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5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303" r:id="rId18"/>
    <p:sldId id="304" r:id="rId19"/>
    <p:sldId id="320" r:id="rId20"/>
    <p:sldId id="321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305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8" r:id="rId46"/>
    <p:sldId id="317" r:id="rId47"/>
    <p:sldId id="316" r:id="rId48"/>
    <p:sldId id="319" r:id="rId49"/>
    <p:sldId id="295" r:id="rId50"/>
    <p:sldId id="293" r:id="rId51"/>
    <p:sldId id="294" r:id="rId52"/>
    <p:sldId id="296" r:id="rId53"/>
    <p:sldId id="297" r:id="rId54"/>
    <p:sldId id="298" r:id="rId55"/>
    <p:sldId id="299" r:id="rId56"/>
  </p:sldIdLst>
  <p:sldSz cx="9144000" cy="6858000" type="screen4x3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 varScale="1">
        <p:scale>
          <a:sx n="50" d="100"/>
          <a:sy n="50" d="100"/>
        </p:scale>
        <p:origin x="1368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B0FA3-D820-47A4-A317-3A72F98C9DB3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C5D6B-2065-43F8-8AC0-5297F1C64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78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6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8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6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5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8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1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34F6B-54CA-423B-A60D-A018C4BE8E87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348AC-BFD8-485D-9EE5-AE053BAFC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3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usercontent.com/translate_c?hl=id&amp;prev=/search?q=reducer&amp;hl=id&amp;client=firefox-a&amp;hs=yS3&amp;rls=org.mozilla:en-US:official&amp;channel=np&amp;prmd=imvns&amp;rurl=translate.google.co.id&amp;sl=en&amp;u=http://en.wikipedia.org/wiki/Pipe_(material)&amp;usg=ALkJrhhVtmeYn_qI505PLDgiEj9qL-vvcA" TargetMode="External"/><Relationship Id="rId2" Type="http://schemas.openxmlformats.org/officeDocument/2006/relationships/hyperlink" Target="http://translate.googleusercontent.com/translate_c?hl=id&amp;prev=/search?q=reducer&amp;hl=id&amp;client=firefox-a&amp;hs=yS3&amp;rls=org.mozilla:en-US:official&amp;channel=np&amp;prmd=imvns&amp;rurl=translate.google.co.id&amp;sl=en&amp;u=http://en.wikipedia.org/wiki/Pipeline_transport&amp;usg=ALkJrhi9LepnUanmdkYXa6zshFqbMXXgS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ranslate.googleusercontent.com/translate_c?hl=id&amp;prev=/search?q=reducer&amp;hl=id&amp;client=firefox-a&amp;hs=yS3&amp;rls=org.mozilla:en-US:official&amp;channel=np&amp;prmd=imvns&amp;rurl=translate.google.co.id&amp;sl=en&amp;u=http://en.wikipedia.org/wiki/Mach_number&amp;usg=ALkJrhj3Zmj4rrDizMW1x-YRvnHY7PlmLA" TargetMode="External"/><Relationship Id="rId4" Type="http://schemas.openxmlformats.org/officeDocument/2006/relationships/hyperlink" Target="http://translate.googleusercontent.com/translate_c?hl=id&amp;prev=/search?q=reducer&amp;hl=id&amp;client=firefox-a&amp;hs=yS3&amp;rls=org.mozilla:en-US:official&amp;channel=np&amp;prmd=imvns&amp;rurl=translate.google.co.id&amp;sl=en&amp;u=http://en.wikipedia.org/wiki/Diameter&amp;usg=ALkJrhia_aEkyCXsiJzEBpwMMXoXAnxECQ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b="1" dirty="0"/>
              <a:t>JARINGAN </a:t>
            </a:r>
            <a:r>
              <a:rPr lang="en-US" b="1" dirty="0" smtClean="0"/>
              <a:t>PERPIPAAN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(</a:t>
            </a:r>
            <a:r>
              <a:rPr lang="en-US" b="1" i="1" dirty="0" smtClean="0"/>
              <a:t>PLUMBING </a:t>
            </a:r>
            <a:r>
              <a:rPr lang="en-US" b="1" dirty="0" err="1"/>
              <a:t>dan</a:t>
            </a:r>
            <a:r>
              <a:rPr lang="en-US" b="1" dirty="0"/>
              <a:t> SANITAS</a:t>
            </a:r>
            <a:r>
              <a:rPr lang="en-US" dirty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7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yang </a:t>
            </a:r>
            <a:r>
              <a:rPr lang="en-US" dirty="0" err="1"/>
              <a:t>dipergunakan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kegiatannya</a:t>
            </a:r>
            <a:r>
              <a:rPr lang="en-US" dirty="0"/>
              <a:t> ,agar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 yang di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, </a:t>
            </a:r>
            <a:r>
              <a:rPr lang="en-US" dirty="0" err="1"/>
              <a:t>dihuni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dinikmati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,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prasarana</a:t>
            </a:r>
            <a:r>
              <a:rPr lang="en-US" dirty="0"/>
              <a:t> lain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pmsarana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utilitas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Utilitas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kelengkapan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, agar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optimal. </a:t>
            </a:r>
            <a:r>
              <a:rPr lang="en-US" dirty="0" err="1"/>
              <a:t>Disamping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penghuninya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nyaman</a:t>
            </a:r>
            <a:r>
              <a:rPr lang="en-US" dirty="0"/>
              <a:t>, </a:t>
            </a:r>
            <a:r>
              <a:rPr lang="en-US" dirty="0" err="1"/>
              <a:t>arnan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593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Utilitas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Sistem</a:t>
            </a:r>
            <a:r>
              <a:rPr lang="en-US" dirty="0" smtClean="0"/>
              <a:t> plumbing air </a:t>
            </a:r>
            <a:r>
              <a:rPr lang="en-US" dirty="0" err="1"/>
              <a:t>minum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plumbing air </a:t>
            </a:r>
            <a:r>
              <a:rPr lang="en-US" dirty="0" err="1"/>
              <a:t>kotor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plumbing air </a:t>
            </a:r>
            <a:r>
              <a:rPr lang="en-US" dirty="0" err="1"/>
              <a:t>hujan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</a:t>
            </a:r>
            <a:r>
              <a:rPr lang="en-US" dirty="0" err="1" smtClean="0"/>
              <a:t>sampah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pencegahan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penanggulangan</a:t>
            </a:r>
            <a:r>
              <a:rPr lang="en-US" dirty="0"/>
              <a:t> </a:t>
            </a:r>
            <a:r>
              <a:rPr lang="en-US" dirty="0" err="1"/>
              <a:t>bahaya</a:t>
            </a:r>
            <a:r>
              <a:rPr lang="en-US" dirty="0"/>
              <a:t> </a:t>
            </a:r>
            <a:r>
              <a:rPr lang="en-US" dirty="0" err="1"/>
              <a:t>kebakaran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pengkondisian</a:t>
            </a:r>
            <a:r>
              <a:rPr lang="en-US" dirty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vertikal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telekomunikasi</a:t>
            </a:r>
            <a:r>
              <a:rPr lang="en-US" dirty="0"/>
              <a:t>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penangkal</a:t>
            </a:r>
            <a:r>
              <a:rPr lang="en-US" dirty="0"/>
              <a:t> </a:t>
            </a:r>
            <a:r>
              <a:rPr lang="en-US" dirty="0" err="1"/>
              <a:t>petir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13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Plumbing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utilitas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Plumbing.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plumbing </a:t>
            </a:r>
            <a:r>
              <a:rPr lang="en-US" dirty="0" err="1"/>
              <a:t>diantaranya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penyediaan</a:t>
            </a:r>
            <a:r>
              <a:rPr lang="en-US" dirty="0"/>
              <a:t> air </a:t>
            </a:r>
            <a:r>
              <a:rPr lang="en-US" dirty="0" err="1"/>
              <a:t>minum</a:t>
            </a:r>
            <a:r>
              <a:rPr lang="en-US" dirty="0"/>
              <a:t>,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pembuangan</a:t>
            </a:r>
            <a:r>
              <a:rPr lang="en-US" dirty="0"/>
              <a:t> air </a:t>
            </a:r>
            <a:r>
              <a:rPr lang="en-US" dirty="0" err="1"/>
              <a:t>kotor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air </a:t>
            </a:r>
            <a:r>
              <a:rPr lang="en-US" dirty="0" err="1"/>
              <a:t>hujan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5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Plumbing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Sistem plambing tersebut terdiri dari:</a:t>
            </a:r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penyediaan</a:t>
            </a:r>
            <a:r>
              <a:rPr lang="en-US" dirty="0"/>
              <a:t> air </a:t>
            </a:r>
            <a:r>
              <a:rPr lang="en-US" dirty="0" err="1"/>
              <a:t>bersih</a:t>
            </a:r>
            <a:endParaRPr lang="en-US" dirty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penyediaan</a:t>
            </a:r>
            <a:r>
              <a:rPr lang="en-US" dirty="0"/>
              <a:t> air </a:t>
            </a:r>
            <a:r>
              <a:rPr lang="en-US" dirty="0" err="1"/>
              <a:t>panas</a:t>
            </a:r>
            <a:endParaRPr lang="en-US" dirty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penyaluran</a:t>
            </a:r>
            <a:r>
              <a:rPr lang="en-US" dirty="0"/>
              <a:t> air </a:t>
            </a:r>
            <a:r>
              <a:rPr lang="en-US" dirty="0" err="1"/>
              <a:t>buangan</a:t>
            </a:r>
            <a:r>
              <a:rPr lang="en-US" dirty="0"/>
              <a:t> (air </a:t>
            </a:r>
            <a:r>
              <a:rPr lang="en-US" dirty="0" err="1"/>
              <a:t>kotor</a:t>
            </a:r>
            <a:r>
              <a:rPr lang="en-US" dirty="0"/>
              <a:t>, </a:t>
            </a:r>
            <a:r>
              <a:rPr lang="en-US" dirty="0" smtClean="0"/>
              <a:t>air </a:t>
            </a:r>
            <a:r>
              <a:rPr lang="en-US" dirty="0" err="1" smtClean="0"/>
              <a:t>bekas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dirty="0" err="1"/>
              <a:t>hujan</a:t>
            </a:r>
            <a:r>
              <a:rPr lang="en-US" dirty="0"/>
              <a:t>)</a:t>
            </a:r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pencegahan</a:t>
            </a:r>
            <a:r>
              <a:rPr lang="en-US" dirty="0"/>
              <a:t> </a:t>
            </a:r>
            <a:r>
              <a:rPr lang="en-US" dirty="0" err="1" smtClean="0"/>
              <a:t>kebakaran</a:t>
            </a:r>
            <a:r>
              <a:rPr lang="en-US" dirty="0" smtClean="0"/>
              <a:t> (Sprinkler)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4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Plumbing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pemasangan</a:t>
            </a:r>
            <a:r>
              <a:rPr lang="en-US" dirty="0"/>
              <a:t> </a:t>
            </a:r>
            <a:r>
              <a:rPr lang="en-US" dirty="0" err="1"/>
              <a:t>pipa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peralatannya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 yang </a:t>
            </a:r>
            <a:r>
              <a:rPr lang="en-US" dirty="0" err="1"/>
              <a:t>berdekatan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: </a:t>
            </a:r>
            <a:r>
              <a:rPr lang="en-US" dirty="0" smtClean="0"/>
              <a:t>air </a:t>
            </a:r>
            <a:r>
              <a:rPr lang="en-US" dirty="0" err="1" smtClean="0"/>
              <a:t>hujan</a:t>
            </a:r>
            <a:r>
              <a:rPr lang="en-US" dirty="0"/>
              <a:t>, air </a:t>
            </a:r>
            <a:r>
              <a:rPr lang="en-US" dirty="0" err="1"/>
              <a:t>buangan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dirty="0" err="1"/>
              <a:t>minum</a:t>
            </a:r>
            <a:r>
              <a:rPr lang="en-US" dirty="0"/>
              <a:t> yang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smtClean="0"/>
              <a:t>lain yang </a:t>
            </a:r>
            <a:r>
              <a:rPr lang="en-US" dirty="0" err="1"/>
              <a:t>dibenarkan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546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(</a:t>
            </a:r>
            <a:r>
              <a:rPr lang="en-US" dirty="0" err="1" smtClean="0"/>
              <a:t>instalasi</a:t>
            </a:r>
            <a:r>
              <a:rPr lang="en-US" dirty="0" smtClean="0"/>
              <a:t> air)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Instalasi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mengalirkan</a:t>
            </a:r>
            <a:r>
              <a:rPr lang="en-US" dirty="0" smtClean="0"/>
              <a:t> / </a:t>
            </a:r>
            <a:r>
              <a:rPr lang="en-US" dirty="0" err="1" smtClean="0"/>
              <a:t>menyalurkan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instalasi</a:t>
            </a:r>
            <a:r>
              <a:rPr lang="en-US" dirty="0" smtClean="0"/>
              <a:t> air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menggunapak</a:t>
            </a:r>
            <a:r>
              <a:rPr lang="en-US" dirty="0" smtClean="0"/>
              <a:t> PIPA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0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PVC</a:t>
            </a:r>
          </a:p>
          <a:p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baja</a:t>
            </a:r>
            <a:r>
              <a:rPr lang="en-US" dirty="0" smtClean="0"/>
              <a:t> </a:t>
            </a:r>
            <a:r>
              <a:rPr lang="en-US" dirty="0" err="1" smtClean="0"/>
              <a:t>Galvanish</a:t>
            </a:r>
            <a:endParaRPr lang="en-US" dirty="0" smtClean="0"/>
          </a:p>
          <a:p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endParaRPr lang="en-US" dirty="0" smtClean="0"/>
          </a:p>
          <a:p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Asbes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6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PVC (Poly Vinyl </a:t>
            </a:r>
            <a:r>
              <a:rPr lang="en-US" dirty="0" err="1" smtClean="0"/>
              <a:t>Chlorida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Keistimewaan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Ringan</a:t>
            </a:r>
            <a:r>
              <a:rPr lang="en-US" dirty="0" smtClean="0"/>
              <a:t> (</a:t>
            </a:r>
            <a:r>
              <a:rPr lang="en-US" dirty="0" err="1" smtClean="0"/>
              <a:t>terbuat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plastik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mengerjakannya</a:t>
            </a:r>
            <a:endParaRPr lang="en-US" dirty="0" smtClean="0"/>
          </a:p>
          <a:p>
            <a:pPr lvl="1"/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murah</a:t>
            </a:r>
            <a:endParaRPr lang="en-US" dirty="0" smtClean="0"/>
          </a:p>
          <a:p>
            <a:pPr lvl="1"/>
            <a:r>
              <a:rPr lang="en-US" dirty="0" err="1" smtClean="0"/>
              <a:t>Tahan</a:t>
            </a:r>
            <a:r>
              <a:rPr lang="en-US" dirty="0" smtClean="0"/>
              <a:t> karat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318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Polyvinyl chloride (PVC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Polyvinyl chloride (PVC)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pipa</a:t>
            </a:r>
            <a:r>
              <a:rPr lang="en-US" dirty="0"/>
              <a:t> yang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vinyl </a:t>
            </a:r>
            <a:r>
              <a:rPr lang="en-US" dirty="0" err="1"/>
              <a:t>lainnya</a:t>
            </a:r>
            <a:r>
              <a:rPr lang="en-US" dirty="0"/>
              <a:t>.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tahan</a:t>
            </a:r>
            <a:r>
              <a:rPr lang="en-US" dirty="0"/>
              <a:t> lama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gampang</a:t>
            </a:r>
            <a:r>
              <a:rPr lang="en-US" dirty="0"/>
              <a:t> </a:t>
            </a:r>
            <a:r>
              <a:rPr lang="en-US" dirty="0" err="1"/>
              <a:t>dirusak</a:t>
            </a:r>
            <a:r>
              <a:rPr lang="en-US" dirty="0"/>
              <a:t>. </a:t>
            </a:r>
            <a:r>
              <a:rPr lang="en-US" dirty="0" err="1"/>
              <a:t>Pipa</a:t>
            </a:r>
            <a:r>
              <a:rPr lang="en-US" dirty="0"/>
              <a:t> PVC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berkarat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membusuk</a:t>
            </a:r>
            <a:r>
              <a:rPr lang="en-US" dirty="0"/>
              <a:t>.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PVC </a:t>
            </a:r>
            <a:r>
              <a:rPr lang="en-US" dirty="0" err="1"/>
              <a:t>ini</a:t>
            </a:r>
            <a:r>
              <a:rPr lang="en-US" dirty="0"/>
              <a:t>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irigasi</a:t>
            </a:r>
            <a:r>
              <a:rPr lang="en-US" dirty="0"/>
              <a:t>/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pelindung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96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 Indonesia standard </a:t>
            </a:r>
            <a:r>
              <a:rPr lang="en-US" dirty="0" err="1"/>
              <a:t>ukuran</a:t>
            </a:r>
            <a:r>
              <a:rPr lang="en-US" dirty="0"/>
              <a:t>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system </a:t>
            </a:r>
            <a:r>
              <a:rPr lang="en-US" dirty="0" err="1"/>
              <a:t>perairan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tangga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standart</a:t>
            </a:r>
            <a:r>
              <a:rPr lang="en-US" dirty="0"/>
              <a:t> JIS (Japanese Industrial Standard),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PDAM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standard </a:t>
            </a:r>
            <a:r>
              <a:rPr lang="en-US" dirty="0" err="1"/>
              <a:t>Nasional</a:t>
            </a:r>
            <a:r>
              <a:rPr lang="en-US" dirty="0"/>
              <a:t> SNI.</a:t>
            </a:r>
          </a:p>
        </p:txBody>
      </p:sp>
    </p:spTree>
    <p:extLst>
      <p:ext uri="{BB962C8B-B14F-4D97-AF65-F5344CB8AC3E}">
        <p14:creationId xmlns:p14="http://schemas.microsoft.com/office/powerpoint/2010/main" val="252497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macam-macam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pipa</a:t>
            </a:r>
            <a:r>
              <a:rPr lang="en-US" dirty="0"/>
              <a:t> PVC </a:t>
            </a:r>
            <a:r>
              <a:rPr lang="en-US" dirty="0" err="1"/>
              <a:t>dengan</a:t>
            </a:r>
            <a:r>
              <a:rPr lang="en-US" dirty="0"/>
              <a:t> standard JIS (</a:t>
            </a:r>
            <a:r>
              <a:rPr lang="en-US" dirty="0" err="1"/>
              <a:t>satuan</a:t>
            </a:r>
            <a:r>
              <a:rPr lang="en-US" dirty="0"/>
              <a:t> inch) yang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AW 1/2″ </a:t>
            </a:r>
            <a:r>
              <a:rPr lang="en-US" dirty="0" err="1"/>
              <a:t>sampai</a:t>
            </a:r>
            <a:r>
              <a:rPr lang="en-US" dirty="0"/>
              <a:t> AW 10″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), D 1 1/4″ </a:t>
            </a:r>
            <a:r>
              <a:rPr lang="en-US" dirty="0" err="1"/>
              <a:t>sampai</a:t>
            </a:r>
            <a:r>
              <a:rPr lang="en-US" dirty="0"/>
              <a:t> D 10″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C 5/8″ </a:t>
            </a:r>
            <a:r>
              <a:rPr lang="en-US" dirty="0" err="1"/>
              <a:t>sampai</a:t>
            </a:r>
            <a:r>
              <a:rPr lang="en-US" dirty="0"/>
              <a:t> C 5″</a:t>
            </a:r>
          </a:p>
        </p:txBody>
      </p:sp>
    </p:spTree>
    <p:extLst>
      <p:ext uri="{BB962C8B-B14F-4D97-AF65-F5344CB8AC3E}">
        <p14:creationId xmlns:p14="http://schemas.microsoft.com/office/powerpoint/2010/main" val="245778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6049962"/>
          </a:xfrm>
        </p:spPr>
        <p:txBody>
          <a:bodyPr>
            <a:noAutofit/>
          </a:bodyPr>
          <a:lstStyle/>
          <a:p>
            <a:r>
              <a:rPr lang="en-US" sz="2000" dirty="0"/>
              <a:t>AW = paling </a:t>
            </a:r>
            <a:r>
              <a:rPr lang="en-US" sz="2000" dirty="0" err="1"/>
              <a:t>tebal</a:t>
            </a:r>
            <a:r>
              <a:rPr lang="en-US" sz="2000" dirty="0"/>
              <a:t>,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dipakai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perairan</a:t>
            </a:r>
            <a:r>
              <a:rPr lang="en-US" sz="2000" dirty="0"/>
              <a:t>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tekanan</a:t>
            </a:r>
            <a:r>
              <a:rPr lang="en-US" sz="2000" dirty="0"/>
              <a:t> (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pakai</a:t>
            </a:r>
            <a:r>
              <a:rPr lang="en-US" sz="2000" dirty="0"/>
              <a:t> </a:t>
            </a:r>
            <a:r>
              <a:rPr lang="en-US" sz="2000" dirty="0" err="1"/>
              <a:t>pompa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2000" dirty="0"/>
              <a:t>D =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</a:t>
            </a:r>
            <a:r>
              <a:rPr lang="en-US" sz="2000" dirty="0" err="1"/>
              <a:t>tebal</a:t>
            </a:r>
            <a:r>
              <a:rPr lang="en-US" sz="2000" dirty="0"/>
              <a:t>,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tekanan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dipakai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buangan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C = paling tipis,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buangan</a:t>
            </a:r>
            <a:r>
              <a:rPr lang="en-US" sz="2000" dirty="0"/>
              <a:t> air,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tekanan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345808"/>
              </p:ext>
            </p:extLst>
          </p:nvPr>
        </p:nvGraphicFramePr>
        <p:xfrm>
          <a:off x="228600" y="1066800"/>
          <a:ext cx="6172200" cy="482907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924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AW 1/2″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1 1/4″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5/8″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3/4″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1 1/2″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1/2″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1″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3/4″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1 1/4″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2 1/2″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1″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1 1/2″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D 3″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1 1/4″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4″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C 1 1/2″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2 1/2″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5″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2″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3″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6″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2 1/2″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4″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8″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3″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5″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D 10″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4″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6″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rgbClr val="999999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C 5″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924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8″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rgbClr val="999999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rgbClr val="999999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709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AW 10″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400">
                        <a:solidFill>
                          <a:srgbClr val="999999"/>
                        </a:solidFill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74196" marR="74196" marT="37098" marB="3709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5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807446"/>
              </p:ext>
            </p:extLst>
          </p:nvPr>
        </p:nvGraphicFramePr>
        <p:xfrm>
          <a:off x="3886200" y="1219200"/>
          <a:ext cx="4125534" cy="512064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62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2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8193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5/8″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17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1/2″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22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3/4″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26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32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1 1/4″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42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1 1/2″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48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60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 1/2″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76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193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89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114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140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6″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165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8″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216 mm</a:t>
                      </a:r>
                      <a:endParaRPr lang="en-US" sz="24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3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10″</a:t>
                      </a:r>
                      <a:endParaRPr lang="en-US" sz="24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267 mm</a:t>
                      </a:r>
                      <a:endParaRPr lang="en-US" sz="2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1490006"/>
            <a:ext cx="2286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latin typeface="Arial" charset="0"/>
                <a:cs typeface="Arial" charset="0"/>
              </a:rPr>
              <a:t>Berikut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ini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maksud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dari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angka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dibelakang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latin typeface="Arial" charset="0"/>
                <a:cs typeface="Arial" charset="0"/>
              </a:rPr>
              <a:t>kode</a:t>
            </a:r>
            <a:r>
              <a:rPr lang="en-US" sz="2800" dirty="0">
                <a:latin typeface="Arial" charset="0"/>
                <a:cs typeface="Arial" charset="0"/>
              </a:rPr>
              <a:t> AW/D/C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Kegunaan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 smtClean="0"/>
              <a:t>ukuran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 </a:t>
            </a:r>
            <a:r>
              <a:rPr lang="en-US" dirty="0"/>
              <a:t>5/8</a:t>
            </a:r>
            <a:br>
              <a:rPr lang="en-US" dirty="0"/>
            </a:b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pelindung</a:t>
            </a:r>
            <a:r>
              <a:rPr lang="en-US" dirty="0"/>
              <a:t> </a:t>
            </a:r>
            <a:r>
              <a:rPr lang="en-US" dirty="0" err="1"/>
              <a:t>kabel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r>
              <a:rPr lang="en-US" dirty="0"/>
              <a:t>AW 1/2, 3/4</a:t>
            </a:r>
            <a:br>
              <a:rPr lang="en-US" dirty="0"/>
            </a:b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supply air di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tangga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debit air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</a:t>
            </a:r>
          </a:p>
          <a:p>
            <a:r>
              <a:rPr lang="en-US" dirty="0"/>
              <a:t>D 2 1/2, 3, 4</a:t>
            </a:r>
            <a:br>
              <a:rPr lang="en-US" dirty="0"/>
            </a:b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air </a:t>
            </a:r>
            <a:r>
              <a:rPr lang="en-US" dirty="0" err="1"/>
              <a:t>buangan</a:t>
            </a:r>
            <a:r>
              <a:rPr lang="en-US" dirty="0"/>
              <a:t> di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tangga</a:t>
            </a:r>
            <a:r>
              <a:rPr lang="en-US" dirty="0"/>
              <a:t>.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pakai</a:t>
            </a:r>
            <a:r>
              <a:rPr lang="en-US" dirty="0"/>
              <a:t> C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gunakan</a:t>
            </a:r>
            <a:r>
              <a:rPr lang="en-US" dirty="0"/>
              <a:t> type D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pipanya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ditanam</a:t>
            </a:r>
            <a:r>
              <a:rPr lang="en-US" dirty="0"/>
              <a:t> di </a:t>
            </a:r>
            <a:r>
              <a:rPr lang="en-US" dirty="0" err="1"/>
              <a:t>tembok</a:t>
            </a:r>
            <a:r>
              <a:rPr lang="en-US" dirty="0"/>
              <a:t>, </a:t>
            </a:r>
            <a:r>
              <a:rPr lang="en-US" dirty="0" err="1"/>
              <a:t>takutnya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apa-apa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wc</a:t>
            </a:r>
            <a:r>
              <a:rPr lang="en-US" dirty="0"/>
              <a:t> </a:t>
            </a:r>
            <a:r>
              <a:rPr lang="en-US" dirty="0" err="1"/>
              <a:t>buntu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disedot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pecah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.</a:t>
            </a:r>
          </a:p>
          <a:p>
            <a:r>
              <a:rPr lang="en-US" dirty="0"/>
              <a:t>C 3, 4</a:t>
            </a:r>
            <a:br>
              <a:rPr lang="en-US" dirty="0"/>
            </a:b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air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 smtClean="0"/>
              <a:t>rendah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4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Pipa</a:t>
            </a:r>
            <a:r>
              <a:rPr lang="en-US" dirty="0" smtClean="0"/>
              <a:t> Baja </a:t>
            </a:r>
            <a:r>
              <a:rPr lang="en-US" dirty="0" err="1" smtClean="0"/>
              <a:t>Galvanish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1600"/>
            <a:ext cx="7391400" cy="5225951"/>
          </a:xfrm>
        </p:spPr>
      </p:pic>
    </p:spTree>
    <p:extLst>
      <p:ext uri="{BB962C8B-B14F-4D97-AF65-F5344CB8AC3E}">
        <p14:creationId xmlns:p14="http://schemas.microsoft.com/office/powerpoint/2010/main" val="29378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8153400" cy="5202947"/>
          </a:xfrm>
        </p:spPr>
      </p:pic>
    </p:spTree>
    <p:extLst>
      <p:ext uri="{BB962C8B-B14F-4D97-AF65-F5344CB8AC3E}">
        <p14:creationId xmlns:p14="http://schemas.microsoft.com/office/powerpoint/2010/main" val="404109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Hal-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plumbing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73640"/>
            <a:ext cx="8508068" cy="4850959"/>
          </a:xfrm>
        </p:spPr>
      </p:pic>
    </p:spTree>
    <p:extLst>
      <p:ext uri="{BB962C8B-B14F-4D97-AF65-F5344CB8AC3E}">
        <p14:creationId xmlns:p14="http://schemas.microsoft.com/office/powerpoint/2010/main" val="272457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syarat-syarat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Plambing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15" y="1905000"/>
            <a:ext cx="8876685" cy="3429000"/>
          </a:xfrm>
        </p:spPr>
      </p:pic>
    </p:spTree>
    <p:extLst>
      <p:ext uri="{BB962C8B-B14F-4D97-AF65-F5344CB8AC3E}">
        <p14:creationId xmlns:p14="http://schemas.microsoft.com/office/powerpoint/2010/main" val="59133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" y="1828800"/>
            <a:ext cx="8976358" cy="3962400"/>
          </a:xfrm>
        </p:spPr>
      </p:pic>
    </p:spTree>
    <p:extLst>
      <p:ext uri="{BB962C8B-B14F-4D97-AF65-F5344CB8AC3E}">
        <p14:creationId xmlns:p14="http://schemas.microsoft.com/office/powerpoint/2010/main" val="20687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JENIS-JENIS SAMBUNGAN PIPA (FITTING)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Siku</a:t>
            </a:r>
            <a:r>
              <a:rPr lang="en-US" b="1" dirty="0" smtClean="0">
                <a:effectLst/>
              </a:rPr>
              <a:t> (Elbow)</a:t>
            </a:r>
          </a:p>
          <a:p>
            <a:r>
              <a:rPr lang="en-US" b="1" dirty="0" err="1" smtClean="0">
                <a:effectLst/>
              </a:rPr>
              <a:t>Pemerkecil</a:t>
            </a:r>
            <a:r>
              <a:rPr lang="en-US" b="1" dirty="0" smtClean="0">
                <a:effectLst/>
              </a:rPr>
              <a:t> (Reducer)</a:t>
            </a:r>
          </a:p>
          <a:p>
            <a:r>
              <a:rPr lang="en-US" b="1" dirty="0" smtClean="0">
                <a:effectLst/>
              </a:rPr>
              <a:t>Fitting Tee </a:t>
            </a:r>
          </a:p>
          <a:p>
            <a:r>
              <a:rPr lang="en-US" b="1" dirty="0" err="1" smtClean="0">
                <a:effectLst/>
              </a:rPr>
              <a:t>Sambungan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Silang</a:t>
            </a:r>
            <a:r>
              <a:rPr lang="en-US" b="1" dirty="0" smtClean="0">
                <a:effectLst/>
              </a:rPr>
              <a:t> (Cross)</a:t>
            </a:r>
          </a:p>
          <a:p>
            <a:r>
              <a:rPr lang="en-US" b="1" dirty="0" err="1" smtClean="0">
                <a:effectLst/>
              </a:rPr>
              <a:t>Tutup</a:t>
            </a:r>
            <a:r>
              <a:rPr lang="en-US" b="1" dirty="0" smtClean="0">
                <a:effectLst/>
              </a:rPr>
              <a:t> (Cup) </a:t>
            </a:r>
          </a:p>
          <a:p>
            <a:pPr marL="0" indent="0">
              <a:buNone/>
            </a:pPr>
            <a:endParaRPr lang="en-US" b="1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61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Siku</a:t>
            </a:r>
            <a:r>
              <a:rPr lang="en-US" b="1" dirty="0" smtClean="0">
                <a:effectLst/>
              </a:rPr>
              <a:t> (Elbow)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Siku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system </a:t>
            </a:r>
            <a:r>
              <a:rPr lang="en-US" dirty="0" err="1" smtClean="0"/>
              <a:t>perpipaan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fluida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menyambungkan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yang lain. </a:t>
            </a:r>
            <a:r>
              <a:rPr lang="en-US" dirty="0" err="1" smtClean="0"/>
              <a:t>Siku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fitting </a:t>
            </a:r>
            <a:r>
              <a:rPr lang="en-US" dirty="0" err="1" smtClean="0"/>
              <a:t>dipasang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batang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tabung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, </a:t>
            </a:r>
            <a:r>
              <a:rPr lang="en-US" dirty="0" err="1" smtClean="0"/>
              <a:t>biasanya</a:t>
            </a:r>
            <a:r>
              <a:rPr lang="en-US" dirty="0" smtClean="0"/>
              <a:t> 90 ° </a:t>
            </a:r>
            <a:r>
              <a:rPr lang="en-US" dirty="0" err="1" smtClean="0"/>
              <a:t>atau</a:t>
            </a:r>
            <a:r>
              <a:rPr lang="en-US" dirty="0" smtClean="0"/>
              <a:t> 45 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94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Siku</a:t>
            </a:r>
            <a:r>
              <a:rPr lang="en-US" b="1" dirty="0" smtClean="0">
                <a:effectLst/>
              </a:rPr>
              <a:t> (Elbow)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43000"/>
            <a:ext cx="6172200" cy="5627594"/>
          </a:xfrm>
        </p:spPr>
      </p:pic>
    </p:spTree>
    <p:extLst>
      <p:ext uri="{BB962C8B-B14F-4D97-AF65-F5344CB8AC3E}">
        <p14:creationId xmlns:p14="http://schemas.microsoft.com/office/powerpoint/2010/main" val="327501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Siku</a:t>
            </a:r>
            <a:r>
              <a:rPr lang="en-US" b="1" dirty="0" smtClean="0">
                <a:effectLst/>
              </a:rPr>
              <a:t> (Elbow)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7848600" cy="3553825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985870"/>
            <a:ext cx="1371600" cy="164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6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Pemerkecil</a:t>
            </a:r>
            <a:r>
              <a:rPr lang="en-US" b="1" dirty="0" smtClean="0">
                <a:effectLst/>
              </a:rPr>
              <a:t> (Reducer)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Reducer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>
                <a:hlinkClick r:id="rId2" tooltip="Pipa transportasi"/>
              </a:rPr>
              <a:t>pipa</a:t>
            </a:r>
            <a:r>
              <a:rPr lang="en-US" dirty="0"/>
              <a:t> yang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>
                <a:hlinkClick r:id="rId3" tooltip="Pipa (bahan)"/>
              </a:rPr>
              <a:t>pipa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menanggung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(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>
                <a:hlinkClick r:id="rId4" tooltip="Diameter"/>
              </a:rPr>
              <a:t>diameter</a:t>
            </a:r>
            <a:r>
              <a:rPr lang="en-US" dirty="0"/>
              <a:t>).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rata-rata diameter </a:t>
            </a:r>
            <a:r>
              <a:rPr lang="en-US" dirty="0" err="1"/>
              <a:t>pipa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consentric</a:t>
            </a:r>
            <a:r>
              <a:rPr lang="en-US" dirty="0"/>
              <a:t> reducer </a:t>
            </a:r>
            <a:r>
              <a:rPr lang="en-US" dirty="0" err="1"/>
              <a:t>dan</a:t>
            </a:r>
            <a:r>
              <a:rPr lang="en-US" dirty="0"/>
              <a:t> eccentric </a:t>
            </a:r>
            <a:r>
              <a:rPr lang="en-US" dirty="0" err="1"/>
              <a:t>reducer.Reducer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nozzle </a:t>
            </a:r>
            <a:r>
              <a:rPr lang="en-US" dirty="0" err="1"/>
              <a:t>atau</a:t>
            </a:r>
            <a:r>
              <a:rPr lang="en-US" dirty="0"/>
              <a:t> diffuser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>
                <a:hlinkClick r:id="rId5" tooltip="Mach nomor"/>
              </a:rPr>
              <a:t>jumlah</a:t>
            </a:r>
            <a:r>
              <a:rPr lang="en-US" dirty="0">
                <a:hlinkClick r:id="rId5" tooltip="Mach nomor"/>
              </a:rPr>
              <a:t> </a:t>
            </a:r>
            <a:r>
              <a:rPr lang="en-US" dirty="0" err="1">
                <a:hlinkClick r:id="rId5" tooltip="Mach nomor"/>
              </a:rPr>
              <a:t>mach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.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92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Pemerkecil</a:t>
            </a:r>
            <a:r>
              <a:rPr lang="en-US" b="1" dirty="0" smtClean="0">
                <a:effectLst/>
              </a:rPr>
              <a:t> (Reducer)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688"/>
            <a:ext cx="8040715" cy="5003112"/>
          </a:xfrm>
        </p:spPr>
      </p:pic>
    </p:spTree>
    <p:extLst>
      <p:ext uri="{BB962C8B-B14F-4D97-AF65-F5344CB8AC3E}">
        <p14:creationId xmlns:p14="http://schemas.microsoft.com/office/powerpoint/2010/main" val="196211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Pemerkecil</a:t>
            </a:r>
            <a:r>
              <a:rPr lang="en-US" b="1" dirty="0" smtClean="0">
                <a:effectLst/>
              </a:rPr>
              <a:t> (Reducer)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057400"/>
            <a:ext cx="3267159" cy="3422738"/>
          </a:xfrm>
        </p:spPr>
      </p:pic>
    </p:spTree>
    <p:extLst>
      <p:ext uri="{BB962C8B-B14F-4D97-AF65-F5344CB8AC3E}">
        <p14:creationId xmlns:p14="http://schemas.microsoft.com/office/powerpoint/2010/main" val="295344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Fitting Tee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Sambungan</a:t>
            </a:r>
            <a:r>
              <a:rPr lang="en-US" dirty="0" smtClean="0">
                <a:effectLst/>
              </a:rPr>
              <a:t> T (fitting tee) </a:t>
            </a:r>
            <a:r>
              <a:rPr lang="en-US" dirty="0" err="1" smtClean="0">
                <a:effectLst/>
              </a:rPr>
              <a:t>merupakan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jenis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sambungan</a:t>
            </a:r>
            <a:r>
              <a:rPr lang="en-US" dirty="0" smtClean="0">
                <a:effectLst/>
              </a:rPr>
              <a:t> yang paling </a:t>
            </a:r>
            <a:r>
              <a:rPr lang="en-US" dirty="0" err="1" smtClean="0">
                <a:effectLst/>
              </a:rPr>
              <a:t>umum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digunakan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Jenios</a:t>
            </a:r>
            <a:r>
              <a:rPr lang="en-US" dirty="0" smtClean="0">
                <a:effectLst/>
              </a:rPr>
              <a:t> fitting T </a:t>
            </a:r>
            <a:r>
              <a:rPr lang="en-US" dirty="0" err="1" smtClean="0">
                <a:effectLst/>
              </a:rPr>
              <a:t>yaitu</a:t>
            </a:r>
            <a:r>
              <a:rPr lang="en-US" dirty="0" smtClean="0">
                <a:effectLst/>
              </a:rPr>
              <a:t> tee equal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fitting tee non equal. </a:t>
            </a:r>
            <a:r>
              <a:rPr lang="en-US" dirty="0" err="1" smtClean="0">
                <a:effectLst/>
              </a:rPr>
              <a:t>Digunakan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untuk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menggabungkan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dua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aliran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fluida</a:t>
            </a:r>
            <a:r>
              <a:rPr lang="en-US" dirty="0" smtClean="0">
                <a:effectLst/>
              </a:rPr>
              <a:t> (split) </a:t>
            </a:r>
            <a:r>
              <a:rPr lang="en-US" dirty="0" err="1" smtClean="0">
                <a:effectLst/>
              </a:rPr>
              <a:t>dari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arah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berlawanan</a:t>
            </a:r>
            <a:r>
              <a:rPr lang="en-US" dirty="0" smtClean="0">
                <a:effectLst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0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Fitting Tee 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6229656" cy="5037896"/>
          </a:xfrm>
        </p:spPr>
      </p:pic>
    </p:spTree>
    <p:extLst>
      <p:ext uri="{BB962C8B-B14F-4D97-AF65-F5344CB8AC3E}">
        <p14:creationId xmlns:p14="http://schemas.microsoft.com/office/powerpoint/2010/main" val="26017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</a:rPr>
              <a:t>Fitting Tee 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95"/>
          <a:stretch/>
        </p:blipFill>
        <p:spPr>
          <a:xfrm>
            <a:off x="457200" y="1283407"/>
            <a:ext cx="7467600" cy="2348793"/>
          </a:xfrm>
        </p:spPr>
      </p:pic>
      <p:pic>
        <p:nvPicPr>
          <p:cNvPr id="5" name="Content Placeholder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6"/>
          <a:stretch/>
        </p:blipFill>
        <p:spPr>
          <a:xfrm>
            <a:off x="2286000" y="3727096"/>
            <a:ext cx="4559553" cy="234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Sambungan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Silang</a:t>
            </a:r>
            <a:r>
              <a:rPr lang="en-US" b="1" dirty="0" smtClean="0">
                <a:effectLst/>
              </a:rPr>
              <a:t> (Cross)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Biasa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sambungan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(4-way fittings).</a:t>
            </a:r>
          </a:p>
          <a:p>
            <a:r>
              <a:rPr lang="en-US" dirty="0" err="1" smtClean="0"/>
              <a:t>Sambungan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masukan</a:t>
            </a:r>
            <a:r>
              <a:rPr lang="en-US" dirty="0" smtClean="0"/>
              <a:t> (inlet)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keluaran</a:t>
            </a:r>
            <a:r>
              <a:rPr lang="en-US" dirty="0" smtClean="0"/>
              <a:t> (outlet)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sebaliknya.Sambungan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yang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temperature, </a:t>
            </a:r>
            <a:r>
              <a:rPr lang="en-US" dirty="0" err="1" smtClean="0"/>
              <a:t>karena</a:t>
            </a:r>
            <a:r>
              <a:rPr lang="en-US" dirty="0" smtClean="0"/>
              <a:t> fitting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koneksi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8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Sambungan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Silang</a:t>
            </a:r>
            <a:r>
              <a:rPr lang="en-US" b="1" dirty="0" smtClean="0">
                <a:effectLst/>
              </a:rPr>
              <a:t> (Cross)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47800"/>
            <a:ext cx="5272408" cy="4595619"/>
          </a:xfrm>
        </p:spPr>
      </p:pic>
    </p:spTree>
    <p:extLst>
      <p:ext uri="{BB962C8B-B14F-4D97-AF65-F5344CB8AC3E}">
        <p14:creationId xmlns:p14="http://schemas.microsoft.com/office/powerpoint/2010/main" val="283701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Tutup</a:t>
            </a:r>
            <a:r>
              <a:rPr lang="en-US" b="1" dirty="0" smtClean="0">
                <a:effectLst/>
              </a:rPr>
              <a:t> (Cup)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Salah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sambungan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,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menutup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fluida</a:t>
            </a:r>
            <a:r>
              <a:rPr lang="en-US" dirty="0" smtClean="0"/>
              <a:t> </a:t>
            </a:r>
            <a:r>
              <a:rPr lang="en-US" dirty="0" err="1" smtClean="0"/>
              <a:t>cair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gas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pipa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Sambungan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sambungan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, </a:t>
            </a:r>
            <a:r>
              <a:rPr lang="en-US" dirty="0" err="1" smtClean="0"/>
              <a:t>ulir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solder.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2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/>
              </a:rPr>
              <a:t>Tutup</a:t>
            </a:r>
            <a:r>
              <a:rPr lang="en-US" b="1" dirty="0" smtClean="0">
                <a:effectLst/>
              </a:rPr>
              <a:t> (Cup) 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743200"/>
            <a:ext cx="3600953" cy="208626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209800"/>
            <a:ext cx="2638474" cy="306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9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(</a:t>
            </a:r>
            <a:r>
              <a:rPr lang="en-US" dirty="0" err="1" smtClean="0"/>
              <a:t>Katup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68" y="1447800"/>
            <a:ext cx="8389331" cy="5008347"/>
          </a:xfrm>
        </p:spPr>
      </p:pic>
    </p:spTree>
    <p:extLst>
      <p:ext uri="{BB962C8B-B14F-4D97-AF65-F5344CB8AC3E}">
        <p14:creationId xmlns:p14="http://schemas.microsoft.com/office/powerpoint/2010/main" val="340317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(</a:t>
            </a:r>
            <a:r>
              <a:rPr lang="en-US" dirty="0" err="1" smtClean="0"/>
              <a:t>Katup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20" y="1447800"/>
            <a:ext cx="8753779" cy="5123799"/>
          </a:xfrm>
        </p:spPr>
      </p:pic>
    </p:spTree>
    <p:extLst>
      <p:ext uri="{BB962C8B-B14F-4D97-AF65-F5344CB8AC3E}">
        <p14:creationId xmlns:p14="http://schemas.microsoft.com/office/powerpoint/2010/main" val="216523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VALVE (</a:t>
            </a:r>
            <a:r>
              <a:rPr lang="en-US" dirty="0" err="1"/>
              <a:t>Katup</a:t>
            </a:r>
            <a:r>
              <a:rPr lang="en-US" dirty="0"/>
              <a:t>)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8131126" cy="3657600"/>
          </a:xfrm>
        </p:spPr>
      </p:pic>
    </p:spTree>
    <p:extLst>
      <p:ext uri="{BB962C8B-B14F-4D97-AF65-F5344CB8AC3E}">
        <p14:creationId xmlns:p14="http://schemas.microsoft.com/office/powerpoint/2010/main" val="212162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Valve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8690065" cy="5318918"/>
          </a:xfrm>
        </p:spPr>
      </p:pic>
    </p:spTree>
    <p:extLst>
      <p:ext uri="{BB962C8B-B14F-4D97-AF65-F5344CB8AC3E}">
        <p14:creationId xmlns:p14="http://schemas.microsoft.com/office/powerpoint/2010/main" val="264206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 valve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7924800" cy="5439777"/>
          </a:xfrm>
        </p:spPr>
      </p:pic>
    </p:spTree>
    <p:extLst>
      <p:ext uri="{BB962C8B-B14F-4D97-AF65-F5344CB8AC3E}">
        <p14:creationId xmlns:p14="http://schemas.microsoft.com/office/powerpoint/2010/main" val="192975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Valve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382000" cy="5204604"/>
          </a:xfrm>
        </p:spPr>
      </p:pic>
    </p:spTree>
    <p:extLst>
      <p:ext uri="{BB962C8B-B14F-4D97-AF65-F5344CB8AC3E}">
        <p14:creationId xmlns:p14="http://schemas.microsoft.com/office/powerpoint/2010/main" val="409929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4313569" cy="5243011"/>
          </a:xfrm>
        </p:spPr>
      </p:pic>
      <p:pic>
        <p:nvPicPr>
          <p:cNvPr id="8" name="Content Placeholder 7" descr="Screen Clippi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14400"/>
            <a:ext cx="4419600" cy="4506748"/>
          </a:xfrm>
        </p:spPr>
      </p:pic>
    </p:spTree>
    <p:extLst>
      <p:ext uri="{BB962C8B-B14F-4D97-AF65-F5344CB8AC3E}">
        <p14:creationId xmlns:p14="http://schemas.microsoft.com/office/powerpoint/2010/main" val="202840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Valve</a:t>
            </a: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4164"/>
            <a:ext cx="8298594" cy="4498036"/>
          </a:xfrm>
        </p:spPr>
      </p:pic>
    </p:spTree>
    <p:extLst>
      <p:ext uri="{BB962C8B-B14F-4D97-AF65-F5344CB8AC3E}">
        <p14:creationId xmlns:p14="http://schemas.microsoft.com/office/powerpoint/2010/main" val="335568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2409976" cy="3796245"/>
          </a:xfrm>
        </p:spPr>
      </p:pic>
      <p:pic>
        <p:nvPicPr>
          <p:cNvPr id="8" name="Content Placeholder 7" descr="Screen Clippi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1600"/>
            <a:ext cx="6274936" cy="4572692"/>
          </a:xfrm>
        </p:spPr>
      </p:pic>
    </p:spTree>
    <p:extLst>
      <p:ext uri="{BB962C8B-B14F-4D97-AF65-F5344CB8AC3E}">
        <p14:creationId xmlns:p14="http://schemas.microsoft.com/office/powerpoint/2010/main" val="5287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Valve</a:t>
            </a:r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229600" cy="4178540"/>
          </a:xfrm>
        </p:spPr>
      </p:pic>
    </p:spTree>
    <p:extLst>
      <p:ext uri="{BB962C8B-B14F-4D97-AF65-F5344CB8AC3E}">
        <p14:creationId xmlns:p14="http://schemas.microsoft.com/office/powerpoint/2010/main" val="331544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57200"/>
            <a:ext cx="8091581" cy="6019800"/>
          </a:xfrm>
        </p:spPr>
      </p:pic>
    </p:spTree>
    <p:extLst>
      <p:ext uri="{BB962C8B-B14F-4D97-AF65-F5344CB8AC3E}">
        <p14:creationId xmlns:p14="http://schemas.microsoft.com/office/powerpoint/2010/main" val="258345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Valve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8446151" cy="2224982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80924"/>
            <a:ext cx="8254784" cy="196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3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244571" cy="4857378"/>
          </a:xfrm>
        </p:spPr>
      </p:pic>
    </p:spTree>
    <p:extLst>
      <p:ext uri="{BB962C8B-B14F-4D97-AF65-F5344CB8AC3E}">
        <p14:creationId xmlns:p14="http://schemas.microsoft.com/office/powerpoint/2010/main" val="27673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329769" cy="6315663"/>
          </a:xfrm>
        </p:spPr>
      </p:pic>
    </p:spTree>
    <p:extLst>
      <p:ext uri="{BB962C8B-B14F-4D97-AF65-F5344CB8AC3E}">
        <p14:creationId xmlns:p14="http://schemas.microsoft.com/office/powerpoint/2010/main" val="3921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MODEL ALAT PLUMBING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045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2895600" cy="5059362"/>
          </a:xfrm>
        </p:spPr>
        <p:txBody>
          <a:bodyPr/>
          <a:lstStyle/>
          <a:p>
            <a:r>
              <a:rPr lang="en-US" dirty="0" err="1" smtClean="0"/>
              <a:t>kloset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-4916"/>
            <a:ext cx="6175168" cy="6710516"/>
          </a:xfrm>
        </p:spPr>
      </p:pic>
    </p:spTree>
    <p:extLst>
      <p:ext uri="{BB962C8B-B14F-4D97-AF65-F5344CB8AC3E}">
        <p14:creationId xmlns:p14="http://schemas.microsoft.com/office/powerpoint/2010/main" val="9018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304800"/>
            <a:ext cx="3048000" cy="5211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PETURASAN</a:t>
            </a:r>
            <a:endParaRPr lang="en-US" sz="3600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81" y="152400"/>
            <a:ext cx="6512896" cy="6324600"/>
          </a:xfrm>
        </p:spPr>
      </p:pic>
    </p:spTree>
    <p:extLst>
      <p:ext uri="{BB962C8B-B14F-4D97-AF65-F5344CB8AC3E}">
        <p14:creationId xmlns:p14="http://schemas.microsoft.com/office/powerpoint/2010/main" val="124692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2" y="27039"/>
            <a:ext cx="9146892" cy="6629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336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PEMASANGAN </a:t>
            </a:r>
            <a:br>
              <a:rPr lang="en-US" dirty="0" smtClean="0"/>
            </a:br>
            <a:r>
              <a:rPr lang="en-US" dirty="0" smtClean="0"/>
              <a:t>ALAT PLUMBING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1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PEMASANGAN ALAT </a:t>
            </a:r>
            <a:r>
              <a:rPr lang="en-US" dirty="0"/>
              <a:t>PLUMBING 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95400"/>
            <a:ext cx="6586872" cy="5120213"/>
          </a:xfrm>
        </p:spPr>
      </p:pic>
    </p:spTree>
    <p:extLst>
      <p:ext uri="{BB962C8B-B14F-4D97-AF65-F5344CB8AC3E}">
        <p14:creationId xmlns:p14="http://schemas.microsoft.com/office/powerpoint/2010/main" val="187767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PEMASANGAN ALAT PLUMBING 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7633634" cy="3962400"/>
          </a:xfrm>
        </p:spPr>
      </p:pic>
    </p:spTree>
    <p:extLst>
      <p:ext uri="{BB962C8B-B14F-4D97-AF65-F5344CB8AC3E}">
        <p14:creationId xmlns:p14="http://schemas.microsoft.com/office/powerpoint/2010/main" val="21721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PERANGKAP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5105400" cy="457199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perangkap</a:t>
            </a:r>
            <a:r>
              <a:rPr lang="en-US" b="1" dirty="0"/>
              <a:t>.</a:t>
            </a:r>
          </a:p>
          <a:p>
            <a:r>
              <a:rPr lang="en-US" dirty="0" err="1"/>
              <a:t>penyambung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 smtClean="0"/>
              <a:t>ven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/>
              <a:t>membentuk</a:t>
            </a:r>
            <a:r>
              <a:rPr lang="en-US" dirty="0"/>
              <a:t> air </a:t>
            </a:r>
            <a:r>
              <a:rPr lang="en-US" dirty="0" err="1"/>
              <a:t>penutup</a:t>
            </a:r>
            <a:r>
              <a:rPr lang="en-US" dirty="0"/>
              <a:t> yang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 smtClean="0"/>
              <a:t>drainase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mengganggu</a:t>
            </a:r>
            <a:r>
              <a:rPr lang="en-US" dirty="0" smtClean="0"/>
              <a:t> </a:t>
            </a:r>
            <a:r>
              <a:rPr lang="en-US" dirty="0" err="1"/>
              <a:t>aliran</a:t>
            </a:r>
            <a:r>
              <a:rPr lang="en-US" dirty="0"/>
              <a:t> yang </a:t>
            </a:r>
            <a:r>
              <a:rPr lang="en-US" dirty="0" err="1"/>
              <a:t>melaluinya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905000"/>
            <a:ext cx="383557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1835</TotalTime>
  <Words>1016</Words>
  <Application>Microsoft Office PowerPoint</Application>
  <PresentationFormat>On-screen Show (4:3)</PresentationFormat>
  <Paragraphs>161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Office Theme</vt:lpstr>
      <vt:lpstr> JARINGAN PERPIPAAN  (PLUMBING dan SANITASI)</vt:lpstr>
      <vt:lpstr>PowerPoint Presentation</vt:lpstr>
      <vt:lpstr> Ruang lingkup dari Utilitas Bangunan</vt:lpstr>
      <vt:lpstr>Sistem Plumbing</vt:lpstr>
      <vt:lpstr>Sistem Plumbing</vt:lpstr>
      <vt:lpstr>Pengertian Plumbing</vt:lpstr>
      <vt:lpstr>Dasar dasar kerja Pipa (instalasi air)</vt:lpstr>
      <vt:lpstr>Jenis jenis pipa </vt:lpstr>
      <vt:lpstr>PVC (Poly Vinyl Chlorida)</vt:lpstr>
      <vt:lpstr>Polyvinyl chloride (PVC</vt:lpstr>
      <vt:lpstr>PowerPoint Presentation</vt:lpstr>
      <vt:lpstr>PowerPoint Presentation</vt:lpstr>
      <vt:lpstr>AW = paling tebal, biasanya dipakai untuk perairan yang memiliki tekanan (seperti pakai pompa) D = tidak terlalu tebal, bisa untuk tekanan yang tidak terlalu besar atau bisa dipakai untuk buangan. C = paling tipis, biasanya untuk buangan air, tidak bisa untuk tekanan</vt:lpstr>
      <vt:lpstr>PowerPoint Presentation</vt:lpstr>
      <vt:lpstr>Kegunaan pada umumnya tiap ukuran</vt:lpstr>
      <vt:lpstr>Pipa Baja Galvanish</vt:lpstr>
      <vt:lpstr>Pipa tembaga</vt:lpstr>
      <vt:lpstr>Hal-hal yang harus diperhatikan dalam instalasi sistem plumbing</vt:lpstr>
      <vt:lpstr>syarat-syarat dari bahan Plambing</vt:lpstr>
      <vt:lpstr>PowerPoint Presentation</vt:lpstr>
      <vt:lpstr>JENIS-JENIS SAMBUNGAN PIPA (FITTING) </vt:lpstr>
      <vt:lpstr>Siku (Elbow)</vt:lpstr>
      <vt:lpstr>Siku (Elbow)</vt:lpstr>
      <vt:lpstr>Siku (Elbow)</vt:lpstr>
      <vt:lpstr>Pemerkecil (Reducer)</vt:lpstr>
      <vt:lpstr>Pemerkecil (Reducer)</vt:lpstr>
      <vt:lpstr>Pemerkecil (Reducer)</vt:lpstr>
      <vt:lpstr>Fitting Tee </vt:lpstr>
      <vt:lpstr>Fitting Tee </vt:lpstr>
      <vt:lpstr>Fitting Tee </vt:lpstr>
      <vt:lpstr>Sambungan Silang (Cross)</vt:lpstr>
      <vt:lpstr>Sambungan Silang (Cross)</vt:lpstr>
      <vt:lpstr>Tutup (Cup) </vt:lpstr>
      <vt:lpstr>Tutup (Cup) </vt:lpstr>
      <vt:lpstr>VALVE (Katup)</vt:lpstr>
      <vt:lpstr>VALVE (Katup)</vt:lpstr>
      <vt:lpstr>VALVE (Katup)</vt:lpstr>
      <vt:lpstr>Jenis Jenis Valve</vt:lpstr>
      <vt:lpstr>Gate valve</vt:lpstr>
      <vt:lpstr>Jenis Jenis Valve</vt:lpstr>
      <vt:lpstr>PowerPoint Presentation</vt:lpstr>
      <vt:lpstr>Jenis Jenis Valve</vt:lpstr>
      <vt:lpstr>PowerPoint Presentation</vt:lpstr>
      <vt:lpstr>Jenis Jenis Valve</vt:lpstr>
      <vt:lpstr>PowerPoint Presentation</vt:lpstr>
      <vt:lpstr>Jenis Jenis Valve</vt:lpstr>
      <vt:lpstr>PowerPoint Presentation</vt:lpstr>
      <vt:lpstr>PowerPoint Presentation</vt:lpstr>
      <vt:lpstr>PowerPoint Presentation</vt:lpstr>
      <vt:lpstr>kloset</vt:lpstr>
      <vt:lpstr>PETURASAN</vt:lpstr>
      <vt:lpstr>PEMASANGAN  ALAT PLUMBING </vt:lpstr>
      <vt:lpstr>PEMASANGAN ALAT PLUMBING </vt:lpstr>
      <vt:lpstr>PEMASANGAN ALAT PLUMBING </vt:lpstr>
      <vt:lpstr>PERANGKAP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JARINGAN PEMIPAAN  (PLUMBING dan SANITASI) - 1</dc:title>
  <dc:creator>RESTU</dc:creator>
  <cp:lastModifiedBy>ASUS</cp:lastModifiedBy>
  <cp:revision>34</cp:revision>
  <cp:lastPrinted>2013-05-20T06:29:30Z</cp:lastPrinted>
  <dcterms:created xsi:type="dcterms:W3CDTF">2013-05-13T01:37:24Z</dcterms:created>
  <dcterms:modified xsi:type="dcterms:W3CDTF">2020-11-05T11:37:53Z</dcterms:modified>
</cp:coreProperties>
</file>