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256" r:id="rId2"/>
    <p:sldId id="257" r:id="rId3"/>
    <p:sldId id="261" r:id="rId4"/>
    <p:sldId id="262" r:id="rId5"/>
    <p:sldId id="263" r:id="rId6"/>
    <p:sldId id="264" r:id="rId7"/>
    <p:sldId id="265" r:id="rId8"/>
    <p:sldId id="266" r:id="rId9"/>
    <p:sldId id="268" r:id="rId10"/>
    <p:sldId id="269" r:id="rId11"/>
    <p:sldId id="270" r:id="rId12"/>
    <p:sldId id="267" r:id="rId13"/>
    <p:sldId id="258" r:id="rId14"/>
    <p:sldId id="271" r:id="rId15"/>
    <p:sldId id="259" r:id="rId16"/>
    <p:sldId id="276" r:id="rId17"/>
    <p:sldId id="272" r:id="rId18"/>
    <p:sldId id="273" r:id="rId19"/>
    <p:sldId id="274" r:id="rId20"/>
    <p:sldId id="275" r:id="rId21"/>
    <p:sldId id="277" r:id="rId22"/>
    <p:sldId id="278" r:id="rId23"/>
    <p:sldId id="279" r:id="rId24"/>
    <p:sldId id="280" r:id="rId25"/>
    <p:sldId id="281" r:id="rId26"/>
    <p:sldId id="282" r:id="rId27"/>
    <p:sldId id="283" r:id="rId28"/>
    <p:sldId id="284" r:id="rId29"/>
    <p:sldId id="285" r:id="rId30"/>
    <p:sldId id="286" r:id="rId31"/>
    <p:sldId id="288" r:id="rId32"/>
    <p:sldId id="287" r:id="rId33"/>
    <p:sldId id="289" r:id="rId34"/>
    <p:sldId id="290" r:id="rId35"/>
    <p:sldId id="291" r:id="rId36"/>
    <p:sldId id="292" r:id="rId37"/>
    <p:sldId id="294" r:id="rId38"/>
    <p:sldId id="293" r:id="rId39"/>
    <p:sldId id="295" r:id="rId40"/>
    <p:sldId id="296" r:id="rId41"/>
    <p:sldId id="297" r:id="rId42"/>
    <p:sldId id="298" r:id="rId43"/>
    <p:sldId id="299" r:id="rId44"/>
    <p:sldId id="300" r:id="rId45"/>
    <p:sldId id="301" r:id="rId46"/>
    <p:sldId id="302" r:id="rId47"/>
    <p:sldId id="303" r:id="rId48"/>
    <p:sldId id="304" r:id="rId49"/>
    <p:sldId id="306" r:id="rId50"/>
    <p:sldId id="307" r:id="rId51"/>
    <p:sldId id="308" r:id="rId52"/>
    <p:sldId id="305"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16FF5F-DC2C-4658-AFCA-C9655185C099}" type="datetimeFigureOut">
              <a:rPr lang="en-US" smtClean="0"/>
              <a:t>9/28/2020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D71433D-5080-46DA-8F03-6F295ACE5F7B}" type="slidenum">
              <a:rPr lang="en-US" smtClean="0"/>
              <a:t>‹#›</a:t>
            </a:fld>
            <a:endParaRPr lang="en-US"/>
          </a:p>
        </p:txBody>
      </p:sp>
    </p:spTree>
    <p:extLst>
      <p:ext uri="{BB962C8B-B14F-4D97-AF65-F5344CB8AC3E}">
        <p14:creationId xmlns:p14="http://schemas.microsoft.com/office/powerpoint/2010/main" val="3103439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F80E3892-9943-481B-93A0-60EB31A255DF}" type="slidenum">
              <a:rPr lang="en-GB">
                <a:solidFill>
                  <a:srgbClr val="000000"/>
                </a:solidFill>
                <a:latin typeface="DejaVu Sans Condensed" pitchFamily="16" charset="0"/>
              </a:rPr>
              <a:pPr eaLnBrk="1" hangingPunct="1"/>
              <a:t>3</a:t>
            </a:fld>
            <a:endParaRPr lang="en-GB">
              <a:solidFill>
                <a:srgbClr val="000000"/>
              </a:solidFill>
              <a:latin typeface="DejaVu Sans Condensed" pitchFamily="16" charset="0"/>
            </a:endParaRPr>
          </a:p>
        </p:txBody>
      </p:sp>
      <p:sp>
        <p:nvSpPr>
          <p:cNvPr id="92163"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92164"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7282"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2F77E422-DD92-41C9-95A9-A2D43A8CDA3C}" type="slidenum">
              <a:rPr lang="en-GB">
                <a:solidFill>
                  <a:srgbClr val="000000"/>
                </a:solidFill>
                <a:latin typeface="DejaVu Sans Condensed" pitchFamily="16" charset="0"/>
              </a:rPr>
              <a:pPr eaLnBrk="1" hangingPunct="1"/>
              <a:t>6</a:t>
            </a:fld>
            <a:endParaRPr lang="en-GB">
              <a:solidFill>
                <a:srgbClr val="000000"/>
              </a:solidFill>
              <a:latin typeface="DejaVu Sans Condensed" pitchFamily="16" charset="0"/>
            </a:endParaRPr>
          </a:p>
        </p:txBody>
      </p:sp>
      <p:sp>
        <p:nvSpPr>
          <p:cNvPr id="97283" name="Text Box 1"/>
          <p:cNvSpPr txBox="1">
            <a:spLocks noChangeArrowheads="1"/>
          </p:cNvSpPr>
          <p:nvPr/>
        </p:nvSpPr>
        <p:spPr bwMode="auto">
          <a:xfrm>
            <a:off x="1150939" y="686119"/>
            <a:ext cx="4554537" cy="3425816"/>
          </a:xfrm>
          <a:prstGeom prst="rect">
            <a:avLst/>
          </a:prstGeom>
          <a:solidFill>
            <a:srgbClr val="FFFFFF"/>
          </a:solidFill>
          <a:ln w="9525">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97284"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4210"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0B3389D7-C835-4878-AD52-CF2AA5A6BA7A}" type="slidenum">
              <a:rPr lang="en-GB">
                <a:solidFill>
                  <a:srgbClr val="000000"/>
                </a:solidFill>
                <a:latin typeface="DejaVu Sans Condensed" pitchFamily="16" charset="0"/>
              </a:rPr>
              <a:pPr eaLnBrk="1" hangingPunct="1"/>
              <a:t>12</a:t>
            </a:fld>
            <a:endParaRPr lang="en-GB">
              <a:solidFill>
                <a:srgbClr val="000000"/>
              </a:solidFill>
              <a:latin typeface="DejaVu Sans Condensed" pitchFamily="16" charset="0"/>
            </a:endParaRPr>
          </a:p>
        </p:txBody>
      </p:sp>
      <p:sp>
        <p:nvSpPr>
          <p:cNvPr id="94211" name="Text Box 1"/>
          <p:cNvSpPr txBox="1">
            <a:spLocks noChangeArrowheads="1"/>
          </p:cNvSpPr>
          <p:nvPr/>
        </p:nvSpPr>
        <p:spPr bwMode="auto">
          <a:xfrm>
            <a:off x="1143000" y="686119"/>
            <a:ext cx="4572000" cy="3429000"/>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94212"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5474"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74507B49-EACD-4890-AED0-B4D0E68C7367}" type="slidenum">
              <a:rPr lang="en-GB">
                <a:solidFill>
                  <a:srgbClr val="000000"/>
                </a:solidFill>
                <a:latin typeface="DejaVu Sans Condensed" pitchFamily="16" charset="0"/>
              </a:rPr>
              <a:pPr eaLnBrk="1" hangingPunct="1"/>
              <a:t>14</a:t>
            </a:fld>
            <a:endParaRPr lang="en-GB">
              <a:solidFill>
                <a:srgbClr val="000000"/>
              </a:solidFill>
              <a:latin typeface="DejaVu Sans Condensed" pitchFamily="16" charset="0"/>
            </a:endParaRPr>
          </a:p>
        </p:txBody>
      </p:sp>
      <p:sp>
        <p:nvSpPr>
          <p:cNvPr id="105475"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05476"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a:t>
            </a:r>
            <a:endParaRPr lang="en-US" dirty="0"/>
          </a:p>
        </p:txBody>
      </p:sp>
      <p:sp>
        <p:nvSpPr>
          <p:cNvPr id="4" name="Slide Number Placeholder 3"/>
          <p:cNvSpPr>
            <a:spLocks noGrp="1"/>
          </p:cNvSpPr>
          <p:nvPr>
            <p:ph type="sldNum" sz="quarter" idx="10"/>
          </p:nvPr>
        </p:nvSpPr>
        <p:spPr/>
        <p:txBody>
          <a:bodyPr/>
          <a:lstStyle/>
          <a:p>
            <a:fld id="{4D71433D-5080-46DA-8F03-6F295ACE5F7B}" type="slidenum">
              <a:rPr lang="en-US" smtClean="0"/>
              <a:t>15</a:t>
            </a:fld>
            <a:endParaRPr lang="en-US"/>
          </a:p>
        </p:txBody>
      </p:sp>
    </p:spTree>
    <p:extLst>
      <p:ext uri="{BB962C8B-B14F-4D97-AF65-F5344CB8AC3E}">
        <p14:creationId xmlns:p14="http://schemas.microsoft.com/office/powerpoint/2010/main" val="33756876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8546"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F191EAFB-62FA-4093-94D6-EE429573CE94}" type="slidenum">
              <a:rPr lang="en-GB">
                <a:solidFill>
                  <a:srgbClr val="000000"/>
                </a:solidFill>
                <a:latin typeface="DejaVu Sans Condensed" pitchFamily="16" charset="0"/>
              </a:rPr>
              <a:pPr eaLnBrk="1" hangingPunct="1"/>
              <a:t>17</a:t>
            </a:fld>
            <a:endParaRPr lang="en-GB">
              <a:solidFill>
                <a:srgbClr val="000000"/>
              </a:solidFill>
              <a:latin typeface="DejaVu Sans Condensed" pitchFamily="16" charset="0"/>
            </a:endParaRPr>
          </a:p>
        </p:txBody>
      </p:sp>
      <p:sp>
        <p:nvSpPr>
          <p:cNvPr id="108547"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08548"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9570"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ECCC40E9-ABC8-4B97-86CA-19884BBCF95D}" type="slidenum">
              <a:rPr lang="en-GB">
                <a:solidFill>
                  <a:srgbClr val="000000"/>
                </a:solidFill>
                <a:latin typeface="DejaVu Sans Condensed" pitchFamily="16" charset="0"/>
              </a:rPr>
              <a:pPr eaLnBrk="1" hangingPunct="1"/>
              <a:t>18</a:t>
            </a:fld>
            <a:endParaRPr lang="en-GB">
              <a:solidFill>
                <a:srgbClr val="000000"/>
              </a:solidFill>
              <a:latin typeface="DejaVu Sans Condensed" pitchFamily="16" charset="0"/>
            </a:endParaRPr>
          </a:p>
        </p:txBody>
      </p:sp>
      <p:sp>
        <p:nvSpPr>
          <p:cNvPr id="109571"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09572"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0594"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3CE03E25-E158-42DB-BF4E-7CF1E46B6272}" type="slidenum">
              <a:rPr lang="en-GB">
                <a:solidFill>
                  <a:srgbClr val="000000"/>
                </a:solidFill>
                <a:latin typeface="DejaVu Sans Condensed" pitchFamily="16" charset="0"/>
              </a:rPr>
              <a:pPr eaLnBrk="1" hangingPunct="1"/>
              <a:t>19</a:t>
            </a:fld>
            <a:endParaRPr lang="en-GB">
              <a:solidFill>
                <a:srgbClr val="000000"/>
              </a:solidFill>
              <a:latin typeface="DejaVu Sans Condensed" pitchFamily="16" charset="0"/>
            </a:endParaRPr>
          </a:p>
        </p:txBody>
      </p:sp>
      <p:sp>
        <p:nvSpPr>
          <p:cNvPr id="110595"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10596"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1618"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699D7AA3-ACFA-4DB1-9015-D70EFD096458}" type="slidenum">
              <a:rPr lang="en-GB">
                <a:solidFill>
                  <a:srgbClr val="000000"/>
                </a:solidFill>
                <a:latin typeface="DejaVu Sans Condensed" pitchFamily="16" charset="0"/>
              </a:rPr>
              <a:pPr eaLnBrk="1" hangingPunct="1"/>
              <a:t>20</a:t>
            </a:fld>
            <a:endParaRPr lang="en-GB">
              <a:solidFill>
                <a:srgbClr val="000000"/>
              </a:solidFill>
              <a:latin typeface="DejaVu Sans Condensed" pitchFamily="16" charset="0"/>
            </a:endParaRPr>
          </a:p>
        </p:txBody>
      </p:sp>
      <p:sp>
        <p:nvSpPr>
          <p:cNvPr id="111619"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11620"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3666"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561686E6-910F-42B3-BEA8-E46FFE0112BA}" type="slidenum">
              <a:rPr lang="en-GB">
                <a:solidFill>
                  <a:srgbClr val="000000"/>
                </a:solidFill>
                <a:latin typeface="DejaVu Sans Condensed" pitchFamily="16" charset="0"/>
              </a:rPr>
              <a:pPr eaLnBrk="1" hangingPunct="1"/>
              <a:t>22</a:t>
            </a:fld>
            <a:endParaRPr lang="en-GB">
              <a:solidFill>
                <a:srgbClr val="000000"/>
              </a:solidFill>
              <a:latin typeface="DejaVu Sans Condensed" pitchFamily="16" charset="0"/>
            </a:endParaRPr>
          </a:p>
        </p:txBody>
      </p:sp>
      <p:sp>
        <p:nvSpPr>
          <p:cNvPr id="113667"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13668"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6738"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76D6BAE4-4EF5-4DA5-A2B0-754044AE473D}" type="slidenum">
              <a:rPr lang="en-GB">
                <a:solidFill>
                  <a:srgbClr val="000000"/>
                </a:solidFill>
                <a:latin typeface="DejaVu Sans Condensed" pitchFamily="16" charset="0"/>
              </a:rPr>
              <a:pPr eaLnBrk="1" hangingPunct="1"/>
              <a:t>24</a:t>
            </a:fld>
            <a:endParaRPr lang="en-GB">
              <a:solidFill>
                <a:srgbClr val="000000"/>
              </a:solidFill>
              <a:latin typeface="DejaVu Sans Condensed" pitchFamily="16" charset="0"/>
            </a:endParaRPr>
          </a:p>
        </p:txBody>
      </p:sp>
      <p:sp>
        <p:nvSpPr>
          <p:cNvPr id="116739"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16740"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5954"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88933D9D-2F88-498F-A53C-5136CFC7A308}" type="slidenum">
              <a:rPr lang="en-GB">
                <a:solidFill>
                  <a:srgbClr val="000000"/>
                </a:solidFill>
                <a:latin typeface="DejaVu Sans Condensed" pitchFamily="16" charset="0"/>
              </a:rPr>
              <a:pPr eaLnBrk="1" hangingPunct="1"/>
              <a:t>31</a:t>
            </a:fld>
            <a:endParaRPr lang="en-GB">
              <a:solidFill>
                <a:srgbClr val="000000"/>
              </a:solidFill>
              <a:latin typeface="DejaVu Sans Condensed" pitchFamily="16" charset="0"/>
            </a:endParaRPr>
          </a:p>
        </p:txBody>
      </p:sp>
      <p:sp>
        <p:nvSpPr>
          <p:cNvPr id="125955"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25956"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8002"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FBECB8B3-5A6B-4F10-9584-EEED852A9D91}" type="slidenum">
              <a:rPr lang="en-GB">
                <a:solidFill>
                  <a:srgbClr val="000000"/>
                </a:solidFill>
                <a:latin typeface="DejaVu Sans Condensed" pitchFamily="16" charset="0"/>
              </a:rPr>
              <a:pPr eaLnBrk="1" hangingPunct="1"/>
              <a:t>33</a:t>
            </a:fld>
            <a:endParaRPr lang="en-GB">
              <a:solidFill>
                <a:srgbClr val="000000"/>
              </a:solidFill>
              <a:latin typeface="DejaVu Sans Condensed" pitchFamily="16" charset="0"/>
            </a:endParaRPr>
          </a:p>
        </p:txBody>
      </p:sp>
      <p:sp>
        <p:nvSpPr>
          <p:cNvPr id="128003"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28004"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9026"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BE819D65-06FA-4A57-A651-5698B302E361}" type="slidenum">
              <a:rPr lang="en-GB">
                <a:solidFill>
                  <a:srgbClr val="000000"/>
                </a:solidFill>
                <a:latin typeface="DejaVu Sans Condensed" pitchFamily="16" charset="0"/>
              </a:rPr>
              <a:pPr eaLnBrk="1" hangingPunct="1"/>
              <a:t>34</a:t>
            </a:fld>
            <a:endParaRPr lang="en-GB">
              <a:solidFill>
                <a:srgbClr val="000000"/>
              </a:solidFill>
              <a:latin typeface="DejaVu Sans Condensed" pitchFamily="16" charset="0"/>
            </a:endParaRPr>
          </a:p>
        </p:txBody>
      </p:sp>
      <p:sp>
        <p:nvSpPr>
          <p:cNvPr id="129027"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29028"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0050"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FDA4D185-5254-46DB-80E7-86931ED57E87}" type="slidenum">
              <a:rPr lang="en-GB">
                <a:solidFill>
                  <a:srgbClr val="000000"/>
                </a:solidFill>
                <a:latin typeface="DejaVu Sans Condensed" pitchFamily="16" charset="0"/>
              </a:rPr>
              <a:pPr eaLnBrk="1" hangingPunct="1"/>
              <a:t>35</a:t>
            </a:fld>
            <a:endParaRPr lang="en-GB">
              <a:solidFill>
                <a:srgbClr val="000000"/>
              </a:solidFill>
              <a:latin typeface="DejaVu Sans Condensed" pitchFamily="16" charset="0"/>
            </a:endParaRPr>
          </a:p>
        </p:txBody>
      </p:sp>
      <p:sp>
        <p:nvSpPr>
          <p:cNvPr id="130051"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30052"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22"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5A4B826E-FBFF-4969-B207-DAA337621692}" type="slidenum">
              <a:rPr lang="en-GB">
                <a:solidFill>
                  <a:srgbClr val="000000"/>
                </a:solidFill>
                <a:latin typeface="DejaVu Sans Condensed" pitchFamily="16" charset="0"/>
              </a:rPr>
              <a:pPr eaLnBrk="1" hangingPunct="1"/>
              <a:t>38</a:t>
            </a:fld>
            <a:endParaRPr lang="en-GB">
              <a:solidFill>
                <a:srgbClr val="000000"/>
              </a:solidFill>
              <a:latin typeface="DejaVu Sans Condensed" pitchFamily="16" charset="0"/>
            </a:endParaRPr>
          </a:p>
        </p:txBody>
      </p:sp>
      <p:sp>
        <p:nvSpPr>
          <p:cNvPr id="133123"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33124" name="Rectangle 2"/>
          <p:cNvSpPr txBox="1">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1314"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91AA54FE-C167-41D1-B9C7-1F4E08BA8836}" type="slidenum">
              <a:rPr lang="en-GB" smtClean="0">
                <a:solidFill>
                  <a:srgbClr val="000000"/>
                </a:solidFill>
                <a:latin typeface="DejaVu Sans Condensed" pitchFamily="16" charset="0"/>
              </a:rPr>
              <a:pPr eaLnBrk="1" hangingPunct="1"/>
              <a:t>46</a:t>
            </a:fld>
            <a:endParaRPr lang="en-GB" smtClean="0">
              <a:solidFill>
                <a:srgbClr val="000000"/>
              </a:solidFill>
              <a:latin typeface="DejaVu Sans Condensed" pitchFamily="16" charset="0"/>
            </a:endParaRPr>
          </a:p>
        </p:txBody>
      </p:sp>
      <p:sp>
        <p:nvSpPr>
          <p:cNvPr id="141315"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41316" name="Rectangle 2"/>
          <p:cNvSpPr>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0530" name="Rectangle 9"/>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hangingPunct="0">
              <a:tabLst>
                <a:tab pos="723900" algn="l"/>
                <a:tab pos="1447800" algn="l"/>
                <a:tab pos="2171700" algn="l"/>
                <a:tab pos="2895600" algn="l"/>
              </a:tabLst>
              <a:defRPr>
                <a:solidFill>
                  <a:schemeClr val="bg1"/>
                </a:solidFill>
                <a:latin typeface="Arial" charset="0"/>
                <a:cs typeface="Arial" charset="0"/>
              </a:defRPr>
            </a:lvl1pPr>
            <a:lvl2pPr marL="742950" indent="-285750" eaLnBrk="0" hangingPunct="0">
              <a:tabLst>
                <a:tab pos="723900" algn="l"/>
                <a:tab pos="1447800" algn="l"/>
                <a:tab pos="2171700" algn="l"/>
                <a:tab pos="2895600" algn="l"/>
              </a:tabLst>
              <a:defRPr>
                <a:solidFill>
                  <a:schemeClr val="bg1"/>
                </a:solidFill>
                <a:latin typeface="Arial" charset="0"/>
                <a:cs typeface="Arial" charset="0"/>
              </a:defRPr>
            </a:lvl2pPr>
            <a:lvl3pPr marL="1143000" indent="-228600" eaLnBrk="0" hangingPunct="0">
              <a:tabLst>
                <a:tab pos="723900" algn="l"/>
                <a:tab pos="1447800" algn="l"/>
                <a:tab pos="2171700" algn="l"/>
                <a:tab pos="2895600" algn="l"/>
              </a:tabLst>
              <a:defRPr>
                <a:solidFill>
                  <a:schemeClr val="bg1"/>
                </a:solidFill>
                <a:latin typeface="Arial" charset="0"/>
                <a:cs typeface="Arial" charset="0"/>
              </a:defRPr>
            </a:lvl3pPr>
            <a:lvl4pPr marL="1600200" indent="-228600" eaLnBrk="0" hangingPunct="0">
              <a:tabLst>
                <a:tab pos="723900" algn="l"/>
                <a:tab pos="1447800" algn="l"/>
                <a:tab pos="2171700" algn="l"/>
                <a:tab pos="2895600" algn="l"/>
              </a:tabLst>
              <a:defRPr>
                <a:solidFill>
                  <a:schemeClr val="bg1"/>
                </a:solidFill>
                <a:latin typeface="Arial" charset="0"/>
                <a:cs typeface="Arial" charset="0"/>
              </a:defRPr>
            </a:lvl4pPr>
            <a:lvl5pPr marL="2057400" indent="-228600" eaLnBrk="0" hangingPunct="0">
              <a:tabLst>
                <a:tab pos="723900" algn="l"/>
                <a:tab pos="1447800" algn="l"/>
                <a:tab pos="2171700" algn="l"/>
                <a:tab pos="28956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723900" algn="l"/>
                <a:tab pos="1447800" algn="l"/>
                <a:tab pos="2171700" algn="l"/>
                <a:tab pos="2895600" algn="l"/>
              </a:tabLst>
              <a:defRPr>
                <a:solidFill>
                  <a:schemeClr val="bg1"/>
                </a:solidFill>
                <a:latin typeface="Arial" charset="0"/>
                <a:cs typeface="Arial" charset="0"/>
              </a:defRPr>
            </a:lvl9pPr>
          </a:lstStyle>
          <a:p>
            <a:pPr eaLnBrk="1" hangingPunct="1"/>
            <a:fld id="{4078EACA-8B7D-4C0E-8649-2E646D81873C}" type="slidenum">
              <a:rPr lang="en-GB" smtClean="0">
                <a:solidFill>
                  <a:srgbClr val="000000"/>
                </a:solidFill>
                <a:latin typeface="DejaVu Sans Condensed" pitchFamily="16" charset="0"/>
              </a:rPr>
              <a:pPr eaLnBrk="1" hangingPunct="1"/>
              <a:t>49</a:t>
            </a:fld>
            <a:endParaRPr lang="en-GB" smtClean="0">
              <a:solidFill>
                <a:srgbClr val="000000"/>
              </a:solidFill>
              <a:latin typeface="DejaVu Sans Condensed" pitchFamily="16" charset="0"/>
            </a:endParaRPr>
          </a:p>
        </p:txBody>
      </p:sp>
      <p:sp>
        <p:nvSpPr>
          <p:cNvPr id="150531" name="Text Box 1"/>
          <p:cNvSpPr txBox="1">
            <a:spLocks noChangeArrowheads="1"/>
          </p:cNvSpPr>
          <p:nvPr/>
        </p:nvSpPr>
        <p:spPr bwMode="auto">
          <a:xfrm>
            <a:off x="1150939" y="686119"/>
            <a:ext cx="4556125" cy="3427408"/>
          </a:xfrm>
          <a:prstGeom prst="rect">
            <a:avLst/>
          </a:prstGeom>
          <a:solidFill>
            <a:srgbClr val="FFFFFF"/>
          </a:solidFill>
          <a:ln w="9360">
            <a:solidFill>
              <a:srgbClr val="000000"/>
            </a:solidFill>
            <a:miter lim="800000"/>
            <a:headEnd/>
            <a:tailEnd/>
          </a:ln>
        </p:spPr>
        <p:txBody>
          <a:bodyPr wrap="none" anchor="ctr"/>
          <a:lstStyle>
            <a:lvl1pPr eaLnBrk="0" hangingPunct="0">
              <a:defRPr>
                <a:solidFill>
                  <a:schemeClr val="bg1"/>
                </a:solidFill>
                <a:latin typeface="Arial" charset="0"/>
                <a:cs typeface="Arial" charset="0"/>
              </a:defRPr>
            </a:lvl1pPr>
            <a:lvl2pPr marL="742950" indent="-285750" eaLnBrk="0" hangingPunct="0">
              <a:defRPr>
                <a:solidFill>
                  <a:schemeClr val="bg1"/>
                </a:solidFill>
                <a:latin typeface="Arial" charset="0"/>
                <a:cs typeface="Arial" charset="0"/>
              </a:defRPr>
            </a:lvl2pPr>
            <a:lvl3pPr marL="1143000" indent="-228600" eaLnBrk="0" hangingPunct="0">
              <a:defRPr>
                <a:solidFill>
                  <a:schemeClr val="bg1"/>
                </a:solidFill>
                <a:latin typeface="Arial" charset="0"/>
                <a:cs typeface="Arial" charset="0"/>
              </a:defRPr>
            </a:lvl3pPr>
            <a:lvl4pPr marL="1600200" indent="-228600" eaLnBrk="0" hangingPunct="0">
              <a:defRPr>
                <a:solidFill>
                  <a:schemeClr val="bg1"/>
                </a:solidFill>
                <a:latin typeface="Arial" charset="0"/>
                <a:cs typeface="Arial" charset="0"/>
              </a:defRPr>
            </a:lvl4pPr>
            <a:lvl5pPr marL="2057400" indent="-228600" eaLnBrk="0" hangingPunct="0">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defRPr>
                <a:solidFill>
                  <a:schemeClr val="bg1"/>
                </a:solidFill>
                <a:latin typeface="Arial" charset="0"/>
                <a:cs typeface="Arial" charset="0"/>
              </a:defRPr>
            </a:lvl9pPr>
          </a:lstStyle>
          <a:p>
            <a:pPr eaLnBrk="1" hangingPunct="1"/>
            <a:endParaRPr lang="en-US"/>
          </a:p>
        </p:txBody>
      </p:sp>
      <p:sp>
        <p:nvSpPr>
          <p:cNvPr id="150532" name="Rectangle 2"/>
          <p:cNvSpPr>
            <a:spLocks noGrp="1" noChangeArrowheads="1"/>
          </p:cNvSpPr>
          <p:nvPr>
            <p:ph type="body"/>
          </p:nvPr>
        </p:nvSpPr>
        <p:spPr>
          <a:xfrm>
            <a:off x="685801" y="4342764"/>
            <a:ext cx="5483225" cy="411193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829B53F2-54AA-4C84-AC36-DEB8562303A0}" type="datetimeFigureOut">
              <a:rPr lang="en-US" smtClean="0"/>
              <a:t>9/28/2020</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2F08C078-6DBE-4398-A2D0-F0E2526482FA}" type="slidenum">
              <a:rPr lang="en-US" smtClean="0"/>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29B53F2-54AA-4C84-AC36-DEB8562303A0}"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8C078-6DBE-4398-A2D0-F0E2526482FA}" type="slidenum">
              <a:rPr lang="en-US" smtClean="0"/>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829B53F2-54AA-4C84-AC36-DEB8562303A0}" type="datetimeFigureOut">
              <a:rPr lang="en-US" smtClean="0"/>
              <a:t>9/28/2020</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2F08C078-6DBE-4398-A2D0-F0E2526482FA}" type="slidenum">
              <a:rPr lang="en-US" smtClean="0"/>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29B53F2-54AA-4C84-AC36-DEB8562303A0}"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8C078-6DBE-4398-A2D0-F0E2526482FA}" type="slidenum">
              <a:rPr lang="en-US" smtClean="0"/>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29B53F2-54AA-4C84-AC36-DEB8562303A0}" type="datetimeFigureOut">
              <a:rPr lang="en-US" smtClean="0"/>
              <a:t>9/28/2020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F08C078-6DBE-4398-A2D0-F0E2526482FA}" type="slidenum">
              <a:rPr lang="en-US" smtClean="0"/>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29B53F2-54AA-4C84-AC36-DEB8562303A0}" type="datetimeFigureOut">
              <a:rPr lang="en-US" smtClean="0"/>
              <a:t>9/28/2020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F08C078-6DBE-4398-A2D0-F0E2526482FA}" type="slidenum">
              <a:rPr lang="en-US" smtClean="0"/>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9B53F2-54AA-4C84-AC36-DEB8562303A0}" type="datetimeFigureOut">
              <a:rPr lang="en-US" smtClean="0"/>
              <a:t>9/28/2020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F08C078-6DBE-4398-A2D0-F0E2526482FA}" type="slidenum">
              <a:rPr lang="en-US" smtClean="0"/>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9B53F2-54AA-4C84-AC36-DEB8562303A0}"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8C078-6DBE-4398-A2D0-F0E2526482FA}"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29B53F2-54AA-4C84-AC36-DEB8562303A0}"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08C078-6DBE-4398-A2D0-F0E2526482FA}" type="slidenum">
              <a:rPr lang="en-US" smtClean="0"/>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9B53F2-54AA-4C84-AC36-DEB8562303A0}"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8C078-6DBE-4398-A2D0-F0E2526482F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29B53F2-54AA-4C84-AC36-DEB8562303A0}"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F08C078-6DBE-4398-A2D0-F0E2526482FA}" type="slidenum">
              <a:rPr lang="en-US" smtClean="0"/>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829B53F2-54AA-4C84-AC36-DEB8562303A0}" type="datetimeFigureOut">
              <a:rPr lang="en-US" smtClean="0"/>
              <a:t>9/28/2020</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2F08C078-6DBE-4398-A2D0-F0E2526482FA}" type="slidenum">
              <a:rPr lang="en-US" smtClean="0"/>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SISTEM RANGKA</a:t>
            </a:r>
            <a:endParaRPr lang="en-US" dirty="0"/>
          </a:p>
        </p:txBody>
      </p:sp>
      <p:sp>
        <p:nvSpPr>
          <p:cNvPr id="3" name="Subtitle 2"/>
          <p:cNvSpPr>
            <a:spLocks noGrp="1"/>
          </p:cNvSpPr>
          <p:nvPr>
            <p:ph type="subTitle" idx="1"/>
          </p:nvPr>
        </p:nvSpPr>
        <p:spPr/>
        <p:txBody>
          <a:bodyPr>
            <a:normAutofit/>
          </a:bodyPr>
          <a:lstStyle/>
          <a:p>
            <a:r>
              <a:rPr lang="en-US" sz="1600" dirty="0" err="1" smtClean="0"/>
              <a:t>Fibria</a:t>
            </a:r>
            <a:r>
              <a:rPr lang="en-US" sz="1600" dirty="0" smtClean="0"/>
              <a:t> </a:t>
            </a:r>
            <a:r>
              <a:rPr lang="en-US" sz="1600" dirty="0" err="1" smtClean="0"/>
              <a:t>Kaswinarni</a:t>
            </a:r>
            <a:endParaRPr lang="en-US" sz="1600"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0" y="457200"/>
            <a:ext cx="2217320"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9"/>
          <p:cNvSpPr txBox="1">
            <a:spLocks/>
          </p:cNvSpPr>
          <p:nvPr/>
        </p:nvSpPr>
        <p:spPr>
          <a:xfrm>
            <a:off x="3810000" y="457200"/>
            <a:ext cx="2286000" cy="723900"/>
          </a:xfrm>
          <a:prstGeom prst="rect">
            <a:avLst/>
          </a:prstGeom>
        </p:spPr>
        <p:txBody>
          <a:bodyPr vert="horz" anchor="t" anchorCtr="0">
            <a:normAutofit fontScale="77500" lnSpcReduction="20000"/>
          </a:bodyPr>
          <a:lstStyle>
            <a:lvl1pPr algn="r" rtl="0" eaLnBrk="1" latinLnBrk="0" hangingPunct="1">
              <a:spcBef>
                <a:spcPct val="0"/>
              </a:spcBef>
              <a:buNone/>
              <a:defRPr kumimoji="0" sz="3200" kern="1200">
                <a:solidFill>
                  <a:schemeClr val="tx1"/>
                </a:solidFill>
                <a:latin typeface="+mj-lt"/>
                <a:ea typeface="+mj-ea"/>
                <a:cs typeface="+mj-cs"/>
              </a:defRPr>
            </a:lvl1pPr>
          </a:lstStyle>
          <a:p>
            <a:r>
              <a:rPr lang="en-US" dirty="0" smtClean="0">
                <a:solidFill>
                  <a:srgbClr val="FF0000"/>
                </a:solidFill>
                <a:latin typeface="Arial Black" pitchFamily="32" charset="0"/>
              </a:rPr>
              <a:t>Hello.. </a:t>
            </a:r>
            <a:br>
              <a:rPr lang="en-US" dirty="0" smtClean="0">
                <a:solidFill>
                  <a:srgbClr val="FF0000"/>
                </a:solidFill>
                <a:latin typeface="Arial Black" pitchFamily="32" charset="0"/>
              </a:rPr>
            </a:br>
            <a:r>
              <a:rPr lang="en-US" dirty="0" smtClean="0">
                <a:solidFill>
                  <a:srgbClr val="FF0000"/>
                </a:solidFill>
                <a:latin typeface="Arial Black" pitchFamily="32" charset="0"/>
              </a:rPr>
              <a:t>Here I am </a:t>
            </a:r>
          </a:p>
        </p:txBody>
      </p:sp>
    </p:spTree>
    <p:extLst>
      <p:ext uri="{BB962C8B-B14F-4D97-AF65-F5344CB8AC3E}">
        <p14:creationId xmlns:p14="http://schemas.microsoft.com/office/powerpoint/2010/main" val="1529632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600">
                                          <p:stCondLst>
                                            <p:cond delay="0"/>
                                          </p:stCondLst>
                                        </p:cTn>
                                        <p:tgtEl>
                                          <p:spTgt spid="6"/>
                                        </p:tgtEl>
                                      </p:cBhvr>
                                    </p:animEffect>
                                    <p:anim calcmode="lin" valueType="num">
                                      <p:cBhvr>
                                        <p:cTn id="8" dur="600" fill="hold">
                                          <p:stCondLst>
                                            <p:cond delay="0"/>
                                          </p:stCondLst>
                                        </p:cTn>
                                        <p:tgtEl>
                                          <p:spTgt spid="6"/>
                                        </p:tgtEl>
                                        <p:attrNameLst>
                                          <p:attrName>style.rotation</p:attrName>
                                        </p:attrNameLst>
                                      </p:cBhvr>
                                      <p:tavLst>
                                        <p:tav tm="0">
                                          <p:val>
                                            <p:fltVal val="720"/>
                                          </p:val>
                                        </p:tav>
                                        <p:tav tm="100000">
                                          <p:val>
                                            <p:fltVal val="0"/>
                                          </p:val>
                                        </p:tav>
                                      </p:tavLst>
                                    </p:anim>
                                    <p:anim calcmode="lin" valueType="num">
                                      <p:cBhvr>
                                        <p:cTn id="9" dur="600" fill="hold">
                                          <p:stCondLst>
                                            <p:cond delay="0"/>
                                          </p:stCondLst>
                                        </p:cTn>
                                        <p:tgtEl>
                                          <p:spTgt spid="6"/>
                                        </p:tgtEl>
                                        <p:attrNameLst>
                                          <p:attrName>ppt_h</p:attrName>
                                        </p:attrNameLst>
                                      </p:cBhvr>
                                      <p:tavLst>
                                        <p:tav tm="0">
                                          <p:val>
                                            <p:fltVal val="0"/>
                                          </p:val>
                                        </p:tav>
                                        <p:tav tm="100000">
                                          <p:val>
                                            <p:strVal val="#ppt_h"/>
                                          </p:val>
                                        </p:tav>
                                      </p:tavLst>
                                    </p:anim>
                                    <p:anim calcmode="lin" valueType="num">
                                      <p:cBhvr>
                                        <p:cTn id="10" dur="600" fill="hold">
                                          <p:stCondLst>
                                            <p:cond delay="0"/>
                                          </p:stCondLst>
                                        </p:cTn>
                                        <p:tgtEl>
                                          <p:spTgt spid="6"/>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RANGKA</a:t>
            </a:r>
            <a:endParaRPr lang="en-US" dirty="0"/>
          </a:p>
        </p:txBody>
      </p:sp>
      <p:sp>
        <p:nvSpPr>
          <p:cNvPr id="3" name="Text Placeholder 2"/>
          <p:cNvSpPr>
            <a:spLocks noGrp="1"/>
          </p:cNvSpPr>
          <p:nvPr>
            <p:ph type="body" idx="1"/>
          </p:nvPr>
        </p:nvSpPr>
        <p:spPr>
          <a:xfrm>
            <a:off x="2133600" y="1371600"/>
            <a:ext cx="4040188" cy="685800"/>
          </a:xfrm>
        </p:spPr>
        <p:txBody>
          <a:bodyPr/>
          <a:lstStyle/>
          <a:p>
            <a:pPr algn="ctr"/>
            <a:r>
              <a:rPr lang="en-US" dirty="0" err="1" smtClean="0"/>
              <a:t>Fungsi</a:t>
            </a:r>
            <a:r>
              <a:rPr lang="en-US" dirty="0" smtClean="0"/>
              <a:t> </a:t>
            </a:r>
            <a:r>
              <a:rPr lang="en-US" dirty="0" err="1" smtClean="0"/>
              <a:t>Rangka</a:t>
            </a:r>
            <a:endParaRPr lang="en-US" dirty="0"/>
          </a:p>
        </p:txBody>
      </p:sp>
      <p:sp>
        <p:nvSpPr>
          <p:cNvPr id="5" name="Content Placeholder 4"/>
          <p:cNvSpPr>
            <a:spLocks noGrp="1"/>
          </p:cNvSpPr>
          <p:nvPr>
            <p:ph sz="quarter" idx="2"/>
          </p:nvPr>
        </p:nvSpPr>
        <p:spPr>
          <a:xfrm>
            <a:off x="2362200" y="2209800"/>
            <a:ext cx="4876800" cy="2743200"/>
          </a:xfrm>
        </p:spPr>
        <p:txBody>
          <a:bodyPr>
            <a:normAutofit/>
          </a:bodyPr>
          <a:lstStyle/>
          <a:p>
            <a:pPr marL="457200" indent="-457200">
              <a:buAutoNum type="arabicPeriod"/>
            </a:pPr>
            <a:r>
              <a:rPr lang="en-US" sz="2000" dirty="0" err="1" smtClean="0"/>
              <a:t>Menjadi</a:t>
            </a:r>
            <a:r>
              <a:rPr lang="en-US" sz="2000" dirty="0" smtClean="0"/>
              <a:t> </a:t>
            </a:r>
            <a:r>
              <a:rPr lang="en-US" sz="2000" dirty="0" err="1" smtClean="0"/>
              <a:t>kerangka</a:t>
            </a:r>
            <a:r>
              <a:rPr lang="en-US" sz="2000" dirty="0" smtClean="0"/>
              <a:t> yang </a:t>
            </a:r>
            <a:r>
              <a:rPr lang="en-US" sz="2000" dirty="0" err="1" smtClean="0"/>
              <a:t>menopang</a:t>
            </a:r>
            <a:r>
              <a:rPr lang="en-US" sz="2000" dirty="0" smtClean="0"/>
              <a:t> </a:t>
            </a:r>
            <a:r>
              <a:rPr lang="en-US" sz="2000" dirty="0" err="1" smtClean="0"/>
              <a:t>tubuh</a:t>
            </a:r>
            <a:endParaRPr lang="en-US" sz="2000" dirty="0" smtClean="0"/>
          </a:p>
          <a:p>
            <a:pPr marL="457200" indent="-457200">
              <a:buAutoNum type="arabicPeriod"/>
            </a:pPr>
            <a:r>
              <a:rPr lang="en-US" sz="2000" dirty="0" err="1" smtClean="0"/>
              <a:t>Melindungi</a:t>
            </a:r>
            <a:r>
              <a:rPr lang="en-US" sz="2000" dirty="0" smtClean="0"/>
              <a:t> </a:t>
            </a:r>
            <a:r>
              <a:rPr lang="en-US" sz="2000" dirty="0" err="1" smtClean="0"/>
              <a:t>beberapa</a:t>
            </a:r>
            <a:r>
              <a:rPr lang="en-US" sz="2000" dirty="0" smtClean="0"/>
              <a:t> organ </a:t>
            </a:r>
            <a:r>
              <a:rPr lang="en-US" sz="2000" dirty="0" err="1" smtClean="0"/>
              <a:t>dalam</a:t>
            </a:r>
            <a:r>
              <a:rPr lang="en-US" sz="2000" dirty="0" smtClean="0"/>
              <a:t> </a:t>
            </a:r>
            <a:r>
              <a:rPr lang="en-US" sz="2000" dirty="0" err="1" smtClean="0"/>
              <a:t>dari</a:t>
            </a:r>
            <a:r>
              <a:rPr lang="en-US" sz="2000" dirty="0" smtClean="0"/>
              <a:t> </a:t>
            </a:r>
            <a:r>
              <a:rPr lang="en-US" sz="2000" dirty="0" err="1" smtClean="0"/>
              <a:t>kerusakan</a:t>
            </a:r>
            <a:r>
              <a:rPr lang="en-US" sz="2000" dirty="0" smtClean="0"/>
              <a:t> </a:t>
            </a:r>
            <a:r>
              <a:rPr lang="en-US" sz="2000" dirty="0" err="1" smtClean="0"/>
              <a:t>mekanis</a:t>
            </a:r>
            <a:endParaRPr lang="en-US" sz="2000" dirty="0" smtClean="0"/>
          </a:p>
          <a:p>
            <a:pPr marL="457200" indent="-457200">
              <a:buAutoNum type="arabicPeriod"/>
            </a:pPr>
            <a:r>
              <a:rPr lang="en-US" sz="2000" dirty="0" err="1" smtClean="0"/>
              <a:t>Mengandung</a:t>
            </a:r>
            <a:r>
              <a:rPr lang="en-US" sz="2000" dirty="0" smtClean="0"/>
              <a:t> </a:t>
            </a:r>
            <a:r>
              <a:rPr lang="en-US" sz="2000" dirty="0" err="1" smtClean="0"/>
              <a:t>dan</a:t>
            </a:r>
            <a:r>
              <a:rPr lang="en-US" sz="2000" dirty="0" smtClean="0"/>
              <a:t> </a:t>
            </a:r>
            <a:r>
              <a:rPr lang="en-US" sz="2000" dirty="0" err="1" smtClean="0"/>
              <a:t>melindungi</a:t>
            </a:r>
            <a:r>
              <a:rPr lang="en-US" sz="2000" dirty="0" smtClean="0"/>
              <a:t> </a:t>
            </a:r>
            <a:r>
              <a:rPr lang="en-US" sz="2000" dirty="0" err="1" smtClean="0"/>
              <a:t>sumsum</a:t>
            </a:r>
            <a:r>
              <a:rPr lang="en-US" sz="2000" dirty="0" smtClean="0"/>
              <a:t> </a:t>
            </a:r>
            <a:r>
              <a:rPr lang="en-US" sz="2000" dirty="0" err="1" smtClean="0"/>
              <a:t>tulang</a:t>
            </a:r>
            <a:r>
              <a:rPr lang="en-US" sz="2000" dirty="0" smtClean="0"/>
              <a:t>, </a:t>
            </a:r>
            <a:r>
              <a:rPr lang="en-US" sz="2000" dirty="0" err="1" smtClean="0"/>
              <a:t>yaitu</a:t>
            </a:r>
            <a:r>
              <a:rPr lang="en-US" sz="2000" dirty="0" smtClean="0"/>
              <a:t> </a:t>
            </a:r>
            <a:r>
              <a:rPr lang="en-US" sz="2000" dirty="0" err="1" smtClean="0"/>
              <a:t>jaringan</a:t>
            </a:r>
            <a:r>
              <a:rPr lang="en-US" sz="2000" dirty="0" smtClean="0"/>
              <a:t> </a:t>
            </a:r>
            <a:r>
              <a:rPr lang="en-US" sz="2000" dirty="0" err="1" smtClean="0"/>
              <a:t>pembentuk</a:t>
            </a:r>
            <a:r>
              <a:rPr lang="en-US" sz="2000" dirty="0" smtClean="0"/>
              <a:t> </a:t>
            </a:r>
            <a:r>
              <a:rPr lang="en-US" sz="2000" dirty="0" err="1" smtClean="0"/>
              <a:t>darah</a:t>
            </a:r>
            <a:r>
              <a:rPr lang="en-US" sz="2000" dirty="0" smtClean="0"/>
              <a:t> (</a:t>
            </a:r>
            <a:r>
              <a:rPr lang="en-US" sz="2000" dirty="0" err="1" smtClean="0"/>
              <a:t>hematopoietik</a:t>
            </a:r>
            <a:r>
              <a:rPr lang="en-US" sz="2000" dirty="0" smtClean="0"/>
              <a:t>)</a:t>
            </a:r>
          </a:p>
          <a:p>
            <a:pPr marL="457200" indent="-457200">
              <a:buAutoNum type="arabicPeriod"/>
            </a:pPr>
            <a:r>
              <a:rPr lang="en-US" sz="2000" dirty="0" err="1" smtClean="0"/>
              <a:t>Menjadi</a:t>
            </a:r>
            <a:r>
              <a:rPr lang="en-US" sz="2000" dirty="0" smtClean="0"/>
              <a:t> </a:t>
            </a:r>
            <a:r>
              <a:rPr lang="en-US" sz="2000" dirty="0" err="1" smtClean="0"/>
              <a:t>tempat</a:t>
            </a:r>
            <a:r>
              <a:rPr lang="en-US" sz="2000" dirty="0" smtClean="0"/>
              <a:t> </a:t>
            </a:r>
            <a:r>
              <a:rPr lang="en-US" sz="2000" dirty="0" err="1" smtClean="0"/>
              <a:t>penyimpanan</a:t>
            </a:r>
            <a:r>
              <a:rPr lang="en-US" sz="2000" dirty="0" smtClean="0"/>
              <a:t> </a:t>
            </a:r>
            <a:r>
              <a:rPr lang="en-US" sz="2000" dirty="0" err="1" smtClean="0"/>
              <a:t>kalsium</a:t>
            </a:r>
            <a:endParaRPr lang="en-US" sz="2000" dirty="0"/>
          </a:p>
        </p:txBody>
      </p:sp>
    </p:spTree>
    <p:extLst>
      <p:ext uri="{BB962C8B-B14F-4D97-AF65-F5344CB8AC3E}">
        <p14:creationId xmlns:p14="http://schemas.microsoft.com/office/powerpoint/2010/main" val="28048255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0"/>
            <a:ext cx="3886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409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0"/>
            <a:ext cx="4114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6382950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lstStyle/>
          <a:p>
            <a:pPr marL="0" indent="0">
              <a:buNone/>
            </a:pPr>
            <a:endParaRPr lang="en-US" dirty="0"/>
          </a:p>
        </p:txBody>
      </p:sp>
      <p:sp>
        <p:nvSpPr>
          <p:cNvPr id="4" name="Rectangle 1"/>
          <p:cNvSpPr>
            <a:spLocks noGrp="1" noChangeArrowheads="1"/>
          </p:cNvSpPr>
          <p:nvPr>
            <p:ph type="title"/>
          </p:nvPr>
        </p:nvSpPr>
        <p:spPr/>
        <p:txBody>
          <a:bodyPr lIns="0" tIns="0" rIns="0" bIns="0"/>
          <a:lstStyle/>
          <a:p>
            <a:pPr algn="ctr" eaLnBrk="1" hangingPunct="1">
              <a:lnSpc>
                <a:spcPct val="89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dirty="0" smtClean="0"/>
              <a:t>2 </a:t>
            </a:r>
            <a:r>
              <a:rPr lang="en-GB" dirty="0" err="1" smtClean="0"/>
              <a:t>Tipe</a:t>
            </a:r>
            <a:r>
              <a:rPr lang="en-GB" dirty="0" smtClean="0"/>
              <a:t> </a:t>
            </a:r>
            <a:r>
              <a:rPr lang="en-GB" dirty="0" err="1" smtClean="0"/>
              <a:t>Tulang</a:t>
            </a:r>
            <a:r>
              <a:rPr lang="en-GB" dirty="0" smtClean="0"/>
              <a:t> </a:t>
            </a:r>
          </a:p>
        </p:txBody>
      </p:sp>
      <p:sp>
        <p:nvSpPr>
          <p:cNvPr id="5" name="Rectangle 2"/>
          <p:cNvSpPr txBox="1">
            <a:spLocks noChangeArrowheads="1"/>
          </p:cNvSpPr>
          <p:nvPr/>
        </p:nvSpPr>
        <p:spPr>
          <a:xfrm>
            <a:off x="533400" y="1295400"/>
            <a:ext cx="7770813" cy="3657600"/>
          </a:xfrm>
          <a:prstGeom prst="rect">
            <a:avLst/>
          </a:prstGeom>
        </p:spPr>
        <p:txBody>
          <a:bodyPr vert="horz" lIns="0" tIns="0" rIns="0" bIns="0">
            <a:normAutofit fontScale="92500" lnSpcReduction="10000"/>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endParaRPr lang="en-GB" dirty="0" smtClean="0"/>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r>
              <a:rPr lang="en-GB" dirty="0" smtClean="0"/>
              <a:t>Compact bone</a:t>
            </a:r>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r>
              <a:rPr lang="en-GB" dirty="0" smtClean="0"/>
              <a:t>(</a:t>
            </a:r>
            <a:r>
              <a:rPr lang="en-GB" dirty="0" err="1" smtClean="0"/>
              <a:t>Tulang</a:t>
            </a:r>
            <a:r>
              <a:rPr lang="en-GB" dirty="0" smtClean="0"/>
              <a:t> </a:t>
            </a:r>
            <a:r>
              <a:rPr lang="en-GB" dirty="0" err="1" smtClean="0"/>
              <a:t>kompak</a:t>
            </a:r>
            <a:r>
              <a:rPr lang="en-GB" dirty="0" smtClean="0"/>
              <a:t>)</a:t>
            </a:r>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endParaRPr lang="en-GB" dirty="0" smtClean="0"/>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endParaRPr lang="en-GB" dirty="0" smtClean="0"/>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endParaRPr lang="en-GB" dirty="0" smtClean="0"/>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endParaRPr lang="en-GB" dirty="0"/>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endParaRPr lang="en-GB" dirty="0" smtClean="0"/>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r>
              <a:rPr lang="en-GB" dirty="0" smtClean="0"/>
              <a:t>Spongy bone</a:t>
            </a:r>
          </a:p>
          <a:p>
            <a:pPr>
              <a:lnSpc>
                <a:spcPct val="87000"/>
              </a:lnSpc>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pPr>
            <a:r>
              <a:rPr lang="en-GB" dirty="0" smtClean="0"/>
              <a:t>(</a:t>
            </a:r>
            <a:r>
              <a:rPr lang="en-GB" dirty="0" err="1" smtClean="0"/>
              <a:t>Tulang</a:t>
            </a:r>
            <a:r>
              <a:rPr lang="en-GB" dirty="0" smtClean="0"/>
              <a:t> </a:t>
            </a:r>
            <a:r>
              <a:rPr lang="en-GB" dirty="0" err="1" smtClean="0"/>
              <a:t>berongga</a:t>
            </a:r>
            <a:r>
              <a:rPr lang="en-GB" dirty="0" smtClean="0"/>
              <a:t>)</a:t>
            </a:r>
          </a:p>
        </p:txBody>
      </p:sp>
      <p:pic>
        <p:nvPicPr>
          <p:cNvPr id="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1219200"/>
            <a:ext cx="2971800"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200" y="3886200"/>
            <a:ext cx="29718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972848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Klasifikasi</a:t>
            </a:r>
            <a:r>
              <a:rPr lang="en-US" dirty="0" smtClean="0"/>
              <a:t> </a:t>
            </a:r>
            <a:r>
              <a:rPr lang="en-US" dirty="0" err="1" smtClean="0"/>
              <a:t>Tulang</a:t>
            </a:r>
            <a:endParaRPr lang="en-US" dirty="0"/>
          </a:p>
        </p:txBody>
      </p:sp>
      <p:sp>
        <p:nvSpPr>
          <p:cNvPr id="4" name="Rectangle 2"/>
          <p:cNvSpPr>
            <a:spLocks noGrp="1" noChangeArrowheads="1"/>
          </p:cNvSpPr>
          <p:nvPr>
            <p:ph sz="quarter" idx="1"/>
          </p:nvPr>
        </p:nvSpPr>
        <p:spPr/>
        <p:txBody>
          <a:bodyPr/>
          <a:lstStyle/>
          <a:p>
            <a:pPr eaLnBrk="1" hangingPunct="1">
              <a:lnSpc>
                <a:spcPct val="100000"/>
              </a:lnSpc>
              <a:spcBef>
                <a:spcPts val="600"/>
              </a:spcBef>
              <a:buClr>
                <a:srgbClr val="FF9900"/>
              </a:buClr>
              <a:buFont typeface="Bookman Old Style" pitchFamily="16" charset="0"/>
              <a:buChar char="•"/>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i="1" u="sng" dirty="0" err="1" smtClean="0">
                <a:solidFill>
                  <a:srgbClr val="FF9900"/>
                </a:solidFill>
                <a:effectLst>
                  <a:outerShdw blurRad="38100" dist="38100" dir="2700000" algn="tl">
                    <a:srgbClr val="000000"/>
                  </a:outerShdw>
                </a:effectLst>
                <a:latin typeface="Bookman Old Style" pitchFamily="16" charset="0"/>
              </a:rPr>
              <a:t>Berdasarkan</a:t>
            </a:r>
            <a:r>
              <a:rPr lang="en-GB" sz="2400" b="1" i="1" u="sng" dirty="0" smtClean="0">
                <a:solidFill>
                  <a:srgbClr val="FF9900"/>
                </a:solidFill>
                <a:effectLst>
                  <a:outerShdw blurRad="38100" dist="38100" dir="2700000" algn="tl">
                    <a:srgbClr val="000000"/>
                  </a:outerShdw>
                </a:effectLst>
                <a:latin typeface="Bookman Old Style" pitchFamily="16" charset="0"/>
              </a:rPr>
              <a:t> </a:t>
            </a:r>
            <a:r>
              <a:rPr lang="en-GB" sz="2400" b="1" i="1" u="sng" dirty="0" err="1" smtClean="0">
                <a:solidFill>
                  <a:srgbClr val="FF9900"/>
                </a:solidFill>
                <a:effectLst>
                  <a:outerShdw blurRad="38100" dist="38100" dir="2700000" algn="tl">
                    <a:srgbClr val="000000"/>
                  </a:outerShdw>
                </a:effectLst>
                <a:latin typeface="Bookman Old Style" pitchFamily="16" charset="0"/>
              </a:rPr>
              <a:t>Struktur</a:t>
            </a:r>
            <a:endParaRPr lang="en-GB" sz="2400" b="1" i="1" u="sng" dirty="0" smtClean="0">
              <a:solidFill>
                <a:srgbClr val="FF9900"/>
              </a:solidFill>
              <a:effectLst>
                <a:outerShdw blurRad="38100" dist="38100" dir="2700000" algn="tl">
                  <a:srgbClr val="000000"/>
                </a:outerShdw>
              </a:effectLst>
              <a:latin typeface="Bookman Old Style" pitchFamily="16" charset="0"/>
            </a:endParaRPr>
          </a:p>
          <a:p>
            <a:pPr eaLnBrk="1" hangingPunct="1">
              <a:lnSpc>
                <a:spcPct val="100000"/>
              </a:lnSpc>
              <a:spcBef>
                <a:spcPts val="350"/>
              </a:spcBef>
              <a:buClr>
                <a:srgbClr val="FF9900"/>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1400" b="1" u="sng" dirty="0" smtClean="0">
              <a:solidFill>
                <a:srgbClr val="FF9900"/>
              </a:solidFill>
              <a:effectLst>
                <a:outerShdw blurRad="38100" dist="38100" dir="2700000" algn="tl">
                  <a:srgbClr val="000000"/>
                </a:outerShdw>
              </a:effectLst>
            </a:endParaRP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t>	1.  </a:t>
            </a:r>
            <a:r>
              <a:rPr lang="en-GB" sz="2400" b="1" dirty="0" smtClean="0"/>
              <a:t>compact (</a:t>
            </a:r>
            <a:r>
              <a:rPr lang="en-GB" sz="2400" b="1" dirty="0" err="1" smtClean="0"/>
              <a:t>kompak</a:t>
            </a:r>
            <a:r>
              <a:rPr lang="en-GB" sz="2400" b="1" dirty="0" smtClean="0"/>
              <a:t>)</a:t>
            </a:r>
            <a:r>
              <a:rPr lang="en-GB" sz="2400" dirty="0" smtClean="0"/>
              <a:t>  =  </a:t>
            </a:r>
            <a:r>
              <a:rPr lang="en-GB" sz="2400" dirty="0" err="1" smtClean="0"/>
              <a:t>padat</a:t>
            </a:r>
            <a:r>
              <a:rPr lang="en-GB" sz="2400" dirty="0" smtClean="0"/>
              <a:t>; </a:t>
            </a:r>
            <a:r>
              <a:rPr lang="en-GB" sz="2400" dirty="0" err="1" smtClean="0"/>
              <a:t>rapat</a:t>
            </a:r>
            <a:r>
              <a:rPr lang="en-GB" sz="2400" dirty="0" smtClean="0"/>
              <a:t> ;  &amp;  </a:t>
            </a:r>
            <a:r>
              <a:rPr lang="en-GB" sz="2400" dirty="0" err="1" smtClean="0"/>
              <a:t>keras</a:t>
            </a:r>
            <a:endParaRPr lang="en-GB" sz="2400" dirty="0" smtClean="0"/>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t>		=  </a:t>
            </a:r>
            <a:r>
              <a:rPr lang="en-GB" sz="2400" dirty="0" err="1" smtClean="0"/>
              <a:t>membentuk</a:t>
            </a:r>
            <a:r>
              <a:rPr lang="en-GB" sz="2400" dirty="0" smtClean="0"/>
              <a:t> </a:t>
            </a:r>
            <a:r>
              <a:rPr lang="en-GB" sz="2400" dirty="0" err="1" smtClean="0"/>
              <a:t>lapisan</a:t>
            </a:r>
            <a:r>
              <a:rPr lang="en-GB" sz="2400" dirty="0" smtClean="0"/>
              <a:t> </a:t>
            </a:r>
            <a:r>
              <a:rPr lang="en-GB" sz="2400" dirty="0" err="1" smtClean="0"/>
              <a:t>terluar</a:t>
            </a:r>
            <a:r>
              <a:rPr lang="en-GB" sz="2400" dirty="0" smtClean="0"/>
              <a:t> </a:t>
            </a:r>
            <a:r>
              <a:rPr lang="en-GB" sz="2400" dirty="0" err="1" smtClean="0"/>
              <a:t>dari</a:t>
            </a:r>
            <a:r>
              <a:rPr lang="en-GB" sz="2400" dirty="0" smtClean="0"/>
              <a:t> </a:t>
            </a:r>
            <a:r>
              <a:rPr lang="en-GB" sz="2400" dirty="0" err="1" smtClean="0"/>
              <a:t>struktur</a:t>
            </a:r>
            <a:r>
              <a:rPr lang="en-GB" sz="2400" dirty="0" smtClean="0"/>
              <a:t> </a:t>
            </a:r>
            <a:r>
              <a:rPr lang="en-GB" sz="2400" dirty="0" err="1" smtClean="0"/>
              <a:t>tulang</a:t>
            </a:r>
            <a:endParaRPr lang="en-GB" sz="2400" dirty="0" smtClean="0"/>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t>		=  unit </a:t>
            </a:r>
            <a:r>
              <a:rPr lang="en-GB" sz="2400" dirty="0" err="1" smtClean="0"/>
              <a:t>fungsional</a:t>
            </a:r>
            <a:r>
              <a:rPr lang="en-GB" sz="2400" dirty="0" smtClean="0"/>
              <a:t>   ---  </a:t>
            </a:r>
            <a:r>
              <a:rPr lang="en-GB" sz="2400" b="1" i="1" dirty="0" err="1" smtClean="0">
                <a:latin typeface="Georgia" pitchFamily="16" charset="0"/>
              </a:rPr>
              <a:t>Haversian</a:t>
            </a:r>
            <a:r>
              <a:rPr lang="en-GB" sz="2400" b="1" i="1" dirty="0" smtClean="0">
                <a:latin typeface="Georgia" pitchFamily="16" charset="0"/>
              </a:rPr>
              <a:t>  system       							(</a:t>
            </a:r>
            <a:r>
              <a:rPr lang="en-GB" sz="2400" b="1" i="1" dirty="0" err="1" smtClean="0">
                <a:latin typeface="Georgia" pitchFamily="16" charset="0"/>
              </a:rPr>
              <a:t>sistem</a:t>
            </a:r>
            <a:r>
              <a:rPr lang="en-GB" sz="2400" b="1" i="1" dirty="0" smtClean="0">
                <a:latin typeface="Georgia" pitchFamily="16" charset="0"/>
              </a:rPr>
              <a:t> </a:t>
            </a:r>
            <a:r>
              <a:rPr lang="en-GB" sz="2400" b="1" i="1" dirty="0" err="1" smtClean="0">
                <a:latin typeface="Georgia" pitchFamily="16" charset="0"/>
              </a:rPr>
              <a:t>haverst</a:t>
            </a:r>
            <a:r>
              <a:rPr lang="en-GB" sz="2400" b="1" i="1" dirty="0">
                <a:latin typeface="Georgia" pitchFamily="16" charset="0"/>
              </a:rPr>
              <a:t>)</a:t>
            </a:r>
            <a:endParaRPr lang="en-GB" sz="2400" b="1" i="1" dirty="0" smtClean="0">
              <a:latin typeface="Georgia" pitchFamily="16" charset="0"/>
            </a:endParaRPr>
          </a:p>
          <a:p>
            <a:pPr eaLnBrk="1" hangingPunct="1">
              <a:lnSpc>
                <a:spcPct val="100000"/>
              </a:lnSpc>
              <a:spcBef>
                <a:spcPts val="350"/>
              </a:spcBef>
              <a:buFont typeface="Georgia" pitchFamily="16"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1400" b="1" i="1" dirty="0" smtClean="0">
              <a:latin typeface="Georgia" pitchFamily="16" charset="0"/>
            </a:endParaRP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t>	2.  </a:t>
            </a:r>
            <a:r>
              <a:rPr lang="en-GB" sz="2400" b="1" dirty="0" err="1" smtClean="0"/>
              <a:t>cancellous</a:t>
            </a:r>
            <a:r>
              <a:rPr lang="en-GB" sz="2400" b="1" dirty="0" smtClean="0"/>
              <a:t>  or  spongy</a:t>
            </a:r>
            <a:r>
              <a:rPr lang="en-GB" sz="2400" dirty="0" smtClean="0"/>
              <a:t>  (</a:t>
            </a:r>
            <a:r>
              <a:rPr lang="en-GB" sz="2400" dirty="0" err="1" smtClean="0"/>
              <a:t>berongga</a:t>
            </a:r>
            <a:r>
              <a:rPr lang="en-GB" sz="2400" dirty="0" smtClean="0"/>
              <a:t>) </a:t>
            </a: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t>	    =  </a:t>
            </a:r>
            <a:r>
              <a:rPr lang="en-GB" sz="2400" dirty="0" err="1" smtClean="0"/>
              <a:t>mengandung</a:t>
            </a:r>
            <a:r>
              <a:rPr lang="en-GB" sz="2400" dirty="0" smtClean="0"/>
              <a:t> </a:t>
            </a:r>
            <a:r>
              <a:rPr lang="en-GB" sz="2400" dirty="0" err="1" smtClean="0"/>
              <a:t>ruang-ruang</a:t>
            </a:r>
            <a:r>
              <a:rPr lang="en-GB" sz="2400" dirty="0" smtClean="0"/>
              <a:t> yang </a:t>
            </a:r>
            <a:r>
              <a:rPr lang="en-GB" sz="2400" dirty="0" err="1" smtClean="0"/>
              <a:t>terisi</a:t>
            </a:r>
            <a:r>
              <a:rPr lang="en-GB" sz="2400" dirty="0" smtClean="0"/>
              <a:t> </a:t>
            </a:r>
            <a:r>
              <a:rPr lang="en-GB" sz="2400" dirty="0" err="1" smtClean="0"/>
              <a:t>oleh</a:t>
            </a:r>
            <a:r>
              <a:rPr lang="en-GB" sz="2400" dirty="0" smtClean="0"/>
              <a:t> </a:t>
            </a:r>
            <a:r>
              <a:rPr lang="en-GB" sz="2400" dirty="0" err="1" smtClean="0"/>
              <a:t>sumsum</a:t>
            </a:r>
            <a:r>
              <a:rPr lang="en-GB" sz="2400" dirty="0" smtClean="0"/>
              <a:t> </a:t>
            </a:r>
            <a:r>
              <a:rPr lang="en-GB" sz="2400" dirty="0" err="1" smtClean="0"/>
              <a:t>tulang</a:t>
            </a:r>
            <a:endParaRPr lang="en-GB" sz="2400" dirty="0" smtClean="0"/>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t>	</a:t>
            </a:r>
            <a:r>
              <a:rPr lang="en-GB" sz="2400" dirty="0"/>
              <a:t> </a:t>
            </a:r>
            <a:r>
              <a:rPr lang="en-GB" sz="2400" dirty="0" smtClean="0"/>
              <a:t>   =  incomplete  </a:t>
            </a:r>
            <a:r>
              <a:rPr lang="en-GB" sz="2400" b="1" i="1" dirty="0" err="1" smtClean="0">
                <a:latin typeface="Georgia" pitchFamily="16" charset="0"/>
              </a:rPr>
              <a:t>Haversian</a:t>
            </a:r>
            <a:r>
              <a:rPr lang="en-GB" sz="2400" b="1" i="1" dirty="0" smtClean="0">
                <a:latin typeface="Georgia" pitchFamily="16" charset="0"/>
              </a:rPr>
              <a:t>  system </a:t>
            </a:r>
          </a:p>
        </p:txBody>
      </p:sp>
    </p:spTree>
    <p:extLst>
      <p:ext uri="{BB962C8B-B14F-4D97-AF65-F5344CB8AC3E}">
        <p14:creationId xmlns:p14="http://schemas.microsoft.com/office/powerpoint/2010/main" val="42938070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114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9219"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0" y="2286000"/>
            <a:ext cx="5029200" cy="263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46151971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 y="457200"/>
            <a:ext cx="911860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496593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Klasifikasi</a:t>
            </a:r>
            <a:r>
              <a:rPr lang="en-US" dirty="0"/>
              <a:t> </a:t>
            </a:r>
            <a:r>
              <a:rPr lang="en-US" dirty="0" err="1"/>
              <a:t>Tulang</a:t>
            </a:r>
            <a:endParaRPr lang="en-US" dirty="0"/>
          </a:p>
        </p:txBody>
      </p:sp>
      <p:sp>
        <p:nvSpPr>
          <p:cNvPr id="4" name="Rectangle 2"/>
          <p:cNvSpPr>
            <a:spLocks noGrp="1" noChangeArrowheads="1"/>
          </p:cNvSpPr>
          <p:nvPr>
            <p:ph sz="quarter" idx="1"/>
          </p:nvPr>
        </p:nvSpPr>
        <p:spPr/>
        <p:txBody>
          <a:bodyPr>
            <a:normAutofit/>
          </a:bodyPr>
          <a:lstStyle/>
          <a:p>
            <a:pPr eaLnBrk="1" hangingPunct="1">
              <a:lnSpc>
                <a:spcPct val="90000"/>
              </a:lnSpc>
              <a:spcBef>
                <a:spcPts val="600"/>
              </a:spcBef>
              <a:buClr>
                <a:srgbClr val="FF9900"/>
              </a:buClr>
              <a:buFont typeface="Bookman Old Style" pitchFamily="16" charset="0"/>
              <a:buChar char="•"/>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i="1" u="sng" dirty="0" err="1" smtClean="0">
                <a:solidFill>
                  <a:srgbClr val="FF9900"/>
                </a:solidFill>
                <a:effectLst>
                  <a:outerShdw blurRad="38100" dist="38100" dir="2700000" algn="tl">
                    <a:srgbClr val="000000"/>
                  </a:outerShdw>
                </a:effectLst>
                <a:latin typeface="Bookman Old Style" pitchFamily="16" charset="0"/>
              </a:rPr>
              <a:t>Berdasarkan</a:t>
            </a:r>
            <a:r>
              <a:rPr lang="en-GB" sz="2400" b="1" i="1" u="sng" dirty="0" smtClean="0">
                <a:solidFill>
                  <a:srgbClr val="FF9900"/>
                </a:solidFill>
                <a:effectLst>
                  <a:outerShdw blurRad="38100" dist="38100" dir="2700000" algn="tl">
                    <a:srgbClr val="000000"/>
                  </a:outerShdw>
                </a:effectLst>
                <a:latin typeface="Bookman Old Style" pitchFamily="16" charset="0"/>
              </a:rPr>
              <a:t> </a:t>
            </a:r>
            <a:r>
              <a:rPr lang="en-GB" sz="2400" b="1" i="1" u="sng" dirty="0" err="1" smtClean="0">
                <a:solidFill>
                  <a:srgbClr val="FF9900"/>
                </a:solidFill>
                <a:effectLst>
                  <a:outerShdw blurRad="38100" dist="38100" dir="2700000" algn="tl">
                    <a:srgbClr val="000000"/>
                  </a:outerShdw>
                </a:effectLst>
                <a:latin typeface="Bookman Old Style" pitchFamily="16" charset="0"/>
              </a:rPr>
              <a:t>Bentuk</a:t>
            </a:r>
            <a:endParaRPr lang="en-GB" sz="2400" b="1" i="1" u="sng" dirty="0" smtClean="0">
              <a:solidFill>
                <a:srgbClr val="FF9900"/>
              </a:solidFill>
              <a:effectLst>
                <a:outerShdw blurRad="38100" dist="38100" dir="2700000" algn="tl">
                  <a:srgbClr val="000000"/>
                </a:outerShdw>
              </a:effectLst>
              <a:latin typeface="Bookman Old Style" pitchFamily="16" charset="0"/>
            </a:endParaRPr>
          </a:p>
          <a:p>
            <a:pPr marL="457200" indent="-457200" eaLnBrk="1" hangingPunct="1">
              <a:lnSpc>
                <a:spcPct val="90000"/>
              </a:lnSpc>
              <a:spcBef>
                <a:spcPts val="600"/>
              </a:spcBef>
              <a:buFont typeface="Arial" charset="0"/>
              <a:buAutoNum type="arabicPeriod"/>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err="1" smtClean="0">
                <a:effectLst>
                  <a:outerShdw blurRad="38100" dist="38100" dir="2700000" algn="tl">
                    <a:srgbClr val="FFFFFF"/>
                  </a:outerShdw>
                </a:effectLst>
              </a:rPr>
              <a:t>Tulang</a:t>
            </a:r>
            <a:r>
              <a:rPr lang="en-GB" sz="2400" b="1" dirty="0" smtClean="0">
                <a:effectLst>
                  <a:outerShdw blurRad="38100" dist="38100" dir="2700000" algn="tl">
                    <a:srgbClr val="FFFFFF"/>
                  </a:outerShdw>
                </a:effectLst>
              </a:rPr>
              <a:t> </a:t>
            </a:r>
            <a:r>
              <a:rPr lang="en-GB" sz="2400" b="1" dirty="0" err="1" smtClean="0">
                <a:effectLst>
                  <a:outerShdw blurRad="38100" dist="38100" dir="2700000" algn="tl">
                    <a:srgbClr val="FFFFFF"/>
                  </a:outerShdw>
                </a:effectLst>
              </a:rPr>
              <a:t>panjang</a:t>
            </a: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panjangnya</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lebih</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besar</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dari</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lebarnya</a:t>
            </a:r>
            <a:endParaRPr lang="en-GB" sz="2400" dirty="0" smtClean="0">
              <a:effectLst>
                <a:outerShdw blurRad="38100" dist="38100" dir="2700000" algn="tl">
                  <a:srgbClr val="FFFFFF"/>
                </a:outerShdw>
              </a:effectLst>
            </a:endParaRPr>
          </a:p>
          <a:p>
            <a:pPr marL="0" indent="0" eaLnBrk="1" hangingPunct="1">
              <a:lnSpc>
                <a:spcPct val="90000"/>
              </a:lnSpc>
              <a:spcBef>
                <a:spcPts val="6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terdiri</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dari</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batang</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diafisis</a:t>
            </a:r>
            <a:r>
              <a:rPr lang="en-GB" sz="2400" dirty="0" smtClean="0">
                <a:effectLst>
                  <a:outerShdw blurRad="38100" dist="38100" dir="2700000" algn="tl">
                    <a:srgbClr val="FFFFFF"/>
                  </a:outerShdw>
                </a:effectLst>
              </a:rPr>
              <a:t>)  &amp;  </a:t>
            </a:r>
            <a:r>
              <a:rPr lang="en-GB" sz="2400" dirty="0" err="1" smtClean="0">
                <a:effectLst>
                  <a:outerShdw blurRad="38100" dist="38100" dir="2700000" algn="tl">
                    <a:srgbClr val="FFFFFF"/>
                  </a:outerShdw>
                </a:effectLst>
              </a:rPr>
              <a:t>dua</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ujung</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epifisis</a:t>
            </a:r>
            <a:r>
              <a:rPr lang="en-GB" sz="2400" dirty="0" smtClean="0">
                <a:effectLst>
                  <a:outerShdw blurRad="38100" dist="38100" dir="2700000" algn="tl">
                    <a:srgbClr val="FFFFFF"/>
                  </a:outerShdw>
                </a:effectLst>
              </a:rPr>
              <a:t>)</a:t>
            </a:r>
          </a:p>
          <a:p>
            <a:pPr eaLnBrk="1" hangingPunct="1">
              <a:lnSpc>
                <a:spcPct val="9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a:t>
            </a:r>
            <a:endParaRPr lang="en-GB" sz="1000" dirty="0" smtClean="0">
              <a:effectLst>
                <a:outerShdw blurRad="38100" dist="38100" dir="2700000" algn="tl">
                  <a:srgbClr val="FFFFFF"/>
                </a:outerShdw>
              </a:effectLst>
            </a:endParaRPr>
          </a:p>
          <a:p>
            <a:pPr eaLnBrk="1" hangingPunct="1">
              <a:lnSpc>
                <a:spcPct val="9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a:t>
            </a:r>
            <a:r>
              <a:rPr lang="en-GB" sz="2400" b="1" dirty="0" err="1" smtClean="0">
                <a:solidFill>
                  <a:srgbClr val="996633"/>
                </a:solidFill>
                <a:effectLst>
                  <a:outerShdw blurRad="38100" dist="38100" dir="2700000" algn="tl">
                    <a:srgbClr val="000000"/>
                  </a:outerShdw>
                </a:effectLst>
              </a:rPr>
              <a:t>diafisis</a:t>
            </a: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terisi</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oleh</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sumsum</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tulang</a:t>
            </a:r>
            <a:endParaRPr lang="en-GB" sz="2400" dirty="0" smtClean="0">
              <a:effectLst>
                <a:outerShdw blurRad="38100" dist="38100" dir="2700000" algn="tl">
                  <a:srgbClr val="FFFFFF"/>
                </a:outerShdw>
              </a:effectLst>
            </a:endParaRPr>
          </a:p>
          <a:p>
            <a:pPr eaLnBrk="1" hangingPunct="1">
              <a:lnSpc>
                <a:spcPct val="90000"/>
              </a:lnSpc>
              <a:spcBef>
                <a:spcPts val="5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a:t>
            </a:r>
            <a:r>
              <a:rPr lang="en-GB" sz="2400" dirty="0">
                <a:effectLst>
                  <a:outerShdw blurRad="38100" dist="38100" dir="2700000" algn="tl">
                    <a:srgbClr val="FFFFFF"/>
                  </a:outerShdw>
                </a:effectLst>
              </a:rPr>
              <a:t> </a:t>
            </a: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silindris</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ruangnya</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lebar</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atau</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terdapat</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saluran</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pada</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bagian</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tengah</a:t>
            </a:r>
            <a:endParaRPr lang="en-GB" sz="2200" dirty="0" smtClean="0">
              <a:effectLst>
                <a:outerShdw blurRad="38100" dist="38100" dir="2700000" algn="tl">
                  <a:srgbClr val="FFFFFF"/>
                </a:outerShdw>
              </a:effectLst>
            </a:endParaRPr>
          </a:p>
          <a:p>
            <a:pPr eaLnBrk="1" hangingPunct="1">
              <a:lnSpc>
                <a:spcPct val="90000"/>
              </a:lnSpc>
              <a:spcBef>
                <a:spcPts val="5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  </a:t>
            </a:r>
            <a:r>
              <a:rPr lang="en-GB" sz="2200" dirty="0" err="1" smtClean="0">
                <a:effectLst>
                  <a:outerShdw blurRad="38100" dist="38100" dir="2700000" algn="tl">
                    <a:srgbClr val="FFFFFF"/>
                  </a:outerShdw>
                </a:effectLst>
              </a:rPr>
              <a:t>periosteum</a:t>
            </a:r>
            <a:endParaRPr lang="en-GB" sz="2200" dirty="0" smtClean="0">
              <a:effectLst>
                <a:outerShdw blurRad="38100" dist="38100" dir="2700000" algn="tl">
                  <a:srgbClr val="FFFFFF"/>
                </a:outerShdw>
              </a:effectLst>
            </a:endParaRPr>
          </a:p>
          <a:p>
            <a:pPr eaLnBrk="1" hangingPunct="1">
              <a:lnSpc>
                <a:spcPct val="9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a:t>
            </a:r>
            <a:r>
              <a:rPr lang="en-GB" sz="2400" b="1" dirty="0" err="1" smtClean="0">
                <a:solidFill>
                  <a:srgbClr val="996633"/>
                </a:solidFill>
                <a:effectLst>
                  <a:outerShdw blurRad="38100" dist="38100" dir="2700000" algn="tl">
                    <a:srgbClr val="000000"/>
                  </a:outerShdw>
                </a:effectLst>
              </a:rPr>
              <a:t>epifisis</a:t>
            </a:r>
            <a:r>
              <a:rPr lang="en-GB" sz="2400" b="1" dirty="0" smtClean="0">
                <a:solidFill>
                  <a:srgbClr val="996633"/>
                </a:solidFill>
                <a:effectLst>
                  <a:outerShdw blurRad="38100" dist="38100" dir="2700000" algn="tl">
                    <a:srgbClr val="000000"/>
                  </a:outerShdw>
                </a:effectLst>
              </a:rPr>
              <a:t> </a:t>
            </a: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tersusun</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atas</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jaringan</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spongiosa</a:t>
            </a:r>
            <a:endParaRPr lang="en-GB" sz="1000" dirty="0" smtClean="0">
              <a:effectLst>
                <a:outerShdw blurRad="38100" dist="38100" dir="2700000" algn="tl">
                  <a:srgbClr val="FFFFFF"/>
                </a:outerShdw>
              </a:effectLst>
            </a:endParaRPr>
          </a:p>
          <a:p>
            <a:pPr eaLnBrk="1" hangingPunct="1">
              <a:lnSpc>
                <a:spcPct val="9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err="1" smtClean="0">
                <a:effectLst>
                  <a:outerShdw blurRad="38100" dist="38100" dir="2700000" algn="tl">
                    <a:srgbClr val="FFFFFF"/>
                  </a:outerShdw>
                </a:effectLst>
              </a:rPr>
              <a:t>Cth</a:t>
            </a:r>
            <a:r>
              <a:rPr lang="en-GB" sz="2000" dirty="0" smtClean="0">
                <a:effectLst>
                  <a:outerShdw blurRad="38100" dist="38100" dir="2700000" algn="tl">
                    <a:srgbClr val="FFFFFF"/>
                  </a:outerShdw>
                </a:effectLst>
              </a:rPr>
              <a:t> :  femur,  </a:t>
            </a:r>
            <a:r>
              <a:rPr lang="en-GB" sz="2000" dirty="0" err="1" smtClean="0">
                <a:effectLst>
                  <a:outerShdw blurRad="38100" dist="38100" dir="2700000" algn="tl">
                    <a:srgbClr val="FFFFFF"/>
                  </a:outerShdw>
                </a:effectLst>
              </a:rPr>
              <a:t>humerus</a:t>
            </a:r>
            <a:r>
              <a:rPr lang="en-GB" sz="2000" dirty="0" smtClean="0">
                <a:effectLst>
                  <a:outerShdw blurRad="38100" dist="38100" dir="2700000" algn="tl">
                    <a:srgbClr val="FFFFFF"/>
                  </a:outerShdw>
                </a:effectLst>
              </a:rPr>
              <a:t>,  tibia,  fibula,  radius,  ulna,  </a:t>
            </a:r>
            <a:r>
              <a:rPr lang="en-GB" sz="2000" dirty="0" err="1" smtClean="0">
                <a:effectLst>
                  <a:outerShdw blurRad="38100" dist="38100" dir="2700000" algn="tl">
                    <a:srgbClr val="FFFFFF"/>
                  </a:outerShdw>
                </a:effectLst>
              </a:rPr>
              <a:t>falanges</a:t>
            </a:r>
            <a:endParaRPr lang="en-GB" sz="2000" dirty="0" smtClean="0">
              <a:effectLst>
                <a:outerShdw blurRad="38100" dist="38100" dir="2700000" algn="tl">
                  <a:srgbClr val="FFFFFF"/>
                </a:outerShdw>
              </a:effectLst>
            </a:endParaRPr>
          </a:p>
          <a:p>
            <a:pPr eaLnBrk="1" hangingPunct="1">
              <a:lnSpc>
                <a:spcPct val="90000"/>
              </a:lnSpc>
              <a:spcBef>
                <a:spcPts val="2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1000" dirty="0" smtClean="0">
              <a:effectLst>
                <a:outerShdw blurRad="38100" dist="38100" dir="2700000" algn="tl">
                  <a:srgbClr val="FFFFFF"/>
                </a:outerShdw>
              </a:effectLst>
            </a:endParaRPr>
          </a:p>
          <a:p>
            <a:pPr eaLnBrk="1" hangingPunct="1">
              <a:lnSpc>
                <a:spcPct val="9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a:t>
            </a:r>
            <a:r>
              <a:rPr lang="en-GB" sz="2400" b="1" i="1" dirty="0" smtClean="0">
                <a:solidFill>
                  <a:srgbClr val="CC6600"/>
                </a:solidFill>
                <a:effectLst>
                  <a:outerShdw blurRad="38100" dist="38100" dir="2700000" algn="tl">
                    <a:srgbClr val="000000"/>
                  </a:outerShdw>
                </a:effectLst>
              </a:rPr>
              <a:t>Membranes</a:t>
            </a:r>
            <a:r>
              <a:rPr lang="en-GB" sz="2400" dirty="0" smtClean="0">
                <a:solidFill>
                  <a:srgbClr val="CC6600"/>
                </a:solidFill>
                <a:effectLst>
                  <a:outerShdw blurRad="38100" dist="38100" dir="2700000" algn="tl">
                    <a:srgbClr val="000000"/>
                  </a:outerShdw>
                </a:effectLst>
              </a:rPr>
              <a:t>: </a:t>
            </a:r>
            <a:r>
              <a:rPr lang="en-GB" sz="2400" dirty="0" smtClean="0">
                <a:effectLst>
                  <a:outerShdw blurRad="38100" dist="38100" dir="2700000" algn="tl">
                    <a:srgbClr val="FFFFFF"/>
                  </a:outerShdw>
                </a:effectLst>
              </a:rPr>
              <a:t> 	</a:t>
            </a:r>
            <a:r>
              <a:rPr lang="en-GB" sz="2000" b="1" dirty="0" smtClean="0">
                <a:effectLst>
                  <a:outerShdw blurRad="38100" dist="38100" dir="2700000" algn="tl">
                    <a:srgbClr val="FFFFFF"/>
                  </a:outerShdw>
                </a:effectLst>
              </a:rPr>
              <a:t>1.  </a:t>
            </a:r>
            <a:r>
              <a:rPr lang="en-GB" sz="2000" b="1" dirty="0" err="1" smtClean="0">
                <a:effectLst>
                  <a:outerShdw blurRad="38100" dist="38100" dir="2700000" algn="tl">
                    <a:srgbClr val="FFFFFF"/>
                  </a:outerShdw>
                </a:effectLst>
              </a:rPr>
              <a:t>periosteum</a:t>
            </a:r>
            <a:endParaRPr lang="en-GB" sz="2000" b="1" dirty="0" smtClean="0">
              <a:effectLst>
                <a:outerShdw blurRad="38100" dist="38100" dir="2700000" algn="tl">
                  <a:srgbClr val="FFFFFF"/>
                </a:outerShdw>
              </a:effectLst>
            </a:endParaRPr>
          </a:p>
          <a:p>
            <a:pPr eaLnBrk="1" hangingPunct="1">
              <a:lnSpc>
                <a:spcPct val="9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b="1" dirty="0" smtClean="0">
                <a:effectLst>
                  <a:outerShdw blurRad="38100" dist="38100" dir="2700000" algn="tl">
                    <a:srgbClr val="FFFFFF"/>
                  </a:outerShdw>
                </a:effectLst>
              </a:rPr>
              <a:t>					2.  </a:t>
            </a:r>
            <a:r>
              <a:rPr lang="en-GB" sz="2000" b="1" dirty="0" err="1" smtClean="0">
                <a:effectLst>
                  <a:outerShdw blurRad="38100" dist="38100" dir="2700000" algn="tl">
                    <a:srgbClr val="FFFFFF"/>
                  </a:outerShdw>
                </a:effectLst>
              </a:rPr>
              <a:t>endosteum</a:t>
            </a:r>
            <a:endParaRPr lang="en-GB" sz="2000" b="1" dirty="0" smtClean="0">
              <a:effectLst>
                <a:outerShdw blurRad="38100" dist="38100" dir="2700000" algn="tl">
                  <a:srgbClr val="FFFFFF"/>
                </a:outerShdw>
              </a:effectLst>
            </a:endParaRPr>
          </a:p>
          <a:p>
            <a:pPr eaLnBrk="1" hangingPunct="1">
              <a:lnSpc>
                <a:spcPct val="9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2000" b="1" dirty="0" smtClean="0">
              <a:effectLst>
                <a:outerShdw blurRad="38100" dist="38100" dir="2700000" algn="tl">
                  <a:srgbClr val="FFFFFF"/>
                </a:outerShdw>
              </a:effectLst>
            </a:endParaRPr>
          </a:p>
        </p:txBody>
      </p:sp>
    </p:spTree>
    <p:extLst>
      <p:ext uri="{BB962C8B-B14F-4D97-AF65-F5344CB8AC3E}">
        <p14:creationId xmlns:p14="http://schemas.microsoft.com/office/powerpoint/2010/main" val="23268977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Klasifikasi</a:t>
            </a:r>
            <a:r>
              <a:rPr lang="en-US" dirty="0"/>
              <a:t> </a:t>
            </a:r>
            <a:r>
              <a:rPr lang="en-US" dirty="0" err="1"/>
              <a:t>Tulang</a:t>
            </a:r>
            <a:endParaRPr lang="en-US" dirty="0"/>
          </a:p>
        </p:txBody>
      </p:sp>
      <p:sp>
        <p:nvSpPr>
          <p:cNvPr id="4" name="Rectangle 2"/>
          <p:cNvSpPr>
            <a:spLocks noGrp="1" noChangeArrowheads="1"/>
          </p:cNvSpPr>
          <p:nvPr>
            <p:ph sz="quarter" idx="1"/>
          </p:nvPr>
        </p:nvSpPr>
        <p:spPr/>
        <p:txBody>
          <a:bodyPr>
            <a:normAutofit fontScale="92500" lnSpcReduction="10000"/>
          </a:bodyPr>
          <a:lstStyle/>
          <a:p>
            <a:pPr eaLnBrk="1" hangingPunct="1">
              <a:lnSpc>
                <a:spcPct val="100000"/>
              </a:lnSpc>
              <a:spcBef>
                <a:spcPts val="600"/>
              </a:spcBef>
              <a:buClr>
                <a:srgbClr val="FF9900"/>
              </a:buClr>
              <a:buFont typeface="Bookman Old Style" pitchFamily="16" charset="0"/>
              <a:buChar char="•"/>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i="1" u="sng" dirty="0" err="1" smtClean="0">
                <a:solidFill>
                  <a:srgbClr val="FF9900"/>
                </a:solidFill>
                <a:effectLst>
                  <a:outerShdw blurRad="38100" dist="38100" dir="2700000" algn="tl">
                    <a:srgbClr val="000000"/>
                  </a:outerShdw>
                </a:effectLst>
                <a:latin typeface="Bookman Old Style" pitchFamily="16" charset="0"/>
              </a:rPr>
              <a:t>Berdasarkan</a:t>
            </a:r>
            <a:r>
              <a:rPr lang="en-GB" sz="2400" b="1" i="1" u="sng" dirty="0" smtClean="0">
                <a:solidFill>
                  <a:srgbClr val="FF9900"/>
                </a:solidFill>
                <a:effectLst>
                  <a:outerShdw blurRad="38100" dist="38100" dir="2700000" algn="tl">
                    <a:srgbClr val="000000"/>
                  </a:outerShdw>
                </a:effectLst>
                <a:latin typeface="Bookman Old Style" pitchFamily="16" charset="0"/>
              </a:rPr>
              <a:t> </a:t>
            </a:r>
            <a:r>
              <a:rPr lang="en-GB" sz="2400" b="1" i="1" u="sng" dirty="0" err="1" smtClean="0">
                <a:solidFill>
                  <a:srgbClr val="FF9900"/>
                </a:solidFill>
                <a:effectLst>
                  <a:outerShdw blurRad="38100" dist="38100" dir="2700000" algn="tl">
                    <a:srgbClr val="000000"/>
                  </a:outerShdw>
                </a:effectLst>
                <a:latin typeface="Bookman Old Style" pitchFamily="16" charset="0"/>
              </a:rPr>
              <a:t>Bentuk</a:t>
            </a:r>
            <a:endParaRPr lang="en-GB" sz="2400" b="1" i="1" u="sng" dirty="0" smtClean="0">
              <a:solidFill>
                <a:srgbClr val="FF9900"/>
              </a:solidFill>
              <a:effectLst>
                <a:outerShdw blurRad="38100" dist="38100" dir="2700000" algn="tl">
                  <a:srgbClr val="000000"/>
                </a:outerShdw>
              </a:effectLst>
              <a:latin typeface="Bookman Old Style" pitchFamily="16" charset="0"/>
            </a:endParaRP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smtClean="0">
                <a:effectLst>
                  <a:outerShdw blurRad="38100" dist="38100" dir="2700000" algn="tl">
                    <a:srgbClr val="FFFFFF"/>
                  </a:outerShdw>
                </a:effectLst>
              </a:rPr>
              <a:t>2. </a:t>
            </a:r>
            <a:r>
              <a:rPr lang="en-GB" sz="2400" dirty="0" smtClean="0">
                <a:effectLst>
                  <a:outerShdw blurRad="38100" dist="38100" dir="2700000" algn="tl">
                    <a:srgbClr val="FFFFFF"/>
                  </a:outerShdw>
                </a:effectLst>
              </a:rPr>
              <a:t> </a:t>
            </a:r>
            <a:r>
              <a:rPr lang="en-GB" sz="2400" b="1" dirty="0" err="1" smtClean="0">
                <a:effectLst>
                  <a:outerShdw blurRad="38100" dist="38100" dir="2700000" algn="tl">
                    <a:srgbClr val="FFFFFF"/>
                  </a:outerShdw>
                </a:effectLst>
              </a:rPr>
              <a:t>Tulang</a:t>
            </a:r>
            <a:r>
              <a:rPr lang="en-GB" sz="2400" b="1" dirty="0" smtClean="0">
                <a:effectLst>
                  <a:outerShdw blurRad="38100" dist="38100" dir="2700000" algn="tl">
                    <a:srgbClr val="FFFFFF"/>
                  </a:outerShdw>
                </a:effectLst>
              </a:rPr>
              <a:t> </a:t>
            </a:r>
            <a:r>
              <a:rPr lang="en-GB" sz="2400" b="1" dirty="0" err="1" smtClean="0">
                <a:effectLst>
                  <a:outerShdw blurRad="38100" dist="38100" dir="2700000" algn="tl">
                    <a:srgbClr val="FFFFFF"/>
                  </a:outerShdw>
                </a:effectLst>
              </a:rPr>
              <a:t>pendek</a:t>
            </a: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berbentuk</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kuboid</a:t>
            </a:r>
            <a:endParaRPr lang="en-GB" sz="2400" dirty="0" smtClean="0">
              <a:effectLst>
                <a:outerShdw blurRad="38100" dist="38100" dir="2700000" algn="tl">
                  <a:srgbClr val="FFFFFF"/>
                </a:outerShdw>
              </a:effectLst>
            </a:endParaRP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tulang</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spons</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dengan</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lapisan</a:t>
            </a:r>
            <a:r>
              <a:rPr lang="en-GB" sz="2400" dirty="0" smtClean="0">
                <a:effectLst>
                  <a:outerShdw blurRad="38100" dist="38100" dir="2700000" algn="tl">
                    <a:srgbClr val="FFFFFF"/>
                  </a:outerShdw>
                </a:effectLst>
              </a:rPr>
              <a:t> tipis </a:t>
            </a:r>
            <a:r>
              <a:rPr lang="en-GB" sz="2400" dirty="0" err="1" smtClean="0">
                <a:effectLst>
                  <a:outerShdw blurRad="38100" dist="38100" dir="2700000" algn="tl">
                    <a:srgbClr val="FFFFFF"/>
                  </a:outerShdw>
                </a:effectLst>
              </a:rPr>
              <a:t>tulang</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kompak</a:t>
            </a:r>
            <a:endParaRPr lang="en-GB" sz="2400" dirty="0" smtClean="0">
              <a:effectLst>
                <a:outerShdw blurRad="38100" dist="38100" dir="2700000" algn="tl">
                  <a:srgbClr val="FFFFFF"/>
                </a:outerShdw>
              </a:effectLst>
            </a:endParaRP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  </a:t>
            </a:r>
            <a:r>
              <a:rPr lang="en-GB" sz="2400" b="1" i="1" dirty="0" err="1" smtClean="0">
                <a:effectLst>
                  <a:outerShdw blurRad="38100" dist="38100" dir="2700000" algn="tl">
                    <a:srgbClr val="FFFFFF"/>
                  </a:outerShdw>
                </a:effectLst>
              </a:rPr>
              <a:t>tulang</a:t>
            </a:r>
            <a:r>
              <a:rPr lang="en-GB" sz="2400" b="1" i="1" dirty="0" smtClean="0">
                <a:effectLst>
                  <a:outerShdw blurRad="38100" dist="38100" dir="2700000" algn="tl">
                    <a:srgbClr val="FFFFFF"/>
                  </a:outerShdw>
                </a:effectLst>
              </a:rPr>
              <a:t> </a:t>
            </a:r>
            <a:r>
              <a:rPr lang="en-GB" sz="2400" b="1" i="1" dirty="0" err="1" smtClean="0">
                <a:effectLst>
                  <a:outerShdw blurRad="38100" dist="38100" dir="2700000" algn="tl">
                    <a:srgbClr val="FFFFFF"/>
                  </a:outerShdw>
                </a:effectLst>
              </a:rPr>
              <a:t>sesamoid</a:t>
            </a: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tulang</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pendek</a:t>
            </a:r>
            <a:r>
              <a:rPr lang="en-GB" sz="2400" dirty="0" smtClean="0">
                <a:effectLst>
                  <a:outerShdw blurRad="38100" dist="38100" dir="2700000" algn="tl">
                    <a:srgbClr val="FFFFFF"/>
                  </a:outerShdw>
                </a:effectLst>
              </a:rPr>
              <a:t> yang </a:t>
            </a:r>
            <a:r>
              <a:rPr lang="en-GB" sz="2400" dirty="0" err="1" smtClean="0">
                <a:effectLst>
                  <a:outerShdw blurRad="38100" dist="38100" dir="2700000" algn="tl">
                    <a:srgbClr val="FFFFFF"/>
                  </a:outerShdw>
                </a:effectLst>
              </a:rPr>
              <a:t>tertanam</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dalam</a:t>
            </a:r>
            <a:r>
              <a:rPr lang="en-GB" sz="2400" dirty="0" smtClean="0">
                <a:effectLst>
                  <a:outerShdw blurRad="38100" dist="38100" dir="2700000" algn="tl">
                    <a:srgbClr val="FFFFFF"/>
                  </a:outerShdw>
                </a:effectLst>
              </a:rPr>
              <a:t>     	tendon, </a:t>
            </a:r>
            <a:r>
              <a:rPr lang="en-GB" sz="2400" dirty="0" err="1" smtClean="0">
                <a:effectLst>
                  <a:outerShdw blurRad="38100" dist="38100" dir="2700000" algn="tl">
                    <a:srgbClr val="FFFFFF"/>
                  </a:outerShdw>
                </a:effectLst>
              </a:rPr>
              <a:t>cth</a:t>
            </a:r>
            <a:r>
              <a:rPr lang="en-GB" sz="2400" dirty="0" smtClean="0">
                <a:effectLst>
                  <a:outerShdw blurRad="38100" dist="38100" dir="2700000" algn="tl">
                    <a:srgbClr val="FFFFFF"/>
                  </a:outerShdw>
                </a:effectLst>
              </a:rPr>
              <a:t> : patella</a:t>
            </a: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cth</a:t>
            </a:r>
            <a:r>
              <a:rPr lang="en-GB" sz="2000" dirty="0" smtClean="0">
                <a:effectLst>
                  <a:outerShdw blurRad="38100" dist="38100" dir="2700000" algn="tl">
                    <a:srgbClr val="FFFFFF"/>
                  </a:outerShdw>
                </a:effectLst>
              </a:rPr>
              <a:t> :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karpal</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pergelangan</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tangan</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dan</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tarsal 			 (</a:t>
            </a:r>
            <a:r>
              <a:rPr lang="en-GB" sz="2000" dirty="0" err="1" smtClean="0">
                <a:effectLst>
                  <a:outerShdw blurRad="38100" dist="38100" dir="2700000" algn="tl">
                    <a:srgbClr val="FFFFFF"/>
                  </a:outerShdw>
                </a:effectLst>
              </a:rPr>
              <a:t>pergelangan</a:t>
            </a:r>
            <a:r>
              <a:rPr lang="en-GB" sz="2000" dirty="0" smtClean="0">
                <a:effectLst>
                  <a:outerShdw blurRad="38100" dist="38100" dir="2700000" algn="tl">
                    <a:srgbClr val="FFFFFF"/>
                  </a:outerShdw>
                </a:effectLst>
              </a:rPr>
              <a:t> kaki)</a:t>
            </a:r>
          </a:p>
          <a:p>
            <a:pPr eaLnBrk="1" hangingPunct="1">
              <a:lnSpc>
                <a:spcPct val="100000"/>
              </a:lnSpc>
              <a:spcBef>
                <a:spcPts val="3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1400" dirty="0" smtClean="0">
                <a:effectLst>
                  <a:outerShdw blurRad="38100" dist="38100" dir="2700000" algn="tl">
                    <a:srgbClr val="FFFFFF"/>
                  </a:outerShdw>
                </a:effectLst>
              </a:rPr>
              <a:t>	</a:t>
            </a: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smtClean="0">
                <a:effectLst>
                  <a:outerShdw blurRad="38100" dist="38100" dir="2700000" algn="tl">
                    <a:srgbClr val="FFFFFF"/>
                  </a:outerShdw>
                </a:effectLst>
              </a:rPr>
              <a:t> 3.  </a:t>
            </a:r>
            <a:r>
              <a:rPr lang="en-GB" sz="2400" b="1" dirty="0" err="1" smtClean="0">
                <a:effectLst>
                  <a:outerShdw blurRad="38100" dist="38100" dir="2700000" algn="tl">
                    <a:srgbClr val="FFFFFF"/>
                  </a:outerShdw>
                </a:effectLst>
              </a:rPr>
              <a:t>Tulang</a:t>
            </a:r>
            <a:r>
              <a:rPr lang="en-GB" sz="2400" b="1" dirty="0" smtClean="0">
                <a:effectLst>
                  <a:outerShdw blurRad="38100" dist="38100" dir="2700000" algn="tl">
                    <a:srgbClr val="FFFFFF"/>
                  </a:outerShdw>
                </a:effectLst>
              </a:rPr>
              <a:t> </a:t>
            </a:r>
            <a:r>
              <a:rPr lang="en-GB" sz="2400" b="1" dirty="0" err="1" smtClean="0">
                <a:effectLst>
                  <a:outerShdw blurRad="38100" dist="38100" dir="2700000" algn="tl">
                    <a:srgbClr val="FFFFFF"/>
                  </a:outerShdw>
                </a:effectLst>
              </a:rPr>
              <a:t>pipih</a:t>
            </a: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pipih</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melebar</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atau</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memanjang</a:t>
            </a:r>
            <a:endParaRPr lang="en-GB" sz="2400" dirty="0" smtClean="0">
              <a:effectLst>
                <a:outerShdw blurRad="38100" dist="38100" dir="2700000" algn="tl">
                  <a:srgbClr val="FFFFFF"/>
                </a:outerShdw>
              </a:effectLst>
            </a:endParaRPr>
          </a:p>
          <a:p>
            <a:pPr eaLnBrk="1" hangingPunct="1">
              <a:lnSpc>
                <a:spcPct val="100000"/>
              </a:lnSpc>
              <a:spcBef>
                <a:spcPts val="5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200" dirty="0" smtClean="0">
                <a:effectLst>
                  <a:outerShdw blurRad="38100" dist="38100" dir="2700000" algn="tl">
                    <a:srgbClr val="FFFFFF"/>
                  </a:outerShdw>
                </a:effectLst>
              </a:rPr>
              <a:t>	=  </a:t>
            </a:r>
            <a:r>
              <a:rPr lang="en-GB" sz="2200" dirty="0" err="1" smtClean="0">
                <a:effectLst>
                  <a:outerShdw blurRad="38100" dist="38100" dir="2700000" algn="tl">
                    <a:srgbClr val="FFFFFF"/>
                  </a:outerShdw>
                </a:effectLst>
              </a:rPr>
              <a:t>untuk</a:t>
            </a: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perlindungan</a:t>
            </a: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dan</a:t>
            </a: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perlekatan</a:t>
            </a: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otot</a:t>
            </a:r>
            <a:endParaRPr lang="en-GB" sz="2200" dirty="0" smtClean="0">
              <a:effectLst>
                <a:outerShdw blurRad="38100" dist="38100" dir="2700000" algn="tl">
                  <a:srgbClr val="FFFFFF"/>
                </a:outerShdw>
              </a:effectLst>
            </a:endParaRPr>
          </a:p>
          <a:p>
            <a:pPr eaLnBrk="1" hangingPunct="1">
              <a:lnSpc>
                <a:spcPct val="100000"/>
              </a:lnSpc>
              <a:spcBef>
                <a:spcPts val="5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komposisi</a:t>
            </a:r>
            <a:r>
              <a:rPr lang="en-GB" sz="2200" dirty="0" smtClean="0">
                <a:effectLst>
                  <a:outerShdw blurRad="38100" dist="38100" dir="2700000" algn="tl">
                    <a:srgbClr val="FFFFFF"/>
                  </a:outerShdw>
                </a:effectLst>
              </a:rPr>
              <a:t> : 2  lapis tipis </a:t>
            </a:r>
            <a:r>
              <a:rPr lang="en-GB" sz="2200" dirty="0" err="1" smtClean="0">
                <a:effectLst>
                  <a:outerShdw blurRad="38100" dist="38100" dir="2700000" algn="tl">
                    <a:srgbClr val="FFFFFF"/>
                  </a:outerShdw>
                </a:effectLst>
              </a:rPr>
              <a:t>tulang</a:t>
            </a: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kompak</a:t>
            </a: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ditutupi</a:t>
            </a: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dengan</a:t>
            </a:r>
            <a:r>
              <a:rPr lang="en-GB" sz="2200" dirty="0" smtClean="0">
                <a:effectLst>
                  <a:outerShdw blurRad="38100" dist="38100" dir="2700000" algn="tl">
                    <a:srgbClr val="FFFFFF"/>
                  </a:outerShdw>
                </a:effectLst>
              </a:rPr>
              <a:t> </a:t>
            </a:r>
            <a:r>
              <a:rPr lang="en-GB" sz="2200" dirty="0" err="1" smtClean="0">
                <a:effectLst>
                  <a:outerShdw blurRad="38100" dist="38100" dir="2700000" algn="tl">
                    <a:srgbClr val="FFFFFF"/>
                  </a:outerShdw>
                </a:effectLst>
              </a:rPr>
              <a:t>satu</a:t>
            </a:r>
            <a:r>
              <a:rPr lang="en-GB" sz="2200" dirty="0" smtClean="0">
                <a:effectLst>
                  <a:outerShdw blurRad="38100" dist="38100" dir="2700000" algn="tl">
                    <a:srgbClr val="FFFFFF"/>
                  </a:outerShdw>
                </a:effectLst>
              </a:rPr>
              <a:t> lapis 		   </a:t>
            </a:r>
            <a:r>
              <a:rPr lang="en-GB" sz="2200" dirty="0" err="1" smtClean="0">
                <a:effectLst>
                  <a:outerShdw blurRad="38100" dist="38100" dir="2700000" algn="tl">
                    <a:srgbClr val="FFFFFF"/>
                  </a:outerShdw>
                </a:effectLst>
              </a:rPr>
              <a:t>tulang</a:t>
            </a:r>
            <a:r>
              <a:rPr lang="en-GB" sz="2200" dirty="0" smtClean="0">
                <a:effectLst>
                  <a:outerShdw blurRad="38100" dist="38100" dir="2700000" algn="tl">
                    <a:srgbClr val="FFFFFF"/>
                  </a:outerShdw>
                </a:effectLst>
              </a:rPr>
              <a:t> sponge				</a:t>
            </a:r>
          </a:p>
          <a:p>
            <a:pPr eaLnBrk="1" hangingPunct="1">
              <a:lnSpc>
                <a:spcPct val="100000"/>
              </a:lnSpc>
              <a:spcBef>
                <a:spcPts val="5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2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cth</a:t>
            </a:r>
            <a:r>
              <a:rPr lang="en-GB" sz="2000" dirty="0" smtClean="0">
                <a:effectLst>
                  <a:outerShdw blurRad="38100" dist="38100" dir="2700000" algn="tl">
                    <a:srgbClr val="FFFFFF"/>
                  </a:outerShdw>
                </a:effectLst>
              </a:rPr>
              <a:t> :  bones  of  the  skull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tengkorak</a:t>
            </a:r>
            <a:r>
              <a:rPr lang="en-GB" sz="2000" dirty="0" smtClean="0">
                <a:effectLst>
                  <a:outerShdw blurRad="38100" dist="38100" dir="2700000" algn="tl">
                    <a:srgbClr val="FFFFFF"/>
                  </a:outerShdw>
                </a:effectLst>
              </a:rPr>
              <a:t>),  sternum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rusuk</a:t>
            </a:r>
            <a:r>
              <a:rPr lang="en-GB" sz="2000" dirty="0" smtClean="0">
                <a:effectLst>
                  <a:outerShdw blurRad="38100" dist="38100" dir="2700000" algn="tl">
                    <a:srgbClr val="FFFFFF"/>
                  </a:outerShdw>
                </a:effectLst>
              </a:rPr>
              <a:t>),  ribs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dada),  scapula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belikat</a:t>
            </a:r>
            <a:r>
              <a:rPr lang="en-GB" sz="2000" dirty="0" smtClean="0">
                <a:effectLst>
                  <a:outerShdw blurRad="38100" dist="38100" dir="2700000" algn="tl">
                    <a:srgbClr val="FFFFFF"/>
                  </a:outerShdw>
                </a:effectLst>
              </a:rPr>
              <a:t>)</a:t>
            </a:r>
          </a:p>
        </p:txBody>
      </p:sp>
    </p:spTree>
    <p:extLst>
      <p:ext uri="{BB962C8B-B14F-4D97-AF65-F5344CB8AC3E}">
        <p14:creationId xmlns:p14="http://schemas.microsoft.com/office/powerpoint/2010/main" val="41257710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Klasifikasi</a:t>
            </a:r>
            <a:r>
              <a:rPr lang="en-US" dirty="0"/>
              <a:t> </a:t>
            </a:r>
            <a:r>
              <a:rPr lang="en-US" dirty="0" err="1"/>
              <a:t>Tulang</a:t>
            </a:r>
            <a:endParaRPr lang="en-US" dirty="0"/>
          </a:p>
        </p:txBody>
      </p:sp>
      <p:sp>
        <p:nvSpPr>
          <p:cNvPr id="4" name="Rectangle 2"/>
          <p:cNvSpPr>
            <a:spLocks noGrp="1" noChangeArrowheads="1"/>
          </p:cNvSpPr>
          <p:nvPr>
            <p:ph sz="quarter" idx="1"/>
          </p:nvPr>
        </p:nvSpPr>
        <p:spPr/>
        <p:txBody>
          <a:bodyPr/>
          <a:lstStyle/>
          <a:p>
            <a:pPr eaLnBrk="1" hangingPunct="1">
              <a:lnSpc>
                <a:spcPct val="100000"/>
              </a:lnSpc>
              <a:spcBef>
                <a:spcPts val="600"/>
              </a:spcBef>
              <a:buClr>
                <a:srgbClr val="FF9900"/>
              </a:buClr>
              <a:buFont typeface="Bookman Old Style" pitchFamily="16" charset="0"/>
              <a:buChar char="•"/>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i="1" u="sng" dirty="0" err="1" smtClean="0">
                <a:solidFill>
                  <a:srgbClr val="FF9900"/>
                </a:solidFill>
                <a:effectLst>
                  <a:outerShdw blurRad="38100" dist="38100" dir="2700000" algn="tl">
                    <a:srgbClr val="000000"/>
                  </a:outerShdw>
                </a:effectLst>
                <a:latin typeface="Bookman Old Style" pitchFamily="16" charset="0"/>
              </a:rPr>
              <a:t>Berdasarkan</a:t>
            </a:r>
            <a:r>
              <a:rPr lang="en-GB" sz="2400" b="1" i="1" u="sng" dirty="0" smtClean="0">
                <a:solidFill>
                  <a:srgbClr val="FF9900"/>
                </a:solidFill>
                <a:effectLst>
                  <a:outerShdw blurRad="38100" dist="38100" dir="2700000" algn="tl">
                    <a:srgbClr val="000000"/>
                  </a:outerShdw>
                </a:effectLst>
                <a:latin typeface="Bookman Old Style" pitchFamily="16" charset="0"/>
              </a:rPr>
              <a:t> </a:t>
            </a:r>
            <a:r>
              <a:rPr lang="en-GB" sz="2400" b="1" i="1" u="sng" dirty="0" err="1" smtClean="0">
                <a:solidFill>
                  <a:srgbClr val="FF9900"/>
                </a:solidFill>
                <a:effectLst>
                  <a:outerShdw blurRad="38100" dist="38100" dir="2700000" algn="tl">
                    <a:srgbClr val="000000"/>
                  </a:outerShdw>
                </a:effectLst>
                <a:latin typeface="Bookman Old Style" pitchFamily="16" charset="0"/>
              </a:rPr>
              <a:t>Bentuk</a:t>
            </a:r>
            <a:endParaRPr lang="en-GB" sz="2400" b="1" i="1" u="sng" dirty="0" smtClean="0">
              <a:solidFill>
                <a:srgbClr val="FF9900"/>
              </a:solidFill>
              <a:effectLst>
                <a:outerShdw blurRad="38100" dist="38100" dir="2700000" algn="tl">
                  <a:srgbClr val="000000"/>
                </a:outerShdw>
              </a:effectLst>
              <a:latin typeface="Bookman Old Style" pitchFamily="16" charset="0"/>
            </a:endParaRPr>
          </a:p>
          <a:p>
            <a:pPr eaLnBrk="1" hangingPunct="1">
              <a:lnSpc>
                <a:spcPct val="100000"/>
              </a:lnSpc>
              <a:spcBef>
                <a:spcPts val="250"/>
              </a:spcBef>
              <a:buClr>
                <a:srgbClr val="FF9900"/>
              </a:buClr>
              <a:buFont typeface="Bookman Old Style" pitchFamily="16"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1000" b="1" i="1" u="sng" dirty="0" smtClean="0">
              <a:solidFill>
                <a:srgbClr val="FF9900"/>
              </a:solidFill>
              <a:effectLst>
                <a:outerShdw blurRad="38100" dist="38100" dir="2700000" algn="tl">
                  <a:srgbClr val="000000"/>
                </a:outerShdw>
              </a:effectLst>
              <a:latin typeface="Bookman Old Style" pitchFamily="16" charset="0"/>
            </a:endParaRPr>
          </a:p>
          <a:p>
            <a:pPr eaLnBrk="1" hangingPunct="1">
              <a:lnSpc>
                <a:spcPct val="100000"/>
              </a:lnSpc>
              <a:spcBef>
                <a:spcPts val="6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smtClean="0">
                <a:effectLst>
                  <a:outerShdw blurRad="38100" dist="38100" dir="2700000" algn="tl">
                    <a:srgbClr val="FFFFFF"/>
                  </a:outerShdw>
                </a:effectLst>
              </a:rPr>
              <a:t>4.  </a:t>
            </a:r>
            <a:r>
              <a:rPr lang="en-GB" sz="2400" b="1" dirty="0" err="1" smtClean="0">
                <a:effectLst>
                  <a:outerShdw blurRad="38100" dist="38100" dir="2700000" algn="tl">
                    <a:srgbClr val="FFFFFF"/>
                  </a:outerShdw>
                </a:effectLst>
              </a:rPr>
              <a:t>Tulang</a:t>
            </a:r>
            <a:r>
              <a:rPr lang="en-GB" sz="2400" b="1" dirty="0" smtClean="0">
                <a:effectLst>
                  <a:outerShdw blurRad="38100" dist="38100" dir="2700000" algn="tl">
                    <a:srgbClr val="FFFFFF"/>
                  </a:outerShdw>
                </a:effectLst>
              </a:rPr>
              <a:t> </a:t>
            </a:r>
            <a:r>
              <a:rPr lang="en-GB" sz="2400" b="1" dirty="0" err="1" smtClean="0">
                <a:effectLst>
                  <a:outerShdw blurRad="38100" dist="38100" dir="2700000" algn="tl">
                    <a:srgbClr val="FFFFFF"/>
                  </a:outerShdw>
                </a:effectLst>
              </a:rPr>
              <a:t>tidak</a:t>
            </a:r>
            <a:r>
              <a:rPr lang="en-GB" sz="2400" b="1" dirty="0" smtClean="0">
                <a:effectLst>
                  <a:outerShdw blurRad="38100" dist="38100" dir="2700000" algn="tl">
                    <a:srgbClr val="FFFFFF"/>
                  </a:outerShdw>
                </a:effectLst>
              </a:rPr>
              <a:t> </a:t>
            </a:r>
            <a:r>
              <a:rPr lang="en-GB" sz="2400" b="1" dirty="0" err="1" smtClean="0">
                <a:effectLst>
                  <a:outerShdw blurRad="38100" dist="38100" dir="2700000" algn="tl">
                    <a:srgbClr val="FFFFFF"/>
                  </a:outerShdw>
                </a:effectLst>
              </a:rPr>
              <a:t>beraturan</a:t>
            </a:r>
            <a:r>
              <a:rPr lang="en-GB" sz="2400" b="1" dirty="0" smtClean="0">
                <a:effectLst>
                  <a:outerShdw blurRad="38100" dist="38100" dir="2700000" algn="tl">
                    <a:srgbClr val="FFFFFF"/>
                  </a:outerShdw>
                </a:effectLst>
              </a:rPr>
              <a:t> </a:t>
            </a:r>
            <a:r>
              <a:rPr lang="en-GB" sz="2400" dirty="0" smtClean="0">
                <a:effectLst>
                  <a:outerShdw blurRad="38100" dist="38100" dir="2700000" algn="tl">
                    <a:srgbClr val="FFFFFF"/>
                  </a:outerShdw>
                </a:effectLst>
              </a:rPr>
              <a:t>  =  </a:t>
            </a:r>
            <a:r>
              <a:rPr lang="en-GB" sz="2400" dirty="0" err="1" smtClean="0">
                <a:effectLst>
                  <a:outerShdw blurRad="38100" dist="38100" dir="2700000" algn="tl">
                    <a:srgbClr val="FFFFFF"/>
                  </a:outerShdw>
                </a:effectLst>
              </a:rPr>
              <a:t>semua</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tulang</a:t>
            </a:r>
            <a:r>
              <a:rPr lang="en-GB" sz="2400" dirty="0" smtClean="0">
                <a:effectLst>
                  <a:outerShdw blurRad="38100" dist="38100" dir="2700000" algn="tl">
                    <a:srgbClr val="FFFFFF"/>
                  </a:outerShdw>
                </a:effectLst>
              </a:rPr>
              <a:t> lain yang </a:t>
            </a:r>
            <a:r>
              <a:rPr lang="en-GB" sz="2400" dirty="0" err="1" smtClean="0">
                <a:effectLst>
                  <a:outerShdw blurRad="38100" dist="38100" dir="2700000" algn="tl">
                    <a:srgbClr val="FFFFFF"/>
                  </a:outerShdw>
                </a:effectLst>
              </a:rPr>
              <a:t>tidak</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termasuk</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dalam</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kelompok</a:t>
            </a:r>
            <a:r>
              <a:rPr lang="en-GB" sz="2400" dirty="0" smtClean="0">
                <a:effectLst>
                  <a:outerShdw blurRad="38100" dist="38100" dir="2700000" algn="tl">
                    <a:srgbClr val="FFFFFF"/>
                  </a:outerShdw>
                </a:effectLst>
              </a:rPr>
              <a:t> </a:t>
            </a:r>
            <a:r>
              <a:rPr lang="en-GB" sz="2400" dirty="0" err="1" smtClean="0">
                <a:effectLst>
                  <a:outerShdw blurRad="38100" dist="38100" dir="2700000" algn="tl">
                    <a:srgbClr val="FFFFFF"/>
                  </a:outerShdw>
                </a:effectLst>
              </a:rPr>
              <a:t>sebelumnya</a:t>
            </a:r>
            <a:endParaRPr lang="en-GB" sz="2400" dirty="0" smtClean="0">
              <a:effectLst>
                <a:outerShdw blurRad="38100" dist="38100" dir="2700000" algn="tl">
                  <a:srgbClr val="FFFFFF"/>
                </a:outerShdw>
              </a:effectLst>
            </a:endParaRPr>
          </a:p>
          <a:p>
            <a:pPr eaLnBrk="1" hangingPunct="1">
              <a:lnSpc>
                <a:spcPct val="100000"/>
              </a:lnSpc>
              <a:spcBef>
                <a:spcPts val="2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1000" dirty="0" smtClean="0">
              <a:effectLst>
                <a:outerShdw blurRad="38100" dist="38100" dir="2700000" algn="tl">
                  <a:srgbClr val="FFFFFF"/>
                </a:outerShdw>
              </a:effectLst>
            </a:endParaRP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cth</a:t>
            </a:r>
            <a:r>
              <a:rPr lang="en-GB" sz="2000" dirty="0" smtClean="0">
                <a:effectLst>
                  <a:outerShdw blurRad="38100" dist="38100" dir="2700000" algn="tl">
                    <a:srgbClr val="FFFFFF"/>
                  </a:outerShdw>
                </a:effectLst>
              </a:rPr>
              <a:t> :  		vertebrae (</a:t>
            </a:r>
            <a:r>
              <a:rPr lang="en-GB" sz="2000" dirty="0" err="1" smtClean="0">
                <a:effectLst>
                  <a:outerShdw blurRad="38100" dist="38100" dir="2700000" algn="tl">
                    <a:srgbClr val="FFFFFF"/>
                  </a:outerShdw>
                </a:effectLst>
              </a:rPr>
              <a:t>kolumna</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vertabralis</a:t>
            </a:r>
            <a:r>
              <a:rPr lang="en-GB" sz="2000" dirty="0" smtClean="0">
                <a:effectLst>
                  <a:outerShdw blurRad="38100" dist="38100" dir="2700000" algn="tl">
                    <a:srgbClr val="FFFFFF"/>
                  </a:outerShdw>
                </a:effectLst>
              </a:rPr>
              <a:t>)</a:t>
            </a: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smtClean="0">
                <a:effectLst>
                  <a:outerShdw blurRad="38100" dist="38100" dir="2700000" algn="tl">
                    <a:srgbClr val="FFFFFF"/>
                  </a:outerShdw>
                </a:effectLst>
              </a:rPr>
              <a:t>			pelvic  bones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pelvis/</a:t>
            </a:r>
            <a:r>
              <a:rPr lang="en-GB" sz="2000" dirty="0" err="1" smtClean="0">
                <a:effectLst>
                  <a:outerShdw blurRad="38100" dist="38100" dir="2700000" algn="tl">
                    <a:srgbClr val="FFFFFF"/>
                  </a:outerShdw>
                </a:effectLst>
              </a:rPr>
              <a:t>panggul</a:t>
            </a:r>
            <a:r>
              <a:rPr lang="en-GB" sz="2000" dirty="0" smtClean="0">
                <a:effectLst>
                  <a:outerShdw blurRad="38100" dist="38100" dir="2700000" algn="tl">
                    <a:srgbClr val="FFFFFF"/>
                  </a:outerShdw>
                </a:effectLst>
              </a:rPr>
              <a:t>)</a:t>
            </a: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smtClean="0">
                <a:effectLst>
                  <a:outerShdw blurRad="38100" dist="38100" dir="2700000" algn="tl">
                    <a:srgbClr val="FFFFFF"/>
                  </a:outerShdw>
                </a:effectLst>
              </a:rPr>
              <a:t>			bones  of  the  base  of  the  skull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pangkal</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tengkorak</a:t>
            </a:r>
            <a:r>
              <a:rPr lang="en-GB" sz="2000" dirty="0" smtClean="0">
                <a:effectLst>
                  <a:outerShdw blurRad="38100" dist="38100" dir="2700000" algn="tl">
                    <a:srgbClr val="FFFFFF"/>
                  </a:outerShdw>
                </a:effectLst>
              </a:rPr>
              <a:t>)</a:t>
            </a:r>
          </a:p>
        </p:txBody>
      </p:sp>
    </p:spTree>
    <p:extLst>
      <p:ext uri="{BB962C8B-B14F-4D97-AF65-F5344CB8AC3E}">
        <p14:creationId xmlns:p14="http://schemas.microsoft.com/office/powerpoint/2010/main" val="3064917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Klasifikasi</a:t>
            </a:r>
            <a:r>
              <a:rPr lang="en-US" dirty="0"/>
              <a:t> </a:t>
            </a:r>
            <a:r>
              <a:rPr lang="en-US" dirty="0" err="1"/>
              <a:t>Tulang</a:t>
            </a:r>
            <a:endParaRPr lang="en-US" dirty="0"/>
          </a:p>
        </p:txBody>
      </p:sp>
      <p:sp>
        <p:nvSpPr>
          <p:cNvPr id="4" name="Rectangle 2"/>
          <p:cNvSpPr>
            <a:spLocks noGrp="1" noChangeArrowheads="1"/>
          </p:cNvSpPr>
          <p:nvPr>
            <p:ph sz="quarter" idx="1"/>
          </p:nvPr>
        </p:nvSpPr>
        <p:spPr/>
        <p:txBody>
          <a:bodyPr>
            <a:normAutofit/>
          </a:bodyPr>
          <a:lstStyle/>
          <a:p>
            <a:pPr eaLnBrk="1" hangingPunct="1">
              <a:lnSpc>
                <a:spcPct val="100000"/>
              </a:lnSpc>
              <a:spcBef>
                <a:spcPts val="600"/>
              </a:spcBef>
              <a:buClr>
                <a:srgbClr val="FF9900"/>
              </a:buClr>
              <a:buFont typeface="Bookman Old Style" pitchFamily="16" charset="0"/>
              <a:buChar char="•"/>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i="1" u="sng" dirty="0" err="1" smtClean="0">
                <a:solidFill>
                  <a:srgbClr val="FF9900"/>
                </a:solidFill>
                <a:effectLst>
                  <a:outerShdw blurRad="38100" dist="38100" dir="2700000" algn="tl">
                    <a:srgbClr val="000000"/>
                  </a:outerShdw>
                </a:effectLst>
                <a:latin typeface="Bookman Old Style" pitchFamily="16" charset="0"/>
              </a:rPr>
              <a:t>Berdasarkan</a:t>
            </a:r>
            <a:r>
              <a:rPr lang="en-GB" sz="2400" b="1" i="1" u="sng" dirty="0" smtClean="0">
                <a:solidFill>
                  <a:srgbClr val="FF9900"/>
                </a:solidFill>
                <a:effectLst>
                  <a:outerShdw blurRad="38100" dist="38100" dir="2700000" algn="tl">
                    <a:srgbClr val="000000"/>
                  </a:outerShdw>
                </a:effectLst>
                <a:latin typeface="Bookman Old Style" pitchFamily="16" charset="0"/>
              </a:rPr>
              <a:t> </a:t>
            </a:r>
            <a:r>
              <a:rPr lang="en-GB" sz="2400" b="1" i="1" u="sng" dirty="0" err="1" smtClean="0">
                <a:solidFill>
                  <a:srgbClr val="FF9900"/>
                </a:solidFill>
                <a:effectLst>
                  <a:outerShdw blurRad="38100" dist="38100" dir="2700000" algn="tl">
                    <a:srgbClr val="000000"/>
                  </a:outerShdw>
                </a:effectLst>
                <a:latin typeface="Bookman Old Style" pitchFamily="16" charset="0"/>
              </a:rPr>
              <a:t>Perkembangan</a:t>
            </a:r>
            <a:endParaRPr lang="en-GB" sz="2400" b="1" i="1" u="sng" dirty="0" smtClean="0">
              <a:solidFill>
                <a:srgbClr val="FF9900"/>
              </a:solidFill>
              <a:effectLst>
                <a:outerShdw blurRad="38100" dist="38100" dir="2700000" algn="tl">
                  <a:srgbClr val="000000"/>
                </a:outerShdw>
              </a:effectLst>
              <a:latin typeface="Bookman Old Style" pitchFamily="16" charset="0"/>
            </a:endParaRPr>
          </a:p>
          <a:p>
            <a:pPr>
              <a:spcBef>
                <a:spcPts val="250"/>
              </a:spcBef>
              <a:buClr>
                <a:srgbClr val="FF9900"/>
              </a:buCl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smtClean="0"/>
              <a:t>1. </a:t>
            </a:r>
            <a:r>
              <a:rPr lang="en-GB" sz="2400" b="1" dirty="0" err="1" smtClean="0">
                <a:effectLst>
                  <a:outerShdw blurRad="38100" dist="38100" dir="2700000" algn="tl">
                    <a:srgbClr val="FFFFFF"/>
                  </a:outerShdw>
                </a:effectLst>
              </a:rPr>
              <a:t>Membranosa</a:t>
            </a:r>
            <a:r>
              <a:rPr lang="en-GB" sz="2400" dirty="0" smtClean="0">
                <a:effectLst>
                  <a:outerShdw blurRad="38100" dist="38100" dir="2700000" algn="tl">
                    <a:srgbClr val="FFFFFF"/>
                  </a:outerShdw>
                </a:effectLst>
              </a:rPr>
              <a:t>  =  </a:t>
            </a:r>
            <a:r>
              <a:rPr lang="en-GB" sz="2400" dirty="0" err="1">
                <a:effectLst>
                  <a:outerShdw blurRad="38100" dist="38100" dir="2700000" algn="tl">
                    <a:srgbClr val="FFFFFF"/>
                  </a:outerShdw>
                </a:effectLst>
              </a:rPr>
              <a:t>dimulai</a:t>
            </a:r>
            <a:r>
              <a:rPr lang="en-GB" sz="2400" dirty="0">
                <a:effectLst>
                  <a:outerShdw blurRad="38100" dist="38100" dir="2700000" algn="tl">
                    <a:srgbClr val="FFFFFF"/>
                  </a:outerShdw>
                </a:effectLst>
              </a:rPr>
              <a:t> </a:t>
            </a:r>
            <a:r>
              <a:rPr lang="en-GB" sz="2400" dirty="0" err="1">
                <a:effectLst>
                  <a:outerShdw blurRad="38100" dist="38100" dir="2700000" algn="tl">
                    <a:srgbClr val="FFFFFF"/>
                  </a:outerShdw>
                </a:effectLst>
              </a:rPr>
              <a:t>sebagai</a:t>
            </a:r>
            <a:r>
              <a:rPr lang="en-GB" sz="2400" dirty="0">
                <a:effectLst>
                  <a:outerShdw blurRad="38100" dist="38100" dir="2700000" algn="tl">
                    <a:srgbClr val="FFFFFF"/>
                  </a:outerShdw>
                </a:effectLst>
              </a:rPr>
              <a:t> </a:t>
            </a:r>
            <a:r>
              <a:rPr lang="en-GB" sz="2400" dirty="0" err="1">
                <a:effectLst>
                  <a:outerShdw blurRad="38100" dist="38100" dir="2700000" algn="tl">
                    <a:srgbClr val="FFFFFF"/>
                  </a:outerShdw>
                </a:effectLst>
              </a:rPr>
              <a:t>membran</a:t>
            </a:r>
            <a:r>
              <a:rPr lang="en-GB" sz="2400" dirty="0">
                <a:effectLst>
                  <a:outerShdw blurRad="38100" dist="38100" dir="2700000" algn="tl">
                    <a:srgbClr val="FFFFFF"/>
                  </a:outerShdw>
                </a:effectLst>
              </a:rPr>
              <a:t> </a:t>
            </a:r>
            <a:r>
              <a:rPr lang="en-GB" sz="2400" dirty="0" err="1">
                <a:effectLst>
                  <a:outerShdw blurRad="38100" dist="38100" dir="2700000" algn="tl">
                    <a:srgbClr val="FFFFFF"/>
                  </a:outerShdw>
                </a:effectLst>
              </a:rPr>
              <a:t>fibrosa</a:t>
            </a:r>
            <a:r>
              <a:rPr lang="en-GB" sz="2400" dirty="0">
                <a:effectLst>
                  <a:outerShdw blurRad="38100" dist="38100" dir="2700000" algn="tl">
                    <a:srgbClr val="FFFFFF"/>
                  </a:outerShdw>
                </a:effectLst>
              </a:rPr>
              <a:t>,</a:t>
            </a:r>
          </a:p>
          <a:p>
            <a:pPr>
              <a:spcBef>
                <a:spcPts val="250"/>
              </a:spcBef>
              <a:buClr>
                <a:srgbClr val="FF9900"/>
              </a:buCl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err="1">
                <a:effectLst>
                  <a:outerShdw blurRad="38100" dist="38100" dir="2700000" algn="tl">
                    <a:srgbClr val="FFFFFF"/>
                  </a:outerShdw>
                </a:effectLst>
              </a:rPr>
              <a:t>kalsium</a:t>
            </a:r>
            <a:r>
              <a:rPr lang="en-GB" sz="2400" dirty="0">
                <a:effectLst>
                  <a:outerShdw blurRad="38100" dist="38100" dir="2700000" algn="tl">
                    <a:srgbClr val="FFFFFF"/>
                  </a:outerShdw>
                </a:effectLst>
              </a:rPr>
              <a:t> </a:t>
            </a:r>
            <a:r>
              <a:rPr lang="en-GB" sz="2400" dirty="0" err="1">
                <a:effectLst>
                  <a:outerShdw blurRad="38100" dist="38100" dir="2700000" algn="tl">
                    <a:srgbClr val="FFFFFF"/>
                  </a:outerShdw>
                </a:effectLst>
              </a:rPr>
              <a:t>secara</a:t>
            </a:r>
            <a:r>
              <a:rPr lang="en-GB" sz="2400" dirty="0">
                <a:effectLst>
                  <a:outerShdw blurRad="38100" dist="38100" dir="2700000" algn="tl">
                    <a:srgbClr val="FFFFFF"/>
                  </a:outerShdw>
                </a:effectLst>
              </a:rPr>
              <a:t> </a:t>
            </a:r>
            <a:r>
              <a:rPr lang="en-GB" sz="2400" dirty="0" err="1">
                <a:effectLst>
                  <a:outerShdw blurRad="38100" dist="38100" dir="2700000" algn="tl">
                    <a:srgbClr val="FFFFFF"/>
                  </a:outerShdw>
                </a:effectLst>
              </a:rPr>
              <a:t>bertahap</a:t>
            </a:r>
            <a:r>
              <a:rPr lang="en-GB" sz="2400" dirty="0">
                <a:effectLst>
                  <a:outerShdw blurRad="38100" dist="38100" dir="2700000" algn="tl">
                    <a:srgbClr val="FFFFFF"/>
                  </a:outerShdw>
                </a:effectLst>
              </a:rPr>
              <a:t> </a:t>
            </a:r>
            <a:r>
              <a:rPr lang="en-GB" sz="2400" dirty="0" err="1">
                <a:effectLst>
                  <a:outerShdw blurRad="38100" dist="38100" dir="2700000" algn="tl">
                    <a:srgbClr val="FFFFFF"/>
                  </a:outerShdw>
                </a:effectLst>
              </a:rPr>
              <a:t>diendapkan</a:t>
            </a:r>
            <a:r>
              <a:rPr lang="en-GB" sz="2400" dirty="0">
                <a:effectLst>
                  <a:outerShdw blurRad="38100" dist="38100" dir="2700000" algn="tl">
                    <a:srgbClr val="FFFFFF"/>
                  </a:outerShdw>
                </a:effectLst>
              </a:rPr>
              <a:t> </a:t>
            </a:r>
            <a:r>
              <a:rPr lang="en-GB" sz="2400" dirty="0" err="1">
                <a:effectLst>
                  <a:outerShdw blurRad="38100" dist="38100" dir="2700000" algn="tl">
                    <a:srgbClr val="FFFFFF"/>
                  </a:outerShdw>
                </a:effectLst>
              </a:rPr>
              <a:t>sampai</a:t>
            </a:r>
            <a:r>
              <a:rPr lang="en-GB" sz="2400" dirty="0">
                <a:effectLst>
                  <a:outerShdw blurRad="38100" dist="38100" dir="2700000" algn="tl">
                    <a:srgbClr val="FFFFFF"/>
                  </a:outerShdw>
                </a:effectLst>
              </a:rPr>
              <a:t> </a:t>
            </a:r>
            <a:r>
              <a:rPr lang="en-GB" sz="2400" dirty="0" err="1">
                <a:effectLst>
                  <a:outerShdw blurRad="38100" dist="38100" dir="2700000" algn="tl">
                    <a:srgbClr val="FFFFFF"/>
                  </a:outerShdw>
                </a:effectLst>
              </a:rPr>
              <a:t>terbentuk</a:t>
            </a:r>
            <a:endParaRPr lang="en-GB" sz="2400" dirty="0">
              <a:effectLst>
                <a:outerShdw blurRad="38100" dist="38100" dir="2700000" algn="tl">
                  <a:srgbClr val="FFFFFF"/>
                </a:outerShdw>
              </a:effectLst>
            </a:endParaRPr>
          </a:p>
          <a:p>
            <a:pPr>
              <a:spcBef>
                <a:spcPts val="250"/>
              </a:spcBef>
              <a:buClr>
                <a:srgbClr val="FF9900"/>
              </a:buCl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dirty="0" err="1" smtClean="0">
                <a:effectLst>
                  <a:outerShdw blurRad="38100" dist="38100" dir="2700000" algn="tl">
                    <a:srgbClr val="FFFFFF"/>
                  </a:outerShdw>
                </a:effectLst>
              </a:rPr>
              <a:t>terjadi</a:t>
            </a:r>
            <a:r>
              <a:rPr lang="en-GB" sz="2400" dirty="0" smtClean="0">
                <a:effectLst>
                  <a:outerShdw blurRad="38100" dist="38100" dir="2700000" algn="tl">
                    <a:srgbClr val="FFFFFF"/>
                  </a:outerShdw>
                </a:effectLst>
              </a:rPr>
              <a:t> </a:t>
            </a:r>
            <a:r>
              <a:rPr lang="en-GB" sz="2400" dirty="0" err="1">
                <a:effectLst>
                  <a:outerShdw blurRad="38100" dist="38100" dir="2700000" algn="tl">
                    <a:srgbClr val="FFFFFF"/>
                  </a:outerShdw>
                </a:effectLst>
              </a:rPr>
              <a:t>osifikasi</a:t>
            </a:r>
            <a:r>
              <a:rPr lang="en-GB" sz="2400" dirty="0">
                <a:effectLst>
                  <a:outerShdw blurRad="38100" dist="38100" dir="2700000" algn="tl">
                    <a:srgbClr val="FFFFFF"/>
                  </a:outerShdw>
                </a:effectLst>
              </a:rPr>
              <a:t> </a:t>
            </a:r>
            <a:r>
              <a:rPr lang="en-GB" sz="2400" dirty="0" smtClean="0">
                <a:effectLst>
                  <a:outerShdw blurRad="38100" dist="38100" dir="2700000" algn="tl">
                    <a:srgbClr val="FFFFFF"/>
                  </a:outerShdw>
                </a:effectLst>
                <a:sym typeface="Wingdings" pitchFamily="2" charset="2"/>
              </a:rPr>
              <a:t> </a:t>
            </a:r>
            <a:r>
              <a:rPr lang="en-GB" sz="2400" dirty="0" err="1" smtClean="0">
                <a:effectLst>
                  <a:outerShdw blurRad="38100" dist="38100" dir="2700000" algn="tl">
                    <a:srgbClr val="FFFFFF"/>
                  </a:outerShdw>
                </a:effectLst>
                <a:sym typeface="Wingdings" pitchFamily="2" charset="2"/>
              </a:rPr>
              <a:t>ossifikasi</a:t>
            </a:r>
            <a:r>
              <a:rPr lang="en-GB" sz="2400" dirty="0" smtClean="0">
                <a:effectLst>
                  <a:outerShdw blurRad="38100" dist="38100" dir="2700000" algn="tl">
                    <a:srgbClr val="FFFFFF"/>
                  </a:outerShdw>
                </a:effectLst>
                <a:sym typeface="Wingdings" pitchFamily="2" charset="2"/>
              </a:rPr>
              <a:t> </a:t>
            </a:r>
            <a:r>
              <a:rPr lang="en-GB" sz="2400" dirty="0" err="1" smtClean="0">
                <a:effectLst>
                  <a:outerShdw blurRad="38100" dist="38100" dir="2700000" algn="tl">
                    <a:srgbClr val="FFFFFF"/>
                  </a:outerShdw>
                </a:effectLst>
                <a:sym typeface="Wingdings" pitchFamily="2" charset="2"/>
              </a:rPr>
              <a:t>intramembranosa</a:t>
            </a:r>
            <a:endParaRPr lang="en-GB" sz="2000" dirty="0" smtClean="0">
              <a:effectLst>
                <a:outerShdw blurRad="38100" dist="38100" dir="2700000" algn="tl">
                  <a:srgbClr val="FFFFFF"/>
                </a:outerShdw>
              </a:effectLst>
            </a:endParaRP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cth</a:t>
            </a:r>
            <a:r>
              <a:rPr lang="en-GB" sz="2000" dirty="0" smtClean="0">
                <a:effectLst>
                  <a:outerShdw blurRad="38100" dist="38100" dir="2700000" algn="tl">
                    <a:srgbClr val="FFFFFF"/>
                  </a:outerShdw>
                </a:effectLst>
              </a:rPr>
              <a:t> :  bones  of  the  skull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tengkorak</a:t>
            </a:r>
            <a:r>
              <a:rPr lang="en-GB" sz="2000" dirty="0" smtClean="0">
                <a:effectLst>
                  <a:outerShdw blurRad="38100" dist="38100" dir="2700000" algn="tl">
                    <a:srgbClr val="FFFFFF"/>
                  </a:outerShdw>
                </a:effectLst>
              </a:rPr>
              <a:t>),  mandible (</a:t>
            </a:r>
            <a:r>
              <a:rPr lang="en-GB" sz="2000" dirty="0" err="1" smtClean="0">
                <a:effectLst>
                  <a:outerShdw blurRad="38100" dist="38100" dir="2700000" algn="tl">
                    <a:srgbClr val="FFFFFF"/>
                  </a:outerShdw>
                </a:effectLst>
              </a:rPr>
              <a:t>rahang</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bawah</a:t>
            </a:r>
            <a:r>
              <a:rPr lang="en-GB" sz="2000" dirty="0" smtClean="0">
                <a:effectLst>
                  <a:outerShdw blurRad="38100" dist="38100" dir="2700000" algn="tl">
                    <a:srgbClr val="FFFFFF"/>
                  </a:outerShdw>
                </a:effectLst>
              </a:rPr>
              <a:t>)</a:t>
            </a: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2000" dirty="0" smtClean="0">
              <a:effectLst>
                <a:outerShdw blurRad="38100" dist="38100" dir="2700000" algn="tl">
                  <a:srgbClr val="FFFFFF"/>
                </a:outerShdw>
              </a:effectLst>
            </a:endParaRPr>
          </a:p>
          <a:p>
            <a:pPr eaLnBrk="1" hangingPunct="1">
              <a:lnSpc>
                <a:spcPct val="100000"/>
              </a:lnSpc>
              <a:spcBef>
                <a:spcPts val="25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1000" dirty="0" smtClean="0">
              <a:effectLst>
                <a:outerShdw blurRad="38100" dist="38100" dir="2700000" algn="tl">
                  <a:srgbClr val="FFFFFF"/>
                </a:outerShdw>
              </a:effectLst>
            </a:endParaRPr>
          </a:p>
          <a:p>
            <a:pPr>
              <a:spcBef>
                <a:spcPts val="25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smtClean="0">
                <a:effectLst>
                  <a:outerShdw blurRad="38100" dist="38100" dir="2700000" algn="tl">
                    <a:srgbClr val="FFFFFF"/>
                  </a:outerShdw>
                </a:effectLst>
              </a:rPr>
              <a:t>2. </a:t>
            </a:r>
            <a:r>
              <a:rPr lang="en-GB" sz="2400" b="1" dirty="0" err="1" smtClean="0">
                <a:effectLst>
                  <a:outerShdw blurRad="38100" dist="38100" dir="2700000" algn="tl">
                    <a:srgbClr val="FFFFFF"/>
                  </a:outerShdw>
                </a:effectLst>
              </a:rPr>
              <a:t>Cartilagenous</a:t>
            </a:r>
            <a:r>
              <a:rPr lang="en-GB" sz="2000" dirty="0" smtClean="0">
                <a:effectLst>
                  <a:outerShdw blurRad="38100" dist="38100" dir="2700000" algn="tl">
                    <a:srgbClr val="FFFFFF"/>
                  </a:outerShdw>
                </a:effectLst>
              </a:rPr>
              <a:t>  =  </a:t>
            </a:r>
            <a:r>
              <a:rPr lang="en-GB" sz="2000" dirty="0" err="1">
                <a:effectLst>
                  <a:outerShdw blurRad="38100" dist="38100" dir="2700000" algn="tl">
                    <a:srgbClr val="FFFFFF"/>
                  </a:outerShdw>
                </a:effectLst>
              </a:rPr>
              <a:t>dimulai</a:t>
            </a:r>
            <a:r>
              <a:rPr lang="en-GB" sz="2000" dirty="0">
                <a:effectLst>
                  <a:outerShdw blurRad="38100" dist="38100" dir="2700000" algn="tl">
                    <a:srgbClr val="FFFFFF"/>
                  </a:outerShdw>
                </a:effectLst>
              </a:rPr>
              <a:t> </a:t>
            </a:r>
            <a:r>
              <a:rPr lang="en-GB" sz="2000" dirty="0" err="1">
                <a:effectLst>
                  <a:outerShdw blurRad="38100" dist="38100" dir="2700000" algn="tl">
                    <a:srgbClr val="FFFFFF"/>
                  </a:outerShdw>
                </a:effectLst>
              </a:rPr>
              <a:t>sebagai</a:t>
            </a:r>
            <a:r>
              <a:rPr lang="en-GB" sz="2000" dirty="0">
                <a:effectLst>
                  <a:outerShdw blurRad="38100" dist="38100" dir="2700000" algn="tl">
                    <a:srgbClr val="FFFFFF"/>
                  </a:outerShdw>
                </a:effectLst>
              </a:rPr>
              <a:t> </a:t>
            </a:r>
            <a:r>
              <a:rPr lang="en-GB" sz="2000" dirty="0" err="1">
                <a:effectLst>
                  <a:outerShdw blurRad="38100" dist="38100" dir="2700000" algn="tl">
                    <a:srgbClr val="FFFFFF"/>
                  </a:outerShdw>
                </a:effectLst>
              </a:rPr>
              <a:t>tulang</a:t>
            </a:r>
            <a:r>
              <a:rPr lang="en-GB" sz="2000" dirty="0">
                <a:effectLst>
                  <a:outerShdw blurRad="38100" dist="38100" dir="2700000" algn="tl">
                    <a:srgbClr val="FFFFFF"/>
                  </a:outerShdw>
                </a:effectLst>
              </a:rPr>
              <a:t> </a:t>
            </a:r>
            <a:r>
              <a:rPr lang="en-GB" sz="2000" dirty="0" err="1">
                <a:effectLst>
                  <a:outerShdw blurRad="38100" dist="38100" dir="2700000" algn="tl">
                    <a:srgbClr val="FFFFFF"/>
                  </a:outerShdw>
                </a:effectLst>
              </a:rPr>
              <a:t>rawan</a:t>
            </a:r>
            <a:r>
              <a:rPr lang="en-GB" sz="2000" dirty="0">
                <a:effectLst>
                  <a:outerShdw blurRad="38100" dist="38100" dir="2700000" algn="tl">
                    <a:srgbClr val="FFFFFF"/>
                  </a:outerShdw>
                </a:effectLst>
              </a:rPr>
              <a:t>, </a:t>
            </a:r>
            <a:r>
              <a:rPr lang="en-GB" sz="2000" dirty="0" err="1">
                <a:effectLst>
                  <a:outerShdw blurRad="38100" dist="38100" dir="2700000" algn="tl">
                    <a:srgbClr val="FFFFFF"/>
                  </a:outerShdw>
                </a:effectLst>
              </a:rPr>
              <a:t>secara</a:t>
            </a:r>
            <a:r>
              <a:rPr lang="en-GB" sz="2000" dirty="0">
                <a:effectLst>
                  <a:outerShdw blurRad="38100" dist="38100" dir="2700000" algn="tl">
                    <a:srgbClr val="FFFFFF"/>
                  </a:outerShdw>
                </a:effectLst>
              </a:rPr>
              <a:t> </a:t>
            </a:r>
            <a:r>
              <a:rPr lang="en-GB" sz="2000" dirty="0" err="1">
                <a:effectLst>
                  <a:outerShdw blurRad="38100" dist="38100" dir="2700000" algn="tl">
                    <a:srgbClr val="FFFFFF"/>
                  </a:outerShdw>
                </a:effectLst>
              </a:rPr>
              <a:t>bertahap</a:t>
            </a:r>
            <a:r>
              <a:rPr lang="en-GB" sz="2000" dirty="0">
                <a:effectLst>
                  <a:outerShdw blurRad="38100" dist="38100" dir="2700000" algn="tl">
                    <a:srgbClr val="FFFFFF"/>
                  </a:outerShdw>
                </a:effectLst>
              </a:rPr>
              <a:t> </a:t>
            </a:r>
            <a:r>
              <a:rPr lang="en-GB" sz="2000" dirty="0" err="1" smtClean="0">
                <a:effectLst>
                  <a:outerShdw blurRad="38100" dist="38100" dir="2700000" algn="tl">
                    <a:srgbClr val="FFFFFF"/>
                  </a:outerShdw>
                </a:effectLst>
              </a:rPr>
              <a:t>mengeras</a:t>
            </a:r>
            <a:r>
              <a:rPr lang="en-GB" sz="2000" dirty="0">
                <a:effectLst>
                  <a:outerShdw blurRad="38100" dist="38100" dir="2700000" algn="tl">
                    <a:srgbClr val="FFFFFF"/>
                  </a:outerShdw>
                </a:effectLst>
              </a:rPr>
              <a:t> </a:t>
            </a:r>
            <a:r>
              <a:rPr lang="en-GB" sz="2000" dirty="0">
                <a:effectLst>
                  <a:outerShdw blurRad="38100" dist="38100" dir="2700000" algn="tl">
                    <a:srgbClr val="FFFFFF"/>
                  </a:outerShdw>
                </a:effectLst>
                <a:sym typeface="Wingdings" pitchFamily="2" charset="2"/>
              </a:rPr>
              <a:t> </a:t>
            </a:r>
            <a:r>
              <a:rPr lang="en-GB" sz="2000" dirty="0" err="1">
                <a:effectLst>
                  <a:outerShdw blurRad="38100" dist="38100" dir="2700000" algn="tl">
                    <a:srgbClr val="FFFFFF"/>
                  </a:outerShdw>
                </a:effectLst>
                <a:sym typeface="Wingdings" pitchFamily="2" charset="2"/>
              </a:rPr>
              <a:t>osifikasi</a:t>
            </a:r>
            <a:r>
              <a:rPr lang="en-GB" sz="2000" dirty="0">
                <a:effectLst>
                  <a:outerShdw blurRad="38100" dist="38100" dir="2700000" algn="tl">
                    <a:srgbClr val="FFFFFF"/>
                  </a:outerShdw>
                </a:effectLst>
                <a:sym typeface="Wingdings" pitchFamily="2" charset="2"/>
              </a:rPr>
              <a:t> </a:t>
            </a:r>
            <a:r>
              <a:rPr lang="en-GB" sz="2000" dirty="0" err="1">
                <a:effectLst>
                  <a:outerShdw blurRad="38100" dist="38100" dir="2700000" algn="tl">
                    <a:srgbClr val="FFFFFF"/>
                  </a:outerShdw>
                </a:effectLst>
                <a:sym typeface="Wingdings" pitchFamily="2" charset="2"/>
              </a:rPr>
              <a:t>enchondral</a:t>
            </a:r>
            <a:r>
              <a:rPr lang="en-GB" sz="2000" dirty="0">
                <a:effectLst>
                  <a:outerShdw blurRad="38100" dist="38100" dir="2700000" algn="tl">
                    <a:srgbClr val="FFFFFF"/>
                  </a:outerShdw>
                </a:effectLst>
                <a:sym typeface="Wingdings" pitchFamily="2" charset="2"/>
              </a:rPr>
              <a:t> </a:t>
            </a:r>
            <a:r>
              <a:rPr lang="en-GB" sz="2000" dirty="0" err="1">
                <a:effectLst>
                  <a:outerShdw blurRad="38100" dist="38100" dir="2700000" algn="tl">
                    <a:srgbClr val="FFFFFF"/>
                  </a:outerShdw>
                </a:effectLst>
                <a:sym typeface="Wingdings" pitchFamily="2" charset="2"/>
              </a:rPr>
              <a:t>atau</a:t>
            </a:r>
            <a:r>
              <a:rPr lang="en-GB" sz="2000" dirty="0">
                <a:effectLst>
                  <a:outerShdw blurRad="38100" dist="38100" dir="2700000" algn="tl">
                    <a:srgbClr val="FFFFFF"/>
                  </a:outerShdw>
                </a:effectLst>
                <a:sym typeface="Wingdings" pitchFamily="2" charset="2"/>
              </a:rPr>
              <a:t> </a:t>
            </a:r>
            <a:r>
              <a:rPr lang="en-GB" sz="2000" dirty="0" err="1">
                <a:effectLst>
                  <a:outerShdw blurRad="38100" dist="38100" dir="2700000" algn="tl">
                    <a:srgbClr val="FFFFFF"/>
                  </a:outerShdw>
                </a:effectLst>
                <a:sym typeface="Wingdings" pitchFamily="2" charset="2"/>
              </a:rPr>
              <a:t>intracartilagenous</a:t>
            </a:r>
            <a:r>
              <a:rPr lang="en-GB" sz="2000" dirty="0">
                <a:effectLst>
                  <a:outerShdw blurRad="38100" dist="38100" dir="2700000" algn="tl">
                    <a:srgbClr val="FFFFFF"/>
                  </a:outerShdw>
                </a:effectLst>
                <a:sym typeface="Wingdings" pitchFamily="2" charset="2"/>
              </a:rPr>
              <a:t>.</a:t>
            </a:r>
          </a:p>
          <a:p>
            <a:pPr>
              <a:spcBef>
                <a:spcPts val="25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smtClean="0">
                <a:effectLst>
                  <a:outerShdw blurRad="38100" dist="38100" dir="2700000" algn="tl">
                    <a:srgbClr val="FFFFFF"/>
                  </a:outerShdw>
                </a:effectLst>
              </a:rPr>
              <a:t>		</a:t>
            </a:r>
            <a:endParaRPr lang="en-GB" sz="1000" dirty="0" smtClean="0">
              <a:effectLst>
                <a:outerShdw blurRad="38100" dist="38100" dir="2700000" algn="tl">
                  <a:srgbClr val="FFFFFF"/>
                </a:outerShdw>
              </a:effectLst>
            </a:endParaRP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cth</a:t>
            </a:r>
            <a:r>
              <a:rPr lang="en-GB" sz="2000" dirty="0" smtClean="0">
                <a:effectLst>
                  <a:outerShdw blurRad="38100" dist="38100" dir="2700000" algn="tl">
                    <a:srgbClr val="FFFFFF"/>
                  </a:outerShdw>
                </a:effectLst>
              </a:rPr>
              <a:t> : long  bones (</a:t>
            </a:r>
            <a:r>
              <a:rPr lang="en-GB" sz="2000" dirty="0" err="1" smtClean="0">
                <a:effectLst>
                  <a:outerShdw blurRad="38100" dist="38100" dir="2700000" algn="tl">
                    <a:srgbClr val="FFFFFF"/>
                  </a:outerShdw>
                </a:effectLst>
              </a:rPr>
              <a:t>tulang</a:t>
            </a:r>
            <a:r>
              <a:rPr lang="en-GB" sz="2000" dirty="0" smtClean="0">
                <a:effectLst>
                  <a:outerShdw blurRad="38100" dist="38100" dir="2700000" algn="tl">
                    <a:srgbClr val="FFFFFF"/>
                  </a:outerShdw>
                </a:effectLst>
              </a:rPr>
              <a:t> </a:t>
            </a:r>
            <a:r>
              <a:rPr lang="en-GB" sz="2000" dirty="0" err="1" smtClean="0">
                <a:effectLst>
                  <a:outerShdw blurRad="38100" dist="38100" dir="2700000" algn="tl">
                    <a:srgbClr val="FFFFFF"/>
                  </a:outerShdw>
                </a:effectLst>
              </a:rPr>
              <a:t>panjang</a:t>
            </a:r>
            <a:r>
              <a:rPr lang="en-GB" sz="2000" dirty="0" smtClean="0">
                <a:effectLst>
                  <a:outerShdw blurRad="38100" dist="38100" dir="2700000" algn="tl">
                    <a:srgbClr val="FFFFFF"/>
                  </a:outerShdw>
                </a:effectLst>
              </a:rPr>
              <a:t>)</a:t>
            </a: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2000" dirty="0" smtClean="0">
              <a:effectLst>
                <a:outerShdw blurRad="38100" dist="38100" dir="2700000" algn="tl">
                  <a:srgbClr val="FFFFFF"/>
                </a:outerShdw>
              </a:effectLst>
            </a:endParaRP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smtClean="0">
                <a:effectLst>
                  <a:outerShdw blurRad="38100" dist="38100" dir="2700000" algn="tl">
                    <a:srgbClr val="FFFFFF"/>
                  </a:outerShdw>
                </a:effectLst>
              </a:rPr>
              <a:t>	</a:t>
            </a:r>
          </a:p>
          <a:p>
            <a:pPr eaLnBrk="1" hangingPunct="1">
              <a:lnSpc>
                <a:spcPct val="100000"/>
              </a:lnSpc>
              <a:spcBef>
                <a:spcPts val="500"/>
              </a:spcBef>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2000" dirty="0" smtClean="0">
              <a:effectLst>
                <a:outerShdw blurRad="38100" dist="38100" dir="2700000" algn="tl">
                  <a:srgbClr val="FFFFFF"/>
                </a:outerShdw>
              </a:effectLst>
            </a:endParaRPr>
          </a:p>
        </p:txBody>
      </p:sp>
    </p:spTree>
    <p:extLst>
      <p:ext uri="{BB962C8B-B14F-4D97-AF65-F5344CB8AC3E}">
        <p14:creationId xmlns:p14="http://schemas.microsoft.com/office/powerpoint/2010/main" val="261004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6147" name="Text Box 2"/>
          <p:cNvSpPr txBox="1">
            <a:spLocks noChangeArrowheads="1"/>
          </p:cNvSpPr>
          <p:nvPr/>
        </p:nvSpPr>
        <p:spPr bwMode="auto">
          <a:xfrm>
            <a:off x="0" y="0"/>
            <a:ext cx="1971675"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81360" tIns="40680" rIns="81360" bIns="40680" anchor="ct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1pPr>
            <a:lvl2pPr marL="742950" indent="-28575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2pPr>
            <a:lvl3pPr marL="11430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3pPr>
            <a:lvl4pPr marL="16002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4pPr>
            <a:lvl5pPr marL="2057400" indent="-228600"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5pPr>
            <a:lvl6pPr marL="2514600" indent="-228600" defTabSz="457200" eaLnBrk="0" fontAlgn="base" hangingPunct="0">
              <a:lnSpc>
                <a:spcPct val="81000"/>
              </a:lnSpc>
              <a:spcBef>
                <a:spcPct val="0"/>
              </a:spcBef>
              <a:spcAft>
                <a:spcPct val="0"/>
              </a:spcAft>
              <a:buClr>
                <a:srgbClr val="000000"/>
              </a:buClr>
              <a:buSzPct val="100000"/>
              <a:buFont typeface="Arial"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6pPr>
            <a:lvl7pPr marL="2971800" indent="-228600" defTabSz="457200" eaLnBrk="0" fontAlgn="base" hangingPunct="0">
              <a:lnSpc>
                <a:spcPct val="81000"/>
              </a:lnSpc>
              <a:spcBef>
                <a:spcPct val="0"/>
              </a:spcBef>
              <a:spcAft>
                <a:spcPct val="0"/>
              </a:spcAft>
              <a:buClr>
                <a:srgbClr val="000000"/>
              </a:buClr>
              <a:buSzPct val="100000"/>
              <a:buFont typeface="Arial"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7pPr>
            <a:lvl8pPr marL="3429000" indent="-228600" defTabSz="457200" eaLnBrk="0" fontAlgn="base" hangingPunct="0">
              <a:lnSpc>
                <a:spcPct val="81000"/>
              </a:lnSpc>
              <a:spcBef>
                <a:spcPct val="0"/>
              </a:spcBef>
              <a:spcAft>
                <a:spcPct val="0"/>
              </a:spcAft>
              <a:buClr>
                <a:srgbClr val="000000"/>
              </a:buClr>
              <a:buSzPct val="100000"/>
              <a:buFont typeface="Arial"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8pPr>
            <a:lvl9pPr marL="3886200" indent="-228600" defTabSz="457200" eaLnBrk="0" fontAlgn="base" hangingPunct="0">
              <a:lnSpc>
                <a:spcPct val="81000"/>
              </a:lnSpc>
              <a:spcBef>
                <a:spcPct val="0"/>
              </a:spcBef>
              <a:spcAft>
                <a:spcPct val="0"/>
              </a:spcAft>
              <a:buClr>
                <a:srgbClr val="000000"/>
              </a:buClr>
              <a:buSzPct val="100000"/>
              <a:buFont typeface="Arial"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charset="0"/>
                <a:cs typeface="Arial" charset="0"/>
              </a:defRPr>
            </a:lvl9pPr>
          </a:lstStyle>
          <a:p>
            <a:pPr eaLnBrk="1" hangingPunct="1">
              <a:lnSpc>
                <a:spcPct val="100000"/>
              </a:lnSpc>
            </a:pPr>
            <a:r>
              <a:rPr lang="en-GB" sz="1200">
                <a:solidFill>
                  <a:srgbClr val="000000"/>
                </a:solidFill>
              </a:rPr>
              <a:t>Table. 6.1</a:t>
            </a:r>
          </a:p>
        </p:txBody>
      </p:sp>
    </p:spTree>
    <p:extLst>
      <p:ext uri="{BB962C8B-B14F-4D97-AF65-F5344CB8AC3E}">
        <p14:creationId xmlns:p14="http://schemas.microsoft.com/office/powerpoint/2010/main" val="364032351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Rangka</a:t>
            </a:r>
            <a:r>
              <a:rPr lang="en-US" dirty="0" smtClean="0"/>
              <a:t> </a:t>
            </a:r>
            <a:r>
              <a:rPr lang="en-US" dirty="0" err="1" smtClean="0"/>
              <a:t>Manusia</a:t>
            </a:r>
            <a:endParaRPr lang="en-US" dirty="0"/>
          </a:p>
        </p:txBody>
      </p:sp>
      <p:sp>
        <p:nvSpPr>
          <p:cNvPr id="3" name="Text Placeholder 2"/>
          <p:cNvSpPr>
            <a:spLocks noGrp="1"/>
          </p:cNvSpPr>
          <p:nvPr>
            <p:ph type="body" idx="1"/>
          </p:nvPr>
        </p:nvSpPr>
        <p:spPr/>
        <p:txBody>
          <a:bodyPr/>
          <a:lstStyle/>
          <a:p>
            <a:r>
              <a:rPr lang="en-US" dirty="0" err="1" smtClean="0"/>
              <a:t>Rangka</a:t>
            </a:r>
            <a:r>
              <a:rPr lang="en-US" dirty="0" smtClean="0"/>
              <a:t> </a:t>
            </a:r>
            <a:r>
              <a:rPr lang="en-US" dirty="0" err="1" smtClean="0"/>
              <a:t>Aksial</a:t>
            </a:r>
            <a:endParaRPr lang="en-US" dirty="0"/>
          </a:p>
        </p:txBody>
      </p:sp>
      <p:sp>
        <p:nvSpPr>
          <p:cNvPr id="4" name="Text Placeholder 3"/>
          <p:cNvSpPr>
            <a:spLocks noGrp="1"/>
          </p:cNvSpPr>
          <p:nvPr>
            <p:ph type="body" sz="half" idx="3"/>
          </p:nvPr>
        </p:nvSpPr>
        <p:spPr/>
        <p:txBody>
          <a:bodyPr/>
          <a:lstStyle/>
          <a:p>
            <a:r>
              <a:rPr lang="en-US" dirty="0" err="1" smtClean="0"/>
              <a:t>Rangka</a:t>
            </a:r>
            <a:r>
              <a:rPr lang="en-US" dirty="0" smtClean="0"/>
              <a:t> </a:t>
            </a:r>
            <a:r>
              <a:rPr lang="en-US" dirty="0" err="1" smtClean="0"/>
              <a:t>Apendikular</a:t>
            </a:r>
            <a:endParaRPr lang="en-US" dirty="0"/>
          </a:p>
        </p:txBody>
      </p:sp>
      <p:sp>
        <p:nvSpPr>
          <p:cNvPr id="5" name="Content Placeholder 4"/>
          <p:cNvSpPr>
            <a:spLocks noGrp="1"/>
          </p:cNvSpPr>
          <p:nvPr>
            <p:ph sz="quarter" idx="2"/>
          </p:nvPr>
        </p:nvSpPr>
        <p:spPr/>
        <p:txBody>
          <a:bodyPr>
            <a:normAutofit/>
          </a:bodyPr>
          <a:lstStyle/>
          <a:p>
            <a:r>
              <a:rPr lang="en-US" sz="2000" dirty="0" err="1" smtClean="0"/>
              <a:t>Membentuk</a:t>
            </a:r>
            <a:r>
              <a:rPr lang="en-US" sz="2000" dirty="0" smtClean="0"/>
              <a:t> </a:t>
            </a:r>
            <a:r>
              <a:rPr lang="en-US" sz="2000" dirty="0" err="1" smtClean="0"/>
              <a:t>sumbu</a:t>
            </a:r>
            <a:r>
              <a:rPr lang="en-US" sz="2000" dirty="0" smtClean="0"/>
              <a:t> </a:t>
            </a:r>
            <a:r>
              <a:rPr lang="en-US" sz="2000" dirty="0" err="1" smtClean="0"/>
              <a:t>tubuh</a:t>
            </a:r>
            <a:endParaRPr lang="en-US" sz="2000" dirty="0" smtClean="0"/>
          </a:p>
          <a:p>
            <a:r>
              <a:rPr lang="en-US" sz="2000" dirty="0" err="1" smtClean="0"/>
              <a:t>Terdiri</a:t>
            </a:r>
            <a:r>
              <a:rPr lang="en-US" sz="2000" dirty="0" smtClean="0"/>
              <a:t> </a:t>
            </a:r>
            <a:r>
              <a:rPr lang="en-US" sz="2000" dirty="0" err="1" smtClean="0"/>
              <a:t>atas</a:t>
            </a:r>
            <a:r>
              <a:rPr lang="en-US" sz="2000" dirty="0" smtClean="0"/>
              <a:t> : </a:t>
            </a:r>
            <a:r>
              <a:rPr lang="en-US" sz="2000" dirty="0" err="1" smtClean="0"/>
              <a:t>tengkorak</a:t>
            </a:r>
            <a:r>
              <a:rPr lang="en-US" sz="2000" dirty="0" smtClean="0"/>
              <a:t>, </a:t>
            </a:r>
            <a:r>
              <a:rPr lang="en-US" sz="2000" dirty="0" err="1" smtClean="0"/>
              <a:t>kolumna</a:t>
            </a:r>
            <a:r>
              <a:rPr lang="en-US" sz="2000" dirty="0" smtClean="0"/>
              <a:t> </a:t>
            </a:r>
            <a:r>
              <a:rPr lang="en-US" sz="2000" dirty="0" err="1" smtClean="0"/>
              <a:t>vertebralis</a:t>
            </a:r>
            <a:r>
              <a:rPr lang="en-US" sz="2000" dirty="0" smtClean="0"/>
              <a:t> </a:t>
            </a:r>
            <a:r>
              <a:rPr lang="en-US" sz="2000" dirty="0" err="1" smtClean="0"/>
              <a:t>dan</a:t>
            </a:r>
            <a:r>
              <a:rPr lang="en-US" sz="2000" dirty="0" smtClean="0"/>
              <a:t> </a:t>
            </a:r>
            <a:r>
              <a:rPr lang="en-US" sz="2000" dirty="0" err="1" smtClean="0"/>
              <a:t>rangka</a:t>
            </a:r>
            <a:r>
              <a:rPr lang="en-US" sz="2000" dirty="0" smtClean="0"/>
              <a:t> </a:t>
            </a:r>
            <a:r>
              <a:rPr lang="en-US" sz="2000" dirty="0" err="1" smtClean="0"/>
              <a:t>iga</a:t>
            </a:r>
            <a:endParaRPr lang="en-US" sz="2000" dirty="0" smtClean="0"/>
          </a:p>
          <a:p>
            <a:pP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smtClean="0">
                <a:effectLst>
                  <a:outerShdw blurRad="38100" dist="38100" dir="2700000" algn="tl">
                    <a:srgbClr val="FFFFFF"/>
                  </a:outerShdw>
                </a:effectLst>
              </a:rPr>
              <a:t>	skull</a:t>
            </a:r>
            <a:r>
              <a:rPr lang="en-GB" sz="2000" dirty="0">
                <a:effectLst>
                  <a:outerShdw blurRad="38100" dist="38100" dir="2700000" algn="tl">
                    <a:srgbClr val="FFFFFF"/>
                  </a:outerShdw>
                </a:effectLst>
              </a:rPr>
              <a:t>		</a:t>
            </a:r>
            <a:r>
              <a:rPr lang="en-GB" sz="2000" dirty="0" smtClean="0">
                <a:effectLst>
                  <a:outerShdw blurRad="38100" dist="38100" dir="2700000" algn="tl">
                    <a:srgbClr val="FFFFFF"/>
                  </a:outerShdw>
                </a:effectLst>
              </a:rPr>
              <a:t>		22</a:t>
            </a:r>
            <a:r>
              <a:rPr lang="en-GB" sz="2000" dirty="0">
                <a:effectLst>
                  <a:outerShdw blurRad="38100" dist="38100" dir="2700000" algn="tl">
                    <a:srgbClr val="FFFFFF"/>
                  </a:outerShdw>
                </a:effectLst>
              </a:rPr>
              <a:t>	</a:t>
            </a:r>
          </a:p>
          <a:p>
            <a:pP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a:t>
            </a:r>
            <a:r>
              <a:rPr lang="en-GB" sz="2000" dirty="0" smtClean="0">
                <a:effectLst>
                  <a:outerShdw blurRad="38100" dist="38100" dir="2700000" algn="tl">
                    <a:srgbClr val="FFFFFF"/>
                  </a:outerShdw>
                </a:effectLst>
              </a:rPr>
              <a:t>hyoid</a:t>
            </a:r>
            <a:r>
              <a:rPr lang="en-GB" sz="2000" dirty="0">
                <a:effectLst>
                  <a:outerShdw blurRad="38100" dist="38100" dir="2700000" algn="tl">
                    <a:srgbClr val="FFFFFF"/>
                  </a:outerShdw>
                </a:effectLst>
              </a:rPr>
              <a:t>		  	</a:t>
            </a:r>
            <a:r>
              <a:rPr lang="en-GB" sz="2000" dirty="0" smtClean="0">
                <a:effectLst>
                  <a:outerShdw blurRad="38100" dist="38100" dir="2700000" algn="tl">
                    <a:srgbClr val="FFFFFF"/>
                  </a:outerShdw>
                </a:effectLst>
              </a:rPr>
              <a:t>	  </a:t>
            </a:r>
            <a:r>
              <a:rPr lang="en-GB" sz="2000" dirty="0">
                <a:effectLst>
                  <a:outerShdw blurRad="38100" dist="38100" dir="2700000" algn="tl">
                    <a:srgbClr val="FFFFFF"/>
                  </a:outerShdw>
                </a:effectLst>
              </a:rPr>
              <a:t>1</a:t>
            </a:r>
          </a:p>
          <a:p>
            <a:pP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a:t>
            </a:r>
            <a:r>
              <a:rPr lang="en-GB" sz="2000" dirty="0" err="1" smtClean="0">
                <a:effectLst>
                  <a:outerShdw blurRad="38100" dist="38100" dir="2700000" algn="tl">
                    <a:srgbClr val="FFFFFF"/>
                  </a:outerShdw>
                </a:effectLst>
              </a:rPr>
              <a:t>ossicles</a:t>
            </a:r>
            <a:r>
              <a:rPr lang="en-GB" sz="2000" dirty="0">
                <a:effectLst>
                  <a:outerShdw blurRad="38100" dist="38100" dir="2700000" algn="tl">
                    <a:srgbClr val="FFFFFF"/>
                  </a:outerShdw>
                </a:effectLst>
              </a:rPr>
              <a:t>	  </a:t>
            </a:r>
            <a:r>
              <a:rPr lang="en-GB" sz="2000" dirty="0" smtClean="0">
                <a:effectLst>
                  <a:outerShdw blurRad="38100" dist="38100" dir="2700000" algn="tl">
                    <a:srgbClr val="FFFFFF"/>
                  </a:outerShdw>
                </a:effectLst>
              </a:rPr>
              <a:t>	</a:t>
            </a:r>
            <a:r>
              <a:rPr lang="en-GB" sz="2000" dirty="0">
                <a:effectLst>
                  <a:outerShdw blurRad="38100" dist="38100" dir="2700000" algn="tl">
                    <a:srgbClr val="FFFFFF"/>
                  </a:outerShdw>
                </a:effectLst>
              </a:rPr>
              <a:t>	  6</a:t>
            </a:r>
          </a:p>
          <a:p>
            <a:pP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a:t>
            </a:r>
            <a:r>
              <a:rPr lang="en-GB" sz="2000" dirty="0" smtClean="0">
                <a:effectLst>
                  <a:outerShdw blurRad="38100" dist="38100" dir="2700000" algn="tl">
                    <a:srgbClr val="FFFFFF"/>
                  </a:outerShdw>
                </a:effectLst>
              </a:rPr>
              <a:t>vertebrae</a:t>
            </a:r>
            <a:r>
              <a:rPr lang="en-GB" sz="2000" dirty="0">
                <a:effectLst>
                  <a:outerShdw blurRad="38100" dist="38100" dir="2700000" algn="tl">
                    <a:srgbClr val="FFFFFF"/>
                  </a:outerShdw>
                </a:effectLst>
              </a:rPr>
              <a:t>		</a:t>
            </a:r>
            <a:r>
              <a:rPr lang="en-GB" sz="2000" dirty="0" smtClean="0">
                <a:effectLst>
                  <a:outerShdw blurRad="38100" dist="38100" dir="2700000" algn="tl">
                    <a:srgbClr val="FFFFFF"/>
                  </a:outerShdw>
                </a:effectLst>
              </a:rPr>
              <a:t>	26</a:t>
            </a:r>
            <a:endParaRPr lang="en-GB" sz="2000" dirty="0">
              <a:effectLst>
                <a:outerShdw blurRad="38100" dist="38100" dir="2700000" algn="tl">
                  <a:srgbClr val="FFFFFF"/>
                </a:outerShdw>
              </a:effectLst>
            </a:endParaRPr>
          </a:p>
          <a:p>
            <a:pP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a:t>
            </a:r>
            <a:r>
              <a:rPr lang="en-GB" sz="2000" dirty="0" smtClean="0">
                <a:effectLst>
                  <a:outerShdw blurRad="38100" dist="38100" dir="2700000" algn="tl">
                    <a:srgbClr val="FFFFFF"/>
                  </a:outerShdw>
                </a:effectLst>
              </a:rPr>
              <a:t>ribs </a:t>
            </a:r>
            <a:r>
              <a:rPr lang="en-GB" sz="2000" dirty="0">
                <a:effectLst>
                  <a:outerShdw blurRad="38100" dist="38100" dir="2700000" algn="tl">
                    <a:srgbClr val="FFFFFF"/>
                  </a:outerShdw>
                </a:effectLst>
              </a:rPr>
              <a:t>&amp; sternum       </a:t>
            </a:r>
            <a:r>
              <a:rPr lang="en-GB" sz="2000" u="sng" dirty="0" smtClean="0">
                <a:effectLst>
                  <a:outerShdw blurRad="38100" dist="38100" dir="2700000" algn="tl">
                    <a:srgbClr val="FFFFFF"/>
                  </a:outerShdw>
                </a:effectLst>
              </a:rPr>
              <a:t>25</a:t>
            </a:r>
            <a:r>
              <a:rPr lang="en-GB" sz="2000" u="sng" dirty="0">
                <a:effectLst>
                  <a:outerShdw blurRad="38100" dist="38100" dir="2700000" algn="tl">
                    <a:srgbClr val="FFFFFF"/>
                  </a:outerShdw>
                </a:effectLst>
              </a:rPr>
              <a:t>_</a:t>
            </a:r>
          </a:p>
          <a:p>
            <a:pP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a:t>
            </a:r>
            <a:r>
              <a:rPr lang="en-GB" sz="2000" b="1" dirty="0" smtClean="0">
                <a:effectLst>
                  <a:outerShdw blurRad="38100" dist="38100" dir="2700000" algn="tl">
                    <a:srgbClr val="FFFFFF"/>
                  </a:outerShdw>
                </a:effectLst>
              </a:rPr>
              <a:t>80</a:t>
            </a:r>
            <a:r>
              <a:rPr lang="en-GB" sz="2000" dirty="0">
                <a:effectLst>
                  <a:outerShdw blurRad="38100" dist="38100" dir="2700000" algn="tl">
                    <a:srgbClr val="FFFFFF"/>
                  </a:outerShdw>
                </a:effectLst>
              </a:rPr>
              <a:t>		</a:t>
            </a:r>
          </a:p>
          <a:p>
            <a:endParaRPr lang="en-US" sz="2000" dirty="0"/>
          </a:p>
        </p:txBody>
      </p:sp>
      <p:sp>
        <p:nvSpPr>
          <p:cNvPr id="6" name="Content Placeholder 5"/>
          <p:cNvSpPr>
            <a:spLocks noGrp="1"/>
          </p:cNvSpPr>
          <p:nvPr>
            <p:ph sz="quarter" idx="4"/>
          </p:nvPr>
        </p:nvSpPr>
        <p:spPr/>
        <p:txBody>
          <a:bodyPr>
            <a:normAutofit fontScale="62500" lnSpcReduction="20000"/>
          </a:bodyPr>
          <a:lstStyle/>
          <a:p>
            <a:r>
              <a:rPr lang="en-US" sz="2000" dirty="0" err="1" smtClean="0"/>
              <a:t>Mendukung</a:t>
            </a:r>
            <a:r>
              <a:rPr lang="en-US" sz="2000" dirty="0" smtClean="0"/>
              <a:t> </a:t>
            </a:r>
            <a:r>
              <a:rPr lang="en-US" sz="2000" dirty="0" err="1" smtClean="0"/>
              <a:t>ekstremitas</a:t>
            </a:r>
            <a:r>
              <a:rPr lang="en-US" sz="2000" dirty="0" smtClean="0"/>
              <a:t> </a:t>
            </a:r>
            <a:r>
              <a:rPr lang="en-US" sz="2000" dirty="0" err="1" smtClean="0"/>
              <a:t>tubuh</a:t>
            </a:r>
            <a:endParaRPr lang="en-US" sz="2000" dirty="0" smtClean="0"/>
          </a:p>
          <a:p>
            <a:r>
              <a:rPr lang="en-US" sz="2000" dirty="0" err="1" smtClean="0"/>
              <a:t>Terdiri</a:t>
            </a:r>
            <a:r>
              <a:rPr lang="en-US" sz="2000" dirty="0" smtClean="0"/>
              <a:t> </a:t>
            </a:r>
            <a:r>
              <a:rPr lang="en-US" sz="2000" dirty="0" err="1" smtClean="0"/>
              <a:t>atas</a:t>
            </a:r>
            <a:r>
              <a:rPr lang="en-US" sz="2000" dirty="0" smtClean="0"/>
              <a:t> : </a:t>
            </a:r>
            <a:r>
              <a:rPr lang="en-US" sz="2000" dirty="0" err="1" smtClean="0"/>
              <a:t>tulang</a:t>
            </a:r>
            <a:r>
              <a:rPr lang="en-US" sz="2000" dirty="0" smtClean="0"/>
              <a:t> </a:t>
            </a:r>
            <a:r>
              <a:rPr lang="en-US" sz="2000" dirty="0" err="1" smtClean="0"/>
              <a:t>lengan</a:t>
            </a:r>
            <a:r>
              <a:rPr lang="en-US" sz="2000" dirty="0" smtClean="0"/>
              <a:t> </a:t>
            </a:r>
            <a:r>
              <a:rPr lang="en-US" sz="2000" dirty="0" err="1" smtClean="0"/>
              <a:t>dan</a:t>
            </a:r>
            <a:r>
              <a:rPr lang="en-US" sz="2000" dirty="0" smtClean="0"/>
              <a:t> kaki, </a:t>
            </a:r>
            <a:r>
              <a:rPr lang="en-US" sz="2000" dirty="0" err="1" smtClean="0"/>
              <a:t>gelang</a:t>
            </a:r>
            <a:r>
              <a:rPr lang="en-US" sz="2000" dirty="0" smtClean="0"/>
              <a:t> </a:t>
            </a:r>
            <a:r>
              <a:rPr lang="en-US" sz="2000" dirty="0" err="1" smtClean="0"/>
              <a:t>bahu</a:t>
            </a:r>
            <a:r>
              <a:rPr lang="en-US" sz="2000" dirty="0" smtClean="0"/>
              <a:t>, </a:t>
            </a:r>
            <a:r>
              <a:rPr lang="en-US" sz="2000" dirty="0" err="1" smtClean="0"/>
              <a:t>dan</a:t>
            </a:r>
            <a:r>
              <a:rPr lang="en-US" sz="2000" dirty="0" smtClean="0"/>
              <a:t> </a:t>
            </a:r>
            <a:r>
              <a:rPr lang="en-US" sz="2000" dirty="0" err="1" smtClean="0"/>
              <a:t>panggul</a:t>
            </a:r>
            <a:endParaRPr lang="en-US" sz="2000" dirty="0" smtClean="0"/>
          </a:p>
          <a:p>
            <a:endParaRPr lang="en-US" sz="2000" dirty="0" smtClean="0"/>
          </a:p>
          <a:p>
            <a:pPr>
              <a:buClr>
                <a:srgbClr val="006600"/>
              </a:buCl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a:solidFill>
                  <a:srgbClr val="006600"/>
                </a:solidFill>
                <a:effectLst>
                  <a:outerShdw blurRad="38100" dist="38100" dir="2700000" algn="tl">
                    <a:srgbClr val="000000"/>
                  </a:outerShdw>
                </a:effectLst>
              </a:rPr>
              <a:t>Upper  Extremities</a:t>
            </a:r>
            <a:r>
              <a:rPr lang="en-GB" sz="2400" b="1" dirty="0">
                <a:effectLst>
                  <a:outerShdw blurRad="38100" dist="38100" dir="2700000" algn="tl">
                    <a:srgbClr val="FFFFFF"/>
                  </a:outerShdw>
                </a:effectLst>
              </a:rPr>
              <a:t>	</a:t>
            </a:r>
            <a:r>
              <a:rPr lang="en-GB" sz="2400" b="1" dirty="0" smtClean="0">
                <a:effectLst>
                  <a:outerShdw blurRad="38100" dist="38100" dir="2700000" algn="tl">
                    <a:srgbClr val="FFFFFF"/>
                  </a:outerShdw>
                </a:effectLst>
              </a:rPr>
              <a:t>    </a:t>
            </a:r>
            <a:r>
              <a:rPr lang="en-GB" sz="2400" b="1" dirty="0" smtClean="0">
                <a:solidFill>
                  <a:srgbClr val="009900"/>
                </a:solidFill>
                <a:effectLst>
                  <a:outerShdw blurRad="38100" dist="38100" dir="2700000" algn="tl">
                    <a:srgbClr val="000000"/>
                  </a:outerShdw>
                </a:effectLst>
              </a:rPr>
              <a:t>Lower  </a:t>
            </a:r>
            <a:r>
              <a:rPr lang="en-GB" sz="2400" b="1" dirty="0">
                <a:solidFill>
                  <a:srgbClr val="009900"/>
                </a:solidFill>
                <a:effectLst>
                  <a:outerShdw blurRad="38100" dist="38100" dir="2700000" algn="tl">
                    <a:srgbClr val="000000"/>
                  </a:outerShdw>
                </a:effectLst>
              </a:rPr>
              <a:t>Extremities</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a:effectLst>
                  <a:outerShdw blurRad="38100" dist="38100" dir="2700000" algn="tl">
                    <a:srgbClr val="FFFFFF"/>
                  </a:outerShdw>
                </a:effectLst>
              </a:rPr>
              <a:t>	</a:t>
            </a:r>
            <a:r>
              <a:rPr lang="en-GB" sz="2000" dirty="0">
                <a:effectLst>
                  <a:outerShdw blurRad="38100" dist="38100" dir="2700000" algn="tl">
                    <a:srgbClr val="FFFFFF"/>
                  </a:outerShdw>
                </a:effectLst>
              </a:rPr>
              <a:t>clavicle		2		hip  bone	    2</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scapulae		2		femur		    2</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a:t>
            </a:r>
            <a:r>
              <a:rPr lang="en-GB" sz="2000" dirty="0" err="1">
                <a:effectLst>
                  <a:outerShdw blurRad="38100" dist="38100" dir="2700000" algn="tl">
                    <a:srgbClr val="FFFFFF"/>
                  </a:outerShdw>
                </a:effectLst>
              </a:rPr>
              <a:t>humerus</a:t>
            </a:r>
            <a:r>
              <a:rPr lang="en-GB" sz="2000" dirty="0">
                <a:effectLst>
                  <a:outerShdw blurRad="38100" dist="38100" dir="2700000" algn="tl">
                    <a:srgbClr val="FFFFFF"/>
                  </a:outerShdw>
                </a:effectLst>
              </a:rPr>
              <a:t>		2		patella		    2</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radius		2		tibia		    2</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ulna		2		fibula		    2</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carpals	         </a:t>
            </a:r>
            <a:r>
              <a:rPr lang="en-GB" sz="2000" dirty="0" smtClean="0">
                <a:effectLst>
                  <a:outerShdw blurRad="38100" dist="38100" dir="2700000" algn="tl">
                    <a:srgbClr val="FFFFFF"/>
                  </a:outerShdw>
                </a:effectLst>
              </a:rPr>
              <a:t>16</a:t>
            </a:r>
            <a:r>
              <a:rPr lang="en-GB" sz="2000" dirty="0">
                <a:effectLst>
                  <a:outerShdw blurRad="38100" dist="38100" dir="2700000" algn="tl">
                    <a:srgbClr val="FFFFFF"/>
                  </a:outerShdw>
                </a:effectLst>
              </a:rPr>
              <a:t>		tarsals		  14</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metacarpals      </a:t>
            </a:r>
            <a:r>
              <a:rPr lang="en-GB" sz="2000" dirty="0" smtClean="0">
                <a:effectLst>
                  <a:outerShdw blurRad="38100" dist="38100" dir="2700000" algn="tl">
                    <a:srgbClr val="FFFFFF"/>
                  </a:outerShdw>
                </a:effectLst>
              </a:rPr>
              <a:t>10</a:t>
            </a:r>
            <a:r>
              <a:rPr lang="en-GB" sz="2000" dirty="0">
                <a:effectLst>
                  <a:outerShdw blurRad="38100" dist="38100" dir="2700000" algn="tl">
                    <a:srgbClr val="FFFFFF"/>
                  </a:outerShdw>
                </a:effectLst>
              </a:rPr>
              <a:t>		metatarsals    </a:t>
            </a:r>
            <a:r>
              <a:rPr lang="en-GB" sz="2000" dirty="0" smtClean="0">
                <a:effectLst>
                  <a:outerShdw blurRad="38100" dist="38100" dir="2700000" algn="tl">
                    <a:srgbClr val="FFFFFF"/>
                  </a:outerShdw>
                </a:effectLst>
              </a:rPr>
              <a:t>  10</a:t>
            </a:r>
            <a:r>
              <a:rPr lang="en-GB" sz="2000" dirty="0">
                <a:effectLst>
                  <a:outerShdw blurRad="38100" dist="38100" dir="2700000" algn="tl">
                    <a:srgbClr val="FFFFFF"/>
                  </a:outerShdw>
                </a:effectLst>
              </a:rPr>
              <a:t>	  </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phalanges        </a:t>
            </a:r>
            <a:r>
              <a:rPr lang="en-GB" sz="2000" u="sng" dirty="0">
                <a:effectLst>
                  <a:outerShdw blurRad="38100" dist="38100" dir="2700000" algn="tl">
                    <a:srgbClr val="FFFFFF"/>
                  </a:outerShdw>
                </a:effectLst>
              </a:rPr>
              <a:t>  </a:t>
            </a:r>
            <a:r>
              <a:rPr lang="en-GB" sz="2000" u="sng" dirty="0" smtClean="0">
                <a:effectLst>
                  <a:outerShdw blurRad="38100" dist="38100" dir="2700000" algn="tl">
                    <a:srgbClr val="FFFFFF"/>
                  </a:outerShdw>
                </a:effectLst>
              </a:rPr>
              <a:t>28</a:t>
            </a:r>
            <a:r>
              <a:rPr lang="en-GB" sz="2000" u="sng" dirty="0">
                <a:effectLst>
                  <a:outerShdw blurRad="38100" dist="38100" dir="2700000" algn="tl">
                    <a:srgbClr val="FFFFFF"/>
                  </a:outerShdw>
                </a:effectLst>
              </a:rPr>
              <a:t>__</a:t>
            </a:r>
            <a:r>
              <a:rPr lang="en-GB" sz="2000" dirty="0">
                <a:effectLst>
                  <a:outerShdw blurRad="38100" dist="38100" dir="2700000" algn="tl">
                    <a:srgbClr val="FFFFFF"/>
                  </a:outerShdw>
                </a:effectLst>
              </a:rPr>
              <a:t>		phalanges        </a:t>
            </a:r>
            <a:r>
              <a:rPr lang="en-GB" sz="2000" u="sng" dirty="0">
                <a:effectLst>
                  <a:outerShdw blurRad="38100" dist="38100" dir="2700000" algn="tl">
                    <a:srgbClr val="FFFFFF"/>
                  </a:outerShdw>
                </a:effectLst>
              </a:rPr>
              <a:t> </a:t>
            </a:r>
            <a:r>
              <a:rPr lang="en-GB" sz="2000" u="sng" dirty="0" smtClean="0">
                <a:effectLst>
                  <a:outerShdw blurRad="38100" dist="38100" dir="2700000" algn="tl">
                    <a:srgbClr val="FFFFFF"/>
                  </a:outerShdw>
                </a:effectLst>
              </a:rPr>
              <a:t>28</a:t>
            </a:r>
            <a:r>
              <a:rPr lang="en-GB" sz="2000" u="sng" dirty="0">
                <a:effectLst>
                  <a:outerShdw blurRad="38100" dist="38100" dir="2700000" algn="tl">
                    <a:srgbClr val="FFFFFF"/>
                  </a:outerShdw>
                </a:effectLst>
              </a:rPr>
              <a:t>__</a:t>
            </a:r>
          </a:p>
          <a:p>
            <a:pPr>
              <a:spcBef>
                <a:spcPts val="500"/>
              </a:spcBef>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dirty="0">
                <a:effectLst>
                  <a:outerShdw blurRad="38100" dist="38100" dir="2700000" algn="tl">
                    <a:srgbClr val="FFFFFF"/>
                  </a:outerShdw>
                </a:effectLst>
              </a:rPr>
              <a:t>		</a:t>
            </a:r>
            <a:r>
              <a:rPr lang="en-GB" sz="2000" dirty="0" smtClean="0">
                <a:effectLst>
                  <a:outerShdw blurRad="38100" dist="38100" dir="2700000" algn="tl">
                    <a:srgbClr val="FFFFFF"/>
                  </a:outerShdw>
                </a:effectLst>
              </a:rPr>
              <a:t>	</a:t>
            </a:r>
            <a:r>
              <a:rPr lang="en-GB" sz="2000" b="1" dirty="0" smtClean="0">
                <a:effectLst>
                  <a:outerShdw blurRad="38100" dist="38100" dir="2700000" algn="tl">
                    <a:srgbClr val="FFFFFF"/>
                  </a:outerShdw>
                </a:effectLst>
              </a:rPr>
              <a:t>64</a:t>
            </a:r>
            <a:r>
              <a:rPr lang="en-GB" sz="2000" b="1" dirty="0">
                <a:effectLst>
                  <a:outerShdw blurRad="38100" dist="38100" dir="2700000" algn="tl">
                    <a:srgbClr val="FFFFFF"/>
                  </a:outerShdw>
                </a:effectLst>
              </a:rPr>
              <a:t>				   62</a:t>
            </a:r>
          </a:p>
          <a:p>
            <a:pPr marL="0" indent="0">
              <a:buNone/>
            </a:pPr>
            <a:endParaRPr lang="en-US" sz="2000" dirty="0"/>
          </a:p>
        </p:txBody>
      </p:sp>
    </p:spTree>
    <p:extLst>
      <p:ext uri="{BB962C8B-B14F-4D97-AF65-F5344CB8AC3E}">
        <p14:creationId xmlns:p14="http://schemas.microsoft.com/office/powerpoint/2010/main" val="4211313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idx="4294967295"/>
          </p:nvPr>
        </p:nvSpPr>
        <p:spPr>
          <a:xfrm>
            <a:off x="0" y="1981200"/>
            <a:ext cx="7772400" cy="1143000"/>
          </a:xfrm>
        </p:spPr>
        <p:txBody>
          <a:bodyPr/>
          <a:lstStyle/>
          <a:p>
            <a:pPr eaLnBrk="1" hangingPunct="1">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t>Fig. 6.10</a:t>
            </a:r>
          </a:p>
        </p:txBody>
      </p:sp>
      <p:pic>
        <p:nvPicPr>
          <p:cNvPr id="174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325" y="0"/>
            <a:ext cx="60944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12195674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Rangka</a:t>
            </a:r>
            <a:r>
              <a:rPr lang="en-US" dirty="0" smtClean="0"/>
              <a:t> </a:t>
            </a:r>
            <a:r>
              <a:rPr lang="en-US" dirty="0" err="1" smtClean="0"/>
              <a:t>Aksial</a:t>
            </a:r>
            <a:endParaRPr lang="en-US" dirty="0"/>
          </a:p>
        </p:txBody>
      </p:sp>
      <p:sp>
        <p:nvSpPr>
          <p:cNvPr id="7" name="Rectangle 2"/>
          <p:cNvSpPr>
            <a:spLocks noGrp="1" noChangeArrowheads="1"/>
          </p:cNvSpPr>
          <p:nvPr>
            <p:ph type="body" idx="4294967295"/>
          </p:nvPr>
        </p:nvSpPr>
        <p:spPr>
          <a:xfrm>
            <a:off x="457200" y="1295400"/>
            <a:ext cx="7924800" cy="5181600"/>
          </a:xfrm>
        </p:spPr>
        <p:txBody>
          <a:bodyPr>
            <a:normAutofit/>
          </a:bodyPr>
          <a:lstStyle/>
          <a:p>
            <a:pPr eaLnBrk="1" hangingPunct="1">
              <a:lnSpc>
                <a:spcPct val="90000"/>
              </a:lnSpc>
              <a:spcBef>
                <a:spcPts val="600"/>
              </a:spcBef>
              <a:buClr>
                <a:srgbClr val="FF5050"/>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FF5050"/>
                </a:solidFill>
                <a:effectLst>
                  <a:outerShdw blurRad="38100" dist="38100" dir="2700000" algn="tl">
                    <a:srgbClr val="000000"/>
                  </a:outerShdw>
                </a:effectLst>
              </a:rPr>
              <a:t>I.	TENGKORAK</a:t>
            </a:r>
            <a:r>
              <a:rPr lang="en-GB" sz="2400" b="1" dirty="0" smtClean="0">
                <a:solidFill>
                  <a:srgbClr val="996633"/>
                </a:solidFill>
                <a:effectLst>
                  <a:outerShdw blurRad="38100" dist="38100" dir="2700000" algn="tl">
                    <a:srgbClr val="000000"/>
                  </a:outerShdw>
                </a:effectLst>
              </a:rPr>
              <a:t>	</a:t>
            </a: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kerangka</a:t>
            </a: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kepala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wajah</a:t>
            </a:r>
            <a:endParaRPr lang="en-GB" sz="2400" b="1" dirty="0" smtClean="0">
              <a:solidFill>
                <a:srgbClr val="996633"/>
              </a:solidFill>
              <a:effectLst>
                <a:outerShdw blurRad="38100" dist="38100" dir="2700000" algn="tl">
                  <a:srgbClr val="000000"/>
                </a:outerShdw>
              </a:effectLst>
            </a:endParaRP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pipih</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tidak</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beraturan</a:t>
            </a:r>
            <a:endParaRPr lang="en-GB" sz="2400" b="1" dirty="0" smtClean="0">
              <a:solidFill>
                <a:srgbClr val="996633"/>
              </a:solidFill>
              <a:effectLst>
                <a:outerShdw blurRad="38100" dist="38100" dir="2700000" algn="tl">
                  <a:srgbClr val="000000"/>
                </a:outerShdw>
              </a:effectLst>
            </a:endParaRP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disatukan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oleh</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sendi</a:t>
            </a:r>
            <a:endParaRPr lang="en-GB" sz="2400" b="1" dirty="0" smtClean="0">
              <a:solidFill>
                <a:srgbClr val="996633"/>
              </a:solidFill>
              <a:effectLst>
                <a:outerShdw blurRad="38100" dist="38100" dir="2700000" algn="tl">
                  <a:srgbClr val="000000"/>
                </a:outerShdw>
              </a:effectLst>
            </a:endParaRP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endParaRPr lang="en-GB" sz="1000" b="1" dirty="0" smtClean="0">
              <a:solidFill>
                <a:srgbClr val="996633"/>
              </a:solidFill>
              <a:effectLst>
                <a:outerShdw blurRad="38100" dist="38100" dir="2700000" algn="tl">
                  <a:srgbClr val="000000"/>
                </a:outerShdw>
              </a:effectLst>
            </a:endParaRP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996633"/>
                </a:solidFill>
                <a:effectLst>
                  <a:outerShdw blurRad="38100" dist="38100" dir="2700000" algn="tl">
                    <a:srgbClr val="000000"/>
                  </a:outerShdw>
                </a:effectLst>
              </a:rPr>
              <a:t>		</a:t>
            </a:r>
            <a:r>
              <a:rPr lang="en-GB" sz="2400" b="1" dirty="0" smtClean="0">
                <a:solidFill>
                  <a:srgbClr val="0000CC"/>
                </a:solidFill>
                <a:effectLst>
                  <a:outerShdw blurRad="38100" dist="38100" dir="2700000" algn="tl">
                    <a:srgbClr val="000000"/>
                  </a:outerShdw>
                </a:effectLst>
              </a:rPr>
              <a:t>cranium  </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tengkorak</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tanpa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rahang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bawah</a:t>
            </a:r>
            <a:r>
              <a:rPr lang="en-GB" sz="2400" b="1" dirty="0" smtClean="0">
                <a:solidFill>
                  <a:srgbClr val="996633"/>
                </a:solidFill>
                <a:effectLst>
                  <a:outerShdw blurRad="38100" dist="38100" dir="2700000" algn="tl">
                    <a:srgbClr val="000000"/>
                  </a:outerShdw>
                </a:effectLst>
              </a:rPr>
              <a:t>		</a:t>
            </a:r>
            <a:endParaRPr lang="en-GB" sz="1000" b="1" dirty="0" smtClean="0">
              <a:solidFill>
                <a:srgbClr val="996633"/>
              </a:solidFill>
              <a:effectLst>
                <a:outerShdw blurRad="38100" dist="38100" dir="2700000" algn="tl">
                  <a:srgbClr val="000000"/>
                </a:outerShdw>
              </a:effectLst>
            </a:endParaRP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996633"/>
                </a:solidFill>
                <a:effectLst>
                  <a:outerShdw blurRad="38100" dist="38100" dir="2700000" algn="tl">
                    <a:srgbClr val="000000"/>
                  </a:outerShdw>
                </a:effectLst>
              </a:rPr>
              <a:t>		</a:t>
            </a:r>
            <a:r>
              <a:rPr lang="en-GB" sz="2400" b="1" dirty="0" smtClean="0">
                <a:solidFill>
                  <a:srgbClr val="9933FF"/>
                </a:solidFill>
                <a:effectLst>
                  <a:outerShdw blurRad="38100" dist="38100" dir="2700000" algn="tl">
                    <a:srgbClr val="000000"/>
                  </a:outerShdw>
                </a:effectLst>
              </a:rPr>
              <a:t>cavities:</a:t>
            </a:r>
            <a:r>
              <a:rPr lang="en-GB" sz="2400" b="1" dirty="0" smtClean="0">
                <a:solidFill>
                  <a:srgbClr val="996633"/>
                </a:solidFill>
                <a:effectLst>
                  <a:outerShdw blurRad="38100" dist="38100" dir="2700000" algn="tl">
                    <a:srgbClr val="000000"/>
                  </a:outerShdw>
                </a:effectLst>
              </a:rPr>
              <a:t>   </a:t>
            </a: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a:solidFill>
                  <a:srgbClr val="996633"/>
                </a:solidFill>
                <a:effectLst>
                  <a:outerShdw blurRad="38100" dist="38100" dir="2700000" algn="tl">
                    <a:srgbClr val="000000"/>
                  </a:outerShdw>
                </a:effectLst>
              </a:rPr>
              <a:t>	</a:t>
            </a:r>
            <a:r>
              <a:rPr lang="en-GB" sz="2400" b="1" dirty="0" smtClean="0">
                <a:solidFill>
                  <a:srgbClr val="996633"/>
                </a:solidFill>
                <a:effectLst>
                  <a:outerShdw blurRad="38100" dist="38100" dir="2700000" algn="tl">
                    <a:srgbClr val="000000"/>
                  </a:outerShdw>
                </a:effectLst>
              </a:rPr>
              <a:t>		   a.  Cranial  -  </a:t>
            </a:r>
            <a:r>
              <a:rPr lang="en-GB" sz="2400" b="1" dirty="0" err="1" smtClean="0">
                <a:solidFill>
                  <a:srgbClr val="996633"/>
                </a:solidFill>
                <a:effectLst>
                  <a:outerShdw blurRad="38100" dist="38100" dir="2700000" algn="tl">
                    <a:srgbClr val="000000"/>
                  </a:outerShdw>
                </a:effectLst>
              </a:rPr>
              <a:t>terisi</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otak</a:t>
            </a:r>
            <a:endParaRPr lang="en-GB" sz="2400" b="1" dirty="0" smtClean="0">
              <a:solidFill>
                <a:srgbClr val="996633"/>
              </a:solidFill>
              <a:effectLst>
                <a:outerShdw blurRad="38100" dist="38100" dir="2700000" algn="tl">
                  <a:srgbClr val="000000"/>
                </a:outerShdw>
              </a:effectLst>
            </a:endParaRP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996633"/>
                </a:solidFill>
                <a:effectLst>
                  <a:outerShdw blurRad="38100" dist="38100" dir="2700000" algn="tl">
                    <a:srgbClr val="000000"/>
                  </a:outerShdw>
                </a:effectLst>
              </a:rPr>
              <a:t>			   b.  Orbital  -  </a:t>
            </a:r>
            <a:r>
              <a:rPr lang="en-GB" sz="2400" b="1" dirty="0" err="1" smtClean="0">
                <a:solidFill>
                  <a:srgbClr val="996633"/>
                </a:solidFill>
                <a:effectLst>
                  <a:outerShdw blurRad="38100" dist="38100" dir="2700000" algn="tl">
                    <a:srgbClr val="000000"/>
                  </a:outerShdw>
                </a:effectLst>
              </a:rPr>
              <a:t>terisi</a:t>
            </a:r>
            <a:r>
              <a:rPr lang="en-GB" sz="2400" b="1" dirty="0" smtClean="0">
                <a:solidFill>
                  <a:srgbClr val="996633"/>
                </a:solidFill>
                <a:effectLst>
                  <a:outerShdw blurRad="38100" dist="38100" dir="2700000" algn="tl">
                    <a:srgbClr val="000000"/>
                  </a:outerShdw>
                </a:effectLst>
              </a:rPr>
              <a:t> bola </a:t>
            </a:r>
            <a:r>
              <a:rPr lang="en-GB" sz="2400" b="1" dirty="0" err="1" smtClean="0">
                <a:solidFill>
                  <a:srgbClr val="996633"/>
                </a:solidFill>
                <a:effectLst>
                  <a:outerShdw blurRad="38100" dist="38100" dir="2700000" algn="tl">
                    <a:srgbClr val="000000"/>
                  </a:outerShdw>
                </a:effectLst>
              </a:rPr>
              <a:t>mata</a:t>
            </a:r>
            <a:endParaRPr lang="en-GB" sz="2400" b="1" dirty="0" smtClean="0">
              <a:solidFill>
                <a:srgbClr val="996633"/>
              </a:solidFill>
              <a:effectLst>
                <a:outerShdw blurRad="38100" dist="38100" dir="2700000" algn="tl">
                  <a:srgbClr val="000000"/>
                </a:outerShdw>
              </a:effectLst>
            </a:endParaRP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996633"/>
                </a:solidFill>
                <a:effectLst>
                  <a:outerShdw blurRad="38100" dist="38100" dir="2700000" algn="tl">
                    <a:srgbClr val="000000"/>
                  </a:outerShdw>
                </a:effectLst>
              </a:rPr>
              <a:t>			   c.  Nasal</a:t>
            </a:r>
          </a:p>
          <a:p>
            <a:pPr eaLnBrk="1" hangingPunct="1">
              <a:lnSpc>
                <a:spcPct val="90000"/>
              </a:lnSpc>
              <a:spcBef>
                <a:spcPts val="600"/>
              </a:spcBef>
              <a:buClr>
                <a:srgbClr val="996633"/>
              </a:buClr>
              <a:buFont typeface="Arial" charset="0"/>
              <a:buNone/>
              <a:tabLst>
                <a:tab pos="6048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400" b="1" dirty="0" smtClean="0">
                <a:solidFill>
                  <a:srgbClr val="996633"/>
                </a:solidFill>
                <a:effectLst>
                  <a:outerShdw blurRad="38100" dist="38100" dir="2700000" algn="tl">
                    <a:srgbClr val="000000"/>
                  </a:outerShdw>
                </a:effectLst>
              </a:rPr>
              <a:t>		</a:t>
            </a:r>
          </a:p>
        </p:txBody>
      </p:sp>
    </p:spTree>
    <p:extLst>
      <p:ext uri="{BB962C8B-B14F-4D97-AF65-F5344CB8AC3E}">
        <p14:creationId xmlns:p14="http://schemas.microsoft.com/office/powerpoint/2010/main" val="34107807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Divisi</a:t>
            </a:r>
            <a:r>
              <a:rPr lang="en-US" dirty="0" smtClean="0"/>
              <a:t> </a:t>
            </a:r>
            <a:r>
              <a:rPr lang="en-US" dirty="0" err="1" smtClean="0"/>
              <a:t>Tulang</a:t>
            </a:r>
            <a:r>
              <a:rPr lang="en-US" dirty="0" smtClean="0"/>
              <a:t> </a:t>
            </a:r>
            <a:r>
              <a:rPr lang="en-US" dirty="0" err="1" smtClean="0"/>
              <a:t>Tengkorak</a:t>
            </a:r>
            <a:endParaRPr lang="en-US" dirty="0"/>
          </a:p>
        </p:txBody>
      </p:sp>
      <p:sp>
        <p:nvSpPr>
          <p:cNvPr id="4" name="Rectangle 2"/>
          <p:cNvSpPr>
            <a:spLocks noGrp="1" noChangeArrowheads="1"/>
          </p:cNvSpPr>
          <p:nvPr>
            <p:ph sz="quarter" idx="1"/>
          </p:nvPr>
        </p:nvSpPr>
        <p:spPr/>
        <p:txBody>
          <a:bodyPr>
            <a:normAutofit lnSpcReduction="10000"/>
          </a:bodyPr>
          <a:lstStyle/>
          <a:p>
            <a:pPr eaLnBrk="1" hangingPunct="1">
              <a:lnSpc>
                <a:spcPct val="100000"/>
              </a:lnSpc>
              <a:spcBef>
                <a:spcPts val="500"/>
              </a:spcBef>
              <a:buClr>
                <a:srgbClr val="FF0000"/>
              </a:buClr>
              <a:buFont typeface="Arial" charset="0"/>
              <a:buAutoNum type="alphaLcPeriod"/>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b="1" dirty="0" smtClean="0">
                <a:solidFill>
                  <a:srgbClr val="FF0000"/>
                </a:solidFill>
                <a:effectLst>
                  <a:outerShdw blurRad="38100" dist="38100" dir="2700000" algn="tl">
                    <a:srgbClr val="000000"/>
                  </a:outerShdw>
                </a:effectLst>
              </a:rPr>
              <a:t>Cerebral / cranial  bones (</a:t>
            </a:r>
            <a:r>
              <a:rPr lang="en-GB" sz="2000" b="1" dirty="0" err="1" smtClean="0">
                <a:solidFill>
                  <a:srgbClr val="FF0000"/>
                </a:solidFill>
                <a:effectLst>
                  <a:outerShdw blurRad="38100" dist="38100" dir="2700000" algn="tl">
                    <a:srgbClr val="000000"/>
                  </a:outerShdw>
                </a:effectLst>
              </a:rPr>
              <a:t>tulang</a:t>
            </a:r>
            <a:r>
              <a:rPr lang="en-GB" sz="2000" b="1" dirty="0" smtClean="0">
                <a:solidFill>
                  <a:srgbClr val="FF0000"/>
                </a:solidFill>
                <a:effectLst>
                  <a:outerShdw blurRad="38100" dist="38100" dir="2700000" algn="tl">
                    <a:srgbClr val="000000"/>
                  </a:outerShdw>
                </a:effectLst>
              </a:rPr>
              <a:t> </a:t>
            </a:r>
            <a:r>
              <a:rPr lang="en-GB" sz="2000" b="1" dirty="0" err="1" smtClean="0">
                <a:solidFill>
                  <a:srgbClr val="FF0000"/>
                </a:solidFill>
                <a:effectLst>
                  <a:outerShdw blurRad="38100" dist="38100" dir="2700000" algn="tl">
                    <a:srgbClr val="000000"/>
                  </a:outerShdw>
                </a:effectLst>
              </a:rPr>
              <a:t>kranial</a:t>
            </a:r>
            <a:r>
              <a:rPr lang="en-GB" sz="2000" b="1" dirty="0" smtClean="0">
                <a:solidFill>
                  <a:srgbClr val="FF0000"/>
                </a:solidFill>
                <a:effectLst>
                  <a:outerShdw blurRad="38100" dist="38100" dir="2700000" algn="tl">
                    <a:srgbClr val="000000"/>
                  </a:outerShdw>
                </a:effectLst>
              </a:rPr>
              <a:t>) / brain  case  (8 </a:t>
            </a:r>
            <a:r>
              <a:rPr lang="en-GB" sz="2000" b="1" dirty="0" err="1" smtClean="0">
                <a:solidFill>
                  <a:srgbClr val="FF0000"/>
                </a:solidFill>
                <a:effectLst>
                  <a:outerShdw blurRad="38100" dist="38100" dir="2700000" algn="tl">
                    <a:srgbClr val="000000"/>
                  </a:outerShdw>
                </a:effectLst>
              </a:rPr>
              <a:t>tulang</a:t>
            </a:r>
            <a:r>
              <a:rPr lang="en-GB" sz="2000" b="1" dirty="0" smtClean="0">
                <a:solidFill>
                  <a:srgbClr val="FF0000"/>
                </a:solidFill>
                <a:effectLst>
                  <a:outerShdw blurRad="38100" dist="38100" dir="2700000" algn="tl">
                    <a:srgbClr val="000000"/>
                  </a:outerShdw>
                </a:effectLst>
              </a:rPr>
              <a:t>)</a:t>
            </a:r>
          </a:p>
          <a:p>
            <a:pPr eaLnBrk="1" hangingPunct="1">
              <a:lnSpc>
                <a:spcPct val="100000"/>
              </a:lnSpc>
              <a:spcBef>
                <a:spcPts val="50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b="1" dirty="0" smtClean="0">
                <a:solidFill>
                  <a:srgbClr val="996633"/>
                </a:solidFill>
                <a:effectLst>
                  <a:outerShdw blurRad="38100" dist="38100" dir="2700000" algn="tl">
                    <a:srgbClr val="000000"/>
                  </a:outerShdw>
                </a:effectLst>
              </a:rPr>
              <a:t>	</a:t>
            </a:r>
            <a:r>
              <a:rPr lang="en-GB" sz="2000" b="1" i="1" dirty="0" err="1" smtClean="0">
                <a:solidFill>
                  <a:srgbClr val="0000CC"/>
                </a:solidFill>
                <a:effectLst>
                  <a:outerShdw blurRad="38100" dist="38100" dir="2700000" algn="tl">
                    <a:srgbClr val="000000"/>
                  </a:outerShdw>
                </a:effectLst>
              </a:rPr>
              <a:t>tidak</a:t>
            </a:r>
            <a:r>
              <a:rPr lang="en-GB" sz="2000" b="1" i="1" dirty="0" smtClean="0">
                <a:solidFill>
                  <a:srgbClr val="0000CC"/>
                </a:solidFill>
                <a:effectLst>
                  <a:outerShdw blurRad="38100" dist="38100" dir="2700000" algn="tl">
                    <a:srgbClr val="000000"/>
                  </a:outerShdw>
                </a:effectLst>
              </a:rPr>
              <a:t> </a:t>
            </a:r>
            <a:r>
              <a:rPr lang="en-GB" sz="2000" b="1" i="1" dirty="0" err="1" smtClean="0">
                <a:solidFill>
                  <a:srgbClr val="0000CC"/>
                </a:solidFill>
                <a:effectLst>
                  <a:outerShdw blurRad="38100" dist="38100" dir="2700000" algn="tl">
                    <a:srgbClr val="000000"/>
                  </a:outerShdw>
                </a:effectLst>
              </a:rPr>
              <a:t>berpasangan</a:t>
            </a:r>
            <a:r>
              <a:rPr lang="en-GB" sz="2000" b="1" i="1" dirty="0" smtClean="0">
                <a:solidFill>
                  <a:srgbClr val="0000CC"/>
                </a:solidFill>
                <a:effectLst>
                  <a:outerShdw blurRad="38100" dist="38100" dir="2700000" algn="tl">
                    <a:srgbClr val="000000"/>
                  </a:outerShdw>
                </a:effectLst>
              </a:rPr>
              <a:t>  (4)				</a:t>
            </a:r>
            <a:r>
              <a:rPr lang="en-GB" sz="2000" b="1" i="1" dirty="0" err="1" smtClean="0">
                <a:solidFill>
                  <a:srgbClr val="0000CC"/>
                </a:solidFill>
                <a:effectLst>
                  <a:outerShdw blurRad="38100" dist="38100" dir="2700000" algn="tl">
                    <a:srgbClr val="000000"/>
                  </a:outerShdw>
                </a:effectLst>
              </a:rPr>
              <a:t>berpasangan</a:t>
            </a:r>
            <a:r>
              <a:rPr lang="en-GB" sz="2000" b="1" i="1" dirty="0" smtClean="0">
                <a:solidFill>
                  <a:srgbClr val="0000CC"/>
                </a:solidFill>
                <a:effectLst>
                  <a:outerShdw blurRad="38100" dist="38100" dir="2700000" algn="tl">
                    <a:srgbClr val="000000"/>
                  </a:outerShdw>
                </a:effectLst>
              </a:rPr>
              <a:t>  (4)</a:t>
            </a: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b="1" dirty="0" smtClean="0">
                <a:solidFill>
                  <a:srgbClr val="996633"/>
                </a:solidFill>
                <a:effectLst>
                  <a:outerShdw blurRad="38100" dist="38100" dir="2700000" algn="tl">
                    <a:srgbClr val="000000"/>
                  </a:outerShdw>
                </a:effectLst>
              </a:rPr>
              <a:t>	  </a:t>
            </a:r>
            <a:r>
              <a:rPr lang="en-GB" sz="1800" b="1" dirty="0" smtClean="0">
                <a:solidFill>
                  <a:srgbClr val="996633"/>
                </a:solidFill>
                <a:effectLst>
                  <a:outerShdw blurRad="38100" dist="38100" dir="2700000" algn="tl">
                    <a:srgbClr val="000000"/>
                  </a:outerShdw>
                </a:effectLst>
              </a:rPr>
              <a:t>1.  occipital			 			  	1.  parietal</a:t>
            </a: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1800" b="1" dirty="0" smtClean="0">
                <a:solidFill>
                  <a:srgbClr val="996633"/>
                </a:solidFill>
                <a:effectLst>
                  <a:outerShdw blurRad="38100" dist="38100" dir="2700000" algn="tl">
                    <a:srgbClr val="000000"/>
                  </a:outerShdw>
                </a:effectLst>
              </a:rPr>
              <a:t>	  2.  frontal						   	2.  temporal</a:t>
            </a: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1800" b="1" dirty="0" smtClean="0">
                <a:solidFill>
                  <a:srgbClr val="996633"/>
                </a:solidFill>
                <a:effectLst>
                  <a:outerShdw blurRad="38100" dist="38100" dir="2700000" algn="tl">
                    <a:srgbClr val="000000"/>
                  </a:outerShdw>
                </a:effectLst>
              </a:rPr>
              <a:t>	  3.  sphenoid			   </a:t>
            </a: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1800" b="1" dirty="0" smtClean="0">
                <a:solidFill>
                  <a:srgbClr val="996633"/>
                </a:solidFill>
                <a:effectLst>
                  <a:outerShdw blurRad="38100" dist="38100" dir="2700000" algn="tl">
                    <a:srgbClr val="000000"/>
                  </a:outerShdw>
                </a:effectLst>
              </a:rPr>
              <a:t>	  4.  </a:t>
            </a:r>
            <a:r>
              <a:rPr lang="en-GB" sz="1800" b="1" dirty="0" err="1" smtClean="0">
                <a:solidFill>
                  <a:srgbClr val="996633"/>
                </a:solidFill>
                <a:effectLst>
                  <a:outerShdw blurRad="38100" dist="38100" dir="2700000" algn="tl">
                    <a:srgbClr val="000000"/>
                  </a:outerShdw>
                </a:effectLst>
              </a:rPr>
              <a:t>ethmoid</a:t>
            </a:r>
            <a:endParaRPr lang="en-GB" sz="1800" b="1" dirty="0" smtClean="0">
              <a:solidFill>
                <a:srgbClr val="996633"/>
              </a:solidFill>
              <a:effectLst>
                <a:outerShdw blurRad="38100" dist="38100" dir="2700000" algn="tl">
                  <a:srgbClr val="000000"/>
                </a:outerShdw>
              </a:effectLst>
            </a:endParaRPr>
          </a:p>
          <a:p>
            <a:pPr eaLnBrk="1" hangingPunct="1">
              <a:lnSpc>
                <a:spcPct val="100000"/>
              </a:lnSpc>
              <a:spcBef>
                <a:spcPts val="225"/>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b="1" dirty="0" smtClean="0">
                <a:solidFill>
                  <a:srgbClr val="996633"/>
                </a:solidFill>
                <a:effectLst>
                  <a:outerShdw blurRad="38100" dist="38100" dir="2700000" algn="tl">
                    <a:srgbClr val="000000"/>
                  </a:outerShdw>
                </a:effectLst>
              </a:rPr>
              <a:t>b.</a:t>
            </a:r>
            <a:r>
              <a:rPr lang="en-GB" sz="2400" b="1" dirty="0" smtClean="0">
                <a:solidFill>
                  <a:srgbClr val="996633"/>
                </a:solidFill>
                <a:effectLst>
                  <a:outerShdw blurRad="38100" dist="38100" dir="2700000" algn="tl">
                    <a:srgbClr val="000000"/>
                  </a:outerShdw>
                </a:effectLst>
              </a:rPr>
              <a:t> </a:t>
            </a:r>
            <a:r>
              <a:rPr lang="en-GB" sz="2000" b="1" dirty="0" err="1" smtClean="0">
                <a:solidFill>
                  <a:srgbClr val="FF0000"/>
                </a:solidFill>
                <a:effectLst>
                  <a:outerShdw blurRad="38100" dist="38100" dir="2700000" algn="tl">
                    <a:srgbClr val="000000"/>
                  </a:outerShdw>
                </a:effectLst>
              </a:rPr>
              <a:t>Tulang</a:t>
            </a:r>
            <a:r>
              <a:rPr lang="en-GB" sz="2000" b="1" dirty="0" smtClean="0">
                <a:solidFill>
                  <a:srgbClr val="FF0000"/>
                </a:solidFill>
                <a:effectLst>
                  <a:outerShdw blurRad="38100" dist="38100" dir="2700000" algn="tl">
                    <a:srgbClr val="000000"/>
                  </a:outerShdw>
                </a:effectLst>
              </a:rPr>
              <a:t> </a:t>
            </a:r>
            <a:r>
              <a:rPr lang="en-GB" sz="2000" b="1" dirty="0" err="1" smtClean="0">
                <a:solidFill>
                  <a:srgbClr val="FF0000"/>
                </a:solidFill>
                <a:effectLst>
                  <a:outerShdw blurRad="38100" dist="38100" dir="2700000" algn="tl">
                    <a:srgbClr val="000000"/>
                  </a:outerShdw>
                </a:effectLst>
              </a:rPr>
              <a:t>wajah</a:t>
            </a:r>
            <a:endParaRPr lang="en-GB" sz="2000" b="1" dirty="0" smtClean="0">
              <a:solidFill>
                <a:srgbClr val="FF0000"/>
              </a:solidFill>
              <a:effectLst>
                <a:outerShdw blurRad="38100" dist="38100" dir="2700000" algn="tl">
                  <a:srgbClr val="000000"/>
                </a:outerShdw>
              </a:effectLst>
            </a:endParaRPr>
          </a:p>
          <a:p>
            <a:pPr eaLnBrk="1" hangingPunct="1">
              <a:lnSpc>
                <a:spcPct val="100000"/>
              </a:lnSpc>
              <a:spcBef>
                <a:spcPts val="50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b="1" dirty="0" smtClean="0">
                <a:solidFill>
                  <a:srgbClr val="996633"/>
                </a:solidFill>
                <a:effectLst>
                  <a:outerShdw blurRad="38100" dist="38100" dir="2700000" algn="tl">
                    <a:srgbClr val="000000"/>
                  </a:outerShdw>
                </a:effectLst>
              </a:rPr>
              <a:t>	</a:t>
            </a:r>
            <a:r>
              <a:rPr lang="en-GB" sz="2000" b="1" i="1" dirty="0" err="1" smtClean="0">
                <a:solidFill>
                  <a:srgbClr val="0000CC"/>
                </a:solidFill>
                <a:effectLst>
                  <a:outerShdw blurRad="38100" dist="38100" dir="2700000" algn="tl">
                    <a:srgbClr val="000000"/>
                  </a:outerShdw>
                </a:effectLst>
              </a:rPr>
              <a:t>tidak</a:t>
            </a:r>
            <a:r>
              <a:rPr lang="en-GB" sz="2000" b="1" i="1" dirty="0" smtClean="0">
                <a:solidFill>
                  <a:srgbClr val="0000CC"/>
                </a:solidFill>
                <a:effectLst>
                  <a:outerShdw blurRad="38100" dist="38100" dir="2700000" algn="tl">
                    <a:srgbClr val="000000"/>
                  </a:outerShdw>
                </a:effectLst>
              </a:rPr>
              <a:t> </a:t>
            </a:r>
            <a:r>
              <a:rPr lang="en-GB" sz="2000" b="1" i="1" dirty="0" err="1" smtClean="0">
                <a:solidFill>
                  <a:srgbClr val="0000CC"/>
                </a:solidFill>
                <a:effectLst>
                  <a:outerShdw blurRad="38100" dist="38100" dir="2700000" algn="tl">
                    <a:srgbClr val="000000"/>
                  </a:outerShdw>
                </a:effectLst>
              </a:rPr>
              <a:t>berpasangan</a:t>
            </a:r>
            <a:r>
              <a:rPr lang="en-GB" sz="2000" b="1" i="1" dirty="0" smtClean="0">
                <a:solidFill>
                  <a:srgbClr val="0000CC"/>
                </a:solidFill>
                <a:effectLst>
                  <a:outerShdw blurRad="38100" dist="38100" dir="2700000" algn="tl">
                    <a:srgbClr val="000000"/>
                  </a:outerShdw>
                </a:effectLst>
              </a:rPr>
              <a:t>  (12)					</a:t>
            </a:r>
            <a:r>
              <a:rPr lang="en-GB" sz="2000" b="1" i="1" dirty="0" err="1" smtClean="0">
                <a:solidFill>
                  <a:srgbClr val="0000CC"/>
                </a:solidFill>
                <a:effectLst>
                  <a:outerShdw blurRad="38100" dist="38100" dir="2700000" algn="tl">
                    <a:srgbClr val="000000"/>
                  </a:outerShdw>
                </a:effectLst>
              </a:rPr>
              <a:t>berpasangan</a:t>
            </a:r>
            <a:r>
              <a:rPr lang="en-GB" sz="2000" b="1" i="1" dirty="0" smtClean="0">
                <a:solidFill>
                  <a:srgbClr val="0000CC"/>
                </a:solidFill>
                <a:effectLst>
                  <a:outerShdw blurRad="38100" dist="38100" dir="2700000" algn="tl">
                    <a:srgbClr val="000000"/>
                  </a:outerShdw>
                </a:effectLst>
              </a:rPr>
              <a:t>  (2)</a:t>
            </a: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b="1" dirty="0" smtClean="0">
                <a:solidFill>
                  <a:srgbClr val="996633"/>
                </a:solidFill>
                <a:effectLst>
                  <a:outerShdw blurRad="38100" dist="38100" dir="2700000" algn="tl">
                    <a:srgbClr val="000000"/>
                  </a:outerShdw>
                </a:effectLst>
              </a:rPr>
              <a:t>	  </a:t>
            </a:r>
            <a:r>
              <a:rPr lang="en-GB" sz="1800" b="1" dirty="0" smtClean="0">
                <a:solidFill>
                  <a:srgbClr val="996633"/>
                </a:solidFill>
                <a:effectLst>
                  <a:outerShdw blurRad="38100" dist="38100" dir="2700000" algn="tl">
                    <a:srgbClr val="000000"/>
                  </a:outerShdw>
                </a:effectLst>
              </a:rPr>
              <a:t>a.  Nasal				  					a.  </a:t>
            </a:r>
            <a:r>
              <a:rPr lang="en-GB" sz="1800" b="1" dirty="0" err="1" smtClean="0">
                <a:solidFill>
                  <a:srgbClr val="996633"/>
                </a:solidFill>
                <a:effectLst>
                  <a:outerShdw blurRad="38100" dist="38100" dir="2700000" algn="tl">
                    <a:srgbClr val="000000"/>
                  </a:outerShdw>
                </a:effectLst>
              </a:rPr>
              <a:t>Vomer</a:t>
            </a:r>
            <a:endParaRPr lang="en-GB" sz="1800" b="1" dirty="0" smtClean="0">
              <a:solidFill>
                <a:srgbClr val="996633"/>
              </a:solidFill>
              <a:effectLst>
                <a:outerShdw blurRad="38100" dist="38100" dir="2700000" algn="tl">
                  <a:srgbClr val="000000"/>
                </a:outerShdw>
              </a:effectLst>
            </a:endParaRP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1800" b="1" dirty="0" smtClean="0">
                <a:solidFill>
                  <a:srgbClr val="996633"/>
                </a:solidFill>
                <a:effectLst>
                  <a:outerShdw blurRad="38100" dist="38100" dir="2700000" algn="tl">
                    <a:srgbClr val="000000"/>
                  </a:outerShdw>
                </a:effectLst>
              </a:rPr>
              <a:t>	  b.  Lacrimal							 	 b.  Mandible</a:t>
            </a: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1800" b="1" dirty="0" smtClean="0">
                <a:solidFill>
                  <a:srgbClr val="996633"/>
                </a:solidFill>
                <a:effectLst>
                  <a:outerShdw blurRad="38100" dist="38100" dir="2700000" algn="tl">
                    <a:srgbClr val="000000"/>
                  </a:outerShdw>
                </a:effectLst>
              </a:rPr>
              <a:t>	  c.  Maxilla			  </a:t>
            </a: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000" b="1" dirty="0" smtClean="0">
                <a:solidFill>
                  <a:srgbClr val="996633"/>
                </a:solidFill>
                <a:effectLst>
                  <a:outerShdw blurRad="38100" dist="38100" dir="2700000" algn="tl">
                    <a:srgbClr val="000000"/>
                  </a:outerShdw>
                </a:effectLst>
              </a:rPr>
              <a:t>	  </a:t>
            </a:r>
            <a:r>
              <a:rPr lang="en-GB" sz="1800" b="1" dirty="0" smtClean="0">
                <a:solidFill>
                  <a:srgbClr val="996633"/>
                </a:solidFill>
                <a:effectLst>
                  <a:outerShdw blurRad="38100" dist="38100" dir="2700000" algn="tl">
                    <a:srgbClr val="000000"/>
                  </a:outerShdw>
                </a:effectLst>
              </a:rPr>
              <a:t>d.  </a:t>
            </a:r>
            <a:r>
              <a:rPr lang="en-GB" sz="1800" b="1" dirty="0" err="1" smtClean="0">
                <a:solidFill>
                  <a:srgbClr val="996633"/>
                </a:solidFill>
                <a:effectLst>
                  <a:outerShdw blurRad="38100" dist="38100" dir="2700000" algn="tl">
                    <a:srgbClr val="000000"/>
                  </a:outerShdw>
                </a:effectLst>
              </a:rPr>
              <a:t>Zygomatic</a:t>
            </a:r>
            <a:r>
              <a:rPr lang="en-GB" sz="1800" b="1" dirty="0" smtClean="0">
                <a:solidFill>
                  <a:srgbClr val="996633"/>
                </a:solidFill>
                <a:effectLst>
                  <a:outerShdw blurRad="38100" dist="38100" dir="2700000" algn="tl">
                    <a:srgbClr val="000000"/>
                  </a:outerShdw>
                </a:effectLst>
              </a:rPr>
              <a:t> / malar / cheek bones</a:t>
            </a:r>
          </a:p>
          <a:p>
            <a:pPr eaLnBrk="1" hangingPunct="1">
              <a:lnSpc>
                <a:spcPct val="100000"/>
              </a:lnSpc>
              <a:spcBef>
                <a:spcPts val="45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1800" b="1" dirty="0" smtClean="0">
                <a:solidFill>
                  <a:srgbClr val="996633"/>
                </a:solidFill>
                <a:effectLst>
                  <a:outerShdw blurRad="38100" dist="38100" dir="2700000" algn="tl">
                    <a:srgbClr val="000000"/>
                  </a:outerShdw>
                </a:effectLst>
              </a:rPr>
              <a:t>	  e.  Palatine</a:t>
            </a:r>
          </a:p>
          <a:p>
            <a:pPr eaLnBrk="1" hangingPunct="1">
              <a:lnSpc>
                <a:spcPct val="100000"/>
              </a:lnSpc>
              <a:spcBef>
                <a:spcPts val="50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1800" b="1" dirty="0" smtClean="0">
                <a:solidFill>
                  <a:srgbClr val="996633"/>
                </a:solidFill>
                <a:effectLst>
                  <a:outerShdw blurRad="38100" dist="38100" dir="2700000" algn="tl">
                    <a:srgbClr val="000000"/>
                  </a:outerShdw>
                </a:effectLst>
              </a:rPr>
              <a:t>	  f.  Inferior  nasal  concha</a:t>
            </a:r>
            <a:endParaRPr lang="en-GB" sz="2000" b="1" dirty="0" smtClean="0">
              <a:solidFill>
                <a:srgbClr val="996633"/>
              </a:solidFill>
              <a:effectLst>
                <a:outerShdw blurRad="38100" dist="38100" dir="2700000" algn="tl">
                  <a:srgbClr val="000000"/>
                </a:outerShdw>
              </a:effectLst>
            </a:endParaRPr>
          </a:p>
        </p:txBody>
      </p:sp>
    </p:spTree>
    <p:extLst>
      <p:ext uri="{BB962C8B-B14F-4D97-AF65-F5344CB8AC3E}">
        <p14:creationId xmlns:p14="http://schemas.microsoft.com/office/powerpoint/2010/main" val="409697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
          <p:cNvSpPr>
            <a:spLocks noGrp="1" noChangeArrowheads="1"/>
          </p:cNvSpPr>
          <p:nvPr>
            <p:ph type="title" idx="4294967295"/>
          </p:nvPr>
        </p:nvSpPr>
        <p:spPr>
          <a:xfrm>
            <a:off x="0" y="1981200"/>
            <a:ext cx="7772400" cy="1143000"/>
          </a:xfrm>
        </p:spPr>
        <p:txBody>
          <a:bodyPr/>
          <a:lstStyle/>
          <a:p>
            <a:pPr eaLnBrk="1" hangingPunct="1">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t>Fig. 6.11</a:t>
            </a:r>
          </a:p>
        </p:txBody>
      </p:sp>
      <p:pic>
        <p:nvPicPr>
          <p:cNvPr id="204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 y="0"/>
            <a:ext cx="8972550" cy="6416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4490638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81000"/>
            <a:ext cx="9144000" cy="722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
        <p:nvSpPr>
          <p:cNvPr id="21507" name="Rectangle 2"/>
          <p:cNvSpPr>
            <a:spLocks noGrp="1" noChangeArrowheads="1"/>
          </p:cNvSpPr>
          <p:nvPr>
            <p:ph type="title" idx="4294967295"/>
          </p:nvPr>
        </p:nvSpPr>
        <p:spPr>
          <a:xfrm>
            <a:off x="0" y="-638175"/>
            <a:ext cx="7772400" cy="520700"/>
          </a:xfrm>
        </p:spPr>
        <p:txBody>
          <a:bodyPr lIns="0" tIns="0" rIns="0" bIns="0"/>
          <a:lstStyle/>
          <a:p>
            <a:pPr eaLnBrk="1" hangingPunct="1"/>
            <a:endParaRPr lang="en-US" smtClean="0"/>
          </a:p>
        </p:txBody>
      </p:sp>
    </p:spTree>
    <p:extLst>
      <p:ext uri="{BB962C8B-B14F-4D97-AF65-F5344CB8AC3E}">
        <p14:creationId xmlns:p14="http://schemas.microsoft.com/office/powerpoint/2010/main" val="3477457283"/>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1"/>
          <p:cNvSpPr>
            <a:spLocks noGrp="1" noChangeArrowheads="1"/>
          </p:cNvSpPr>
          <p:nvPr>
            <p:ph type="title" idx="4294967295"/>
          </p:nvPr>
        </p:nvSpPr>
        <p:spPr>
          <a:xfrm>
            <a:off x="0" y="1981200"/>
            <a:ext cx="7772400" cy="1143000"/>
          </a:xfrm>
        </p:spPr>
        <p:txBody>
          <a:bodyPr/>
          <a:lstStyle/>
          <a:p>
            <a:pPr eaLnBrk="1" hangingPunct="1">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t>Fig. 6.14</a:t>
            </a:r>
          </a:p>
        </p:txBody>
      </p:sp>
      <p:pic>
        <p:nvPicPr>
          <p:cNvPr id="225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 y="0"/>
            <a:ext cx="9134475" cy="662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1381361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1"/>
          <p:cNvSpPr>
            <a:spLocks noGrp="1" noChangeArrowheads="1"/>
          </p:cNvSpPr>
          <p:nvPr>
            <p:ph type="title" idx="4294967295"/>
          </p:nvPr>
        </p:nvSpPr>
        <p:spPr>
          <a:xfrm>
            <a:off x="0" y="1981200"/>
            <a:ext cx="7772400" cy="1143000"/>
          </a:xfrm>
        </p:spPr>
        <p:txBody>
          <a:bodyPr/>
          <a:lstStyle/>
          <a:p>
            <a:pPr eaLnBrk="1" hangingPunct="1">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t>Fig. 6.15</a:t>
            </a:r>
          </a:p>
        </p:txBody>
      </p:sp>
      <p:pic>
        <p:nvPicPr>
          <p:cNvPr id="235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972550" cy="593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40042488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6927"/>
            <a:ext cx="5486400"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6091039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ChangeArrowheads="1"/>
          </p:cNvSpPr>
          <p:nvPr/>
        </p:nvSpPr>
        <p:spPr bwMode="auto">
          <a:xfrm>
            <a:off x="533400" y="5149850"/>
            <a:ext cx="83820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nchor="ctr">
            <a:spAutoFit/>
          </a:bodyPr>
          <a:lstStyle/>
          <a:p>
            <a:pPr>
              <a:lnSpc>
                <a:spcPct val="100000"/>
              </a:lnSpc>
              <a:buClr>
                <a:srgbClr val="FFFFCC"/>
              </a:buClr>
              <a:buFont typeface="MS Reference Sans Serif" pitchFamily="32"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b="1">
                <a:solidFill>
                  <a:srgbClr val="FFFFCC"/>
                </a:solidFill>
                <a:latin typeface="MS Reference Sans Serif" pitchFamily="32" charset="0"/>
              </a:rPr>
              <a:t>The uppermost portion of the human respiratory system, the nose is a hollow air passage that functions in breathing and in the sense of smell. The nasal cavity moistens and warms incoming air, while small hairs and mucus filter out harmful particles and micro-organisms. This illustration depicts the interior of the human nose.</a:t>
            </a:r>
          </a:p>
        </p:txBody>
      </p:sp>
      <p:pic>
        <p:nvPicPr>
          <p:cNvPr id="2560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28600"/>
            <a:ext cx="5486400"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42580156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Fontanele</a:t>
            </a:r>
            <a:endParaRPr lang="en-US" dirty="0"/>
          </a:p>
        </p:txBody>
      </p:sp>
      <p:sp>
        <p:nvSpPr>
          <p:cNvPr id="4" name="Rectangle 2"/>
          <p:cNvSpPr>
            <a:spLocks noGrp="1" noChangeArrowheads="1"/>
          </p:cNvSpPr>
          <p:nvPr>
            <p:ph sz="quarter" idx="1"/>
          </p:nvPr>
        </p:nvSpPr>
        <p:spPr/>
        <p:txBody>
          <a:bodyPr/>
          <a:lstStyle/>
          <a:p>
            <a:pPr>
              <a:buClr>
                <a:srgbClr val="996633"/>
              </a:buCl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smtClean="0">
                <a:solidFill>
                  <a:srgbClr val="996633"/>
                </a:solidFill>
                <a:effectLst>
                  <a:outerShdw blurRad="38100" dist="38100" dir="2700000" algn="tl">
                    <a:srgbClr val="000000"/>
                  </a:outerShdw>
                </a:effectLst>
              </a:rPr>
              <a:t>= </a:t>
            </a:r>
            <a:r>
              <a:rPr lang="en-GB" sz="2400" b="1" dirty="0" err="1">
                <a:solidFill>
                  <a:srgbClr val="996633"/>
                </a:solidFill>
                <a:effectLst>
                  <a:outerShdw blurRad="38100" dist="38100" dir="2700000" algn="tl">
                    <a:srgbClr val="000000"/>
                  </a:outerShdw>
                </a:effectLst>
              </a:rPr>
              <a:t>ruang</a:t>
            </a:r>
            <a:r>
              <a:rPr lang="en-GB" sz="2400" b="1" dirty="0">
                <a:solidFill>
                  <a:srgbClr val="996633"/>
                </a:solidFill>
                <a:effectLst>
                  <a:outerShdw blurRad="38100" dist="38100" dir="2700000" algn="tl">
                    <a:srgbClr val="000000"/>
                  </a:outerShdw>
                </a:effectLst>
              </a:rPr>
              <a:t> </a:t>
            </a:r>
            <a:r>
              <a:rPr lang="en-GB" sz="2400" b="1" dirty="0" err="1">
                <a:solidFill>
                  <a:srgbClr val="996633"/>
                </a:solidFill>
                <a:effectLst>
                  <a:outerShdw blurRad="38100" dist="38100" dir="2700000" algn="tl">
                    <a:srgbClr val="000000"/>
                  </a:outerShdw>
                </a:effectLst>
              </a:rPr>
              <a:t>berisi</a:t>
            </a:r>
            <a:r>
              <a:rPr lang="en-GB" sz="2400" b="1" dirty="0">
                <a:solidFill>
                  <a:srgbClr val="996633"/>
                </a:solidFill>
                <a:effectLst>
                  <a:outerShdw blurRad="38100" dist="38100" dir="2700000" algn="tl">
                    <a:srgbClr val="000000"/>
                  </a:outerShdw>
                </a:effectLst>
              </a:rPr>
              <a:t> </a:t>
            </a:r>
            <a:r>
              <a:rPr lang="en-GB" sz="2400" b="1" dirty="0" err="1">
                <a:solidFill>
                  <a:srgbClr val="996633"/>
                </a:solidFill>
                <a:effectLst>
                  <a:outerShdw blurRad="38100" dist="38100" dir="2700000" algn="tl">
                    <a:srgbClr val="000000"/>
                  </a:outerShdw>
                </a:effectLst>
              </a:rPr>
              <a:t>membran</a:t>
            </a:r>
            <a:r>
              <a:rPr lang="en-GB" sz="2400" b="1" dirty="0">
                <a:solidFill>
                  <a:srgbClr val="996633"/>
                </a:solidFill>
                <a:effectLst>
                  <a:outerShdw blurRad="38100" dist="38100" dir="2700000" algn="tl">
                    <a:srgbClr val="000000"/>
                  </a:outerShdw>
                </a:effectLst>
              </a:rPr>
              <a:t> yang </a:t>
            </a:r>
            <a:r>
              <a:rPr lang="en-GB" sz="2400" b="1" dirty="0" err="1">
                <a:solidFill>
                  <a:srgbClr val="996633"/>
                </a:solidFill>
                <a:effectLst>
                  <a:outerShdw blurRad="38100" dist="38100" dir="2700000" algn="tl">
                    <a:srgbClr val="000000"/>
                  </a:outerShdw>
                </a:effectLst>
              </a:rPr>
              <a:t>ditemukan</a:t>
            </a:r>
            <a:r>
              <a:rPr lang="en-GB" sz="2400" b="1" dirty="0">
                <a:solidFill>
                  <a:srgbClr val="996633"/>
                </a:solidFill>
                <a:effectLst>
                  <a:outerShdw blurRad="38100" dist="38100" dir="2700000" algn="tl">
                    <a:srgbClr val="000000"/>
                  </a:outerShdw>
                </a:effectLst>
              </a:rPr>
              <a:t> di </a:t>
            </a:r>
            <a:r>
              <a:rPr lang="en-GB" sz="2400" b="1" dirty="0" err="1">
                <a:solidFill>
                  <a:srgbClr val="996633"/>
                </a:solidFill>
                <a:effectLst>
                  <a:outerShdw blurRad="38100" dist="38100" dir="2700000" algn="tl">
                    <a:srgbClr val="000000"/>
                  </a:outerShdw>
                </a:effectLst>
              </a:rPr>
              <a:t>tengkorak</a:t>
            </a:r>
            <a:endParaRPr lang="en-GB" sz="2400" b="1" dirty="0">
              <a:solidFill>
                <a:srgbClr val="996633"/>
              </a:solidFill>
              <a:effectLst>
                <a:outerShdw blurRad="38100" dist="38100" dir="2700000" algn="tl">
                  <a:srgbClr val="000000"/>
                </a:outerShdw>
              </a:effectLst>
            </a:endParaRPr>
          </a:p>
          <a:p>
            <a:pPr>
              <a:buClr>
                <a:srgbClr val="996633"/>
              </a:buCl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err="1">
                <a:solidFill>
                  <a:srgbClr val="996633"/>
                </a:solidFill>
                <a:effectLst>
                  <a:outerShdw blurRad="38100" dist="38100" dir="2700000" algn="tl">
                    <a:srgbClr val="000000"/>
                  </a:outerShdw>
                </a:effectLst>
              </a:rPr>
              <a:t>bayi</a:t>
            </a:r>
            <a:r>
              <a:rPr lang="en-GB" sz="2400" b="1" dirty="0">
                <a:solidFill>
                  <a:srgbClr val="996633"/>
                </a:solidFill>
                <a:effectLst>
                  <a:outerShdw blurRad="38100" dist="38100" dir="2700000" algn="tl">
                    <a:srgbClr val="000000"/>
                  </a:outerShdw>
                </a:effectLst>
              </a:rPr>
              <a:t> </a:t>
            </a:r>
            <a:r>
              <a:rPr lang="en-GB" sz="2400" b="1" dirty="0" err="1">
                <a:solidFill>
                  <a:srgbClr val="996633"/>
                </a:solidFill>
                <a:effectLst>
                  <a:outerShdw blurRad="38100" dist="38100" dir="2700000" algn="tl">
                    <a:srgbClr val="000000"/>
                  </a:outerShdw>
                </a:effectLst>
              </a:rPr>
              <a:t>baru</a:t>
            </a:r>
            <a:r>
              <a:rPr lang="en-GB" sz="2400" b="1" dirty="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lahir</a:t>
            </a:r>
            <a:endParaRPr lang="en-GB" sz="2400" b="1" dirty="0" smtClean="0">
              <a:solidFill>
                <a:srgbClr val="996633"/>
              </a:solidFill>
              <a:effectLst>
                <a:outerShdw blurRad="38100" dist="38100" dir="2700000" algn="tl">
                  <a:srgbClr val="000000"/>
                </a:outerShdw>
              </a:effectLst>
            </a:endParaRPr>
          </a:p>
          <a:p>
            <a:pPr>
              <a:buClr>
                <a:srgbClr val="996633"/>
              </a:buClr>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endParaRPr lang="en-GB" sz="2400" b="1" dirty="0" smtClean="0">
              <a:solidFill>
                <a:srgbClr val="996633"/>
              </a:solidFill>
              <a:effectLst>
                <a:outerShdw blurRad="38100" dist="38100" dir="2700000" algn="tl">
                  <a:srgbClr val="000000"/>
                </a:outerShdw>
              </a:effectLst>
            </a:endParaRPr>
          </a:p>
          <a:p>
            <a:pPr eaLnBrk="1" hangingPunct="1">
              <a:lnSpc>
                <a:spcPct val="100000"/>
              </a:lnSpc>
              <a:spcBef>
                <a:spcPts val="60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smtClean="0">
                <a:solidFill>
                  <a:srgbClr val="996633"/>
                </a:solidFill>
                <a:effectLst>
                  <a:outerShdw blurRad="38100" dist="38100" dir="2700000" algn="tl">
                    <a:srgbClr val="000000"/>
                  </a:outerShdw>
                </a:effectLst>
              </a:rPr>
              <a:t>	e.g.:	1.  </a:t>
            </a:r>
            <a:r>
              <a:rPr lang="en-GB" sz="2400" b="1" dirty="0" smtClean="0">
                <a:solidFill>
                  <a:srgbClr val="CC6600"/>
                </a:solidFill>
                <a:effectLst>
                  <a:outerShdw blurRad="38100" dist="38100" dir="2700000" algn="tl">
                    <a:srgbClr val="000000"/>
                  </a:outerShdw>
                </a:effectLst>
              </a:rPr>
              <a:t>anterior  </a:t>
            </a:r>
            <a:r>
              <a:rPr lang="en-GB" sz="2400" b="1" dirty="0" smtClean="0">
                <a:solidFill>
                  <a:srgbClr val="996633"/>
                </a:solidFill>
                <a:effectLst>
                  <a:outerShdw blurRad="38100" dist="38100" dir="2700000" algn="tl">
                    <a:srgbClr val="000000"/>
                  </a:outerShdw>
                </a:effectLst>
              </a:rPr>
              <a:t>=  largest</a:t>
            </a:r>
          </a:p>
          <a:p>
            <a:pPr eaLnBrk="1" hangingPunct="1">
              <a:lnSpc>
                <a:spcPct val="100000"/>
              </a:lnSpc>
              <a:spcBef>
                <a:spcPts val="60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smtClean="0">
                <a:solidFill>
                  <a:srgbClr val="996633"/>
                </a:solidFill>
                <a:effectLst>
                  <a:outerShdw blurRad="38100" dist="38100" dir="2700000" algn="tl">
                    <a:srgbClr val="000000"/>
                  </a:outerShdw>
                </a:effectLst>
              </a:rPr>
              <a:t>		2.  </a:t>
            </a:r>
            <a:r>
              <a:rPr lang="en-GB" sz="2400" b="1" dirty="0" smtClean="0">
                <a:solidFill>
                  <a:srgbClr val="CC6600"/>
                </a:solidFill>
                <a:effectLst>
                  <a:outerShdw blurRad="38100" dist="38100" dir="2700000" algn="tl">
                    <a:srgbClr val="000000"/>
                  </a:outerShdw>
                </a:effectLst>
              </a:rPr>
              <a:t>posterior  </a:t>
            </a:r>
          </a:p>
          <a:p>
            <a:pPr eaLnBrk="1" hangingPunct="1">
              <a:lnSpc>
                <a:spcPct val="100000"/>
              </a:lnSpc>
              <a:spcBef>
                <a:spcPts val="60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a:solidFill>
                  <a:srgbClr val="CC6600"/>
                </a:solidFill>
                <a:effectLst>
                  <a:outerShdw blurRad="38100" dist="38100" dir="2700000" algn="tl">
                    <a:srgbClr val="000000"/>
                  </a:outerShdw>
                </a:effectLst>
              </a:rPr>
              <a:t>	</a:t>
            </a:r>
            <a:r>
              <a:rPr lang="en-GB" sz="2400" b="1" dirty="0" smtClean="0">
                <a:solidFill>
                  <a:srgbClr val="CC6600"/>
                </a:solidFill>
                <a:effectLst>
                  <a:outerShdw blurRad="38100" dist="38100" dir="2700000" algn="tl">
                    <a:srgbClr val="000000"/>
                  </a:outerShdw>
                </a:effectLst>
              </a:rPr>
              <a:t>	3. anterolateral (</a:t>
            </a:r>
            <a:r>
              <a:rPr lang="en-GB" sz="2400" b="1" dirty="0" err="1" smtClean="0">
                <a:solidFill>
                  <a:srgbClr val="CC6600"/>
                </a:solidFill>
                <a:effectLst>
                  <a:outerShdw blurRad="38100" dist="38100" dir="2700000" algn="tl">
                    <a:srgbClr val="000000"/>
                  </a:outerShdw>
                </a:effectLst>
              </a:rPr>
              <a:t>sphenoidal</a:t>
            </a:r>
            <a:r>
              <a:rPr lang="en-GB" sz="2400" b="1" dirty="0" smtClean="0">
                <a:solidFill>
                  <a:srgbClr val="CC6600"/>
                </a:solidFill>
                <a:effectLst>
                  <a:outerShdw blurRad="38100" dist="38100" dir="2700000" algn="tl">
                    <a:srgbClr val="000000"/>
                  </a:outerShdw>
                </a:effectLst>
              </a:rPr>
              <a:t>)</a:t>
            </a:r>
          </a:p>
          <a:p>
            <a:pPr eaLnBrk="1" hangingPunct="1">
              <a:lnSpc>
                <a:spcPct val="100000"/>
              </a:lnSpc>
              <a:spcBef>
                <a:spcPts val="600"/>
              </a:spcBef>
              <a:buClr>
                <a:srgbClr val="996633"/>
              </a:buClr>
              <a:buFont typeface="Arial" charset="0"/>
              <a:buNone/>
              <a:tabLst>
                <a:tab pos="911225" algn="l"/>
                <a:tab pos="1368425" algn="l"/>
                <a:tab pos="1825625" algn="l"/>
                <a:tab pos="2282825" algn="l"/>
                <a:tab pos="2740025" algn="l"/>
                <a:tab pos="3197225" algn="l"/>
                <a:tab pos="3654425" algn="l"/>
                <a:tab pos="4111625" algn="l"/>
                <a:tab pos="4568825" algn="l"/>
                <a:tab pos="5026025" algn="l"/>
                <a:tab pos="5483225" algn="l"/>
                <a:tab pos="5940425" algn="l"/>
                <a:tab pos="6397625" algn="l"/>
                <a:tab pos="6854825" algn="l"/>
                <a:tab pos="7312025" algn="l"/>
                <a:tab pos="7769225" algn="l"/>
                <a:tab pos="8226425" algn="l"/>
                <a:tab pos="8683625" algn="l"/>
                <a:tab pos="9140825" algn="l"/>
                <a:tab pos="9598025" algn="l"/>
              </a:tabLst>
              <a:defRPr/>
            </a:pPr>
            <a:r>
              <a:rPr lang="en-GB" sz="2400" b="1" dirty="0">
                <a:solidFill>
                  <a:srgbClr val="CC6600"/>
                </a:solidFill>
                <a:effectLst>
                  <a:outerShdw blurRad="38100" dist="38100" dir="2700000" algn="tl">
                    <a:srgbClr val="000000"/>
                  </a:outerShdw>
                </a:effectLst>
              </a:rPr>
              <a:t>	</a:t>
            </a:r>
            <a:r>
              <a:rPr lang="en-GB" sz="2400" b="1" dirty="0" smtClean="0">
                <a:solidFill>
                  <a:srgbClr val="CC6600"/>
                </a:solidFill>
                <a:effectLst>
                  <a:outerShdw blurRad="38100" dist="38100" dir="2700000" algn="tl">
                    <a:srgbClr val="000000"/>
                  </a:outerShdw>
                </a:effectLst>
              </a:rPr>
              <a:t>	4. </a:t>
            </a:r>
            <a:r>
              <a:rPr lang="en-GB" sz="2400" b="1" dirty="0" err="1" smtClean="0">
                <a:solidFill>
                  <a:srgbClr val="CC6600"/>
                </a:solidFill>
                <a:effectLst>
                  <a:outerShdw blurRad="38100" dist="38100" dir="2700000" algn="tl">
                    <a:srgbClr val="000000"/>
                  </a:outerShdw>
                </a:effectLst>
              </a:rPr>
              <a:t>posterolateral</a:t>
            </a:r>
            <a:r>
              <a:rPr lang="en-GB" sz="2400" b="1" dirty="0" smtClean="0">
                <a:solidFill>
                  <a:srgbClr val="CC6600"/>
                </a:solidFill>
                <a:effectLst>
                  <a:outerShdw blurRad="38100" dist="38100" dir="2700000" algn="tl">
                    <a:srgbClr val="000000"/>
                  </a:outerShdw>
                </a:effectLst>
              </a:rPr>
              <a:t> (mastoid)</a:t>
            </a:r>
          </a:p>
        </p:txBody>
      </p:sp>
    </p:spTree>
    <p:extLst>
      <p:ext uri="{BB962C8B-B14F-4D97-AF65-F5344CB8AC3E}">
        <p14:creationId xmlns:p14="http://schemas.microsoft.com/office/powerpoint/2010/main" val="34347614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066800"/>
            <a:ext cx="79248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52763775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0"/>
            <a:ext cx="5257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2651078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Rangka</a:t>
            </a:r>
            <a:r>
              <a:rPr lang="en-US" dirty="0" smtClean="0"/>
              <a:t> </a:t>
            </a:r>
            <a:r>
              <a:rPr lang="en-US" dirty="0" err="1" smtClean="0"/>
              <a:t>Aksial</a:t>
            </a:r>
            <a:endParaRPr lang="en-US" dirty="0"/>
          </a:p>
        </p:txBody>
      </p:sp>
      <p:sp>
        <p:nvSpPr>
          <p:cNvPr id="4" name="Rectangle 2"/>
          <p:cNvSpPr>
            <a:spLocks noGrp="1" noChangeArrowheads="1"/>
          </p:cNvSpPr>
          <p:nvPr>
            <p:ph sz="quarter" idx="1"/>
          </p:nvPr>
        </p:nvSpPr>
        <p:spPr/>
        <p:txBody>
          <a:bodyPr>
            <a:normAutofit/>
          </a:bodyPr>
          <a:lstStyle/>
          <a:p>
            <a:pPr marL="0" indent="0" eaLnBrk="1" hangingPunct="1">
              <a:lnSpc>
                <a:spcPct val="100000"/>
              </a:lnSpc>
              <a:spcBef>
                <a:spcPts val="600"/>
              </a:spcBef>
              <a:buClr>
                <a:srgbClr val="FF5050"/>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FF5050"/>
                </a:solidFill>
                <a:effectLst>
                  <a:outerShdw blurRad="38100" dist="38100" dir="2700000" algn="tl">
                    <a:srgbClr val="000000"/>
                  </a:outerShdw>
                </a:effectLst>
              </a:rPr>
              <a:t>II. TULANG HYOID    </a:t>
            </a: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berbentuk</a:t>
            </a:r>
            <a:r>
              <a:rPr lang="en-GB" sz="2400" b="1" dirty="0" smtClean="0">
                <a:solidFill>
                  <a:srgbClr val="996633"/>
                </a:solidFill>
                <a:effectLst>
                  <a:outerShdw blurRad="38100" dist="38100" dir="2700000" algn="tl">
                    <a:srgbClr val="000000"/>
                  </a:outerShdw>
                </a:effectLst>
              </a:rPr>
              <a:t> U </a:t>
            </a:r>
            <a:r>
              <a:rPr lang="en-GB" sz="2400" b="1" dirty="0" err="1" smtClean="0">
                <a:solidFill>
                  <a:srgbClr val="996633"/>
                </a:solidFill>
                <a:effectLst>
                  <a:outerShdw blurRad="38100" dist="38100" dir="2700000" algn="tl">
                    <a:srgbClr val="000000"/>
                  </a:outerShdw>
                </a:effectLst>
              </a:rPr>
              <a:t>kecil</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terletak</a:t>
            </a:r>
            <a:r>
              <a:rPr lang="en-GB" sz="2400" b="1" dirty="0" smtClean="0">
                <a:solidFill>
                  <a:srgbClr val="996633"/>
                </a:solidFill>
                <a:effectLst>
                  <a:outerShdw blurRad="38100" dist="38100" dir="2700000" algn="tl">
                    <a:srgbClr val="000000"/>
                  </a:outerShdw>
                </a:effectLst>
              </a:rPr>
              <a:t> di </a:t>
            </a:r>
            <a:r>
              <a:rPr lang="en-GB" sz="2400" b="1" dirty="0" err="1" smtClean="0">
                <a:solidFill>
                  <a:srgbClr val="996633"/>
                </a:solidFill>
                <a:effectLst>
                  <a:outerShdw blurRad="38100" dist="38100" dir="2700000" algn="tl">
                    <a:srgbClr val="000000"/>
                  </a:outerShdw>
                </a:effectLst>
              </a:rPr>
              <a:t>depan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leher</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melekat</a:t>
            </a:r>
            <a:r>
              <a:rPr lang="en-GB" sz="2400" b="1" dirty="0" smtClean="0">
                <a:solidFill>
                  <a:srgbClr val="996633"/>
                </a:solidFill>
                <a:effectLst>
                  <a:outerShdw blurRad="38100" dist="38100" dir="2700000" algn="tl">
                    <a:srgbClr val="000000"/>
                  </a:outerShdw>
                </a:effectLst>
              </a:rPr>
              <a:t> di </a:t>
            </a:r>
            <a:r>
              <a:rPr lang="en-GB" sz="2400" b="1" dirty="0" err="1" smtClean="0">
                <a:solidFill>
                  <a:srgbClr val="996633"/>
                </a:solidFill>
                <a:effectLst>
                  <a:outerShdw blurRad="38100" dist="38100" dir="2700000" algn="tl">
                    <a:srgbClr val="000000"/>
                  </a:outerShdw>
                </a:effectLst>
              </a:rPr>
              <a:t>bawah</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lidah</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terletak</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diantara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mandibula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kartilago</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tiroid</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III. </a:t>
            </a:r>
            <a:r>
              <a:rPr lang="en-GB" sz="2400" b="1" dirty="0" smtClean="0">
                <a:solidFill>
                  <a:srgbClr val="FF5050"/>
                </a:solidFill>
                <a:effectLst>
                  <a:outerShdw blurRad="38100" dist="38100" dir="2700000" algn="tl">
                    <a:srgbClr val="000000"/>
                  </a:outerShdw>
                </a:effectLst>
              </a:rPr>
              <a:t>OSSICLES</a:t>
            </a: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tulang-tulang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kecil</a:t>
            </a:r>
            <a:r>
              <a:rPr lang="en-GB" sz="2400" b="1" dirty="0" smtClean="0">
                <a:solidFill>
                  <a:srgbClr val="996633"/>
                </a:solidFill>
                <a:effectLst>
                  <a:outerShdw blurRad="38100" dist="38100" dir="2700000" algn="tl">
                    <a:srgbClr val="000000"/>
                  </a:outerShdw>
                </a:effectLst>
              </a:rPr>
              <a:t> di </a:t>
            </a:r>
            <a:r>
              <a:rPr lang="en-GB" sz="2400" b="1" dirty="0" err="1" smtClean="0">
                <a:solidFill>
                  <a:srgbClr val="996633"/>
                </a:solidFill>
                <a:effectLst>
                  <a:outerShdw blurRad="38100" dist="38100" dir="2700000" algn="tl">
                    <a:srgbClr val="000000"/>
                  </a:outerShdw>
                </a:effectLst>
              </a:rPr>
              <a:t>telinga</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a:t>
            </a:r>
            <a:r>
              <a:rPr lang="en-GB" sz="2400" b="1" dirty="0" smtClean="0">
                <a:solidFill>
                  <a:srgbClr val="006600"/>
                </a:solidFill>
                <a:effectLst>
                  <a:outerShdw blurRad="38100" dist="38100" dir="2700000" algn="tl">
                    <a:srgbClr val="000000"/>
                  </a:outerShdw>
                </a:effectLst>
              </a:rPr>
              <a:t>a.  Stapes  (stirrup)	2</a:t>
            </a:r>
          </a:p>
          <a:p>
            <a:pPr marL="808038" indent="-808038" eaLnBrk="1" hangingPunct="1">
              <a:lnSpc>
                <a:spcPct val="100000"/>
              </a:lnSpc>
              <a:spcBef>
                <a:spcPts val="600"/>
              </a:spcBef>
              <a:buClr>
                <a:srgbClr val="0066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006600"/>
                </a:solidFill>
                <a:effectLst>
                  <a:outerShdw blurRad="38100" dist="38100" dir="2700000" algn="tl">
                    <a:srgbClr val="000000"/>
                  </a:outerShdw>
                </a:effectLst>
              </a:rPr>
              <a:t>			b.  Incus  (anvil)		2</a:t>
            </a:r>
          </a:p>
          <a:p>
            <a:pPr marL="808038" indent="-808038" eaLnBrk="1" hangingPunct="1">
              <a:lnSpc>
                <a:spcPct val="100000"/>
              </a:lnSpc>
              <a:spcBef>
                <a:spcPts val="600"/>
              </a:spcBef>
              <a:buClr>
                <a:srgbClr val="0066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006600"/>
                </a:solidFill>
                <a:effectLst>
                  <a:outerShdw blurRad="38100" dist="38100" dir="2700000" algn="tl">
                    <a:srgbClr val="000000"/>
                  </a:outerShdw>
                </a:effectLst>
              </a:rPr>
              <a:t>			c.  Malleus  (hammer)	2	</a:t>
            </a:r>
          </a:p>
          <a:p>
            <a:pPr marL="808038" indent="-808038" eaLnBrk="1" hangingPunct="1">
              <a:lnSpc>
                <a:spcPct val="100000"/>
              </a:lnSpc>
              <a:spcBef>
                <a:spcPts val="600"/>
              </a:spcBef>
              <a:buClr>
                <a:srgbClr val="0066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006600"/>
                </a:solidFill>
                <a:effectLst>
                  <a:outerShdw blurRad="38100" dist="38100" dir="2700000" algn="tl">
                    <a:srgbClr val="000000"/>
                  </a:outerShdw>
                </a:effectLst>
              </a:rPr>
              <a:t>	</a:t>
            </a:r>
          </a:p>
        </p:txBody>
      </p:sp>
    </p:spTree>
    <p:extLst>
      <p:ext uri="{BB962C8B-B14F-4D97-AF65-F5344CB8AC3E}">
        <p14:creationId xmlns:p14="http://schemas.microsoft.com/office/powerpoint/2010/main" val="1919523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6200" y="0"/>
            <a:ext cx="38973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3923009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9175"/>
            <a:ext cx="8077200" cy="465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456279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Rangka</a:t>
            </a:r>
            <a:r>
              <a:rPr lang="en-US" dirty="0" smtClean="0"/>
              <a:t> </a:t>
            </a:r>
            <a:r>
              <a:rPr lang="en-US" dirty="0" err="1" smtClean="0"/>
              <a:t>Aksial</a:t>
            </a:r>
            <a:endParaRPr lang="en-US" dirty="0"/>
          </a:p>
        </p:txBody>
      </p:sp>
      <p:sp>
        <p:nvSpPr>
          <p:cNvPr id="4" name="Rectangle 2"/>
          <p:cNvSpPr>
            <a:spLocks noGrp="1" noChangeArrowheads="1"/>
          </p:cNvSpPr>
          <p:nvPr>
            <p:ph sz="quarter" idx="1"/>
          </p:nvPr>
        </p:nvSpPr>
        <p:spPr/>
        <p:txBody>
          <a:bodyPr/>
          <a:lstStyle/>
          <a:p>
            <a:pPr marL="0" indent="0" eaLnBrk="1" hangingPunct="1">
              <a:lnSpc>
                <a:spcPct val="100000"/>
              </a:lnSpc>
              <a:spcBef>
                <a:spcPts val="600"/>
              </a:spcBef>
              <a:buClr>
                <a:srgbClr val="FF5050"/>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FF5050"/>
                </a:solidFill>
                <a:effectLst>
                  <a:outerShdw blurRad="38100" dist="38100" dir="2700000" algn="tl">
                    <a:srgbClr val="000000"/>
                  </a:outerShdw>
                </a:effectLst>
              </a:rPr>
              <a:t>IV.      VERTEBRAL  COLUMN</a:t>
            </a: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panjang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melengkung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sedikit</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bisa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digerakkan</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disatukan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oleh</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rawan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ligamen</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panjang</a:t>
            </a:r>
            <a:r>
              <a:rPr lang="en-GB" sz="2400" b="1" dirty="0" smtClean="0">
                <a:solidFill>
                  <a:srgbClr val="996633"/>
                </a:solidFill>
                <a:effectLst>
                  <a:outerShdw blurRad="38100" dist="38100" dir="2700000" algn="tl">
                    <a:srgbClr val="000000"/>
                  </a:outerShdw>
                </a:effectLst>
              </a:rPr>
              <a:t> </a:t>
            </a:r>
            <a:r>
              <a:rPr lang="en-GB" sz="2400" b="1" dirty="0" smtClean="0">
                <a:solidFill>
                  <a:srgbClr val="CC0000"/>
                </a:solidFill>
                <a:effectLst>
                  <a:outerShdw blurRad="38100" dist="38100" dir="2700000" algn="tl">
                    <a:srgbClr val="000000"/>
                  </a:outerShdw>
                </a:effectLst>
              </a:rPr>
              <a:t>71 – 75 cm</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dibentuk</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oleh</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rangkaian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  vertebrae</a:t>
            </a: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endParaRPr lang="en-GB" sz="20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a:t>
            </a:r>
            <a:r>
              <a:rPr lang="en-GB" sz="2400" b="1" dirty="0" smtClean="0">
                <a:solidFill>
                  <a:srgbClr val="0000CC"/>
                </a:solidFill>
                <a:effectLst>
                  <a:outerShdw blurRad="38100" dist="38100" dir="2700000" algn="tl">
                    <a:srgbClr val="000000"/>
                  </a:outerShdw>
                </a:effectLst>
              </a:rPr>
              <a:t>FUNGSI :</a:t>
            </a:r>
            <a:r>
              <a:rPr lang="en-GB" sz="2400" b="1" dirty="0" smtClean="0">
                <a:solidFill>
                  <a:srgbClr val="996633"/>
                </a:solidFill>
                <a:effectLst>
                  <a:outerShdw blurRad="38100" dist="38100" dir="2700000" algn="tl">
                    <a:srgbClr val="000000"/>
                  </a:outerShdw>
                </a:effectLst>
              </a:rPr>
              <a:t>	</a:t>
            </a: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a:t>
            </a:r>
            <a:r>
              <a:rPr lang="en-GB" sz="2400" b="1" dirty="0" smtClean="0">
                <a:solidFill>
                  <a:srgbClr val="009900"/>
                </a:solidFill>
                <a:effectLst>
                  <a:outerShdw blurRad="38100" dist="38100" dir="2700000" algn="tl">
                    <a:srgbClr val="000000"/>
                  </a:outerShdw>
                </a:effectLst>
              </a:rPr>
              <a:t>1.</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009900"/>
                </a:solidFill>
                <a:effectLst>
                  <a:outerShdw blurRad="38100" dist="38100" dir="2700000" algn="tl">
                    <a:srgbClr val="000000"/>
                  </a:outerShdw>
                </a:effectLst>
              </a:rPr>
              <a:t>penyangga</a:t>
            </a:r>
            <a:endParaRPr lang="en-GB" sz="2400" b="1" dirty="0" smtClean="0">
              <a:solidFill>
                <a:srgbClr val="009900"/>
              </a:solidFill>
              <a:effectLst>
                <a:outerShdw blurRad="38100" dist="38100" dir="2700000" algn="tl">
                  <a:srgbClr val="000000"/>
                </a:outerShdw>
              </a:effectLst>
            </a:endParaRPr>
          </a:p>
          <a:p>
            <a:pPr marL="808038" indent="-808038" eaLnBrk="1" hangingPunct="1">
              <a:lnSpc>
                <a:spcPct val="100000"/>
              </a:lnSpc>
              <a:spcBef>
                <a:spcPts val="600"/>
              </a:spcBef>
              <a:buClr>
                <a:srgbClr val="0099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009900"/>
                </a:solidFill>
                <a:effectLst>
                  <a:outerShdw blurRad="38100" dist="38100" dir="2700000" algn="tl">
                    <a:srgbClr val="000000"/>
                  </a:outerShdw>
                </a:effectLst>
              </a:rPr>
              <a:t>		2.  </a:t>
            </a:r>
            <a:r>
              <a:rPr lang="en-GB" sz="2400" b="1" dirty="0" err="1" smtClean="0">
                <a:solidFill>
                  <a:srgbClr val="009900"/>
                </a:solidFill>
                <a:effectLst>
                  <a:outerShdw blurRad="38100" dist="38100" dir="2700000" algn="tl">
                    <a:srgbClr val="000000"/>
                  </a:outerShdw>
                </a:effectLst>
              </a:rPr>
              <a:t>melindungi</a:t>
            </a:r>
            <a:r>
              <a:rPr lang="en-GB" sz="2400" b="1" dirty="0" smtClean="0">
                <a:solidFill>
                  <a:srgbClr val="009900"/>
                </a:solidFill>
                <a:effectLst>
                  <a:outerShdw blurRad="38100" dist="38100" dir="2700000" algn="tl">
                    <a:srgbClr val="000000"/>
                  </a:outerShdw>
                </a:effectLst>
              </a:rPr>
              <a:t> </a:t>
            </a:r>
            <a:r>
              <a:rPr lang="en-GB" sz="2400" b="1" dirty="0" err="1" smtClean="0">
                <a:solidFill>
                  <a:srgbClr val="009900"/>
                </a:solidFill>
                <a:effectLst>
                  <a:outerShdw blurRad="38100" dist="38100" dir="2700000" algn="tl">
                    <a:srgbClr val="000000"/>
                  </a:outerShdw>
                </a:effectLst>
              </a:rPr>
              <a:t>sumsum</a:t>
            </a:r>
            <a:r>
              <a:rPr lang="en-GB" sz="2400" b="1" dirty="0" smtClean="0">
                <a:solidFill>
                  <a:srgbClr val="009900"/>
                </a:solidFill>
                <a:effectLst>
                  <a:outerShdw blurRad="38100" dist="38100" dir="2700000" algn="tl">
                    <a:srgbClr val="000000"/>
                  </a:outerShdw>
                </a:effectLst>
              </a:rPr>
              <a:t> </a:t>
            </a:r>
            <a:r>
              <a:rPr lang="en-GB" sz="2400" b="1" dirty="0" err="1" smtClean="0">
                <a:solidFill>
                  <a:srgbClr val="009900"/>
                </a:solidFill>
                <a:effectLst>
                  <a:outerShdw blurRad="38100" dist="38100" dir="2700000" algn="tl">
                    <a:srgbClr val="000000"/>
                  </a:outerShdw>
                </a:effectLst>
              </a:rPr>
              <a:t>tulang</a:t>
            </a:r>
            <a:r>
              <a:rPr lang="en-GB" sz="2400" b="1" dirty="0" smtClean="0">
                <a:solidFill>
                  <a:srgbClr val="009900"/>
                </a:solidFill>
                <a:effectLst>
                  <a:outerShdw blurRad="38100" dist="38100" dir="2700000" algn="tl">
                    <a:srgbClr val="000000"/>
                  </a:outerShdw>
                </a:effectLst>
              </a:rPr>
              <a:t> </a:t>
            </a:r>
            <a:r>
              <a:rPr lang="en-GB" sz="2400" b="1" dirty="0" err="1" smtClean="0">
                <a:solidFill>
                  <a:srgbClr val="009900"/>
                </a:solidFill>
                <a:effectLst>
                  <a:outerShdw blurRad="38100" dist="38100" dir="2700000" algn="tl">
                    <a:srgbClr val="000000"/>
                  </a:outerShdw>
                </a:effectLst>
              </a:rPr>
              <a:t>belakang</a:t>
            </a:r>
            <a:r>
              <a:rPr lang="en-GB" sz="2400" b="1" dirty="0" smtClean="0">
                <a:solidFill>
                  <a:srgbClr val="009900"/>
                </a:solidFill>
                <a:effectLst>
                  <a:outerShdw blurRad="38100" dist="38100" dir="2700000" algn="tl">
                    <a:srgbClr val="000000"/>
                  </a:outerShdw>
                </a:effectLst>
              </a:rPr>
              <a:t> </a:t>
            </a:r>
            <a:r>
              <a:rPr lang="en-GB" sz="2400" b="1" dirty="0" err="1" smtClean="0">
                <a:solidFill>
                  <a:srgbClr val="009900"/>
                </a:solidFill>
                <a:effectLst>
                  <a:outerShdw blurRad="38100" dist="38100" dir="2700000" algn="tl">
                    <a:srgbClr val="000000"/>
                  </a:outerShdw>
                </a:effectLst>
              </a:rPr>
              <a:t>dan</a:t>
            </a:r>
            <a:r>
              <a:rPr lang="en-GB" sz="2400" b="1" dirty="0" smtClean="0">
                <a:solidFill>
                  <a:srgbClr val="009900"/>
                </a:solidFill>
                <a:effectLst>
                  <a:outerShdw blurRad="38100" dist="38100" dir="2700000" algn="tl">
                    <a:srgbClr val="000000"/>
                  </a:outerShdw>
                </a:effectLst>
              </a:rPr>
              <a:t> 		    	     </a:t>
            </a:r>
            <a:r>
              <a:rPr lang="en-GB" sz="2400" b="1" dirty="0" err="1" smtClean="0">
                <a:solidFill>
                  <a:srgbClr val="009900"/>
                </a:solidFill>
                <a:effectLst>
                  <a:outerShdw blurRad="38100" dist="38100" dir="2700000" algn="tl">
                    <a:srgbClr val="000000"/>
                  </a:outerShdw>
                </a:effectLst>
              </a:rPr>
              <a:t>saraf</a:t>
            </a:r>
            <a:endParaRPr lang="en-GB" sz="2400" b="1" dirty="0" smtClean="0">
              <a:solidFill>
                <a:srgbClr val="009900"/>
              </a:solidFill>
              <a:effectLst>
                <a:outerShdw blurRad="38100" dist="38100" dir="2700000" algn="tl">
                  <a:srgbClr val="000000"/>
                </a:outerShdw>
              </a:effectLst>
            </a:endParaRPr>
          </a:p>
        </p:txBody>
      </p:sp>
    </p:spTree>
    <p:extLst>
      <p:ext uri="{BB962C8B-B14F-4D97-AF65-F5344CB8AC3E}">
        <p14:creationId xmlns:p14="http://schemas.microsoft.com/office/powerpoint/2010/main" val="4252284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decel="100000" fill="hold" nodeType="clickEffect">
                                  <p:stCondLst>
                                    <p:cond delay="0"/>
                                  </p:stCondLst>
                                  <p:childTnLst>
                                    <p:set>
                                      <p:cBhvr>
                                        <p:cTn id="6" dur="1" fill="hold">
                                          <p:stCondLst>
                                            <p:cond delay="0"/>
                                          </p:stCondLst>
                                        </p:cTn>
                                        <p:tgtEl>
                                          <p:spTgt spid="4">
                                            <p:txEl>
                                              <p:pRg st="6" end="6"/>
                                            </p:txEl>
                                          </p:spTgt>
                                        </p:tgtEl>
                                        <p:attrNameLst>
                                          <p:attrName>style.visibility</p:attrName>
                                        </p:attrNameLst>
                                      </p:cBhvr>
                                      <p:to>
                                        <p:strVal val="visible"/>
                                      </p:to>
                                    </p:set>
                                    <p:anim calcmode="lin" valueType="num">
                                      <p:cBhvr>
                                        <p:cTn id="7" dur="500" fill="hold"/>
                                        <p:tgtEl>
                                          <p:spTgt spid="4">
                                            <p:txEl>
                                              <p:pRg st="6" end="6"/>
                                            </p:txEl>
                                          </p:spTgt>
                                        </p:tgtEl>
                                        <p:attrNameLst>
                                          <p:attrName>ppt_w</p:attrName>
                                        </p:attrNameLst>
                                      </p:cBhvr>
                                      <p:tavLst>
                                        <p:tav tm="100000">
                                          <p:val>
                                            <p:fltVal val="0"/>
                                          </p:val>
                                        </p:tav>
                                        <p:tav>
                                          <p:val>
                                            <p:strVal val="#ppt_w"/>
                                          </p:val>
                                        </p:tav>
                                      </p:tavLst>
                                    </p:anim>
                                    <p:anim calcmode="lin" valueType="num">
                                      <p:cBhvr>
                                        <p:cTn id="8" dur="500" fill="hold"/>
                                        <p:tgtEl>
                                          <p:spTgt spid="4">
                                            <p:txEl>
                                              <p:pRg st="6" end="6"/>
                                            </p:txEl>
                                          </p:spTgt>
                                        </p:tgtEl>
                                        <p:attrNameLst>
                                          <p:attrName>ppt_h</p:attrName>
                                        </p:attrNameLst>
                                      </p:cBhvr>
                                      <p:tavLst>
                                        <p:tav tm="100000">
                                          <p:val>
                                            <p:fltVal val="0"/>
                                          </p:val>
                                        </p:tav>
                                        <p:tav>
                                          <p:val>
                                            <p:strVal val="#ppt_h"/>
                                          </p:val>
                                        </p:tav>
                                      </p:tavLst>
                                    </p:anim>
                                    <p:anim calcmode="lin" valueType="num">
                                      <p:cBhvr>
                                        <p:cTn id="9" dur="500" fill="hold"/>
                                        <p:tgtEl>
                                          <p:spTgt spid="4">
                                            <p:txEl>
                                              <p:pRg st="6" end="6"/>
                                            </p:txEl>
                                          </p:spTgt>
                                        </p:tgtEl>
                                        <p:attrNameLst>
                                          <p:attrName>r</p:attrName>
                                        </p:attrNameLst>
                                      </p:cBhvr>
                                      <p:tavLst>
                                        <p:tav tm="100000">
                                          <p:val>
                                            <p:strVal val="360"/>
                                          </p:val>
                                        </p:tav>
                                        <p:tav>
                                          <p:val>
                                            <p:strVal val="0"/>
                                          </p:val>
                                        </p:tav>
                                      </p:tavLst>
                                    </p:anim>
                                    <p:animEffect transition="in" filter="fade">
                                      <p:cBhvr>
                                        <p:cTn id="10" dur="500"/>
                                        <p:tgtEl>
                                          <p:spTgt spid="4">
                                            <p:txEl>
                                              <p:pRg st="6" end="6"/>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4">
                                            <p:txEl>
                                              <p:pRg st="7" end="7"/>
                                            </p:txEl>
                                          </p:spTgt>
                                        </p:tgtEl>
                                        <p:attrNameLst>
                                          <p:attrName>style.visibility</p:attrName>
                                        </p:attrNameLst>
                                      </p:cBhvr>
                                      <p:to>
                                        <p:strVal val="visible"/>
                                      </p:to>
                                    </p:set>
                                    <p:animEffect transition="in" filter="randombar(horizontal)">
                                      <p:cBhvr>
                                        <p:cTn id="15" dur="500"/>
                                        <p:tgtEl>
                                          <p:spTgt spid="4">
                                            <p:txEl>
                                              <p:pRg st="7" end="7"/>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6" fill="hold" nodeType="clickEffect">
                                  <p:stCondLst>
                                    <p:cond delay="0"/>
                                  </p:stCondLst>
                                  <p:childTnLst>
                                    <p:set>
                                      <p:cBhvr>
                                        <p:cTn id="19" dur="1" fill="hold">
                                          <p:stCondLst>
                                            <p:cond delay="0"/>
                                          </p:stCondLst>
                                        </p:cTn>
                                        <p:tgtEl>
                                          <p:spTgt spid="4">
                                            <p:txEl>
                                              <p:pRg st="8" end="8"/>
                                            </p:txEl>
                                          </p:spTgt>
                                        </p:tgtEl>
                                        <p:attrNameLst>
                                          <p:attrName>style.visibility</p:attrName>
                                        </p:attrNameLst>
                                      </p:cBhvr>
                                      <p:to>
                                        <p:strVal val="visible"/>
                                      </p:to>
                                    </p:set>
                                    <p:animEffect transition="in" filter="barn(inHorizontal)">
                                      <p:cBhvr>
                                        <p:cTn id="20" dur="5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Kolumna</a:t>
            </a:r>
            <a:r>
              <a:rPr lang="en-US" dirty="0" smtClean="0"/>
              <a:t> </a:t>
            </a:r>
            <a:r>
              <a:rPr lang="en-US" dirty="0" err="1" smtClean="0"/>
              <a:t>Vertebralis</a:t>
            </a:r>
            <a:endParaRPr lang="en-US" dirty="0"/>
          </a:p>
        </p:txBody>
      </p:sp>
      <p:sp>
        <p:nvSpPr>
          <p:cNvPr id="4" name="Rectangle 2"/>
          <p:cNvSpPr>
            <a:spLocks noGrp="1" noChangeArrowheads="1"/>
          </p:cNvSpPr>
          <p:nvPr>
            <p:ph sz="quarter" idx="1"/>
          </p:nvPr>
        </p:nvSpPr>
        <p:spPr/>
        <p:txBody>
          <a:bodyPr>
            <a:normAutofit/>
          </a:bodyPr>
          <a:lstStyle/>
          <a:p>
            <a:pPr marL="808038" indent="-808038" eaLnBrk="1" hangingPunct="1">
              <a:lnSpc>
                <a:spcPct val="90000"/>
              </a:lnSpc>
              <a:spcBef>
                <a:spcPts val="500"/>
              </a:spcBef>
              <a:buClr>
                <a:srgbClr val="CC0000"/>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i="1" dirty="0" smtClean="0">
                <a:solidFill>
                  <a:srgbClr val="CC0000"/>
                </a:solidFill>
                <a:effectLst>
                  <a:outerShdw blurRad="38100" dist="38100" dir="2700000" algn="tl">
                    <a:srgbClr val="000000"/>
                  </a:outerShdw>
                </a:effectLst>
              </a:rPr>
              <a:t>Classification  of  vertebra</a:t>
            </a:r>
            <a:r>
              <a:rPr lang="en-GB" sz="2000" b="1" dirty="0" smtClean="0">
                <a:solidFill>
                  <a:srgbClr val="996633"/>
                </a:solidFill>
                <a:effectLst>
                  <a:outerShdw blurRad="38100" dist="38100" dir="2700000" algn="tl">
                    <a:srgbClr val="000000"/>
                  </a:outerShdw>
                </a:effectLst>
              </a:rPr>
              <a:t>	  </a:t>
            </a:r>
            <a:r>
              <a:rPr lang="en-GB" sz="2000" b="1" dirty="0" smtClean="0">
                <a:solidFill>
                  <a:srgbClr val="FF6600"/>
                </a:solidFill>
                <a:effectLst>
                  <a:outerShdw blurRad="38100" dist="38100" dir="2700000" algn="tl">
                    <a:srgbClr val="000000"/>
                  </a:outerShdw>
                </a:effectLst>
              </a:rPr>
              <a:t>young	</a:t>
            </a:r>
            <a:r>
              <a:rPr lang="en-GB" sz="2000" b="1" dirty="0" smtClean="0">
                <a:solidFill>
                  <a:srgbClr val="996633"/>
                </a:solidFill>
                <a:effectLst>
                  <a:outerShdw blurRad="38100" dist="38100" dir="2700000" algn="tl">
                    <a:srgbClr val="000000"/>
                  </a:outerShdw>
                </a:effectLst>
              </a:rPr>
              <a:t>		</a:t>
            </a:r>
            <a:r>
              <a:rPr lang="en-GB" sz="2000" b="1" dirty="0" smtClean="0">
                <a:solidFill>
                  <a:srgbClr val="800000"/>
                </a:solidFill>
                <a:effectLst>
                  <a:outerShdw blurRad="38100" dist="38100" dir="2700000" algn="tl">
                    <a:srgbClr val="000000"/>
                  </a:outerShdw>
                </a:effectLst>
              </a:rPr>
              <a:t>adult</a:t>
            </a:r>
          </a:p>
          <a:p>
            <a:pPr marL="808038" indent="-808038" eaLnBrk="1" hangingPunct="1">
              <a:lnSpc>
                <a:spcPct val="90000"/>
              </a:lnSpc>
              <a:spcBef>
                <a:spcPts val="500"/>
              </a:spcBef>
              <a:buClr>
                <a:srgbClr val="9966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serviks</a:t>
            </a:r>
            <a:r>
              <a:rPr lang="en-GB" sz="2000" b="1" dirty="0" smtClean="0">
                <a:solidFill>
                  <a:srgbClr val="996633"/>
                </a:solidFill>
                <a:effectLst>
                  <a:outerShdw blurRad="38100" dist="38100" dir="2700000" algn="tl">
                    <a:srgbClr val="000000"/>
                  </a:outerShdw>
                </a:effectLst>
              </a:rPr>
              <a:t>		   	    7			   7</a:t>
            </a:r>
          </a:p>
          <a:p>
            <a:pPr marL="808038" indent="-808038" eaLnBrk="1" hangingPunct="1">
              <a:lnSpc>
                <a:spcPct val="90000"/>
              </a:lnSpc>
              <a:spcBef>
                <a:spcPts val="500"/>
              </a:spcBef>
              <a:buClr>
                <a:srgbClr val="9966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torakalis</a:t>
            </a:r>
            <a:r>
              <a:rPr lang="en-GB" sz="2000" b="1" dirty="0" smtClean="0">
                <a:solidFill>
                  <a:srgbClr val="996633"/>
                </a:solidFill>
                <a:effectLst>
                  <a:outerShdw blurRad="38100" dist="38100" dir="2700000" algn="tl">
                    <a:srgbClr val="000000"/>
                  </a:outerShdw>
                </a:effectLst>
              </a:rPr>
              <a:t>	  	  12			 12</a:t>
            </a:r>
          </a:p>
          <a:p>
            <a:pPr marL="808038" indent="-808038" eaLnBrk="1" hangingPunct="1">
              <a:lnSpc>
                <a:spcPct val="90000"/>
              </a:lnSpc>
              <a:spcBef>
                <a:spcPts val="500"/>
              </a:spcBef>
              <a:buClr>
                <a:srgbClr val="9966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lumbalis</a:t>
            </a:r>
            <a:r>
              <a:rPr lang="en-GB" sz="2000" b="1" dirty="0" smtClean="0">
                <a:solidFill>
                  <a:srgbClr val="996633"/>
                </a:solidFill>
                <a:effectLst>
                  <a:outerShdw blurRad="38100" dist="38100" dir="2700000" algn="tl">
                    <a:srgbClr val="000000"/>
                  </a:outerShdw>
                </a:effectLst>
              </a:rPr>
              <a:t>		 	   5			   5</a:t>
            </a:r>
          </a:p>
          <a:p>
            <a:pPr marL="808038" indent="-808038" eaLnBrk="1" hangingPunct="1">
              <a:lnSpc>
                <a:spcPct val="90000"/>
              </a:lnSpc>
              <a:spcBef>
                <a:spcPts val="500"/>
              </a:spcBef>
              <a:buClr>
                <a:srgbClr val="9966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996633"/>
                </a:solidFill>
                <a:effectLst>
                  <a:outerShdw blurRad="38100" dist="38100" dir="2700000" algn="tl">
                    <a:srgbClr val="000000"/>
                  </a:outerShdw>
                </a:effectLst>
              </a:rPr>
              <a:t>	sacral			    5			   1 </a:t>
            </a:r>
          </a:p>
          <a:p>
            <a:pPr marL="808038" indent="-808038" eaLnBrk="1" hangingPunct="1">
              <a:lnSpc>
                <a:spcPct val="90000"/>
              </a:lnSpc>
              <a:spcBef>
                <a:spcPts val="500"/>
              </a:spcBef>
              <a:buClr>
                <a:srgbClr val="9966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996633"/>
                </a:solidFill>
                <a:effectLst>
                  <a:outerShdw blurRad="38100" dist="38100" dir="2700000" algn="tl">
                    <a:srgbClr val="000000"/>
                  </a:outerShdw>
                </a:effectLst>
              </a:rPr>
              <a:t>	coccygeal /</a:t>
            </a:r>
            <a:r>
              <a:rPr lang="en-GB" sz="2000" b="1" dirty="0" err="1" smtClean="0">
                <a:solidFill>
                  <a:srgbClr val="996633"/>
                </a:solidFill>
                <a:effectLst>
                  <a:outerShdw blurRad="38100" dist="38100" dir="2700000" algn="tl">
                    <a:srgbClr val="000000"/>
                  </a:outerShdw>
                </a:effectLst>
              </a:rPr>
              <a:t>kooksink</a:t>
            </a:r>
            <a:r>
              <a:rPr lang="en-GB" sz="2000" b="1" dirty="0" smtClean="0">
                <a:solidFill>
                  <a:srgbClr val="996633"/>
                </a:solidFill>
                <a:effectLst>
                  <a:outerShdw blurRad="38100" dist="38100" dir="2700000" algn="tl">
                    <a:srgbClr val="000000"/>
                  </a:outerShdw>
                </a:effectLst>
              </a:rPr>
              <a:t>	</a:t>
            </a:r>
            <a:r>
              <a:rPr lang="en-GB" sz="2000" b="1" u="sng" dirty="0" smtClean="0">
                <a:solidFill>
                  <a:srgbClr val="996633"/>
                </a:solidFill>
                <a:effectLst>
                  <a:outerShdw blurRad="38100" dist="38100" dir="2700000" algn="tl">
                    <a:srgbClr val="000000"/>
                  </a:outerShdw>
                </a:effectLst>
              </a:rPr>
              <a:t>    4   </a:t>
            </a:r>
            <a:r>
              <a:rPr lang="en-GB" sz="2000" b="1" dirty="0" smtClean="0">
                <a:solidFill>
                  <a:srgbClr val="996633"/>
                </a:solidFill>
                <a:effectLst>
                  <a:outerShdw blurRad="38100" dist="38100" dir="2700000" algn="tl">
                    <a:srgbClr val="000000"/>
                  </a:outerShdw>
                </a:effectLst>
              </a:rPr>
              <a:t>		   	 </a:t>
            </a:r>
            <a:r>
              <a:rPr lang="en-GB" sz="2000" b="1" u="sng" dirty="0" smtClean="0">
                <a:solidFill>
                  <a:srgbClr val="996633"/>
                </a:solidFill>
                <a:effectLst>
                  <a:outerShdw blurRad="38100" dist="38100" dir="2700000" algn="tl">
                    <a:srgbClr val="000000"/>
                  </a:outerShdw>
                </a:effectLst>
              </a:rPr>
              <a:t>  1     </a:t>
            </a:r>
          </a:p>
          <a:p>
            <a:pPr marL="808038" indent="-808038" eaLnBrk="1" hangingPunct="1">
              <a:lnSpc>
                <a:spcPct val="90000"/>
              </a:lnSpc>
              <a:spcBef>
                <a:spcPts val="500"/>
              </a:spcBef>
              <a:buClr>
                <a:srgbClr val="9966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996633"/>
                </a:solidFill>
                <a:effectLst>
                  <a:outerShdw blurRad="38100" dist="38100" dir="2700000" algn="tl">
                    <a:srgbClr val="000000"/>
                  </a:outerShdw>
                </a:effectLst>
              </a:rPr>
              <a:t>				  	  </a:t>
            </a:r>
            <a:r>
              <a:rPr lang="en-GB" sz="2000" b="1" dirty="0" smtClean="0">
                <a:solidFill>
                  <a:srgbClr val="CC0066"/>
                </a:solidFill>
                <a:effectLst>
                  <a:outerShdw blurRad="38100" dist="38100" dir="2700000" algn="tl">
                    <a:srgbClr val="000000"/>
                  </a:outerShdw>
                </a:effectLst>
              </a:rPr>
              <a:t>33			  26</a:t>
            </a:r>
          </a:p>
          <a:p>
            <a:pPr marL="808038" indent="-808038" eaLnBrk="1" hangingPunct="1">
              <a:lnSpc>
                <a:spcPct val="90000"/>
              </a:lnSpc>
              <a:spcBef>
                <a:spcPts val="250"/>
              </a:spcBef>
              <a:buClr>
                <a:srgbClr val="CC0066"/>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endParaRPr lang="en-GB" sz="1000" b="1" dirty="0" smtClean="0">
              <a:solidFill>
                <a:srgbClr val="CC0066"/>
              </a:solidFill>
              <a:effectLst>
                <a:outerShdw blurRad="38100" dist="38100" dir="2700000" algn="tl">
                  <a:srgbClr val="000000"/>
                </a:outerShdw>
              </a:effectLst>
            </a:endParaRPr>
          </a:p>
          <a:p>
            <a:pPr marL="808038" indent="-808038" eaLnBrk="1" hangingPunct="1">
              <a:lnSpc>
                <a:spcPct val="90000"/>
              </a:lnSpc>
              <a:spcBef>
                <a:spcPts val="500"/>
              </a:spcBef>
              <a:buClr>
                <a:srgbClr val="FF00FF"/>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i="1" dirty="0" smtClean="0">
                <a:solidFill>
                  <a:srgbClr val="FF00FF"/>
                </a:solidFill>
                <a:effectLst>
                  <a:outerShdw blurRad="38100" dist="38100" dir="2700000" algn="tl">
                    <a:srgbClr val="000000"/>
                  </a:outerShdw>
                </a:effectLst>
              </a:rPr>
              <a:t>Intervertebral  discs</a:t>
            </a:r>
            <a:r>
              <a:rPr lang="en-GB" sz="2000" b="1" dirty="0" smtClean="0">
                <a:solidFill>
                  <a:srgbClr val="996633"/>
                </a:solidFill>
                <a:effectLst>
                  <a:outerShdw blurRad="38100" dist="38100" dir="2700000" algn="tl">
                    <a:srgbClr val="000000"/>
                  </a:outerShdw>
                </a:effectLst>
              </a:rPr>
              <a:t>  =  </a:t>
            </a:r>
            <a:r>
              <a:rPr lang="en-GB" sz="2000" b="1" dirty="0" err="1" smtClean="0">
                <a:solidFill>
                  <a:srgbClr val="996633"/>
                </a:solidFill>
                <a:effectLst>
                  <a:outerShdw blurRad="38100" dist="38100" dir="2700000" algn="tl">
                    <a:srgbClr val="000000"/>
                  </a:outerShdw>
                </a:effectLst>
              </a:rPr>
              <a:t>bagian</a:t>
            </a:r>
            <a:r>
              <a:rPr lang="en-GB" sz="2000" b="1" dirty="0" smtClean="0">
                <a:solidFill>
                  <a:srgbClr val="996633"/>
                </a:solidFill>
                <a:effectLst>
                  <a:outerShdw blurRad="38100" dist="38100" dir="2700000" algn="tl">
                    <a:srgbClr val="000000"/>
                  </a:outerShdw>
                </a:effectLst>
              </a:rPr>
              <a:t> yang </a:t>
            </a:r>
            <a:r>
              <a:rPr lang="en-GB" sz="2000" b="1" dirty="0" err="1" smtClean="0">
                <a:solidFill>
                  <a:srgbClr val="996633"/>
                </a:solidFill>
                <a:effectLst>
                  <a:outerShdw blurRad="38100" dist="38100" dir="2700000" algn="tl">
                    <a:srgbClr val="000000"/>
                  </a:outerShdw>
                </a:effectLst>
              </a:rPr>
              <a:t>pipih</a:t>
            </a: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dari</a:t>
            </a: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fibrokartilago</a:t>
            </a:r>
            <a:r>
              <a:rPr lang="en-GB" sz="2000" b="1" dirty="0" smtClean="0">
                <a:solidFill>
                  <a:srgbClr val="996633"/>
                </a:solidFill>
                <a:effectLst>
                  <a:outerShdw blurRad="38100" dist="38100" dir="2700000" algn="tl">
                    <a:srgbClr val="000000"/>
                  </a:outerShdw>
                </a:effectLst>
              </a:rPr>
              <a:t> yang </a:t>
            </a:r>
            <a:r>
              <a:rPr lang="en-GB" sz="2000" b="1" dirty="0" err="1" smtClean="0">
                <a:solidFill>
                  <a:srgbClr val="996633"/>
                </a:solidFill>
                <a:effectLst>
                  <a:outerShdw blurRad="38100" dist="38100" dir="2700000" algn="tl">
                    <a:srgbClr val="000000"/>
                  </a:outerShdw>
                </a:effectLst>
              </a:rPr>
              <a:t>berada</a:t>
            </a: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pada</a:t>
            </a: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permukaan</a:t>
            </a:r>
            <a:r>
              <a:rPr lang="en-GB" sz="2000" b="1" dirty="0" smtClean="0">
                <a:solidFill>
                  <a:srgbClr val="996633"/>
                </a:solidFill>
                <a:effectLst>
                  <a:outerShdw blurRad="38100" dist="38100" dir="2700000" algn="tl">
                    <a:srgbClr val="000000"/>
                  </a:outerShdw>
                </a:effectLst>
              </a:rPr>
              <a:t> vertebrae</a:t>
            </a:r>
          </a:p>
          <a:p>
            <a:pPr marL="808038" indent="-808038" eaLnBrk="1" hangingPunct="1">
              <a:lnSpc>
                <a:spcPct val="90000"/>
              </a:lnSpc>
              <a:spcBef>
                <a:spcPts val="250"/>
              </a:spcBef>
              <a:buClr>
                <a:srgbClr val="9966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endParaRPr lang="en-GB" sz="1000" b="1" dirty="0" smtClean="0">
              <a:solidFill>
                <a:srgbClr val="996633"/>
              </a:solidFill>
              <a:effectLst>
                <a:outerShdw blurRad="38100" dist="38100" dir="2700000" algn="tl">
                  <a:srgbClr val="000000"/>
                </a:outerShdw>
              </a:effectLst>
            </a:endParaRPr>
          </a:p>
          <a:p>
            <a:pPr marL="808038" indent="-808038" eaLnBrk="1" hangingPunct="1">
              <a:lnSpc>
                <a:spcPct val="90000"/>
              </a:lnSpc>
              <a:spcBef>
                <a:spcPts val="500"/>
              </a:spcBef>
              <a:buClr>
                <a:srgbClr val="006600"/>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006600"/>
                </a:solidFill>
                <a:effectLst>
                  <a:outerShdw blurRad="38100" dist="38100" dir="2700000" algn="tl">
                    <a:srgbClr val="000000"/>
                  </a:outerShdw>
                </a:effectLst>
              </a:rPr>
              <a:t>FUNGSI :</a:t>
            </a:r>
            <a:r>
              <a:rPr lang="en-GB" sz="2000" b="1" dirty="0" smtClean="0">
                <a:solidFill>
                  <a:srgbClr val="996633"/>
                </a:solidFill>
                <a:effectLst>
                  <a:outerShdw blurRad="38100" dist="38100" dir="2700000" algn="tl">
                    <a:srgbClr val="000000"/>
                  </a:outerShdw>
                </a:effectLst>
              </a:rPr>
              <a:t>  	</a:t>
            </a:r>
            <a:r>
              <a:rPr lang="en-GB" sz="2000" b="1" dirty="0" smtClean="0">
                <a:solidFill>
                  <a:srgbClr val="339933"/>
                </a:solidFill>
                <a:effectLst>
                  <a:outerShdw blurRad="38100" dist="38100" dir="2700000" algn="tl">
                    <a:srgbClr val="000000"/>
                  </a:outerShdw>
                </a:effectLst>
              </a:rPr>
              <a:t>1.  </a:t>
            </a:r>
            <a:r>
              <a:rPr lang="en-GB" sz="2000" b="1" dirty="0" err="1" smtClean="0">
                <a:solidFill>
                  <a:srgbClr val="339933"/>
                </a:solidFill>
                <a:effectLst>
                  <a:outerShdw blurRad="38100" dist="38100" dir="2700000" algn="tl">
                    <a:srgbClr val="000000"/>
                  </a:outerShdw>
                </a:effectLst>
              </a:rPr>
              <a:t>pemersatu</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antar</a:t>
            </a:r>
            <a:r>
              <a:rPr lang="en-GB" sz="2000" b="1" dirty="0" smtClean="0">
                <a:solidFill>
                  <a:srgbClr val="339933"/>
                </a:solidFill>
                <a:effectLst>
                  <a:outerShdw blurRad="38100" dist="38100" dir="2700000" algn="tl">
                    <a:srgbClr val="000000"/>
                  </a:outerShdw>
                </a:effectLst>
              </a:rPr>
              <a:t> vertebrae</a:t>
            </a:r>
          </a:p>
          <a:p>
            <a:pPr marL="808038" indent="-808038" eaLnBrk="1" hangingPunct="1">
              <a:lnSpc>
                <a:spcPct val="90000"/>
              </a:lnSpc>
              <a:spcBef>
                <a:spcPts val="500"/>
              </a:spcBef>
              <a:buClr>
                <a:srgbClr val="3399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339933"/>
                </a:solidFill>
                <a:effectLst>
                  <a:outerShdw blurRad="38100" dist="38100" dir="2700000" algn="tl">
                    <a:srgbClr val="000000"/>
                  </a:outerShdw>
                </a:effectLst>
              </a:rPr>
              <a:t>			2.  </a:t>
            </a:r>
            <a:r>
              <a:rPr lang="en-GB" sz="2000" b="1" dirty="0" err="1" smtClean="0">
                <a:solidFill>
                  <a:srgbClr val="339933"/>
                </a:solidFill>
                <a:effectLst>
                  <a:outerShdw blurRad="38100" dist="38100" dir="2700000" algn="tl">
                    <a:srgbClr val="000000"/>
                  </a:outerShdw>
                </a:effectLst>
              </a:rPr>
              <a:t>peredam</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kejut</a:t>
            </a:r>
            <a:endParaRPr lang="en-GB" sz="2000" b="1" dirty="0" smtClean="0">
              <a:solidFill>
                <a:srgbClr val="339933"/>
              </a:solidFill>
              <a:effectLst>
                <a:outerShdw blurRad="38100" dist="38100" dir="2700000" algn="tl">
                  <a:srgbClr val="000000"/>
                </a:outerShdw>
              </a:effectLst>
            </a:endParaRPr>
          </a:p>
          <a:p>
            <a:pPr marL="808038" indent="-808038" eaLnBrk="1" hangingPunct="1">
              <a:lnSpc>
                <a:spcPct val="90000"/>
              </a:lnSpc>
              <a:spcBef>
                <a:spcPts val="500"/>
              </a:spcBef>
              <a:buClr>
                <a:srgbClr val="339933"/>
              </a:buClr>
              <a:buFont typeface="Arial" charset="0"/>
              <a:buNone/>
              <a:tabLst>
                <a:tab pos="808038" algn="l"/>
                <a:tab pos="904875" algn="l"/>
                <a:tab pos="1819275" algn="l"/>
                <a:tab pos="2733675" algn="l"/>
                <a:tab pos="3648075" algn="l"/>
                <a:tab pos="4562475" algn="l"/>
                <a:tab pos="5476875" algn="l"/>
                <a:tab pos="6391275" algn="l"/>
                <a:tab pos="7305675" algn="l"/>
                <a:tab pos="8220075" algn="l"/>
                <a:tab pos="9134475" algn="l"/>
                <a:tab pos="10048875" algn="l"/>
                <a:tab pos="10052050" algn="l"/>
                <a:tab pos="10509250" algn="l"/>
                <a:tab pos="10512425" algn="l"/>
              </a:tabLst>
              <a:defRPr/>
            </a:pPr>
            <a:r>
              <a:rPr lang="en-GB" sz="2000" b="1" dirty="0" smtClean="0">
                <a:solidFill>
                  <a:srgbClr val="339933"/>
                </a:solidFill>
                <a:effectLst>
                  <a:outerShdw blurRad="38100" dist="38100" dir="2700000" algn="tl">
                    <a:srgbClr val="000000"/>
                  </a:outerShdw>
                </a:effectLst>
              </a:rPr>
              <a:t>			3.  </a:t>
            </a:r>
            <a:r>
              <a:rPr lang="en-GB" sz="2000" b="1" dirty="0" err="1" smtClean="0">
                <a:solidFill>
                  <a:srgbClr val="339933"/>
                </a:solidFill>
                <a:effectLst>
                  <a:outerShdw blurRad="38100" dist="38100" dir="2700000" algn="tl">
                    <a:srgbClr val="000000"/>
                  </a:outerShdw>
                </a:effectLst>
              </a:rPr>
              <a:t>memberikan</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fleksibilitas</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dan</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gerakan</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kolumna</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vertebralis</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secara</a:t>
            </a:r>
            <a:r>
              <a:rPr lang="en-GB" sz="2000" b="1" dirty="0" smtClean="0">
                <a:solidFill>
                  <a:srgbClr val="339933"/>
                </a:solidFill>
                <a:effectLst>
                  <a:outerShdw blurRad="38100" dist="38100" dir="2700000" algn="tl">
                    <a:srgbClr val="000000"/>
                  </a:outerShdw>
                </a:effectLst>
              </a:rPr>
              <a:t> </a:t>
            </a:r>
            <a:r>
              <a:rPr lang="en-GB" sz="2000" b="1" dirty="0" err="1" smtClean="0">
                <a:solidFill>
                  <a:srgbClr val="339933"/>
                </a:solidFill>
                <a:effectLst>
                  <a:outerShdw blurRad="38100" dist="38100" dir="2700000" algn="tl">
                    <a:srgbClr val="000000"/>
                  </a:outerShdw>
                </a:effectLst>
              </a:rPr>
              <a:t>keseluruhan</a:t>
            </a:r>
            <a:endParaRPr lang="en-GB" sz="2000" b="1" dirty="0" smtClean="0">
              <a:solidFill>
                <a:srgbClr val="339933"/>
              </a:solidFill>
              <a:effectLst>
                <a:outerShdw blurRad="38100" dist="38100" dir="2700000" algn="tl">
                  <a:srgbClr val="000000"/>
                </a:outerShdw>
              </a:effectLst>
            </a:endParaRPr>
          </a:p>
        </p:txBody>
      </p:sp>
    </p:spTree>
    <p:extLst>
      <p:ext uri="{BB962C8B-B14F-4D97-AF65-F5344CB8AC3E}">
        <p14:creationId xmlns:p14="http://schemas.microsoft.com/office/powerpoint/2010/main" val="409477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fill="hold" nodeType="clickEffect">
                                  <p:stCondLst>
                                    <p:cond delay="0"/>
                                  </p:stCondLst>
                                  <p:childTnLst>
                                    <p:set>
                                      <p:cBhvr>
                                        <p:cTn id="6"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fill="hold" nodeType="clickEffect">
                                  <p:stCondLst>
                                    <p:cond delay="0"/>
                                  </p:stCondLst>
                                  <p:childTnLst>
                                    <p:set>
                                      <p:cBhvr>
                                        <p:cTn id="10" dur="1" fill="hold">
                                          <p:stCondLst>
                                            <p:cond delay="0"/>
                                          </p:stCondLst>
                                        </p:cTn>
                                        <p:tgtEl>
                                          <p:spTgt spid="4">
                                            <p:txEl>
                                              <p:pRg st="11" end="11"/>
                                            </p:txEl>
                                          </p:spTgt>
                                        </p:tgtEl>
                                        <p:attrNameLst>
                                          <p:attrName>style.visibility</p:attrName>
                                        </p:attrNameLst>
                                      </p:cBhvr>
                                      <p:to>
                                        <p:strVal val="visible"/>
                                      </p:to>
                                    </p:set>
                                  </p:childTnLst>
                                </p:cTn>
                              </p:par>
                              <p:par>
                                <p:cTn id="11" presetID="1" presetClass="entr" fill="hold" nodeType="withEffect">
                                  <p:stCondLst>
                                    <p:cond delay="0"/>
                                  </p:stCondLst>
                                  <p:childTnLst>
                                    <p:set>
                                      <p:cBhvr>
                                        <p:cTn id="12"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588" y="533400"/>
            <a:ext cx="3532187" cy="579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7891"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533400"/>
            <a:ext cx="287655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3789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1563" y="3505200"/>
            <a:ext cx="2890837"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41665233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8150" y="0"/>
            <a:ext cx="31877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8010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
          <p:cNvSpPr>
            <a:spLocks noGrp="1" noChangeArrowheads="1"/>
          </p:cNvSpPr>
          <p:nvPr>
            <p:ph type="title" idx="4294967295"/>
          </p:nvPr>
        </p:nvSpPr>
        <p:spPr>
          <a:xfrm>
            <a:off x="0" y="1981200"/>
            <a:ext cx="7772400" cy="1143000"/>
          </a:xfrm>
        </p:spPr>
        <p:txBody>
          <a:bodyPr/>
          <a:lstStyle/>
          <a:p>
            <a:pPr eaLnBrk="1" hangingPunct="1">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t>Fig. 6.18</a:t>
            </a:r>
          </a:p>
        </p:txBody>
      </p:sp>
      <p:pic>
        <p:nvPicPr>
          <p:cNvPr id="399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2713" y="428625"/>
            <a:ext cx="8972550" cy="608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286445435"/>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7175" y="0"/>
            <a:ext cx="8656638" cy="683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87236186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
          <p:cNvSpPr>
            <a:spLocks noGrp="1" noChangeArrowheads="1"/>
          </p:cNvSpPr>
          <p:nvPr>
            <p:ph type="title" idx="4294967295"/>
          </p:nvPr>
        </p:nvSpPr>
        <p:spPr>
          <a:xfrm>
            <a:off x="0" y="1981200"/>
            <a:ext cx="7772400" cy="1143000"/>
          </a:xfrm>
        </p:spPr>
        <p:txBody>
          <a:bodyPr/>
          <a:lstStyle/>
          <a:p>
            <a:pPr eaLnBrk="1" hangingPunct="1">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t>Fig. 6.20</a:t>
            </a:r>
          </a:p>
        </p:txBody>
      </p:sp>
      <p:pic>
        <p:nvPicPr>
          <p:cNvPr id="419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25" y="1285875"/>
            <a:ext cx="8972550" cy="384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828898871"/>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Rangka</a:t>
            </a:r>
            <a:r>
              <a:rPr lang="en-US" dirty="0" smtClean="0"/>
              <a:t> </a:t>
            </a:r>
            <a:r>
              <a:rPr lang="en-US" dirty="0" err="1" smtClean="0"/>
              <a:t>Aksial</a:t>
            </a:r>
            <a:endParaRPr lang="en-US" dirty="0"/>
          </a:p>
        </p:txBody>
      </p:sp>
      <p:sp>
        <p:nvSpPr>
          <p:cNvPr id="6" name="Rectangle 2"/>
          <p:cNvSpPr>
            <a:spLocks noGrp="1" noChangeArrowheads="1"/>
          </p:cNvSpPr>
          <p:nvPr>
            <p:ph sz="quarter" idx="1"/>
          </p:nvPr>
        </p:nvSpPr>
        <p:spPr/>
        <p:txBody>
          <a:bodyPr>
            <a:normAutofit/>
          </a:bodyPr>
          <a:lstStyle/>
          <a:p>
            <a:pPr marL="808038" indent="-808038" eaLnBrk="1" hangingPunct="1">
              <a:lnSpc>
                <a:spcPct val="100000"/>
              </a:lnSpc>
              <a:spcBef>
                <a:spcPts val="600"/>
              </a:spcBef>
              <a:buClr>
                <a:srgbClr val="FF3399"/>
              </a:buClr>
              <a:buFont typeface="Arial" charset="0"/>
              <a:buAutoNum type="romanUcPeriod"/>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FF3399"/>
                </a:solidFill>
                <a:effectLst>
                  <a:outerShdw blurRad="38100" dist="38100" dir="2700000" algn="tl">
                    <a:srgbClr val="000000"/>
                  </a:outerShdw>
                </a:effectLst>
              </a:rPr>
              <a:t>STERNUM  (</a:t>
            </a:r>
            <a:r>
              <a:rPr lang="en-GB" sz="2400" b="1" dirty="0" err="1" smtClean="0">
                <a:solidFill>
                  <a:srgbClr val="FF3399"/>
                </a:solidFill>
                <a:effectLst>
                  <a:outerShdw blurRad="38100" dist="38100" dir="2700000" algn="tl">
                    <a:srgbClr val="000000"/>
                  </a:outerShdw>
                </a:effectLst>
              </a:rPr>
              <a:t>Tulang</a:t>
            </a:r>
            <a:r>
              <a:rPr lang="en-GB" sz="2400" b="1" dirty="0" smtClean="0">
                <a:solidFill>
                  <a:srgbClr val="FF3399"/>
                </a:solidFill>
                <a:effectLst>
                  <a:outerShdw blurRad="38100" dist="38100" dir="2700000" algn="tl">
                    <a:srgbClr val="000000"/>
                  </a:outerShdw>
                </a:effectLst>
              </a:rPr>
              <a:t> dada )</a:t>
            </a: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pipih</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ditemukan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pada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dinding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thorak</a:t>
            </a:r>
            <a:r>
              <a:rPr lang="en-GB" sz="2400" b="1" dirty="0" smtClean="0">
                <a:solidFill>
                  <a:srgbClr val="996633"/>
                </a:solidFill>
                <a:effectLst>
                  <a:outerShdw blurRad="38100" dist="38100" dir="2700000" algn="tl">
                    <a:srgbClr val="000000"/>
                  </a:outerShdw>
                </a:effectLst>
              </a:rPr>
              <a:t> 	anterior</a:t>
            </a: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terdiri</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atas</a:t>
            </a:r>
            <a:r>
              <a:rPr lang="en-GB" sz="2400" b="1" dirty="0" smtClean="0">
                <a:solidFill>
                  <a:srgbClr val="996633"/>
                </a:solidFill>
                <a:effectLst>
                  <a:outerShdw blurRad="38100" dist="38100" dir="2700000" algn="tl">
                    <a:srgbClr val="000000"/>
                  </a:outerShdw>
                </a:effectLst>
              </a:rPr>
              <a:t> 2  </a:t>
            </a:r>
            <a:r>
              <a:rPr lang="en-GB" sz="2400" b="1" dirty="0" err="1" smtClean="0">
                <a:solidFill>
                  <a:srgbClr val="996633"/>
                </a:solidFill>
                <a:effectLst>
                  <a:outerShdw blurRad="38100" dist="38100" dir="2700000" algn="tl">
                    <a:srgbClr val="000000"/>
                  </a:outerShdw>
                </a:effectLst>
              </a:rPr>
              <a:t>lempeng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kompak</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dengan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satu</a:t>
            </a:r>
            <a:r>
              <a:rPr lang="en-GB" sz="2400" b="1" dirty="0" smtClean="0">
                <a:solidFill>
                  <a:srgbClr val="996633"/>
                </a:solidFill>
                <a:effectLst>
                  <a:outerShdw blurRad="38100" dist="38100" dir="2700000" algn="tl">
                    <a:srgbClr val="000000"/>
                  </a:outerShdw>
                </a:effectLst>
              </a:rPr>
              <a:t> lapis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sponge 	</a:t>
            </a:r>
            <a:r>
              <a:rPr lang="en-GB" sz="2400" b="1" dirty="0" err="1" smtClean="0">
                <a:solidFill>
                  <a:srgbClr val="996633"/>
                </a:solidFill>
                <a:effectLst>
                  <a:outerShdw blurRad="38100" dist="38100" dir="2700000" algn="tl">
                    <a:srgbClr val="000000"/>
                  </a:outerShdw>
                </a:effectLst>
              </a:rPr>
              <a:t>diantaranya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mengandung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sumsum</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p>
          <a:p>
            <a:pPr marL="808038" indent="-808038" eaLnBrk="1" hangingPunct="1">
              <a:lnSpc>
                <a:spcPct val="100000"/>
              </a:lnSpc>
              <a:spcBef>
                <a:spcPts val="3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endParaRPr lang="en-GB" sz="12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6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a:t>
            </a:r>
            <a:r>
              <a:rPr lang="en-GB" sz="2400" b="1" dirty="0" smtClean="0">
                <a:solidFill>
                  <a:srgbClr val="CC0066"/>
                </a:solidFill>
                <a:effectLst>
                  <a:outerShdw blurRad="38100" dist="38100" dir="2700000" algn="tl">
                    <a:srgbClr val="000000"/>
                  </a:outerShdw>
                </a:effectLst>
              </a:rPr>
              <a:t>BAGIAN :	</a:t>
            </a:r>
          </a:p>
          <a:p>
            <a:pPr marL="808038" indent="-808038" eaLnBrk="1" hangingPunct="1">
              <a:lnSpc>
                <a:spcPct val="100000"/>
              </a:lnSpc>
              <a:spcBef>
                <a:spcPts val="600"/>
              </a:spcBef>
              <a:buClr>
                <a:srgbClr val="CC0066"/>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CC0066"/>
                </a:solidFill>
                <a:effectLst>
                  <a:outerShdw blurRad="38100" dist="38100" dir="2700000" algn="tl">
                    <a:srgbClr val="000000"/>
                  </a:outerShdw>
                </a:effectLst>
              </a:rPr>
              <a:t>				</a:t>
            </a:r>
            <a:r>
              <a:rPr lang="en-GB" sz="2400" b="1" dirty="0" smtClean="0">
                <a:solidFill>
                  <a:srgbClr val="008080"/>
                </a:solidFill>
                <a:effectLst>
                  <a:outerShdw blurRad="38100" dist="38100" dir="2700000" algn="tl">
                    <a:srgbClr val="000000"/>
                  </a:outerShdw>
                </a:effectLst>
              </a:rPr>
              <a:t>a.  Manubrium</a:t>
            </a:r>
          </a:p>
          <a:p>
            <a:pPr marL="808038" indent="-808038" eaLnBrk="1" hangingPunct="1">
              <a:lnSpc>
                <a:spcPct val="100000"/>
              </a:lnSpc>
              <a:spcBef>
                <a:spcPts val="600"/>
              </a:spcBef>
              <a:buClr>
                <a:srgbClr val="00808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008080"/>
                </a:solidFill>
                <a:effectLst>
                  <a:outerShdw blurRad="38100" dist="38100" dir="2700000" algn="tl">
                    <a:srgbClr val="000000"/>
                  </a:outerShdw>
                </a:effectLst>
              </a:rPr>
              <a:t>				b.  </a:t>
            </a:r>
            <a:r>
              <a:rPr lang="en-GB" sz="2400" b="1" dirty="0" err="1" smtClean="0">
                <a:solidFill>
                  <a:srgbClr val="008080"/>
                </a:solidFill>
                <a:effectLst>
                  <a:outerShdw blurRad="38100" dist="38100" dir="2700000" algn="tl">
                    <a:srgbClr val="000000"/>
                  </a:outerShdw>
                </a:effectLst>
              </a:rPr>
              <a:t>Korpus</a:t>
            </a:r>
            <a:endParaRPr lang="en-GB" sz="2400" b="1" dirty="0" smtClean="0">
              <a:solidFill>
                <a:srgbClr val="008080"/>
              </a:solidFill>
              <a:effectLst>
                <a:outerShdw blurRad="38100" dist="38100" dir="2700000" algn="tl">
                  <a:srgbClr val="000000"/>
                </a:outerShdw>
              </a:effectLst>
            </a:endParaRPr>
          </a:p>
          <a:p>
            <a:pPr marL="808038" indent="-808038" eaLnBrk="1" hangingPunct="1">
              <a:lnSpc>
                <a:spcPct val="100000"/>
              </a:lnSpc>
              <a:spcBef>
                <a:spcPts val="600"/>
              </a:spcBef>
              <a:buClr>
                <a:srgbClr val="00808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008080"/>
                </a:solidFill>
                <a:effectLst>
                  <a:outerShdw blurRad="38100" dist="38100" dir="2700000" algn="tl">
                    <a:srgbClr val="000000"/>
                  </a:outerShdw>
                </a:effectLst>
              </a:rPr>
              <a:t>				c.  </a:t>
            </a:r>
            <a:r>
              <a:rPr lang="en-GB" sz="2400" b="1" dirty="0" err="1" smtClean="0">
                <a:solidFill>
                  <a:srgbClr val="008080"/>
                </a:solidFill>
                <a:effectLst>
                  <a:outerShdw blurRad="38100" dist="38100" dir="2700000" algn="tl">
                    <a:srgbClr val="000000"/>
                  </a:outerShdw>
                </a:effectLst>
              </a:rPr>
              <a:t>Procecus</a:t>
            </a:r>
            <a:r>
              <a:rPr lang="en-GB" sz="2400" b="1" dirty="0" smtClean="0">
                <a:solidFill>
                  <a:srgbClr val="008080"/>
                </a:solidFill>
                <a:effectLst>
                  <a:outerShdw blurRad="38100" dist="38100" dir="2700000" algn="tl">
                    <a:srgbClr val="000000"/>
                  </a:outerShdw>
                </a:effectLst>
              </a:rPr>
              <a:t> </a:t>
            </a:r>
            <a:r>
              <a:rPr lang="en-GB" sz="2400" b="1" dirty="0" err="1" smtClean="0">
                <a:solidFill>
                  <a:srgbClr val="008080"/>
                </a:solidFill>
                <a:effectLst>
                  <a:outerShdw blurRad="38100" dist="38100" dir="2700000" algn="tl">
                    <a:srgbClr val="000000"/>
                  </a:outerShdw>
                </a:effectLst>
              </a:rPr>
              <a:t>xifoideus</a:t>
            </a:r>
            <a:endParaRPr lang="en-GB" sz="2400" b="1" dirty="0" smtClean="0">
              <a:solidFill>
                <a:srgbClr val="008080"/>
              </a:solidFill>
              <a:effectLst>
                <a:outerShdw blurRad="38100" dist="38100" dir="2700000" algn="tl">
                  <a:srgbClr val="000000"/>
                </a:outerShdw>
              </a:effectLst>
            </a:endParaRPr>
          </a:p>
        </p:txBody>
      </p:sp>
    </p:spTree>
    <p:extLst>
      <p:ext uri="{BB962C8B-B14F-4D97-AF65-F5344CB8AC3E}">
        <p14:creationId xmlns:p14="http://schemas.microsoft.com/office/powerpoint/2010/main" val="4261048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Rangka</a:t>
            </a:r>
            <a:r>
              <a:rPr lang="en-US" dirty="0" smtClean="0"/>
              <a:t> </a:t>
            </a:r>
            <a:r>
              <a:rPr lang="en-US" dirty="0" err="1" smtClean="0"/>
              <a:t>Aksial</a:t>
            </a:r>
            <a:endParaRPr lang="en-US" dirty="0"/>
          </a:p>
        </p:txBody>
      </p:sp>
      <p:sp>
        <p:nvSpPr>
          <p:cNvPr id="4" name="Rectangle 2"/>
          <p:cNvSpPr>
            <a:spLocks noGrp="1" noChangeArrowheads="1"/>
          </p:cNvSpPr>
          <p:nvPr>
            <p:ph sz="quarter" idx="1"/>
          </p:nvPr>
        </p:nvSpPr>
        <p:spPr/>
        <p:txBody>
          <a:bodyPr>
            <a:normAutofit fontScale="92500" lnSpcReduction="10000"/>
          </a:bodyPr>
          <a:lstStyle/>
          <a:p>
            <a:pPr marL="808038" indent="-808038" eaLnBrk="1" hangingPunct="1">
              <a:lnSpc>
                <a:spcPct val="100000"/>
              </a:lnSpc>
              <a:spcBef>
                <a:spcPts val="600"/>
              </a:spcBef>
              <a:buClr>
                <a:srgbClr val="FF3399"/>
              </a:buClr>
              <a:buFont typeface="Arial" charset="0"/>
              <a:buAutoNum type="romanUcPeriod"/>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FF3399"/>
                </a:solidFill>
                <a:effectLst>
                  <a:outerShdw blurRad="38100" dist="38100" dir="2700000" algn="tl">
                    <a:srgbClr val="000000"/>
                  </a:outerShdw>
                </a:effectLst>
              </a:rPr>
              <a:t>TULANG RUSUK  (12  pairs)</a:t>
            </a: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000" b="1" dirty="0" smtClean="0">
                <a:solidFill>
                  <a:srgbClr val="996633"/>
                </a:solidFill>
                <a:effectLst>
                  <a:outerShdw blurRad="38100" dist="38100" dir="2700000" algn="tl">
                    <a:srgbClr val="000000"/>
                  </a:outerShdw>
                </a:effectLst>
              </a:rPr>
              <a:t>	=  </a:t>
            </a:r>
            <a:r>
              <a:rPr lang="en-GB" sz="2000" b="1" dirty="0" err="1" smtClean="0">
                <a:solidFill>
                  <a:srgbClr val="996633"/>
                </a:solidFill>
                <a:effectLst>
                  <a:outerShdw blurRad="38100" dist="38100" dir="2700000" algn="tl">
                    <a:srgbClr val="000000"/>
                  </a:outerShdw>
                </a:effectLst>
              </a:rPr>
              <a:t>tulang</a:t>
            </a: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pipih</a:t>
            </a: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sempit</a:t>
            </a:r>
            <a:r>
              <a:rPr lang="en-GB" sz="2000" b="1" dirty="0" smtClean="0">
                <a:solidFill>
                  <a:srgbClr val="996633"/>
                </a:solidFill>
                <a:effectLst>
                  <a:outerShdw blurRad="38100" dist="38100" dir="2700000" algn="tl">
                    <a:srgbClr val="000000"/>
                  </a:outerShdw>
                </a:effectLst>
              </a:rPr>
              <a:t> </a:t>
            </a:r>
            <a:r>
              <a:rPr lang="en-GB" sz="2000" b="1" dirty="0" err="1" smtClean="0">
                <a:solidFill>
                  <a:srgbClr val="996633"/>
                </a:solidFill>
                <a:effectLst>
                  <a:outerShdw blurRad="38100" dist="38100" dir="2700000" algn="tl">
                    <a:srgbClr val="000000"/>
                  </a:outerShdw>
                </a:effectLst>
              </a:rPr>
              <a:t>dengan</a:t>
            </a:r>
            <a:r>
              <a:rPr lang="en-GB" sz="2000" b="1" dirty="0" smtClean="0">
                <a:solidFill>
                  <a:srgbClr val="996633"/>
                </a:solidFill>
                <a:effectLst>
                  <a:outerShdw blurRad="38100" dist="38100" dir="2700000" algn="tl">
                    <a:srgbClr val="000000"/>
                  </a:outerShdw>
                </a:effectLst>
              </a:rPr>
              <a:t> 2 </a:t>
            </a:r>
            <a:r>
              <a:rPr lang="en-GB" sz="2000" b="1" dirty="0" err="1" smtClean="0">
                <a:solidFill>
                  <a:srgbClr val="996633"/>
                </a:solidFill>
                <a:effectLst>
                  <a:outerShdw blurRad="38100" dist="38100" dir="2700000" algn="tl">
                    <a:srgbClr val="000000"/>
                  </a:outerShdw>
                </a:effectLst>
              </a:rPr>
              <a:t>ujung</a:t>
            </a:r>
            <a:endParaRPr lang="en-GB" sz="20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45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000" b="1" dirty="0" smtClean="0">
                <a:solidFill>
                  <a:srgbClr val="996633"/>
                </a:solidFill>
                <a:effectLst>
                  <a:outerShdw blurRad="38100" dist="38100" dir="2700000" algn="tl">
                    <a:srgbClr val="000000"/>
                  </a:outerShdw>
                </a:effectLst>
              </a:rPr>
              <a:t>	</a:t>
            </a:r>
            <a:r>
              <a:rPr lang="en-GB" sz="1800" b="1" dirty="0" smtClean="0">
                <a:solidFill>
                  <a:srgbClr val="996633"/>
                </a:solidFill>
                <a:effectLst>
                  <a:outerShdw blurRad="38100" dist="38100" dir="2700000" algn="tl">
                    <a:srgbClr val="000000"/>
                  </a:outerShdw>
                </a:effectLst>
              </a:rPr>
              <a:t>1.  </a:t>
            </a:r>
            <a:r>
              <a:rPr lang="en-GB" sz="1800" b="1" dirty="0" err="1" smtClean="0">
                <a:solidFill>
                  <a:srgbClr val="996633"/>
                </a:solidFill>
                <a:effectLst>
                  <a:outerShdw blurRad="38100" dist="38100" dir="2700000" algn="tl">
                    <a:srgbClr val="000000"/>
                  </a:outerShdw>
                </a:effectLst>
              </a:rPr>
              <a:t>tulang</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belakang</a:t>
            </a:r>
            <a:r>
              <a:rPr lang="en-GB" sz="1800" b="1" dirty="0" smtClean="0">
                <a:solidFill>
                  <a:srgbClr val="996633"/>
                </a:solidFill>
                <a:effectLst>
                  <a:outerShdw blurRad="38100" dist="38100" dir="2700000" algn="tl">
                    <a:srgbClr val="000000"/>
                  </a:outerShdw>
                </a:effectLst>
              </a:rPr>
              <a:t>  -  posterior;  </a:t>
            </a:r>
            <a:r>
              <a:rPr lang="en-GB" sz="1800" b="1" dirty="0" err="1" smtClean="0">
                <a:solidFill>
                  <a:srgbClr val="996633"/>
                </a:solidFill>
                <a:effectLst>
                  <a:outerShdw blurRad="38100" dist="38100" dir="2700000" algn="tl">
                    <a:srgbClr val="000000"/>
                  </a:outerShdw>
                </a:effectLst>
              </a:rPr>
              <a:t>menempel</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pada</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thorak</a:t>
            </a:r>
            <a:endParaRPr lang="en-GB" sz="18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45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2.  </a:t>
            </a:r>
            <a:r>
              <a:rPr lang="en-GB" sz="1800" b="1" dirty="0">
                <a:solidFill>
                  <a:srgbClr val="996633"/>
                </a:solidFill>
                <a:effectLst>
                  <a:outerShdw blurRad="38100" dist="38100" dir="2700000" algn="tl">
                    <a:srgbClr val="000000"/>
                  </a:outerShdw>
                </a:effectLst>
              </a:rPr>
              <a:t>s</a:t>
            </a:r>
            <a:r>
              <a:rPr lang="en-GB" sz="1800" b="1" dirty="0" smtClean="0">
                <a:solidFill>
                  <a:srgbClr val="996633"/>
                </a:solidFill>
                <a:effectLst>
                  <a:outerShdw blurRad="38100" dist="38100" dir="2700000" algn="tl">
                    <a:srgbClr val="000000"/>
                  </a:outerShdw>
                </a:effectLst>
              </a:rPr>
              <a:t>ternum  -  anterior;  </a:t>
            </a:r>
            <a:r>
              <a:rPr lang="en-GB" sz="1800" b="1" dirty="0" err="1" smtClean="0">
                <a:solidFill>
                  <a:srgbClr val="996633"/>
                </a:solidFill>
                <a:effectLst>
                  <a:outerShdw blurRad="38100" dist="38100" dir="2700000" algn="tl">
                    <a:srgbClr val="000000"/>
                  </a:outerShdw>
                </a:effectLst>
              </a:rPr>
              <a:t>menempel</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pada</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kartilago</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kosta</a:t>
            </a:r>
            <a:endParaRPr lang="en-GB" sz="18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25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endParaRPr lang="en-GB" sz="10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500"/>
              </a:spcBef>
              <a:buClr>
                <a:srgbClr val="00FF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000" b="1" i="1" dirty="0" err="1" smtClean="0">
                <a:solidFill>
                  <a:srgbClr val="00FF00"/>
                </a:solidFill>
                <a:effectLst>
                  <a:outerShdw blurRad="38100" dist="38100" dir="2700000" algn="tl">
                    <a:srgbClr val="000000"/>
                  </a:outerShdw>
                </a:effectLst>
              </a:rPr>
              <a:t>Klasifikasi</a:t>
            </a:r>
            <a:r>
              <a:rPr lang="en-GB" sz="2000" b="1" i="1" dirty="0" smtClean="0">
                <a:solidFill>
                  <a:srgbClr val="00FF00"/>
                </a:solidFill>
                <a:effectLst>
                  <a:outerShdw blurRad="38100" dist="38100" dir="2700000" algn="tl">
                    <a:srgbClr val="000000"/>
                  </a:outerShdw>
                </a:effectLst>
              </a:rPr>
              <a:t> </a:t>
            </a:r>
            <a:r>
              <a:rPr lang="en-GB" sz="2000" b="1" i="1" dirty="0" err="1" smtClean="0">
                <a:solidFill>
                  <a:srgbClr val="00FF00"/>
                </a:solidFill>
                <a:effectLst>
                  <a:outerShdw blurRad="38100" dist="38100" dir="2700000" algn="tl">
                    <a:srgbClr val="000000"/>
                  </a:outerShdw>
                </a:effectLst>
              </a:rPr>
              <a:t>Tulang</a:t>
            </a:r>
            <a:r>
              <a:rPr lang="en-GB" sz="2000" b="1" i="1" dirty="0" smtClean="0">
                <a:solidFill>
                  <a:srgbClr val="00FF00"/>
                </a:solidFill>
                <a:effectLst>
                  <a:outerShdw blurRad="38100" dist="38100" dir="2700000" algn="tl">
                    <a:srgbClr val="000000"/>
                  </a:outerShdw>
                </a:effectLst>
              </a:rPr>
              <a:t> </a:t>
            </a:r>
            <a:r>
              <a:rPr lang="en-GB" sz="2000" b="1" i="1" dirty="0" err="1" smtClean="0">
                <a:solidFill>
                  <a:srgbClr val="00FF00"/>
                </a:solidFill>
                <a:effectLst>
                  <a:outerShdw blurRad="38100" dist="38100" dir="2700000" algn="tl">
                    <a:srgbClr val="000000"/>
                  </a:outerShdw>
                </a:effectLst>
              </a:rPr>
              <a:t>Rusuk</a:t>
            </a:r>
            <a:r>
              <a:rPr lang="en-GB" sz="2000" b="1" i="1" dirty="0" smtClean="0">
                <a:solidFill>
                  <a:srgbClr val="00FF00"/>
                </a:solidFill>
                <a:effectLst>
                  <a:outerShdw blurRad="38100" dist="38100" dir="2700000" algn="tl">
                    <a:srgbClr val="000000"/>
                  </a:outerShdw>
                </a:effectLst>
              </a:rPr>
              <a:t> :</a:t>
            </a:r>
          </a:p>
          <a:p>
            <a:pPr marL="808038" indent="-808038" eaLnBrk="1" hangingPunct="1">
              <a:lnSpc>
                <a:spcPct val="100000"/>
              </a:lnSpc>
              <a:spcBef>
                <a:spcPts val="45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a:t>
            </a:r>
            <a:r>
              <a:rPr lang="en-GB" sz="1800" b="1" dirty="0" smtClean="0">
                <a:solidFill>
                  <a:srgbClr val="FF5050"/>
                </a:solidFill>
                <a:effectLst>
                  <a:outerShdw blurRad="38100" dist="38100" dir="2700000" algn="tl">
                    <a:srgbClr val="000000"/>
                  </a:outerShdw>
                </a:effectLst>
              </a:rPr>
              <a:t>a.  Sternal  or  true  ribs (</a:t>
            </a:r>
            <a:r>
              <a:rPr lang="en-GB" sz="1800" b="1" dirty="0" err="1" smtClean="0">
                <a:solidFill>
                  <a:srgbClr val="FF5050"/>
                </a:solidFill>
                <a:effectLst>
                  <a:outerShdw blurRad="38100" dist="38100" dir="2700000" algn="tl">
                    <a:srgbClr val="000000"/>
                  </a:outerShdw>
                </a:effectLst>
              </a:rPr>
              <a:t>iga</a:t>
            </a:r>
            <a:r>
              <a:rPr lang="en-GB" sz="1800" b="1" dirty="0" smtClean="0">
                <a:solidFill>
                  <a:srgbClr val="FF5050"/>
                </a:solidFill>
                <a:effectLst>
                  <a:outerShdw blurRad="38100" dist="38100" dir="2700000" algn="tl">
                    <a:srgbClr val="000000"/>
                  </a:outerShdw>
                </a:effectLst>
              </a:rPr>
              <a:t> </a:t>
            </a:r>
            <a:r>
              <a:rPr lang="en-GB" sz="1800" b="1" dirty="0" err="1" smtClean="0">
                <a:solidFill>
                  <a:srgbClr val="FF5050"/>
                </a:solidFill>
                <a:effectLst>
                  <a:outerShdw blurRad="38100" dist="38100" dir="2700000" algn="tl">
                    <a:srgbClr val="000000"/>
                  </a:outerShdw>
                </a:effectLst>
              </a:rPr>
              <a:t>sejati</a:t>
            </a:r>
            <a:r>
              <a:rPr lang="en-GB" sz="1800" b="1" dirty="0" smtClean="0">
                <a:solidFill>
                  <a:srgbClr val="FF5050"/>
                </a:solidFill>
                <a:effectLst>
                  <a:outerShdw blurRad="38100" dist="38100" dir="2700000" algn="tl">
                    <a:srgbClr val="000000"/>
                  </a:outerShdw>
                </a:effectLst>
              </a:rPr>
              <a:t>)  (1</a:t>
            </a:r>
            <a:r>
              <a:rPr lang="en-GB" sz="1800" b="1" baseline="30000" dirty="0" smtClean="0">
                <a:solidFill>
                  <a:srgbClr val="FF5050"/>
                </a:solidFill>
                <a:effectLst>
                  <a:outerShdw blurRad="38100" dist="38100" dir="2700000" algn="tl">
                    <a:srgbClr val="000000"/>
                  </a:outerShdw>
                </a:effectLst>
              </a:rPr>
              <a:t>st</a:t>
            </a:r>
            <a:r>
              <a:rPr lang="en-GB" sz="1800" b="1" dirty="0" smtClean="0">
                <a:solidFill>
                  <a:srgbClr val="FF5050"/>
                </a:solidFill>
                <a:effectLst>
                  <a:outerShdw blurRad="38100" dist="38100" dir="2700000" algn="tl">
                    <a:srgbClr val="000000"/>
                  </a:outerShdw>
                </a:effectLst>
              </a:rPr>
              <a:t> to 7</a:t>
            </a:r>
            <a:r>
              <a:rPr lang="en-GB" sz="1800" b="1" baseline="30000" dirty="0" smtClean="0">
                <a:solidFill>
                  <a:srgbClr val="FF5050"/>
                </a:solidFill>
                <a:effectLst>
                  <a:outerShdw blurRad="38100" dist="38100" dir="2700000" algn="tl">
                    <a:srgbClr val="000000"/>
                  </a:outerShdw>
                </a:effectLst>
              </a:rPr>
              <a:t>th</a:t>
            </a:r>
            <a:r>
              <a:rPr lang="en-GB" sz="1800" b="1" dirty="0" smtClean="0">
                <a:solidFill>
                  <a:srgbClr val="FF5050"/>
                </a:solidFill>
                <a:effectLst>
                  <a:outerShdw blurRad="38100" dist="38100" dir="2700000" algn="tl">
                    <a:srgbClr val="000000"/>
                  </a:outerShdw>
                </a:effectLst>
              </a:rPr>
              <a:t>)</a:t>
            </a:r>
          </a:p>
          <a:p>
            <a:pPr marL="808038" indent="-808038">
              <a:spcBef>
                <a:spcPts val="45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  </a:t>
            </a:r>
            <a:r>
              <a:rPr lang="en-GB" sz="1800" b="1" dirty="0" err="1">
                <a:solidFill>
                  <a:srgbClr val="996633"/>
                </a:solidFill>
                <a:effectLst>
                  <a:outerShdw blurRad="38100" dist="38100" dir="2700000" algn="tl">
                    <a:srgbClr val="000000"/>
                  </a:outerShdw>
                </a:effectLst>
              </a:rPr>
              <a:t>tulang</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rusuk</a:t>
            </a:r>
            <a:r>
              <a:rPr lang="en-GB" sz="1800" b="1" dirty="0">
                <a:solidFill>
                  <a:srgbClr val="996633"/>
                </a:solidFill>
                <a:effectLst>
                  <a:outerShdw blurRad="38100" dist="38100" dir="2700000" algn="tl">
                    <a:srgbClr val="000000"/>
                  </a:outerShdw>
                </a:effectLst>
              </a:rPr>
              <a:t> yang </a:t>
            </a:r>
            <a:r>
              <a:rPr lang="en-GB" sz="1800" b="1" dirty="0" err="1">
                <a:solidFill>
                  <a:srgbClr val="996633"/>
                </a:solidFill>
                <a:effectLst>
                  <a:outerShdw blurRad="38100" dist="38100" dir="2700000" algn="tl">
                    <a:srgbClr val="000000"/>
                  </a:outerShdw>
                </a:effectLst>
              </a:rPr>
              <a:t>tulang</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rawan</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kosta</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secara</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langsung</a:t>
            </a:r>
            <a:endParaRPr lang="en-GB" sz="1800" b="1" dirty="0">
              <a:solidFill>
                <a:srgbClr val="996633"/>
              </a:solidFill>
              <a:effectLst>
                <a:outerShdw blurRad="38100" dist="38100" dir="2700000" algn="tl">
                  <a:srgbClr val="000000"/>
                </a:outerShdw>
              </a:effectLst>
            </a:endParaRPr>
          </a:p>
          <a:p>
            <a:pPr marL="808038" indent="-808038">
              <a:spcBef>
                <a:spcPts val="45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melekat</a:t>
            </a:r>
            <a:r>
              <a:rPr lang="en-GB" sz="1800" b="1" dirty="0" smtClean="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pada</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tulang</a:t>
            </a:r>
            <a:r>
              <a:rPr lang="en-GB" sz="1800" b="1" dirty="0">
                <a:solidFill>
                  <a:srgbClr val="996633"/>
                </a:solidFill>
                <a:effectLst>
                  <a:outerShdw blurRad="38100" dist="38100" dir="2700000" algn="tl">
                    <a:srgbClr val="000000"/>
                  </a:outerShdw>
                </a:effectLst>
              </a:rPr>
              <a:t> </a:t>
            </a:r>
            <a:r>
              <a:rPr lang="en-GB" sz="1800" b="1" dirty="0" smtClean="0">
                <a:solidFill>
                  <a:srgbClr val="996633"/>
                </a:solidFill>
                <a:effectLst>
                  <a:outerShdw blurRad="38100" dist="38100" dir="2700000" algn="tl">
                    <a:srgbClr val="000000"/>
                  </a:outerShdw>
                </a:effectLst>
              </a:rPr>
              <a:t>dada</a:t>
            </a:r>
          </a:p>
          <a:p>
            <a:pPr marL="808038" indent="-808038">
              <a:spcBef>
                <a:spcPts val="45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a:t>
            </a:r>
            <a:r>
              <a:rPr lang="en-GB" sz="1800" b="1" dirty="0" smtClean="0">
                <a:solidFill>
                  <a:srgbClr val="FF5050"/>
                </a:solidFill>
                <a:effectLst>
                  <a:outerShdw blurRad="38100" dist="38100" dir="2700000" algn="tl">
                    <a:srgbClr val="000000"/>
                  </a:outerShdw>
                </a:effectLst>
              </a:rPr>
              <a:t>b.  </a:t>
            </a:r>
            <a:r>
              <a:rPr lang="en-GB" sz="1800" b="1" dirty="0" err="1" smtClean="0">
                <a:solidFill>
                  <a:srgbClr val="FF5050"/>
                </a:solidFill>
                <a:effectLst>
                  <a:outerShdw blurRad="38100" dist="38100" dir="2700000" algn="tl">
                    <a:srgbClr val="000000"/>
                  </a:outerShdw>
                </a:effectLst>
              </a:rPr>
              <a:t>Asternal</a:t>
            </a:r>
            <a:r>
              <a:rPr lang="en-GB" sz="1800" b="1" dirty="0" smtClean="0">
                <a:solidFill>
                  <a:srgbClr val="FF5050"/>
                </a:solidFill>
                <a:effectLst>
                  <a:outerShdw blurRad="38100" dist="38100" dir="2700000" algn="tl">
                    <a:srgbClr val="000000"/>
                  </a:outerShdw>
                </a:effectLst>
              </a:rPr>
              <a:t>  or  false  ribs (</a:t>
            </a:r>
            <a:r>
              <a:rPr lang="en-GB" sz="1800" b="1" dirty="0" err="1" smtClean="0">
                <a:solidFill>
                  <a:srgbClr val="FF5050"/>
                </a:solidFill>
                <a:effectLst>
                  <a:outerShdw blurRad="38100" dist="38100" dir="2700000" algn="tl">
                    <a:srgbClr val="000000"/>
                  </a:outerShdw>
                </a:effectLst>
              </a:rPr>
              <a:t>iga</a:t>
            </a:r>
            <a:r>
              <a:rPr lang="en-GB" sz="1800" b="1" dirty="0" smtClean="0">
                <a:solidFill>
                  <a:srgbClr val="FF5050"/>
                </a:solidFill>
                <a:effectLst>
                  <a:outerShdw blurRad="38100" dist="38100" dir="2700000" algn="tl">
                    <a:srgbClr val="000000"/>
                  </a:outerShdw>
                </a:effectLst>
              </a:rPr>
              <a:t> </a:t>
            </a:r>
            <a:r>
              <a:rPr lang="en-GB" sz="1800" b="1" dirty="0" err="1" smtClean="0">
                <a:solidFill>
                  <a:srgbClr val="FF5050"/>
                </a:solidFill>
                <a:effectLst>
                  <a:outerShdw blurRad="38100" dist="38100" dir="2700000" algn="tl">
                    <a:srgbClr val="000000"/>
                  </a:outerShdw>
                </a:effectLst>
              </a:rPr>
              <a:t>palsu</a:t>
            </a:r>
            <a:r>
              <a:rPr lang="en-GB" sz="1800" b="1" dirty="0" smtClean="0">
                <a:solidFill>
                  <a:srgbClr val="FF5050"/>
                </a:solidFill>
                <a:effectLst>
                  <a:outerShdw blurRad="38100" dist="38100" dir="2700000" algn="tl">
                    <a:srgbClr val="000000"/>
                  </a:outerShdw>
                </a:effectLst>
              </a:rPr>
              <a:t>)  (8</a:t>
            </a:r>
            <a:r>
              <a:rPr lang="en-GB" sz="1800" b="1" baseline="30000" dirty="0" smtClean="0">
                <a:solidFill>
                  <a:srgbClr val="FF5050"/>
                </a:solidFill>
                <a:effectLst>
                  <a:outerShdw blurRad="38100" dist="38100" dir="2700000" algn="tl">
                    <a:srgbClr val="000000"/>
                  </a:outerShdw>
                </a:effectLst>
              </a:rPr>
              <a:t>th</a:t>
            </a:r>
            <a:r>
              <a:rPr lang="en-GB" sz="1800" b="1" dirty="0" smtClean="0">
                <a:solidFill>
                  <a:srgbClr val="FF5050"/>
                </a:solidFill>
                <a:effectLst>
                  <a:outerShdw blurRad="38100" dist="38100" dir="2700000" algn="tl">
                    <a:srgbClr val="000000"/>
                  </a:outerShdw>
                </a:effectLst>
              </a:rPr>
              <a:t>  to  12</a:t>
            </a:r>
            <a:r>
              <a:rPr lang="en-GB" sz="1800" b="1" baseline="30000" dirty="0" smtClean="0">
                <a:solidFill>
                  <a:srgbClr val="FF5050"/>
                </a:solidFill>
                <a:effectLst>
                  <a:outerShdw blurRad="38100" dist="38100" dir="2700000" algn="tl">
                    <a:srgbClr val="000000"/>
                  </a:outerShdw>
                </a:effectLst>
              </a:rPr>
              <a:t>th</a:t>
            </a:r>
            <a:r>
              <a:rPr lang="en-GB" sz="1800" b="1" dirty="0" smtClean="0">
                <a:solidFill>
                  <a:srgbClr val="FF5050"/>
                </a:solidFill>
                <a:effectLst>
                  <a:outerShdw blurRad="38100" dist="38100" dir="2700000" algn="tl">
                    <a:srgbClr val="000000"/>
                  </a:outerShdw>
                </a:effectLst>
              </a:rPr>
              <a:t>)</a:t>
            </a:r>
          </a:p>
          <a:p>
            <a:pPr marL="808038" indent="-808038">
              <a:spcBef>
                <a:spcPts val="45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  </a:t>
            </a:r>
            <a:r>
              <a:rPr lang="en-GB" sz="1800" b="1" dirty="0" err="1" smtClean="0">
                <a:solidFill>
                  <a:srgbClr val="996633"/>
                </a:solidFill>
                <a:effectLst>
                  <a:outerShdw blurRad="38100" dist="38100" dir="2700000" algn="tl">
                    <a:srgbClr val="000000"/>
                  </a:outerShdw>
                </a:effectLst>
              </a:rPr>
              <a:t>tulang</a:t>
            </a:r>
            <a:r>
              <a:rPr lang="en-GB" sz="1800" b="1" dirty="0" smtClean="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rusuk</a:t>
            </a:r>
            <a:r>
              <a:rPr lang="en-GB" sz="1800" b="1" dirty="0">
                <a:solidFill>
                  <a:srgbClr val="996633"/>
                </a:solidFill>
                <a:effectLst>
                  <a:outerShdw blurRad="38100" dist="38100" dir="2700000" algn="tl">
                    <a:srgbClr val="000000"/>
                  </a:outerShdw>
                </a:effectLst>
              </a:rPr>
              <a:t> yang </a:t>
            </a:r>
            <a:r>
              <a:rPr lang="en-GB" sz="1800" b="1" dirty="0" err="1">
                <a:solidFill>
                  <a:srgbClr val="996633"/>
                </a:solidFill>
                <a:effectLst>
                  <a:outerShdw blurRad="38100" dist="38100" dir="2700000" algn="tl">
                    <a:srgbClr val="000000"/>
                  </a:outerShdw>
                </a:effectLst>
              </a:rPr>
              <a:t>kartilago</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kosta</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tidak</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terpasang</a:t>
            </a:r>
            <a:endParaRPr lang="en-GB" sz="1800" b="1" dirty="0">
              <a:solidFill>
                <a:srgbClr val="996633"/>
              </a:solidFill>
              <a:effectLst>
                <a:outerShdw blurRad="38100" dist="38100" dir="2700000" algn="tl">
                  <a:srgbClr val="000000"/>
                </a:outerShdw>
              </a:effectLst>
            </a:endParaRPr>
          </a:p>
          <a:p>
            <a:pPr marL="808038" indent="-808038">
              <a:spcBef>
                <a:spcPts val="45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langsung</a:t>
            </a:r>
            <a:r>
              <a:rPr lang="en-GB" sz="1800" b="1" dirty="0" smtClean="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ke</a:t>
            </a:r>
            <a:r>
              <a:rPr lang="en-GB" sz="1800" b="1" dirty="0">
                <a:solidFill>
                  <a:srgbClr val="996633"/>
                </a:solidFill>
                <a:effectLst>
                  <a:outerShdw blurRad="38100" dist="38100" dir="2700000" algn="tl">
                    <a:srgbClr val="000000"/>
                  </a:outerShdw>
                </a:effectLst>
              </a:rPr>
              <a:t> </a:t>
            </a:r>
            <a:r>
              <a:rPr lang="en-GB" sz="1800" b="1" dirty="0" err="1">
                <a:solidFill>
                  <a:srgbClr val="996633"/>
                </a:solidFill>
                <a:effectLst>
                  <a:outerShdw blurRad="38100" dist="38100" dir="2700000" algn="tl">
                    <a:srgbClr val="000000"/>
                  </a:outerShdw>
                </a:effectLst>
              </a:rPr>
              <a:t>tulang</a:t>
            </a:r>
            <a:r>
              <a:rPr lang="en-GB" sz="1800" b="1" dirty="0">
                <a:solidFill>
                  <a:srgbClr val="996633"/>
                </a:solidFill>
                <a:effectLst>
                  <a:outerShdw blurRad="38100" dist="38100" dir="2700000" algn="tl">
                    <a:srgbClr val="000000"/>
                  </a:outerShdw>
                </a:effectLst>
              </a:rPr>
              <a:t> dada </a:t>
            </a:r>
          </a:p>
          <a:p>
            <a:pPr marL="808038" indent="-808038">
              <a:spcBef>
                <a:spcPts val="45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endParaRPr lang="en-GB" sz="1800" b="1" baseline="30000"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45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a:t>
            </a:r>
            <a:r>
              <a:rPr lang="en-GB" sz="1800" b="1" i="1" dirty="0" smtClean="0">
                <a:solidFill>
                  <a:srgbClr val="006600"/>
                </a:solidFill>
                <a:effectLst>
                  <a:outerShdw blurRad="38100" dist="38100" dir="2700000" algn="tl">
                    <a:srgbClr val="000000"/>
                  </a:outerShdw>
                </a:effectLst>
              </a:rPr>
              <a:t>subdivisions:</a:t>
            </a:r>
            <a:r>
              <a:rPr lang="en-GB" sz="1800" b="1" dirty="0" smtClean="0">
                <a:solidFill>
                  <a:srgbClr val="996633"/>
                </a:solidFill>
                <a:effectLst>
                  <a:outerShdw blurRad="38100" dist="38100" dir="2700000" algn="tl">
                    <a:srgbClr val="000000"/>
                  </a:outerShdw>
                </a:effectLst>
              </a:rPr>
              <a:t>  1.  </a:t>
            </a:r>
            <a:r>
              <a:rPr lang="en-GB" sz="1800" b="1" dirty="0" err="1" smtClean="0">
                <a:solidFill>
                  <a:srgbClr val="996633"/>
                </a:solidFill>
                <a:effectLst>
                  <a:outerShdw blurRad="38100" dist="38100" dir="2700000" algn="tl">
                    <a:srgbClr val="000000"/>
                  </a:outerShdw>
                </a:effectLst>
              </a:rPr>
              <a:t>tulang</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rusuk</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palsu</a:t>
            </a:r>
            <a:r>
              <a:rPr lang="en-GB" sz="1800" b="1" dirty="0" smtClean="0">
                <a:solidFill>
                  <a:srgbClr val="996633"/>
                </a:solidFill>
                <a:effectLst>
                  <a:outerShdw blurRad="38100" dist="38100" dir="2700000" algn="tl">
                    <a:srgbClr val="000000"/>
                  </a:outerShdw>
                </a:effectLst>
              </a:rPr>
              <a:t> -  8</a:t>
            </a:r>
            <a:r>
              <a:rPr lang="en-GB" sz="1800" b="1" baseline="30000" dirty="0" smtClean="0">
                <a:solidFill>
                  <a:srgbClr val="996633"/>
                </a:solidFill>
                <a:effectLst>
                  <a:outerShdw blurRad="38100" dist="38100" dir="2700000" algn="tl">
                    <a:srgbClr val="000000"/>
                  </a:outerShdw>
                </a:effectLst>
              </a:rPr>
              <a:t>th</a:t>
            </a:r>
            <a:r>
              <a:rPr lang="en-GB" sz="1800" b="1" dirty="0" smtClean="0">
                <a:solidFill>
                  <a:srgbClr val="996633"/>
                </a:solidFill>
                <a:effectLst>
                  <a:outerShdw blurRad="38100" dist="38100" dir="2700000" algn="tl">
                    <a:srgbClr val="000000"/>
                  </a:outerShdw>
                </a:effectLst>
              </a:rPr>
              <a:t>, 9</a:t>
            </a:r>
            <a:r>
              <a:rPr lang="en-GB" sz="1800" b="1" baseline="30000" dirty="0" smtClean="0">
                <a:solidFill>
                  <a:srgbClr val="996633"/>
                </a:solidFill>
                <a:effectLst>
                  <a:outerShdw blurRad="38100" dist="38100" dir="2700000" algn="tl">
                    <a:srgbClr val="000000"/>
                  </a:outerShdw>
                </a:effectLst>
              </a:rPr>
              <a:t>th</a:t>
            </a:r>
            <a:r>
              <a:rPr lang="en-GB" sz="1800" b="1" dirty="0" smtClean="0">
                <a:solidFill>
                  <a:srgbClr val="996633"/>
                </a:solidFill>
                <a:effectLst>
                  <a:outerShdw blurRad="38100" dist="38100" dir="2700000" algn="tl">
                    <a:srgbClr val="000000"/>
                  </a:outerShdw>
                </a:effectLst>
              </a:rPr>
              <a:t>, 10</a:t>
            </a:r>
            <a:r>
              <a:rPr lang="en-GB" sz="1800" b="1" baseline="30000" dirty="0" smtClean="0">
                <a:solidFill>
                  <a:srgbClr val="996633"/>
                </a:solidFill>
                <a:effectLst>
                  <a:outerShdw blurRad="38100" dist="38100" dir="2700000" algn="tl">
                    <a:srgbClr val="000000"/>
                  </a:outerShdw>
                </a:effectLst>
              </a:rPr>
              <a:t>th</a:t>
            </a:r>
            <a:r>
              <a:rPr lang="en-GB" sz="1800" b="1" dirty="0" smtClean="0">
                <a:solidFill>
                  <a:srgbClr val="996633"/>
                </a:solidFill>
                <a:effectLst>
                  <a:outerShdw blurRad="38100" dist="38100" dir="2700000" algn="tl">
                    <a:srgbClr val="000000"/>
                  </a:outerShdw>
                </a:effectLst>
              </a:rPr>
              <a:t> ribs</a:t>
            </a:r>
          </a:p>
          <a:p>
            <a:pPr marL="808038" indent="-808038" eaLnBrk="1" hangingPunct="1">
              <a:lnSpc>
                <a:spcPct val="100000"/>
              </a:lnSpc>
              <a:spcBef>
                <a:spcPts val="45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a:t>
            </a:r>
            <a:r>
              <a:rPr lang="en-GB" sz="1800" b="1" dirty="0">
                <a:solidFill>
                  <a:srgbClr val="996633"/>
                </a:solidFill>
                <a:effectLst>
                  <a:outerShdw blurRad="38100" dist="38100" dir="2700000" algn="tl">
                    <a:srgbClr val="000000"/>
                  </a:outerShdw>
                </a:effectLst>
              </a:rPr>
              <a:t> </a:t>
            </a:r>
            <a:r>
              <a:rPr lang="en-GB" sz="1800" b="1" dirty="0" smtClean="0">
                <a:solidFill>
                  <a:srgbClr val="996633"/>
                </a:solidFill>
                <a:effectLst>
                  <a:outerShdw blurRad="38100" dist="38100" dir="2700000" algn="tl">
                    <a:srgbClr val="000000"/>
                  </a:outerShdw>
                </a:effectLst>
              </a:rPr>
              <a:t>    2.  </a:t>
            </a:r>
            <a:r>
              <a:rPr lang="en-GB" sz="1800" b="1" dirty="0" err="1" smtClean="0">
                <a:solidFill>
                  <a:srgbClr val="996633"/>
                </a:solidFill>
                <a:effectLst>
                  <a:outerShdw blurRad="38100" dist="38100" dir="2700000" algn="tl">
                    <a:srgbClr val="000000"/>
                  </a:outerShdw>
                </a:effectLst>
              </a:rPr>
              <a:t>tulang</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rusuk</a:t>
            </a:r>
            <a:r>
              <a:rPr lang="en-GB" sz="1800" b="1" dirty="0" smtClean="0">
                <a:solidFill>
                  <a:srgbClr val="996633"/>
                </a:solidFill>
                <a:effectLst>
                  <a:outerShdw blurRad="38100" dist="38100" dir="2700000" algn="tl">
                    <a:srgbClr val="000000"/>
                  </a:outerShdw>
                </a:effectLst>
              </a:rPr>
              <a:t> </a:t>
            </a:r>
            <a:r>
              <a:rPr lang="en-GB" sz="1800" b="1" dirty="0" err="1" smtClean="0">
                <a:solidFill>
                  <a:srgbClr val="996633"/>
                </a:solidFill>
                <a:effectLst>
                  <a:outerShdw blurRad="38100" dist="38100" dir="2700000" algn="tl">
                    <a:srgbClr val="000000"/>
                  </a:outerShdw>
                </a:effectLst>
              </a:rPr>
              <a:t>menggantung</a:t>
            </a:r>
            <a:r>
              <a:rPr lang="en-GB" sz="1800" b="1" dirty="0" smtClean="0">
                <a:solidFill>
                  <a:srgbClr val="996633"/>
                </a:solidFill>
                <a:effectLst>
                  <a:outerShdw blurRad="38100" dist="38100" dir="2700000" algn="tl">
                    <a:srgbClr val="000000"/>
                  </a:outerShdw>
                </a:effectLst>
              </a:rPr>
              <a:t> – 11</a:t>
            </a:r>
            <a:r>
              <a:rPr lang="en-GB" sz="1800" b="1" baseline="30000" dirty="0" smtClean="0">
                <a:solidFill>
                  <a:srgbClr val="996633"/>
                </a:solidFill>
                <a:effectLst>
                  <a:outerShdw blurRad="38100" dist="38100" dir="2700000" algn="tl">
                    <a:srgbClr val="000000"/>
                  </a:outerShdw>
                </a:effectLst>
              </a:rPr>
              <a:t>th</a:t>
            </a:r>
            <a:r>
              <a:rPr lang="en-GB" sz="1800" b="1" dirty="0" smtClean="0">
                <a:solidFill>
                  <a:srgbClr val="996633"/>
                </a:solidFill>
                <a:effectLst>
                  <a:outerShdw blurRad="38100" dist="38100" dir="2700000" algn="tl">
                    <a:srgbClr val="000000"/>
                  </a:outerShdw>
                </a:effectLst>
              </a:rPr>
              <a:t> &amp; 12</a:t>
            </a:r>
            <a:r>
              <a:rPr lang="en-GB" sz="1800" b="1" baseline="30000" dirty="0" smtClean="0">
                <a:solidFill>
                  <a:srgbClr val="996633"/>
                </a:solidFill>
                <a:effectLst>
                  <a:outerShdw blurRad="38100" dist="38100" dir="2700000" algn="tl">
                    <a:srgbClr val="000000"/>
                  </a:outerShdw>
                </a:effectLst>
              </a:rPr>
              <a:t>th</a:t>
            </a:r>
            <a:r>
              <a:rPr lang="en-GB" sz="1800" b="1" dirty="0" smtClean="0">
                <a:solidFill>
                  <a:srgbClr val="996633"/>
                </a:solidFill>
                <a:effectLst>
                  <a:outerShdw blurRad="38100" dist="38100" dir="2700000" algn="tl">
                    <a:srgbClr val="000000"/>
                  </a:outerShdw>
                </a:effectLst>
              </a:rPr>
              <a:t> </a:t>
            </a:r>
          </a:p>
          <a:p>
            <a:pPr marL="808038" indent="-808038" eaLnBrk="1" hangingPunct="1">
              <a:lnSpc>
                <a:spcPct val="100000"/>
              </a:lnSpc>
              <a:spcBef>
                <a:spcPts val="45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1800" b="1" dirty="0" smtClean="0">
                <a:solidFill>
                  <a:srgbClr val="996633"/>
                </a:solidFill>
                <a:effectLst>
                  <a:outerShdw blurRad="38100" dist="38100" dir="2700000" algn="tl">
                    <a:srgbClr val="000000"/>
                  </a:outerShdw>
                </a:effectLst>
              </a:rPr>
              <a:t>			</a:t>
            </a:r>
          </a:p>
        </p:txBody>
      </p:sp>
    </p:spTree>
    <p:extLst>
      <p:ext uri="{BB962C8B-B14F-4D97-AF65-F5344CB8AC3E}">
        <p14:creationId xmlns:p14="http://schemas.microsoft.com/office/powerpoint/2010/main" val="19903150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1"/>
          <p:cNvSpPr>
            <a:spLocks noGrp="1" noChangeArrowheads="1"/>
          </p:cNvSpPr>
          <p:nvPr>
            <p:ph type="title" idx="4294967295"/>
          </p:nvPr>
        </p:nvSpPr>
        <p:spPr>
          <a:xfrm>
            <a:off x="0" y="1981200"/>
            <a:ext cx="7772400" cy="1143000"/>
          </a:xfrm>
        </p:spPr>
        <p:txBody>
          <a:bodyPr/>
          <a:lstStyle/>
          <a:p>
            <a:pPr eaLnBrk="1" hangingPunct="1">
              <a:lnSpc>
                <a:spcPct val="100000"/>
              </a:lnSpc>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mtClean="0"/>
              <a:t>Fig. 6.21</a:t>
            </a:r>
          </a:p>
        </p:txBody>
      </p:sp>
      <p:pic>
        <p:nvPicPr>
          <p:cNvPr id="450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372600" cy="640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2824339747"/>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Rangka</a:t>
            </a:r>
            <a:r>
              <a:rPr lang="en-US" dirty="0" smtClean="0"/>
              <a:t> </a:t>
            </a:r>
            <a:r>
              <a:rPr lang="en-US" dirty="0" err="1" smtClean="0"/>
              <a:t>Apendikular</a:t>
            </a:r>
            <a:endParaRPr lang="en-US" dirty="0"/>
          </a:p>
        </p:txBody>
      </p:sp>
      <p:sp>
        <p:nvSpPr>
          <p:cNvPr id="4" name="Rectangle 2"/>
          <p:cNvSpPr>
            <a:spLocks noGrp="1" noChangeArrowheads="1"/>
          </p:cNvSpPr>
          <p:nvPr>
            <p:ph sz="quarter" idx="1"/>
          </p:nvPr>
        </p:nvSpPr>
        <p:spPr/>
        <p:txBody>
          <a:bodyPr>
            <a:normAutofit/>
          </a:bodyPr>
          <a:lstStyle/>
          <a:p>
            <a:pPr marL="808038" indent="-808038" eaLnBrk="1" hangingPunct="1">
              <a:lnSpc>
                <a:spcPct val="100000"/>
              </a:lnSpc>
              <a:spcBef>
                <a:spcPts val="600"/>
              </a:spcBef>
              <a:buClr>
                <a:srgbClr val="FF66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err="1" smtClean="0">
                <a:solidFill>
                  <a:srgbClr val="FF6600"/>
                </a:solidFill>
                <a:effectLst>
                  <a:outerShdw blurRad="38100" dist="38100" dir="2700000" algn="tl">
                    <a:srgbClr val="000000"/>
                  </a:outerShdw>
                </a:effectLst>
              </a:rPr>
              <a:t>Tulang-tulang</a:t>
            </a:r>
            <a:r>
              <a:rPr lang="en-GB" sz="2400" b="1" dirty="0" smtClean="0">
                <a:solidFill>
                  <a:srgbClr val="FF6600"/>
                </a:solidFill>
                <a:effectLst>
                  <a:outerShdw blurRad="38100" dist="38100" dir="2700000" algn="tl">
                    <a:srgbClr val="000000"/>
                  </a:outerShdw>
                </a:effectLst>
              </a:rPr>
              <a:t> </a:t>
            </a:r>
            <a:r>
              <a:rPr lang="en-GB" sz="2400" b="1" dirty="0" err="1" smtClean="0">
                <a:solidFill>
                  <a:srgbClr val="FF6600"/>
                </a:solidFill>
                <a:effectLst>
                  <a:outerShdw blurRad="38100" dist="38100" dir="2700000" algn="tl">
                    <a:srgbClr val="000000"/>
                  </a:outerShdw>
                </a:effectLst>
              </a:rPr>
              <a:t>Ekstremitas</a:t>
            </a:r>
            <a:r>
              <a:rPr lang="en-GB" sz="2400" b="1" dirty="0" smtClean="0">
                <a:solidFill>
                  <a:srgbClr val="FF6600"/>
                </a:solidFill>
                <a:effectLst>
                  <a:outerShdw blurRad="38100" dist="38100" dir="2700000" algn="tl">
                    <a:srgbClr val="000000"/>
                  </a:outerShdw>
                </a:effectLst>
              </a:rPr>
              <a:t> </a:t>
            </a:r>
            <a:r>
              <a:rPr lang="en-GB" sz="2400" b="1" dirty="0" err="1" smtClean="0">
                <a:solidFill>
                  <a:srgbClr val="FF6600"/>
                </a:solidFill>
                <a:effectLst>
                  <a:outerShdw blurRad="38100" dist="38100" dir="2700000" algn="tl">
                    <a:srgbClr val="000000"/>
                  </a:outerShdw>
                </a:effectLst>
              </a:rPr>
              <a:t>Atas</a:t>
            </a:r>
            <a:endParaRPr lang="en-GB" sz="2400" b="1" dirty="0" smtClean="0">
              <a:solidFill>
                <a:srgbClr val="FF6600"/>
              </a:solidFill>
              <a:effectLst>
                <a:outerShdw blurRad="38100" dist="38100" dir="2700000" algn="tl">
                  <a:srgbClr val="000000"/>
                </a:outerShdw>
              </a:effectLst>
            </a:endParaRPr>
          </a:p>
          <a:p>
            <a:pPr marL="808038" indent="-808038" eaLnBrk="1" hangingPunct="1">
              <a:lnSpc>
                <a:spcPct val="100000"/>
              </a:lnSpc>
              <a:spcBef>
                <a:spcPts val="250"/>
              </a:spcBef>
              <a:buClr>
                <a:srgbClr val="FF66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endParaRPr lang="en-GB" sz="20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250"/>
              </a:spcBef>
              <a:buClr>
                <a:srgbClr val="FF66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FF6600"/>
                </a:solidFill>
                <a:effectLst>
                  <a:outerShdw blurRad="38100" dist="38100" dir="2700000" algn="tl">
                    <a:srgbClr val="000000"/>
                  </a:outerShdw>
                </a:effectLst>
              </a:rPr>
              <a:t>1.	</a:t>
            </a:r>
            <a:r>
              <a:rPr lang="en-GB" sz="2400" b="1" dirty="0" err="1" smtClean="0">
                <a:solidFill>
                  <a:srgbClr val="996633"/>
                </a:solidFill>
                <a:effectLst>
                  <a:outerShdw blurRad="38100" dist="38100" dir="2700000" algn="tl">
                    <a:srgbClr val="000000"/>
                  </a:outerShdw>
                </a:effectLst>
              </a:rPr>
              <a:t>Klavikula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selangka</a:t>
            </a:r>
            <a:r>
              <a:rPr lang="en-GB" sz="2400" b="1" dirty="0" smtClean="0">
                <a:solidFill>
                  <a:srgbClr val="996633"/>
                </a:solidFill>
                <a:effectLst>
                  <a:outerShdw blurRad="38100" dist="38100" dir="2700000" algn="tl">
                    <a:srgbClr val="000000"/>
                  </a:outerShdw>
                </a:effectLst>
              </a:rPr>
              <a:t>)</a:t>
            </a:r>
          </a:p>
          <a:p>
            <a:pPr marL="808038" indent="-808038" eaLnBrk="1" hangingPunct="1">
              <a:lnSpc>
                <a:spcPct val="100000"/>
              </a:lnSpc>
              <a:spcBef>
                <a:spcPts val="250"/>
              </a:spcBef>
              <a:buClr>
                <a:srgbClr val="FF6600"/>
              </a:buClr>
              <a:buFont typeface="Arial" charset="0"/>
              <a:buAutoNum type="arabicPeriod" startAt="2"/>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err="1" smtClean="0">
                <a:solidFill>
                  <a:srgbClr val="996633"/>
                </a:solidFill>
                <a:effectLst>
                  <a:outerShdw blurRad="38100" dist="38100" dir="2700000" algn="tl">
                    <a:srgbClr val="000000"/>
                  </a:outerShdw>
                </a:effectLst>
              </a:rPr>
              <a:t>Skapula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belikat</a:t>
            </a: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berartikulasi</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dengan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humerus</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klavikula</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250"/>
              </a:spcBef>
              <a:buClr>
                <a:srgbClr val="FF6600"/>
              </a:buClr>
              <a:buFont typeface="Arial" charset="0"/>
              <a:buAutoNum type="arabicPeriod" startAt="2"/>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err="1" smtClean="0">
                <a:solidFill>
                  <a:srgbClr val="996633"/>
                </a:solidFill>
                <a:effectLst>
                  <a:outerShdw blurRad="38100" dist="38100" dir="2700000" algn="tl">
                    <a:srgbClr val="000000"/>
                  </a:outerShdw>
                </a:effectLst>
              </a:rPr>
              <a:t>Humerus</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lengan</a:t>
            </a: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terpanjang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terbesar</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berartikulasi</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dengan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skapula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diatas</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serta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dengan</a:t>
            </a:r>
            <a:r>
              <a:rPr lang="en-GB" sz="2400" b="1" dirty="0" smtClean="0">
                <a:solidFill>
                  <a:srgbClr val="996633"/>
                </a:solidFill>
                <a:effectLst>
                  <a:outerShdw blurRad="38100" dist="38100" dir="2700000" algn="tl">
                    <a:srgbClr val="000000"/>
                  </a:outerShdw>
                </a:effectLst>
              </a:rPr>
              <a:t> radius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ulna (</a:t>
            </a:r>
            <a:r>
              <a:rPr lang="en-GB" sz="2400" b="1" dirty="0" err="1" smtClean="0">
                <a:solidFill>
                  <a:srgbClr val="996633"/>
                </a:solidFill>
                <a:effectLst>
                  <a:outerShdw blurRad="38100" dist="38100" dir="2700000" algn="tl">
                    <a:srgbClr val="000000"/>
                  </a:outerShdw>
                </a:effectLst>
              </a:rPr>
              <a:t>dibawah</a:t>
            </a:r>
            <a:r>
              <a:rPr lang="en-GB" sz="2400" b="1" dirty="0">
                <a:solidFill>
                  <a:srgbClr val="996633"/>
                </a:solidFill>
                <a:effectLst>
                  <a:outerShdw blurRad="38100" dist="38100" dir="2700000" algn="tl">
                    <a:srgbClr val="000000"/>
                  </a:outerShdw>
                </a:effectLst>
              </a:rPr>
              <a:t>)</a:t>
            </a:r>
            <a:r>
              <a:rPr lang="en-GB" sz="2400" b="1" dirty="0" smtClean="0">
                <a:solidFill>
                  <a:srgbClr val="996633"/>
                </a:solidFill>
                <a:effectLst>
                  <a:outerShdw blurRad="38100" dist="38100" dir="2700000" algn="tl">
                    <a:srgbClr val="000000"/>
                  </a:outerShdw>
                </a:effectLst>
              </a:rPr>
              <a:t> 		     </a:t>
            </a:r>
          </a:p>
          <a:p>
            <a:pPr marL="808038" indent="-808038" eaLnBrk="1" hangingPunct="1">
              <a:lnSpc>
                <a:spcPct val="100000"/>
              </a:lnSpc>
              <a:spcBef>
                <a:spcPts val="250"/>
              </a:spcBef>
              <a:buClr>
                <a:srgbClr val="FF6600"/>
              </a:buClr>
              <a:buFont typeface="Arial" charset="0"/>
              <a:buAutoNum type="arabicPeriod" startAt="2"/>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Radius  -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lateral </a:t>
            </a:r>
            <a:r>
              <a:rPr lang="en-GB" sz="2400" b="1" dirty="0" err="1" smtClean="0">
                <a:solidFill>
                  <a:srgbClr val="996633"/>
                </a:solidFill>
                <a:effectLst>
                  <a:outerShdw blurRad="38100" dist="38100" dir="2700000" algn="tl">
                    <a:srgbClr val="000000"/>
                  </a:outerShdw>
                </a:effectLst>
              </a:rPr>
              <a:t>lengan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bawah</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1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5.	Ulna  -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utama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lengan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bawah</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lebih</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panjang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besar</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dibandingkan</a:t>
            </a:r>
            <a:r>
              <a:rPr lang="en-GB" sz="2400" b="1" dirty="0" smtClean="0">
                <a:solidFill>
                  <a:srgbClr val="996633"/>
                </a:solidFill>
                <a:effectLst>
                  <a:outerShdw blurRad="38100" dist="38100" dir="2700000" algn="tl">
                    <a:srgbClr val="000000"/>
                  </a:outerShdw>
                </a:effectLst>
              </a:rPr>
              <a:t> radius</a:t>
            </a: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a:solidFill>
                  <a:srgbClr val="996633"/>
                </a:solidFill>
                <a:effectLst>
                  <a:outerShdw blurRad="38100" dist="38100" dir="2700000" algn="tl">
                    <a:srgbClr val="000000"/>
                  </a:outerShdw>
                </a:effectLst>
              </a:rPr>
              <a:t>	</a:t>
            </a:r>
            <a:endParaRPr lang="en-GB" sz="2400" b="1" dirty="0" smtClean="0">
              <a:solidFill>
                <a:srgbClr val="996633"/>
              </a:solidFill>
              <a:effectLst>
                <a:outerShdw blurRad="38100" dist="38100" dir="2700000" algn="tl">
                  <a:srgbClr val="000000"/>
                </a:outerShdw>
              </a:effectLst>
            </a:endParaRPr>
          </a:p>
        </p:txBody>
      </p:sp>
    </p:spTree>
    <p:extLst>
      <p:ext uri="{BB962C8B-B14F-4D97-AF65-F5344CB8AC3E}">
        <p14:creationId xmlns:p14="http://schemas.microsoft.com/office/powerpoint/2010/main" val="71327907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a:t>Rangka</a:t>
            </a:r>
            <a:r>
              <a:rPr lang="en-US" dirty="0"/>
              <a:t> </a:t>
            </a:r>
            <a:r>
              <a:rPr lang="en-US" dirty="0" err="1"/>
              <a:t>Apendikular</a:t>
            </a:r>
            <a:endParaRPr lang="en-US" dirty="0"/>
          </a:p>
        </p:txBody>
      </p:sp>
      <p:sp>
        <p:nvSpPr>
          <p:cNvPr id="4" name="Rectangle 2"/>
          <p:cNvSpPr>
            <a:spLocks noGrp="1" noChangeArrowheads="1"/>
          </p:cNvSpPr>
          <p:nvPr>
            <p:ph sz="quarter" idx="1"/>
          </p:nvPr>
        </p:nvSpPr>
        <p:spPr/>
        <p:txBody>
          <a:bodyPr>
            <a:normAutofit/>
          </a:bodyPr>
          <a:lstStyle/>
          <a:p>
            <a:pPr marL="808038" indent="-808038" eaLnBrk="1" hangingPunct="1">
              <a:lnSpc>
                <a:spcPct val="100000"/>
              </a:lnSpc>
              <a:spcBef>
                <a:spcPts val="500"/>
              </a:spcBef>
              <a:buClr>
                <a:srgbClr val="FF66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FF6600"/>
                </a:solidFill>
                <a:effectLst>
                  <a:outerShdw blurRad="38100" dist="38100" dir="2700000" algn="tl">
                    <a:srgbClr val="000000"/>
                  </a:outerShdw>
                </a:effectLst>
              </a:rPr>
              <a:t>BONES  of  the  UPPER  EXTREMITY  (UE)</a:t>
            </a:r>
            <a:r>
              <a:rPr lang="en-GB" sz="2000" b="1" dirty="0" smtClean="0">
                <a:solidFill>
                  <a:srgbClr val="996633"/>
                </a:solidFill>
                <a:effectLst>
                  <a:outerShdw blurRad="38100" dist="38100" dir="2700000" algn="tl">
                    <a:srgbClr val="000000"/>
                  </a:outerShdw>
                </a:effectLst>
              </a:rPr>
              <a:t>   </a:t>
            </a:r>
            <a:r>
              <a:rPr lang="en-GB" sz="2000" b="1" i="1" dirty="0" err="1" smtClean="0">
                <a:solidFill>
                  <a:srgbClr val="996633"/>
                </a:solidFill>
                <a:effectLst>
                  <a:outerShdw blurRad="38100" dist="38100" dir="2700000" algn="tl">
                    <a:srgbClr val="000000"/>
                  </a:outerShdw>
                </a:effectLst>
              </a:rPr>
              <a:t>cont’n</a:t>
            </a:r>
            <a:endParaRPr lang="en-GB" sz="2000" b="1" i="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2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endParaRPr lang="en-GB" sz="800" b="1" i="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6.  	</a:t>
            </a:r>
            <a:r>
              <a:rPr lang="en-GB" sz="2400" b="1" dirty="0" err="1" smtClean="0">
                <a:solidFill>
                  <a:srgbClr val="996633"/>
                </a:solidFill>
                <a:effectLst>
                  <a:outerShdw blurRad="38100" dist="38100" dir="2700000" algn="tl">
                    <a:srgbClr val="000000"/>
                  </a:outerShdw>
                </a:effectLst>
              </a:rPr>
              <a:t>Karpal</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pergelangan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tangan</a:t>
            </a:r>
            <a:r>
              <a:rPr lang="en-GB" sz="2400" b="1" dirty="0" smtClean="0">
                <a:solidFill>
                  <a:srgbClr val="996633"/>
                </a:solidFill>
                <a:effectLst>
                  <a:outerShdw blurRad="38100" dist="38100" dir="2700000" algn="tl">
                    <a:srgbClr val="000000"/>
                  </a:outerShdw>
                </a:effectLst>
              </a:rPr>
              <a:t>)  -  8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diatur</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menjadi</a:t>
            </a:r>
            <a:r>
              <a:rPr lang="en-GB" sz="2400" b="1" dirty="0" smtClean="0">
                <a:solidFill>
                  <a:srgbClr val="996633"/>
                </a:solidFill>
                <a:effectLst>
                  <a:outerShdw blurRad="38100" dist="38100" dir="2700000" algn="tl">
                    <a:srgbClr val="000000"/>
                  </a:outerShdw>
                </a:effectLst>
              </a:rPr>
              <a:t> 2 </a:t>
            </a:r>
            <a:r>
              <a:rPr lang="en-GB" sz="2400" b="1" dirty="0" err="1" smtClean="0">
                <a:solidFill>
                  <a:srgbClr val="996633"/>
                </a:solidFill>
                <a:effectLst>
                  <a:outerShdw blurRad="38100" dist="38100" dir="2700000" algn="tl">
                    <a:srgbClr val="000000"/>
                  </a:outerShdw>
                </a:effectLst>
              </a:rPr>
              <a:t>baris</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 </a:t>
            </a:r>
            <a:r>
              <a:rPr lang="en-GB" sz="2400" b="1" dirty="0" err="1" smtClean="0">
                <a:solidFill>
                  <a:srgbClr val="996633"/>
                </a:solidFill>
                <a:effectLst>
                  <a:outerShdw blurRad="38100" dist="38100" dir="2700000" algn="tl">
                    <a:srgbClr val="000000"/>
                  </a:outerShdw>
                </a:effectLst>
              </a:rPr>
              <a:t>baris</a:t>
            </a:r>
            <a:r>
              <a:rPr lang="en-GB" sz="2400" b="1" dirty="0" smtClean="0">
                <a:solidFill>
                  <a:srgbClr val="996633"/>
                </a:solidFill>
                <a:effectLst>
                  <a:outerShdw blurRad="38100" dist="38100" dir="2700000" algn="tl">
                    <a:srgbClr val="000000"/>
                  </a:outerShdw>
                </a:effectLst>
              </a:rPr>
              <a:t> proximal  &amp;  distal  </a:t>
            </a:r>
          </a:p>
          <a:p>
            <a:pPr marL="808038" indent="-808038" eaLnBrk="1" hangingPunct="1">
              <a:lnSpc>
                <a:spcPct val="100000"/>
              </a:lnSpc>
              <a:spcBef>
                <a:spcPts val="25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i="1" dirty="0" smtClean="0">
                <a:solidFill>
                  <a:srgbClr val="996633"/>
                </a:solidFill>
                <a:effectLst>
                  <a:outerShdw blurRad="38100" dist="38100" dir="2700000" algn="tl">
                    <a:srgbClr val="000000"/>
                  </a:outerShdw>
                </a:effectLst>
              </a:rPr>
              <a:t>7.        </a:t>
            </a:r>
            <a:r>
              <a:rPr lang="en-GB" sz="2400" b="1" dirty="0" err="1" smtClean="0">
                <a:solidFill>
                  <a:srgbClr val="996633"/>
                </a:solidFill>
                <a:effectLst>
                  <a:outerShdw blurRad="38100" dist="38100" dir="2700000" algn="tl">
                    <a:srgbClr val="000000"/>
                  </a:outerShdw>
                </a:effectLst>
              </a:rPr>
              <a:t>Metakarpal</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tangan</a:t>
            </a:r>
            <a:r>
              <a:rPr lang="en-GB" sz="2400" b="1" dirty="0" smtClean="0">
                <a:solidFill>
                  <a:srgbClr val="996633"/>
                </a:solidFill>
                <a:effectLst>
                  <a:outerShdw blurRad="38100" dist="38100" dir="2700000" algn="tl">
                    <a:srgbClr val="000000"/>
                  </a:outerShdw>
                </a:effectLst>
              </a:rPr>
              <a:t>)  -  5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panjang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ditempatkan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diantara</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karpal</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dan</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falang</a:t>
            </a:r>
            <a:r>
              <a:rPr lang="en-GB" sz="2400" b="1" dirty="0" smtClean="0">
                <a:solidFill>
                  <a:srgbClr val="996633"/>
                </a:solidFill>
                <a:effectLst>
                  <a:outerShdw blurRad="38100" dist="38100" dir="2700000" algn="tl">
                    <a:srgbClr val="000000"/>
                  </a:outerShdw>
                </a:effectLst>
              </a:rPr>
              <a:t>	   	     		     </a:t>
            </a:r>
          </a:p>
          <a:p>
            <a:pPr marL="0" indent="0" eaLnBrk="1" hangingPunct="1">
              <a:lnSpc>
                <a:spcPct val="100000"/>
              </a:lnSpc>
              <a:spcBef>
                <a:spcPts val="5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8.       </a:t>
            </a:r>
            <a:r>
              <a:rPr lang="en-GB" sz="2400" b="1" dirty="0" err="1" smtClean="0">
                <a:solidFill>
                  <a:srgbClr val="996633"/>
                </a:solidFill>
                <a:effectLst>
                  <a:outerShdw blurRad="38100" dist="38100" dir="2700000" algn="tl">
                    <a:srgbClr val="000000"/>
                  </a:outerShdw>
                </a:effectLst>
              </a:rPr>
              <a:t>Falange</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jari</a:t>
            </a:r>
            <a:r>
              <a:rPr lang="en-GB" sz="2400" b="1" dirty="0" smtClean="0">
                <a:solidFill>
                  <a:srgbClr val="996633"/>
                </a:solidFill>
                <a:effectLst>
                  <a:outerShdw blurRad="38100" dist="38100" dir="2700000" algn="tl">
                    <a:srgbClr val="000000"/>
                  </a:outerShdw>
                </a:effectLst>
              </a:rPr>
              <a:t>)</a:t>
            </a: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a:t>
            </a:r>
          </a:p>
        </p:txBody>
      </p:sp>
    </p:spTree>
    <p:extLst>
      <p:ext uri="{BB962C8B-B14F-4D97-AF65-F5344CB8AC3E}">
        <p14:creationId xmlns:p14="http://schemas.microsoft.com/office/powerpoint/2010/main" val="3820823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63" y="0"/>
            <a:ext cx="8607425" cy="683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7889206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2775" y="0"/>
            <a:ext cx="7958138" cy="683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5522604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4575" y="0"/>
            <a:ext cx="43307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9509087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9075" y="0"/>
            <a:ext cx="3497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072882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73238" y="0"/>
            <a:ext cx="55118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394796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04800"/>
            <a:ext cx="5045075" cy="511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pic>
        <p:nvPicPr>
          <p:cNvPr id="542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0" y="2971800"/>
            <a:ext cx="3657600" cy="337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997948140"/>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0" presetClass="entr" fill="hold" nodeType="click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wedge">
                                      <p:cBhvr>
                                        <p:cTn id="7" dur="2000"/>
                                        <p:tgtEl>
                                          <p:spTgt spid="542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Rangka</a:t>
            </a:r>
            <a:r>
              <a:rPr lang="en-US" dirty="0" smtClean="0"/>
              <a:t> </a:t>
            </a:r>
            <a:r>
              <a:rPr lang="en-US" dirty="0" err="1" smtClean="0"/>
              <a:t>Apendikular</a:t>
            </a:r>
            <a:endParaRPr lang="en-US" dirty="0"/>
          </a:p>
        </p:txBody>
      </p:sp>
      <p:sp>
        <p:nvSpPr>
          <p:cNvPr id="4" name="Rectangle 2"/>
          <p:cNvSpPr>
            <a:spLocks noGrp="1" noChangeArrowheads="1"/>
          </p:cNvSpPr>
          <p:nvPr>
            <p:ph sz="quarter" idx="1"/>
          </p:nvPr>
        </p:nvSpPr>
        <p:spPr/>
        <p:txBody>
          <a:bodyPr>
            <a:normAutofit lnSpcReduction="10000"/>
          </a:bodyPr>
          <a:lstStyle/>
          <a:p>
            <a:pPr marL="808038" indent="-808038" eaLnBrk="1" hangingPunct="1">
              <a:lnSpc>
                <a:spcPct val="100000"/>
              </a:lnSpc>
              <a:spcBef>
                <a:spcPts val="500"/>
              </a:spcBef>
              <a:buClr>
                <a:srgbClr val="CC00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err="1" smtClean="0">
                <a:solidFill>
                  <a:srgbClr val="CC0000"/>
                </a:solidFill>
                <a:effectLst>
                  <a:outerShdw blurRad="38100" dist="38100" dir="2700000" algn="tl">
                    <a:srgbClr val="000000"/>
                  </a:outerShdw>
                </a:effectLst>
              </a:rPr>
              <a:t>Tulang-tulang</a:t>
            </a:r>
            <a:r>
              <a:rPr lang="en-GB" sz="2400" b="1" dirty="0" smtClean="0">
                <a:solidFill>
                  <a:srgbClr val="CC0000"/>
                </a:solidFill>
                <a:effectLst>
                  <a:outerShdw blurRad="38100" dist="38100" dir="2700000" algn="tl">
                    <a:srgbClr val="000000"/>
                  </a:outerShdw>
                </a:effectLst>
              </a:rPr>
              <a:t> </a:t>
            </a:r>
            <a:r>
              <a:rPr lang="en-GB" sz="2400" b="1" dirty="0" err="1" smtClean="0">
                <a:solidFill>
                  <a:srgbClr val="CC0000"/>
                </a:solidFill>
                <a:effectLst>
                  <a:outerShdw blurRad="38100" dist="38100" dir="2700000" algn="tl">
                    <a:srgbClr val="000000"/>
                  </a:outerShdw>
                </a:effectLst>
              </a:rPr>
              <a:t>Ekstremitas</a:t>
            </a:r>
            <a:r>
              <a:rPr lang="en-GB" sz="2400" b="1" dirty="0" smtClean="0">
                <a:solidFill>
                  <a:srgbClr val="CC0000"/>
                </a:solidFill>
                <a:effectLst>
                  <a:outerShdw blurRad="38100" dist="38100" dir="2700000" algn="tl">
                    <a:srgbClr val="000000"/>
                  </a:outerShdw>
                </a:effectLst>
              </a:rPr>
              <a:t> </a:t>
            </a:r>
            <a:r>
              <a:rPr lang="en-GB" sz="2400" b="1" dirty="0" err="1" smtClean="0">
                <a:solidFill>
                  <a:srgbClr val="CC0000"/>
                </a:solidFill>
                <a:effectLst>
                  <a:outerShdw blurRad="38100" dist="38100" dir="2700000" algn="tl">
                    <a:srgbClr val="000000"/>
                  </a:outerShdw>
                </a:effectLst>
              </a:rPr>
              <a:t>Bawah</a:t>
            </a:r>
            <a:endParaRPr lang="en-GB" sz="2000" b="1" dirty="0" smtClean="0">
              <a:solidFill>
                <a:srgbClr val="CC0000"/>
              </a:solidFill>
              <a:effectLst>
                <a:outerShdw blurRad="38100" dist="38100" dir="2700000" algn="tl">
                  <a:srgbClr val="000000"/>
                </a:outerShdw>
              </a:effectLst>
            </a:endParaRPr>
          </a:p>
          <a:p>
            <a:pPr marL="808038" indent="-808038" eaLnBrk="1" hangingPunct="1">
              <a:lnSpc>
                <a:spcPct val="100000"/>
              </a:lnSpc>
              <a:spcBef>
                <a:spcPts val="200"/>
              </a:spcBef>
              <a:buClr>
                <a:srgbClr val="CC0000"/>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i="1" dirty="0" smtClean="0">
                <a:solidFill>
                  <a:srgbClr val="CC0000"/>
                </a:solidFill>
                <a:effectLst>
                  <a:outerShdw blurRad="38100" dist="38100" dir="2700000" algn="tl">
                    <a:srgbClr val="000000"/>
                  </a:outerShdw>
                </a:effectLst>
              </a:rPr>
              <a:t>1. </a:t>
            </a:r>
            <a:r>
              <a:rPr lang="en-GB" sz="2200" b="1" dirty="0" err="1" smtClean="0">
                <a:solidFill>
                  <a:srgbClr val="996633"/>
                </a:solidFill>
                <a:effectLst>
                  <a:outerShdw blurRad="38100" dist="38100" dir="2700000" algn="tl">
                    <a:srgbClr val="000000"/>
                  </a:outerShdw>
                </a:effectLst>
              </a:rPr>
              <a:t>Tulang</a:t>
            </a: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pinggul</a:t>
            </a:r>
            <a:endParaRPr lang="en-GB" sz="22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tulang</a:t>
            </a: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kanan</a:t>
            </a: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dan</a:t>
            </a: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kiri</a:t>
            </a: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tulang</a:t>
            </a: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panggul</a:t>
            </a:r>
            <a:r>
              <a:rPr lang="en-GB" sz="2200" b="1" dirty="0" smtClean="0">
                <a:solidFill>
                  <a:srgbClr val="996633"/>
                </a:solidFill>
                <a:effectLst>
                  <a:outerShdw blurRad="38100" dist="38100" dir="2700000" algn="tl">
                    <a:srgbClr val="000000"/>
                  </a:outerShdw>
                </a:effectLst>
              </a:rPr>
              <a:t>   +  </a:t>
            </a:r>
            <a:r>
              <a:rPr lang="en-GB" sz="2200" b="1" dirty="0" err="1" smtClean="0">
                <a:solidFill>
                  <a:srgbClr val="996633"/>
                </a:solidFill>
                <a:effectLst>
                  <a:outerShdw blurRad="38100" dist="38100" dir="2700000" algn="tl">
                    <a:srgbClr val="000000"/>
                  </a:outerShdw>
                </a:effectLst>
              </a:rPr>
              <a:t>sakrum</a:t>
            </a:r>
            <a:r>
              <a:rPr lang="en-GB" sz="2200" b="1" dirty="0" smtClean="0">
                <a:solidFill>
                  <a:srgbClr val="996633"/>
                </a:solidFill>
                <a:effectLst>
                  <a:outerShdw blurRad="38100" dist="38100" dir="2700000" algn="tl">
                    <a:srgbClr val="000000"/>
                  </a:outerShdw>
                </a:effectLst>
              </a:rPr>
              <a:t>  =  </a:t>
            </a:r>
            <a:r>
              <a:rPr lang="en-GB" sz="2200" b="1" dirty="0" err="1" smtClean="0">
                <a:solidFill>
                  <a:srgbClr val="996633"/>
                </a:solidFill>
                <a:effectLst>
                  <a:outerShdw blurRad="38100" dist="38100" dir="2700000" algn="tl">
                    <a:srgbClr val="000000"/>
                  </a:outerShdw>
                </a:effectLst>
              </a:rPr>
              <a:t>korset</a:t>
            </a: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panggul</a:t>
            </a:r>
            <a:endParaRPr lang="en-GB" sz="2200" b="1" dirty="0" smtClean="0">
              <a:solidFill>
                <a:srgbClr val="996633"/>
              </a:solidFill>
              <a:effectLst>
                <a:outerShdw blurRad="38100" dist="38100" dir="2700000" algn="tl">
                  <a:srgbClr val="000000"/>
                </a:outerShdw>
              </a:effectLst>
            </a:endParaRP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dirty="0" smtClean="0">
                <a:solidFill>
                  <a:srgbClr val="996633"/>
                </a:solidFill>
                <a:effectLst>
                  <a:outerShdw blurRad="38100" dist="38100" dir="2700000" algn="tl">
                    <a:srgbClr val="000000"/>
                  </a:outerShdw>
                </a:effectLst>
              </a:rPr>
              <a:t>		   3  </a:t>
            </a:r>
            <a:r>
              <a:rPr lang="en-GB" sz="2200" b="1" dirty="0" err="1" smtClean="0">
                <a:solidFill>
                  <a:srgbClr val="996633"/>
                </a:solidFill>
                <a:effectLst>
                  <a:outerShdw blurRad="38100" dist="38100" dir="2700000" algn="tl">
                    <a:srgbClr val="000000"/>
                  </a:outerShdw>
                </a:effectLst>
              </a:rPr>
              <a:t>tulang</a:t>
            </a:r>
            <a:r>
              <a:rPr lang="en-GB" sz="2200" b="1" dirty="0" smtClean="0">
                <a:solidFill>
                  <a:srgbClr val="996633"/>
                </a:solidFill>
                <a:effectLst>
                  <a:outerShdw blurRad="38100" dist="38100" dir="2700000" algn="tl">
                    <a:srgbClr val="000000"/>
                  </a:outerShdw>
                </a:effectLst>
              </a:rPr>
              <a:t>:   1.  ilium*</a:t>
            </a: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dirty="0" smtClean="0">
                <a:solidFill>
                  <a:srgbClr val="996633"/>
                </a:solidFill>
                <a:effectLst>
                  <a:outerShdw blurRad="38100" dist="38100" dir="2700000" algn="tl">
                    <a:srgbClr val="000000"/>
                  </a:outerShdw>
                </a:effectLst>
              </a:rPr>
              <a:t>			         	    2.  ischium*</a:t>
            </a:r>
          </a:p>
          <a:p>
            <a:pPr marL="808038" indent="-808038" eaLnBrk="1" hangingPunct="1">
              <a:lnSpc>
                <a:spcPct val="10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dirty="0" smtClean="0">
                <a:solidFill>
                  <a:srgbClr val="996633"/>
                </a:solidFill>
                <a:effectLst>
                  <a:outerShdw blurRad="38100" dist="38100" dir="2700000" algn="tl">
                    <a:srgbClr val="000000"/>
                  </a:outerShdw>
                </a:effectLst>
              </a:rPr>
              <a:t>			                3.  pubis*</a:t>
            </a:r>
          </a:p>
          <a:p>
            <a:pPr marL="808038" indent="-808038">
              <a:spcBef>
                <a:spcPts val="2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dirty="0" smtClean="0">
                <a:solidFill>
                  <a:srgbClr val="996633"/>
                </a:solidFill>
                <a:effectLst>
                  <a:outerShdw blurRad="38100" dist="38100" dir="2700000" algn="tl">
                    <a:srgbClr val="000000"/>
                  </a:outerShdw>
                </a:effectLst>
              </a:rPr>
              <a:t>2. Femur  (</a:t>
            </a:r>
            <a:r>
              <a:rPr lang="en-GB" sz="2200" b="1" dirty="0" err="1" smtClean="0">
                <a:solidFill>
                  <a:srgbClr val="996633"/>
                </a:solidFill>
                <a:effectLst>
                  <a:outerShdw blurRad="38100" dist="38100" dir="2700000" algn="tl">
                    <a:srgbClr val="000000"/>
                  </a:outerShdw>
                </a:effectLst>
              </a:rPr>
              <a:t>paha</a:t>
            </a:r>
            <a:r>
              <a:rPr lang="en-GB" sz="2200" b="1" dirty="0" smtClean="0">
                <a:solidFill>
                  <a:srgbClr val="996633"/>
                </a:solidFill>
                <a:effectLst>
                  <a:outerShdw blurRad="38100" dist="38100" dir="2700000" algn="tl">
                    <a:srgbClr val="000000"/>
                  </a:outerShdw>
                </a:effectLst>
              </a:rPr>
              <a:t>)  =  </a:t>
            </a:r>
            <a:r>
              <a:rPr lang="nb-NO" sz="2200" b="1" dirty="0">
                <a:solidFill>
                  <a:srgbClr val="996633"/>
                </a:solidFill>
                <a:effectLst>
                  <a:outerShdw blurRad="38100" dist="38100" dir="2700000" algn="tl">
                    <a:srgbClr val="000000"/>
                  </a:outerShdw>
                </a:effectLst>
              </a:rPr>
              <a:t>tulang terpanjang, terkuat, terbesar </a:t>
            </a:r>
            <a:r>
              <a:rPr lang="nb-NO" sz="2200" b="1" dirty="0" smtClean="0">
                <a:solidFill>
                  <a:srgbClr val="996633"/>
                </a:solidFill>
                <a:effectLst>
                  <a:outerShdw blurRad="38100" dist="38100" dir="2700000" algn="tl">
                    <a:srgbClr val="000000"/>
                  </a:outerShdw>
                </a:effectLst>
              </a:rPr>
              <a:t>di tubuh</a:t>
            </a:r>
          </a:p>
          <a:p>
            <a:pPr marL="808038" indent="-808038">
              <a:spcBef>
                <a:spcPts val="2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dirty="0" smtClean="0">
                <a:solidFill>
                  <a:srgbClr val="996633"/>
                </a:solidFill>
                <a:effectLst>
                  <a:outerShdw blurRad="38100" dist="38100" dir="2700000" algn="tl">
                    <a:srgbClr val="000000"/>
                  </a:outerShdw>
                </a:effectLst>
              </a:rPr>
              <a:t>3. Tibia  (</a:t>
            </a:r>
            <a:r>
              <a:rPr lang="en-GB" sz="2200" b="1" dirty="0" err="1" smtClean="0">
                <a:solidFill>
                  <a:srgbClr val="996633"/>
                </a:solidFill>
                <a:effectLst>
                  <a:outerShdw blurRad="38100" dist="38100" dir="2700000" algn="tl">
                    <a:srgbClr val="000000"/>
                  </a:outerShdw>
                </a:effectLst>
              </a:rPr>
              <a:t>tulang</a:t>
            </a:r>
            <a:r>
              <a:rPr lang="en-GB" sz="2200" b="1" dirty="0" smtClean="0">
                <a:solidFill>
                  <a:srgbClr val="996633"/>
                </a:solidFill>
                <a:effectLst>
                  <a:outerShdw blurRad="38100" dist="38100" dir="2700000" algn="tl">
                    <a:srgbClr val="000000"/>
                  </a:outerShdw>
                </a:effectLst>
              </a:rPr>
              <a:t> </a:t>
            </a:r>
            <a:r>
              <a:rPr lang="en-GB" sz="2200" b="1" dirty="0" err="1" smtClean="0">
                <a:solidFill>
                  <a:srgbClr val="996633"/>
                </a:solidFill>
                <a:effectLst>
                  <a:outerShdw blurRad="38100" dist="38100" dir="2700000" algn="tl">
                    <a:srgbClr val="000000"/>
                  </a:outerShdw>
                </a:effectLst>
              </a:rPr>
              <a:t>kering</a:t>
            </a:r>
            <a:r>
              <a:rPr lang="en-GB" sz="2200" b="1" dirty="0" smtClean="0">
                <a:solidFill>
                  <a:srgbClr val="996633"/>
                </a:solidFill>
                <a:effectLst>
                  <a:outerShdw blurRad="38100" dist="38100" dir="2700000" algn="tl">
                    <a:srgbClr val="000000"/>
                  </a:outerShdw>
                </a:effectLst>
              </a:rPr>
              <a:t>)  =  </a:t>
            </a:r>
            <a:r>
              <a:rPr lang="en-GB" sz="2200" b="1" dirty="0" err="1">
                <a:solidFill>
                  <a:srgbClr val="996633"/>
                </a:solidFill>
                <a:effectLst>
                  <a:outerShdw blurRad="38100" dist="38100" dir="2700000" algn="tl">
                    <a:srgbClr val="000000"/>
                  </a:outerShdw>
                </a:effectLst>
              </a:rPr>
              <a:t>tulang</a:t>
            </a:r>
            <a:r>
              <a:rPr lang="en-GB" sz="2200" b="1" dirty="0">
                <a:solidFill>
                  <a:srgbClr val="996633"/>
                </a:solidFill>
                <a:effectLst>
                  <a:outerShdw blurRad="38100" dist="38100" dir="2700000" algn="tl">
                    <a:srgbClr val="000000"/>
                  </a:outerShdw>
                </a:effectLst>
              </a:rPr>
              <a:t> </a:t>
            </a:r>
            <a:r>
              <a:rPr lang="en-GB" sz="2200" b="1" dirty="0" err="1">
                <a:solidFill>
                  <a:srgbClr val="996633"/>
                </a:solidFill>
                <a:effectLst>
                  <a:outerShdw blurRad="38100" dist="38100" dir="2700000" algn="tl">
                    <a:srgbClr val="000000"/>
                  </a:outerShdw>
                </a:effectLst>
              </a:rPr>
              <a:t>panjang</a:t>
            </a:r>
            <a:r>
              <a:rPr lang="en-GB" sz="2200" b="1" dirty="0">
                <a:solidFill>
                  <a:srgbClr val="996633"/>
                </a:solidFill>
                <a:effectLst>
                  <a:outerShdw blurRad="38100" dist="38100" dir="2700000" algn="tl">
                    <a:srgbClr val="000000"/>
                  </a:outerShdw>
                </a:effectLst>
              </a:rPr>
              <a:t>; anterior, medial,</a:t>
            </a:r>
          </a:p>
          <a:p>
            <a:pPr marL="808038" indent="-808038">
              <a:spcBef>
                <a:spcPts val="2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dirty="0" smtClean="0">
                <a:solidFill>
                  <a:srgbClr val="996633"/>
                </a:solidFill>
                <a:effectLst>
                  <a:outerShdw blurRad="38100" dist="38100" dir="2700000" algn="tl">
                    <a:srgbClr val="000000"/>
                  </a:outerShdw>
                </a:effectLst>
              </a:rPr>
              <a:t>           &amp; </a:t>
            </a:r>
            <a:r>
              <a:rPr lang="en-GB" sz="2200" b="1" dirty="0" err="1">
                <a:solidFill>
                  <a:srgbClr val="996633"/>
                </a:solidFill>
                <a:effectLst>
                  <a:outerShdw blurRad="38100" dist="38100" dir="2700000" algn="tl">
                    <a:srgbClr val="000000"/>
                  </a:outerShdw>
                </a:effectLst>
              </a:rPr>
              <a:t>lebih</a:t>
            </a:r>
            <a:r>
              <a:rPr lang="en-GB" sz="2200" b="1" dirty="0">
                <a:solidFill>
                  <a:srgbClr val="996633"/>
                </a:solidFill>
                <a:effectLst>
                  <a:outerShdw blurRad="38100" dist="38100" dir="2700000" algn="tl">
                    <a:srgbClr val="000000"/>
                  </a:outerShdw>
                </a:effectLst>
              </a:rPr>
              <a:t> </a:t>
            </a:r>
            <a:r>
              <a:rPr lang="en-GB" sz="2200" b="1" dirty="0" err="1">
                <a:solidFill>
                  <a:srgbClr val="996633"/>
                </a:solidFill>
                <a:effectLst>
                  <a:outerShdw blurRad="38100" dist="38100" dir="2700000" algn="tl">
                    <a:srgbClr val="000000"/>
                  </a:outerShdw>
                </a:effectLst>
              </a:rPr>
              <a:t>besar</a:t>
            </a:r>
            <a:r>
              <a:rPr lang="en-GB" sz="2200" b="1" dirty="0">
                <a:solidFill>
                  <a:srgbClr val="996633"/>
                </a:solidFill>
                <a:effectLst>
                  <a:outerShdw blurRad="38100" dist="38100" dir="2700000" algn="tl">
                    <a:srgbClr val="000000"/>
                  </a:outerShdw>
                </a:effectLst>
              </a:rPr>
              <a:t> </a:t>
            </a:r>
            <a:r>
              <a:rPr lang="en-GB" sz="2200" b="1" dirty="0" err="1">
                <a:solidFill>
                  <a:srgbClr val="996633"/>
                </a:solidFill>
                <a:effectLst>
                  <a:outerShdw blurRad="38100" dist="38100" dir="2700000" algn="tl">
                    <a:srgbClr val="000000"/>
                  </a:outerShdw>
                </a:effectLst>
              </a:rPr>
              <a:t>dari</a:t>
            </a:r>
            <a:r>
              <a:rPr lang="en-GB" sz="2200" b="1" dirty="0">
                <a:solidFill>
                  <a:srgbClr val="996633"/>
                </a:solidFill>
                <a:effectLst>
                  <a:outerShdw blurRad="38100" dist="38100" dir="2700000" algn="tl">
                    <a:srgbClr val="000000"/>
                  </a:outerShdw>
                </a:effectLst>
              </a:rPr>
              <a:t> 2 </a:t>
            </a:r>
            <a:r>
              <a:rPr lang="en-GB" sz="2200" b="1" dirty="0" err="1">
                <a:solidFill>
                  <a:srgbClr val="996633"/>
                </a:solidFill>
                <a:effectLst>
                  <a:outerShdw blurRad="38100" dist="38100" dir="2700000" algn="tl">
                    <a:srgbClr val="000000"/>
                  </a:outerShdw>
                </a:effectLst>
              </a:rPr>
              <a:t>tulang</a:t>
            </a:r>
            <a:r>
              <a:rPr lang="en-GB" sz="2200" b="1" dirty="0">
                <a:solidFill>
                  <a:srgbClr val="996633"/>
                </a:solidFill>
                <a:effectLst>
                  <a:outerShdw blurRad="38100" dist="38100" dir="2700000" algn="tl">
                    <a:srgbClr val="000000"/>
                  </a:outerShdw>
                </a:effectLst>
              </a:rPr>
              <a:t> </a:t>
            </a:r>
            <a:endParaRPr lang="en-GB" sz="2200" b="1" dirty="0" smtClean="0">
              <a:solidFill>
                <a:srgbClr val="996633"/>
              </a:solidFill>
              <a:effectLst>
                <a:outerShdw blurRad="38100" dist="38100" dir="2700000" algn="tl">
                  <a:srgbClr val="000000"/>
                </a:outerShdw>
              </a:effectLst>
            </a:endParaRPr>
          </a:p>
          <a:p>
            <a:pPr marL="808038" indent="-808038">
              <a:spcBef>
                <a:spcPts val="2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200" b="1" dirty="0" smtClean="0">
                <a:solidFill>
                  <a:srgbClr val="996633"/>
                </a:solidFill>
                <a:effectLst>
                  <a:outerShdw blurRad="38100" dist="38100" dir="2700000" algn="tl">
                    <a:srgbClr val="000000"/>
                  </a:outerShdw>
                </a:effectLst>
              </a:rPr>
              <a:t>4. Fibula  (</a:t>
            </a:r>
            <a:r>
              <a:rPr lang="en-GB" sz="2200" b="1" dirty="0" err="1" smtClean="0">
                <a:solidFill>
                  <a:srgbClr val="996633"/>
                </a:solidFill>
                <a:effectLst>
                  <a:outerShdw blurRad="38100" dist="38100" dir="2700000" algn="tl">
                    <a:srgbClr val="000000"/>
                  </a:outerShdw>
                </a:effectLst>
              </a:rPr>
              <a:t>peroneal</a:t>
            </a:r>
            <a:r>
              <a:rPr lang="en-GB" sz="2200" b="1" dirty="0" smtClean="0">
                <a:solidFill>
                  <a:srgbClr val="996633"/>
                </a:solidFill>
                <a:effectLst>
                  <a:outerShdw blurRad="38100" dist="38100" dir="2700000" algn="tl">
                    <a:srgbClr val="000000"/>
                  </a:outerShdw>
                </a:effectLst>
              </a:rPr>
              <a:t>  bone)  =  </a:t>
            </a:r>
            <a:r>
              <a:rPr lang="nn-NO" sz="2200" b="1" dirty="0">
                <a:solidFill>
                  <a:srgbClr val="996633"/>
                </a:solidFill>
                <a:effectLst>
                  <a:outerShdw blurRad="38100" dist="38100" dir="2700000" algn="tl">
                    <a:srgbClr val="000000"/>
                  </a:outerShdw>
                </a:effectLst>
              </a:rPr>
              <a:t>ulang ramping panjang </a:t>
            </a:r>
            <a:r>
              <a:rPr lang="nn-NO" sz="2200" b="1" dirty="0" smtClean="0">
                <a:solidFill>
                  <a:srgbClr val="996633"/>
                </a:solidFill>
                <a:effectLst>
                  <a:outerShdw blurRad="38100" dist="38100" dir="2700000" algn="tl">
                    <a:srgbClr val="000000"/>
                  </a:outerShdw>
                </a:effectLst>
              </a:rPr>
              <a:t>ditempatkan sejajar </a:t>
            </a:r>
            <a:r>
              <a:rPr lang="nn-NO" sz="2200" b="1" dirty="0">
                <a:solidFill>
                  <a:srgbClr val="996633"/>
                </a:solidFill>
                <a:effectLst>
                  <a:outerShdw blurRad="38100" dist="38100" dir="2700000" algn="tl">
                    <a:srgbClr val="000000"/>
                  </a:outerShdw>
                </a:effectLst>
              </a:rPr>
              <a:t>dengan tibia tetapi terletak di </a:t>
            </a:r>
            <a:r>
              <a:rPr lang="nn-NO" sz="2200" b="1" dirty="0" smtClean="0">
                <a:solidFill>
                  <a:srgbClr val="996633"/>
                </a:solidFill>
                <a:effectLst>
                  <a:outerShdw blurRad="38100" dist="38100" dir="2700000" algn="tl">
                    <a:srgbClr val="000000"/>
                  </a:outerShdw>
                </a:effectLst>
              </a:rPr>
              <a:t>lateral</a:t>
            </a:r>
            <a:endParaRPr lang="en-GB" sz="2200" b="1" dirty="0" smtClean="0">
              <a:solidFill>
                <a:srgbClr val="996633"/>
              </a:solidFill>
              <a:effectLst>
                <a:outerShdw blurRad="38100" dist="38100" dir="2700000" algn="tl">
                  <a:srgbClr val="000000"/>
                </a:outerShdw>
              </a:effectLst>
            </a:endParaRPr>
          </a:p>
        </p:txBody>
      </p:sp>
    </p:spTree>
    <p:extLst>
      <p:ext uri="{BB962C8B-B14F-4D97-AF65-F5344CB8AC3E}">
        <p14:creationId xmlns:p14="http://schemas.microsoft.com/office/powerpoint/2010/main" val="356240035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t>Rangka</a:t>
            </a:r>
            <a:r>
              <a:rPr lang="en-US" dirty="0" smtClean="0"/>
              <a:t> </a:t>
            </a:r>
            <a:r>
              <a:rPr lang="en-US" dirty="0" err="1" smtClean="0"/>
              <a:t>Apendikular</a:t>
            </a:r>
            <a:endParaRPr lang="en-US" dirty="0"/>
          </a:p>
        </p:txBody>
      </p:sp>
      <p:sp>
        <p:nvSpPr>
          <p:cNvPr id="4" name="Rectangle 2"/>
          <p:cNvSpPr>
            <a:spLocks noGrp="1" noChangeArrowheads="1"/>
          </p:cNvSpPr>
          <p:nvPr>
            <p:ph sz="quarter" idx="1"/>
          </p:nvPr>
        </p:nvSpPr>
        <p:spPr/>
        <p:txBody>
          <a:bodyPr/>
          <a:lstStyle/>
          <a:p>
            <a:pPr marL="808038" indent="-808038">
              <a:spcBef>
                <a:spcPts val="2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err="1">
                <a:solidFill>
                  <a:srgbClr val="CC0000"/>
                </a:solidFill>
                <a:effectLst>
                  <a:outerShdw blurRad="38100" dist="38100" dir="2700000" algn="tl">
                    <a:srgbClr val="000000"/>
                  </a:outerShdw>
                </a:effectLst>
              </a:rPr>
              <a:t>Tulang-tulang</a:t>
            </a:r>
            <a:r>
              <a:rPr lang="en-GB" sz="2400" b="1" dirty="0">
                <a:solidFill>
                  <a:srgbClr val="CC0000"/>
                </a:solidFill>
                <a:effectLst>
                  <a:outerShdw blurRad="38100" dist="38100" dir="2700000" algn="tl">
                    <a:srgbClr val="000000"/>
                  </a:outerShdw>
                </a:effectLst>
              </a:rPr>
              <a:t> </a:t>
            </a:r>
            <a:r>
              <a:rPr lang="en-GB" sz="2400" b="1" dirty="0" err="1">
                <a:solidFill>
                  <a:srgbClr val="CC0000"/>
                </a:solidFill>
                <a:effectLst>
                  <a:outerShdw blurRad="38100" dist="38100" dir="2700000" algn="tl">
                    <a:srgbClr val="000000"/>
                  </a:outerShdw>
                </a:effectLst>
              </a:rPr>
              <a:t>Ekstremitas</a:t>
            </a:r>
            <a:r>
              <a:rPr lang="en-GB" sz="2400" b="1" dirty="0">
                <a:solidFill>
                  <a:srgbClr val="CC0000"/>
                </a:solidFill>
                <a:effectLst>
                  <a:outerShdw blurRad="38100" dist="38100" dir="2700000" algn="tl">
                    <a:srgbClr val="000000"/>
                  </a:outerShdw>
                </a:effectLst>
              </a:rPr>
              <a:t> </a:t>
            </a:r>
            <a:r>
              <a:rPr lang="en-GB" sz="2400" b="1" dirty="0" err="1">
                <a:solidFill>
                  <a:srgbClr val="CC0000"/>
                </a:solidFill>
                <a:effectLst>
                  <a:outerShdw blurRad="38100" dist="38100" dir="2700000" algn="tl">
                    <a:srgbClr val="000000"/>
                  </a:outerShdw>
                </a:effectLst>
              </a:rPr>
              <a:t>Bawah</a:t>
            </a:r>
            <a:endParaRPr lang="en-GB" sz="2000" b="1">
              <a:solidFill>
                <a:srgbClr val="CC0000"/>
              </a:solidFill>
              <a:effectLst>
                <a:outerShdw blurRad="38100" dist="38100" dir="2700000" algn="tl">
                  <a:srgbClr val="000000"/>
                </a:outerShdw>
              </a:effectLst>
            </a:endParaRPr>
          </a:p>
          <a:p>
            <a:pPr marL="808038" indent="-808038">
              <a:spcBef>
                <a:spcPts val="2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smtClean="0">
                <a:solidFill>
                  <a:srgbClr val="996633"/>
                </a:solidFill>
                <a:effectLst>
                  <a:outerShdw blurRad="38100" dist="38100" dir="2700000" algn="tl">
                    <a:srgbClr val="000000"/>
                  </a:outerShdw>
                </a:effectLst>
              </a:rPr>
              <a:t>5</a:t>
            </a:r>
            <a:r>
              <a:rPr lang="en-GB" sz="2400" b="1" dirty="0" smtClean="0">
                <a:solidFill>
                  <a:srgbClr val="996633"/>
                </a:solidFill>
                <a:effectLst>
                  <a:outerShdw blurRad="38100" dist="38100" dir="2700000" algn="tl">
                    <a:srgbClr val="000000"/>
                  </a:outerShdw>
                </a:effectLst>
              </a:rPr>
              <a:t>. Tarsal  </a:t>
            </a:r>
            <a:r>
              <a:rPr lang="en-GB" sz="2400" b="1" dirty="0" smtClean="0">
                <a:solidFill>
                  <a:srgbClr val="996633"/>
                </a:solidFill>
                <a:effectLst>
                  <a:outerShdw blurRad="38100" dist="38100" dir="2700000" algn="tl">
                    <a:srgbClr val="000000"/>
                  </a:outerShdw>
                </a:effectLst>
              </a:rPr>
              <a:t>(</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pergelangan</a:t>
            </a:r>
            <a:r>
              <a:rPr lang="en-GB" sz="2400" b="1" dirty="0" smtClean="0">
                <a:solidFill>
                  <a:srgbClr val="996633"/>
                </a:solidFill>
                <a:effectLst>
                  <a:outerShdw blurRad="38100" dist="38100" dir="2700000" algn="tl">
                    <a:srgbClr val="000000"/>
                  </a:outerShdw>
                </a:effectLst>
              </a:rPr>
              <a:t> kaki)  =  </a:t>
            </a:r>
            <a:r>
              <a:rPr lang="en-GB" sz="2400" b="1" dirty="0" err="1">
                <a:solidFill>
                  <a:srgbClr val="996633"/>
                </a:solidFill>
                <a:effectLst>
                  <a:outerShdw blurRad="38100" dist="38100" dir="2700000" algn="tl">
                    <a:srgbClr val="000000"/>
                  </a:outerShdw>
                </a:effectLst>
              </a:rPr>
              <a:t>tulang</a:t>
            </a:r>
            <a:r>
              <a:rPr lang="en-GB" sz="2400" b="1" dirty="0">
                <a:solidFill>
                  <a:srgbClr val="996633"/>
                </a:solidFill>
                <a:effectLst>
                  <a:outerShdw blurRad="38100" dist="38100" dir="2700000" algn="tl">
                    <a:srgbClr val="000000"/>
                  </a:outerShdw>
                </a:effectLst>
              </a:rPr>
              <a:t> </a:t>
            </a:r>
            <a:r>
              <a:rPr lang="en-GB" sz="2400" b="1" dirty="0" err="1">
                <a:solidFill>
                  <a:srgbClr val="996633"/>
                </a:solidFill>
                <a:effectLst>
                  <a:outerShdw blurRad="38100" dist="38100" dir="2700000" algn="tl">
                    <a:srgbClr val="000000"/>
                  </a:outerShdw>
                </a:effectLst>
              </a:rPr>
              <a:t>pendek</a:t>
            </a:r>
            <a:r>
              <a:rPr lang="en-GB" sz="2400" b="1" dirty="0">
                <a:solidFill>
                  <a:srgbClr val="996633"/>
                </a:solidFill>
                <a:effectLst>
                  <a:outerShdw blurRad="38100" dist="38100" dir="2700000" algn="tl">
                    <a:srgbClr val="000000"/>
                  </a:outerShdw>
                </a:effectLst>
              </a:rPr>
              <a:t>;</a:t>
            </a:r>
          </a:p>
          <a:p>
            <a:pPr marL="808038" indent="-808038">
              <a:spcBef>
                <a:spcPts val="2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2 </a:t>
            </a:r>
            <a:r>
              <a:rPr lang="en-GB" sz="2400" b="1" dirty="0" err="1">
                <a:solidFill>
                  <a:srgbClr val="996633"/>
                </a:solidFill>
                <a:effectLst>
                  <a:outerShdw blurRad="38100" dist="38100" dir="2700000" algn="tl">
                    <a:srgbClr val="000000"/>
                  </a:outerShdw>
                </a:effectLst>
              </a:rPr>
              <a:t>baris</a:t>
            </a:r>
            <a:r>
              <a:rPr lang="en-GB" sz="2400" b="1" dirty="0">
                <a:solidFill>
                  <a:srgbClr val="996633"/>
                </a:solidFill>
                <a:effectLst>
                  <a:outerShdw blurRad="38100" dist="38100" dir="2700000" algn="tl">
                    <a:srgbClr val="000000"/>
                  </a:outerShdw>
                </a:effectLst>
              </a:rPr>
              <a:t>: </a:t>
            </a:r>
            <a:r>
              <a:rPr lang="en-GB" sz="2400" b="1" dirty="0" err="1">
                <a:solidFill>
                  <a:srgbClr val="996633"/>
                </a:solidFill>
                <a:effectLst>
                  <a:outerShdw blurRad="38100" dist="38100" dir="2700000" algn="tl">
                    <a:srgbClr val="000000"/>
                  </a:outerShdw>
                </a:effectLst>
              </a:rPr>
              <a:t>baris</a:t>
            </a:r>
            <a:r>
              <a:rPr lang="en-GB" sz="2400" b="1" dirty="0">
                <a:solidFill>
                  <a:srgbClr val="996633"/>
                </a:solidFill>
                <a:effectLst>
                  <a:outerShdw blurRad="38100" dist="38100" dir="2700000" algn="tl">
                    <a:srgbClr val="000000"/>
                  </a:outerShdw>
                </a:effectLst>
              </a:rPr>
              <a:t> internal &amp; </a:t>
            </a:r>
            <a:r>
              <a:rPr lang="en-GB" sz="2400" b="1" dirty="0" err="1" smtClean="0">
                <a:solidFill>
                  <a:srgbClr val="996633"/>
                </a:solidFill>
                <a:effectLst>
                  <a:outerShdw blurRad="38100" dist="38100" dir="2700000" algn="tl">
                    <a:srgbClr val="000000"/>
                  </a:outerShdw>
                </a:effectLst>
              </a:rPr>
              <a:t>eksternal</a:t>
            </a:r>
            <a:r>
              <a:rPr lang="en-GB" sz="2400" b="1" dirty="0" smtClean="0">
                <a:solidFill>
                  <a:srgbClr val="996633"/>
                </a:solidFill>
                <a:effectLst>
                  <a:outerShdw blurRad="38100" dist="38100" dir="2700000" algn="tl">
                    <a:srgbClr val="000000"/>
                  </a:outerShdw>
                </a:effectLst>
              </a:rPr>
              <a:t> </a:t>
            </a:r>
          </a:p>
          <a:p>
            <a:pPr marL="808038" indent="-808038" eaLnBrk="1" hangingPunct="1">
              <a:lnSpc>
                <a:spcPct val="12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6. Metatarsal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kaki)  =  5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panjang</a:t>
            </a:r>
            <a:endParaRPr lang="en-GB" sz="2400" b="1" dirty="0" smtClean="0">
              <a:solidFill>
                <a:srgbClr val="996633"/>
              </a:solidFill>
              <a:effectLst>
                <a:outerShdw blurRad="38100" dist="38100" dir="2700000" algn="tl">
                  <a:srgbClr val="000000"/>
                </a:outerShdw>
              </a:effectLst>
            </a:endParaRPr>
          </a:p>
          <a:p>
            <a:pPr marL="808038" indent="-808038">
              <a:lnSpc>
                <a:spcPct val="120000"/>
              </a:lnSpc>
              <a:spcBef>
                <a:spcPts val="500"/>
              </a:spcBef>
              <a:buClr>
                <a:srgbClr val="996633"/>
              </a:buClr>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7. </a:t>
            </a:r>
            <a:r>
              <a:rPr lang="en-GB" sz="2400" b="1" dirty="0" err="1" smtClean="0">
                <a:solidFill>
                  <a:srgbClr val="996633"/>
                </a:solidFill>
                <a:effectLst>
                  <a:outerShdw blurRad="38100" dist="38100" dir="2700000" algn="tl">
                    <a:srgbClr val="000000"/>
                  </a:outerShdw>
                </a:effectLst>
              </a:rPr>
              <a:t>Fhalange</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tulang</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jari</a:t>
            </a:r>
            <a:r>
              <a:rPr lang="en-GB" sz="2400" b="1" dirty="0" smtClean="0">
                <a:solidFill>
                  <a:srgbClr val="996633"/>
                </a:solidFill>
                <a:effectLst>
                  <a:outerShdw blurRad="38100" dist="38100" dir="2700000" algn="tl">
                    <a:srgbClr val="000000"/>
                  </a:outerShdw>
                </a:effectLst>
              </a:rPr>
              <a:t> kaki)  =  </a:t>
            </a:r>
            <a:r>
              <a:rPr lang="en-GB" sz="2400" b="1" dirty="0" err="1">
                <a:solidFill>
                  <a:srgbClr val="996633"/>
                </a:solidFill>
                <a:effectLst>
                  <a:outerShdw blurRad="38100" dist="38100" dir="2700000" algn="tl">
                    <a:srgbClr val="000000"/>
                  </a:outerShdw>
                </a:effectLst>
              </a:rPr>
              <a:t>mirip</a:t>
            </a:r>
            <a:r>
              <a:rPr lang="en-GB" sz="2400" b="1" dirty="0">
                <a:solidFill>
                  <a:srgbClr val="996633"/>
                </a:solidFill>
                <a:effectLst>
                  <a:outerShdw blurRad="38100" dist="38100" dir="2700000" algn="tl">
                    <a:srgbClr val="000000"/>
                  </a:outerShdw>
                </a:effectLst>
              </a:rPr>
              <a:t> </a:t>
            </a:r>
            <a:r>
              <a:rPr lang="en-GB" sz="2400" b="1" dirty="0" err="1">
                <a:solidFill>
                  <a:srgbClr val="996633"/>
                </a:solidFill>
                <a:effectLst>
                  <a:outerShdw blurRad="38100" dist="38100" dir="2700000" algn="tl">
                    <a:srgbClr val="000000"/>
                  </a:outerShdw>
                </a:effectLst>
              </a:rPr>
              <a:t>dengan</a:t>
            </a:r>
            <a:r>
              <a:rPr lang="en-GB" sz="2400" b="1" dirty="0">
                <a:solidFill>
                  <a:srgbClr val="996633"/>
                </a:solidFill>
                <a:effectLst>
                  <a:outerShdw blurRad="38100" dist="38100" dir="2700000" algn="tl">
                    <a:srgbClr val="000000"/>
                  </a:outerShdw>
                </a:effectLst>
              </a:rPr>
              <a:t> </a:t>
            </a:r>
            <a:r>
              <a:rPr lang="en-GB" sz="2400" b="1" dirty="0" err="1">
                <a:solidFill>
                  <a:srgbClr val="996633"/>
                </a:solidFill>
                <a:effectLst>
                  <a:outerShdw blurRad="38100" dist="38100" dir="2700000" algn="tl">
                    <a:srgbClr val="000000"/>
                  </a:outerShdw>
                </a:effectLst>
              </a:rPr>
              <a:t>tulang</a:t>
            </a:r>
            <a:r>
              <a:rPr lang="en-GB" sz="2400" b="1" dirty="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jari</a:t>
            </a:r>
            <a:r>
              <a:rPr lang="en-GB" sz="2400" b="1" dirty="0" smtClean="0">
                <a:solidFill>
                  <a:srgbClr val="996633"/>
                </a:solidFill>
                <a:effectLst>
                  <a:outerShdw blurRad="38100" dist="38100" dir="2700000" algn="tl">
                    <a:srgbClr val="000000"/>
                  </a:outerShdw>
                </a:effectLst>
              </a:rPr>
              <a:t> </a:t>
            </a:r>
            <a:r>
              <a:rPr lang="en-GB" sz="2400" b="1" dirty="0" err="1" smtClean="0">
                <a:solidFill>
                  <a:srgbClr val="996633"/>
                </a:solidFill>
                <a:effectLst>
                  <a:outerShdw blurRad="38100" dist="38100" dir="2700000" algn="tl">
                    <a:srgbClr val="000000"/>
                  </a:outerShdw>
                </a:effectLst>
              </a:rPr>
              <a:t>tangan</a:t>
            </a:r>
            <a:endParaRPr lang="en-GB" sz="2400" b="1" dirty="0" smtClean="0">
              <a:solidFill>
                <a:srgbClr val="996633"/>
              </a:solidFill>
              <a:effectLst>
                <a:outerShdw blurRad="38100" dist="38100" dir="2700000" algn="tl">
                  <a:srgbClr val="000000"/>
                </a:outerShdw>
              </a:effectLst>
            </a:endParaRPr>
          </a:p>
          <a:p>
            <a:pPr marL="808038" indent="-808038" eaLnBrk="1" hangingPunct="1">
              <a:lnSpc>
                <a:spcPct val="120000"/>
              </a:lnSpc>
              <a:spcBef>
                <a:spcPts val="500"/>
              </a:spcBef>
              <a:buClr>
                <a:srgbClr val="996633"/>
              </a:buClr>
              <a:buFont typeface="Arial" charset="0"/>
              <a:buNone/>
              <a:tabLst>
                <a:tab pos="1114425" algn="l"/>
                <a:tab pos="1571625" algn="l"/>
                <a:tab pos="2028825" algn="l"/>
                <a:tab pos="2486025" algn="l"/>
                <a:tab pos="2943225" algn="l"/>
                <a:tab pos="3400425" algn="l"/>
                <a:tab pos="3857625" algn="l"/>
                <a:tab pos="4314825" algn="l"/>
                <a:tab pos="4772025" algn="l"/>
                <a:tab pos="5229225" algn="l"/>
                <a:tab pos="5686425" algn="l"/>
                <a:tab pos="6143625" algn="l"/>
                <a:tab pos="6600825" algn="l"/>
                <a:tab pos="7058025" algn="l"/>
                <a:tab pos="7515225" algn="l"/>
                <a:tab pos="7972425" algn="l"/>
                <a:tab pos="8429625" algn="l"/>
                <a:tab pos="8886825" algn="l"/>
                <a:tab pos="9344025" algn="l"/>
                <a:tab pos="9801225" algn="l"/>
              </a:tabLst>
              <a:defRPr/>
            </a:pPr>
            <a:r>
              <a:rPr lang="en-GB" sz="2400" b="1" dirty="0" smtClean="0">
                <a:solidFill>
                  <a:srgbClr val="996633"/>
                </a:solidFill>
                <a:effectLst>
                  <a:outerShdw blurRad="38100" dist="38100" dir="2700000" algn="tl">
                    <a:srgbClr val="000000"/>
                  </a:outerShdw>
                </a:effectLst>
              </a:rPr>
              <a:t>		</a:t>
            </a:r>
          </a:p>
        </p:txBody>
      </p:sp>
    </p:spTree>
    <p:extLst>
      <p:ext uri="{BB962C8B-B14F-4D97-AF65-F5344CB8AC3E}">
        <p14:creationId xmlns:p14="http://schemas.microsoft.com/office/powerpoint/2010/main" val="32398624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698500"/>
            <a:ext cx="5257800" cy="508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6742736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 y="857250"/>
            <a:ext cx="8972550" cy="476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0804954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1028700"/>
            <a:ext cx="89725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13013945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725" y="1028700"/>
            <a:ext cx="8972550" cy="457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6553962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322</TotalTime>
  <Words>387</Words>
  <Application>Microsoft Office PowerPoint</Application>
  <PresentationFormat>On-screen Show (4:3)</PresentationFormat>
  <Paragraphs>259</Paragraphs>
  <Slides>52</Slides>
  <Notes>18</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Origin</vt:lpstr>
      <vt:lpstr>SISTEM RANGKA</vt:lpstr>
      <vt:lpstr>RANGKA</vt:lpstr>
      <vt:lpstr>PowerPoint Presentation</vt:lpstr>
      <vt:lpstr>2 Tipe Tulang </vt:lpstr>
      <vt:lpstr>Klasifikasi Tulang</vt:lpstr>
      <vt:lpstr>PowerPoint Presentation</vt:lpstr>
      <vt:lpstr>PowerPoint Presentation</vt:lpstr>
      <vt:lpstr>Klasifikasi Tulang</vt:lpstr>
      <vt:lpstr>Klasifikasi Tulang</vt:lpstr>
      <vt:lpstr>Klasifikasi Tulang</vt:lpstr>
      <vt:lpstr>Klasifikasi Tulang</vt:lpstr>
      <vt:lpstr>PowerPoint Presentation</vt:lpstr>
      <vt:lpstr>Rangka Manusia</vt:lpstr>
      <vt:lpstr>Fig. 6.10</vt:lpstr>
      <vt:lpstr>Rangka Aksial</vt:lpstr>
      <vt:lpstr>Divisi Tulang Tengkorak</vt:lpstr>
      <vt:lpstr>Fig. 6.11</vt:lpstr>
      <vt:lpstr>PowerPoint Presentation</vt:lpstr>
      <vt:lpstr>Fig. 6.14</vt:lpstr>
      <vt:lpstr>Fig. 6.15</vt:lpstr>
      <vt:lpstr>PowerPoint Presentation</vt:lpstr>
      <vt:lpstr>PowerPoint Presentation</vt:lpstr>
      <vt:lpstr>Fontanele</vt:lpstr>
      <vt:lpstr>PowerPoint Presentation</vt:lpstr>
      <vt:lpstr>PowerPoint Presentation</vt:lpstr>
      <vt:lpstr>Rangka Aksial</vt:lpstr>
      <vt:lpstr>PowerPoint Presentation</vt:lpstr>
      <vt:lpstr>PowerPoint Presentation</vt:lpstr>
      <vt:lpstr>Rangka Aksial</vt:lpstr>
      <vt:lpstr>Kolumna Vertebralis</vt:lpstr>
      <vt:lpstr>PowerPoint Presentation</vt:lpstr>
      <vt:lpstr>PowerPoint Presentation</vt:lpstr>
      <vt:lpstr>Fig. 6.18</vt:lpstr>
      <vt:lpstr>PowerPoint Presentation</vt:lpstr>
      <vt:lpstr>Fig. 6.20</vt:lpstr>
      <vt:lpstr>Rangka Aksial</vt:lpstr>
      <vt:lpstr>Rangka Aksial</vt:lpstr>
      <vt:lpstr>Fig. 6.21</vt:lpstr>
      <vt:lpstr>Rangka Apendikular</vt:lpstr>
      <vt:lpstr>Rangka Apendikular</vt:lpstr>
      <vt:lpstr>PowerPoint Presentation</vt:lpstr>
      <vt:lpstr>PowerPoint Presentation</vt:lpstr>
      <vt:lpstr>PowerPoint Presentation</vt:lpstr>
      <vt:lpstr>PowerPoint Presentation</vt:lpstr>
      <vt:lpstr>PowerPoint Presentation</vt:lpstr>
      <vt:lpstr>PowerPoint Presentation</vt:lpstr>
      <vt:lpstr>Rangka Apendikular</vt:lpstr>
      <vt:lpstr>Rangka Apendikular</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 RANGKA</dc:title>
  <dc:creator>Windows User</dc:creator>
  <cp:lastModifiedBy>User</cp:lastModifiedBy>
  <cp:revision>102</cp:revision>
  <dcterms:created xsi:type="dcterms:W3CDTF">2020-09-27T01:54:44Z</dcterms:created>
  <dcterms:modified xsi:type="dcterms:W3CDTF">2020-09-28T00:56:46Z</dcterms:modified>
</cp:coreProperties>
</file>