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9" r:id="rId13"/>
    <p:sldId id="267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2/25/2021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x.org/" TargetMode="External"/><Relationship Id="rId2" Type="http://schemas.openxmlformats.org/officeDocument/2006/relationships/hyperlink" Target="http://ocw.mit.edu/index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versity.org/" TargetMode="External"/><Relationship Id="rId4" Type="http://schemas.openxmlformats.org/officeDocument/2006/relationships/hyperlink" Target="https://www.coursera.org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MODEL-MODEL E-LEARNING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RAHMAT ROBI WALIYANSYAH, M.KOM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69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Adjunct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Model </a:t>
            </a:r>
            <a:r>
              <a:rPr lang="en-US" sz="2400" dirty="0" err="1"/>
              <a:t>Adjuct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model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tatap</a:t>
            </a:r>
            <a:r>
              <a:rPr lang="en-US" sz="2400" dirty="0"/>
              <a:t> </a:t>
            </a:r>
            <a:r>
              <a:rPr lang="en-US" sz="2400" dirty="0" err="1"/>
              <a:t>muka</a:t>
            </a:r>
            <a:r>
              <a:rPr lang="en-US" sz="2400" dirty="0"/>
              <a:t> di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di </a:t>
            </a:r>
            <a:r>
              <a:rPr lang="en-US" sz="2400" dirty="0" err="1"/>
              <a:t>mana</a:t>
            </a:r>
            <a:r>
              <a:rPr lang="en-US" sz="2400" dirty="0"/>
              <a:t> media </a:t>
            </a:r>
            <a:r>
              <a:rPr lang="en-US" sz="2400" dirty="0" err="1"/>
              <a:t>elektronik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dijadikan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penunjang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. Model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dikenal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Model </a:t>
            </a:r>
            <a:r>
              <a:rPr lang="en-US" sz="2400" dirty="0" err="1"/>
              <a:t>tradisional</a:t>
            </a:r>
            <a:r>
              <a:rPr lang="en-US" sz="2400" dirty="0"/>
              <a:t> plus </a:t>
            </a:r>
            <a:r>
              <a:rPr lang="en-US" sz="2400" dirty="0" err="1"/>
              <a:t>dimana</a:t>
            </a:r>
            <a:r>
              <a:rPr lang="en-US" sz="2400" dirty="0"/>
              <a:t> model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konvensional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media </a:t>
            </a:r>
            <a:r>
              <a:rPr lang="en-US" sz="2400" dirty="0" err="1"/>
              <a:t>elektronik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pendukung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smtClean="0"/>
              <a:t>Media </a:t>
            </a:r>
            <a:r>
              <a:rPr lang="en-US" sz="2400" dirty="0" err="1" smtClean="0"/>
              <a:t>elektronik</a:t>
            </a:r>
            <a:r>
              <a:rPr lang="en-US" sz="2400" dirty="0" smtClean="0"/>
              <a:t> </a:t>
            </a:r>
            <a:r>
              <a:rPr lang="en-US" sz="2400" dirty="0" err="1" smtClean="0"/>
              <a:t>hanya</a:t>
            </a:r>
            <a:r>
              <a:rPr lang="en-US" sz="2400" dirty="0" smtClean="0"/>
              <a:t> </a:t>
            </a:r>
            <a:r>
              <a:rPr lang="en-US" sz="2400" dirty="0" err="1" smtClean="0"/>
              <a:t>dijadikan</a:t>
            </a:r>
            <a:r>
              <a:rPr lang="en-US" sz="2400" dirty="0" smtClean="0"/>
              <a:t> optional </a:t>
            </a:r>
            <a:r>
              <a:rPr lang="en-US" sz="2400" dirty="0" err="1" smtClean="0"/>
              <a:t>ketika</a:t>
            </a:r>
            <a:r>
              <a:rPr lang="en-US" sz="2400" dirty="0" smtClean="0"/>
              <a:t> </a:t>
            </a:r>
            <a:r>
              <a:rPr lang="en-US" sz="2400" dirty="0" err="1" smtClean="0"/>
              <a:t>sumber</a:t>
            </a:r>
            <a:r>
              <a:rPr lang="en-US" sz="2400" dirty="0" smtClean="0"/>
              <a:t> </a:t>
            </a:r>
            <a:r>
              <a:rPr lang="en-US" sz="2400" dirty="0" err="1" smtClean="0"/>
              <a:t>belajar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bisa</a:t>
            </a:r>
            <a:r>
              <a:rPr lang="en-US" sz="2400" dirty="0" smtClean="0"/>
              <a:t> </a:t>
            </a:r>
            <a:r>
              <a:rPr lang="en-US" sz="2400" dirty="0" err="1" smtClean="0"/>
              <a:t>diadakan</a:t>
            </a:r>
            <a:r>
              <a:rPr lang="en-US" sz="2400" dirty="0" smtClean="0"/>
              <a:t>.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contoh</a:t>
            </a:r>
            <a:r>
              <a:rPr lang="en-US" sz="2400" dirty="0" smtClean="0"/>
              <a:t> </a:t>
            </a:r>
            <a:r>
              <a:rPr lang="en-US" sz="2400" dirty="0" err="1" smtClean="0"/>
              <a:t>penggunaan</a:t>
            </a:r>
            <a:r>
              <a:rPr lang="en-US" sz="2400" dirty="0" smtClean="0"/>
              <a:t> Program </a:t>
            </a:r>
            <a:r>
              <a:rPr lang="en-US" sz="2400" dirty="0" err="1" smtClean="0"/>
              <a:t>Simulasi</a:t>
            </a:r>
            <a:r>
              <a:rPr lang="en-US" sz="2400" dirty="0" smtClean="0"/>
              <a:t> </a:t>
            </a:r>
            <a:r>
              <a:rPr lang="en-US" sz="2400" dirty="0" err="1" smtClean="0"/>
              <a:t>Laboratorium</a:t>
            </a:r>
            <a:r>
              <a:rPr lang="en-US" sz="2400" dirty="0" smtClean="0"/>
              <a:t> </a:t>
            </a:r>
            <a:r>
              <a:rPr lang="en-US" sz="2400" dirty="0" err="1" smtClean="0"/>
              <a:t>Elektronik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percobaan</a:t>
            </a:r>
            <a:r>
              <a:rPr lang="en-US" sz="2400" dirty="0" smtClean="0"/>
              <a:t> </a:t>
            </a:r>
            <a:r>
              <a:rPr lang="en-US" sz="2400" dirty="0" err="1" smtClean="0"/>
              <a:t>ikatan</a:t>
            </a:r>
            <a:r>
              <a:rPr lang="en-US" sz="2400" dirty="0" smtClean="0"/>
              <a:t> </a:t>
            </a:r>
            <a:r>
              <a:rPr lang="en-US" sz="2400" dirty="0" err="1" smtClean="0"/>
              <a:t>kimia</a:t>
            </a:r>
            <a:r>
              <a:rPr lang="en-US" sz="2400" dirty="0" smtClean="0"/>
              <a:t> 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percobaan</a:t>
            </a:r>
            <a:r>
              <a:rPr lang="en-US" sz="2400" dirty="0" smtClean="0"/>
              <a:t> </a:t>
            </a:r>
            <a:r>
              <a:rPr lang="en-US" sz="2400" dirty="0" err="1" smtClean="0"/>
              <a:t>ledakan</a:t>
            </a:r>
            <a:r>
              <a:rPr lang="en-US" sz="2400" dirty="0" smtClean="0"/>
              <a:t> </a:t>
            </a:r>
            <a:r>
              <a:rPr lang="en-US" sz="2400" dirty="0" err="1" smtClean="0"/>
              <a:t>ikatan</a:t>
            </a:r>
            <a:r>
              <a:rPr lang="en-US" sz="2400" dirty="0" smtClean="0"/>
              <a:t> </a:t>
            </a:r>
            <a:r>
              <a:rPr lang="en-US" sz="2400" dirty="0" err="1" smtClean="0"/>
              <a:t>kimia</a:t>
            </a:r>
            <a:r>
              <a:rPr lang="en-US" sz="2400" dirty="0" smtClean="0"/>
              <a:t> </a:t>
            </a:r>
            <a:r>
              <a:rPr lang="en-US" sz="2400" dirty="0" err="1" smtClean="0"/>
              <a:t>terlalu</a:t>
            </a:r>
            <a:r>
              <a:rPr lang="en-US" sz="2400" dirty="0" smtClean="0"/>
              <a:t> </a:t>
            </a:r>
            <a:r>
              <a:rPr lang="en-US" sz="2400" dirty="0" err="1" smtClean="0"/>
              <a:t>berbahaya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08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Blended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53488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sz="2400" dirty="0"/>
              <a:t>Model blended learning </a:t>
            </a:r>
            <a:r>
              <a:rPr lang="en-US" sz="2400" dirty="0" err="1"/>
              <a:t>adalah</a:t>
            </a:r>
            <a:r>
              <a:rPr lang="en-US" sz="2400" dirty="0"/>
              <a:t> model </a:t>
            </a:r>
            <a:r>
              <a:rPr lang="en-US" sz="2400" dirty="0" err="1"/>
              <a:t>campuran</a:t>
            </a:r>
            <a:r>
              <a:rPr lang="en-US" sz="2400" dirty="0"/>
              <a:t>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</a:t>
            </a:r>
            <a:r>
              <a:rPr lang="en-US" sz="2400" dirty="0" err="1"/>
              <a:t>yakni</a:t>
            </a:r>
            <a:r>
              <a:rPr lang="en-US" sz="2400" dirty="0"/>
              <a:t> </a:t>
            </a:r>
            <a:r>
              <a:rPr lang="en-US" sz="2400" dirty="0" err="1"/>
              <a:t>tatap</a:t>
            </a:r>
            <a:r>
              <a:rPr lang="en-US" sz="2400" dirty="0"/>
              <a:t> </a:t>
            </a:r>
            <a:r>
              <a:rPr lang="en-US" sz="2400" dirty="0" err="1"/>
              <a:t>muka</a:t>
            </a:r>
            <a:r>
              <a:rPr lang="en-US" sz="2400" dirty="0"/>
              <a:t> di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dipadukan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jaringan</a:t>
            </a:r>
            <a:r>
              <a:rPr lang="en-US" sz="2400" dirty="0"/>
              <a:t>. </a:t>
            </a:r>
            <a:r>
              <a:rPr lang="en-US" sz="2400" dirty="0" err="1"/>
              <a:t>Metode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umunya</a:t>
            </a:r>
            <a:r>
              <a:rPr lang="en-US" sz="2400" dirty="0"/>
              <a:t> </a:t>
            </a:r>
            <a:r>
              <a:rPr lang="en-US" sz="2400" dirty="0" err="1"/>
              <a:t>terbagi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jenis</a:t>
            </a:r>
            <a:r>
              <a:rPr lang="en-US" sz="2400" dirty="0"/>
              <a:t> </a:t>
            </a:r>
            <a:r>
              <a:rPr lang="en-US" sz="2400" dirty="0" err="1"/>
              <a:t>yakni</a:t>
            </a:r>
            <a:r>
              <a:rPr lang="en-US" sz="2400" dirty="0"/>
              <a:t> </a:t>
            </a:r>
            <a:r>
              <a:rPr lang="en-US" sz="2400" dirty="0" err="1"/>
              <a:t>tipe</a:t>
            </a:r>
            <a:r>
              <a:rPr lang="en-US" sz="2400" dirty="0"/>
              <a:t> </a:t>
            </a:r>
            <a:r>
              <a:rPr lang="en-US" sz="2400" dirty="0" err="1"/>
              <a:t>Konstruksi-Konfirmasi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type </a:t>
            </a:r>
            <a:r>
              <a:rPr lang="en-US" sz="2400" dirty="0" err="1"/>
              <a:t>Konfirmasi-Konstruksi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/>
              <a:t>Model </a:t>
            </a:r>
            <a:r>
              <a:rPr lang="en-US" sz="2400" dirty="0" err="1"/>
              <a:t>Konstruksi-Konfirmasi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kosntruksi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di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didominasi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pendidik</a:t>
            </a:r>
            <a:r>
              <a:rPr lang="en-US" sz="2400" dirty="0"/>
              <a:t>, </a:t>
            </a:r>
            <a:r>
              <a:rPr lang="en-US" sz="2400" dirty="0" err="1"/>
              <a:t>konfirmasi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di </a:t>
            </a:r>
            <a:r>
              <a:rPr lang="en-US" sz="2400" dirty="0" err="1"/>
              <a:t>luar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daring. </a:t>
            </a:r>
            <a:r>
              <a:rPr lang="en-US" sz="2400" dirty="0" err="1"/>
              <a:t>Metode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yang </a:t>
            </a:r>
            <a:r>
              <a:rPr lang="en-US" sz="2400" dirty="0" err="1"/>
              <a:t>gemuk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membutuhkan</a:t>
            </a:r>
            <a:r>
              <a:rPr lang="en-US" sz="2400" dirty="0"/>
              <a:t> </a:t>
            </a:r>
            <a:r>
              <a:rPr lang="en-US" sz="2400" dirty="0" err="1"/>
              <a:t>keterampilan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.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pelatihan</a:t>
            </a:r>
            <a:r>
              <a:rPr lang="en-US" sz="2400" dirty="0"/>
              <a:t> yang </a:t>
            </a:r>
            <a:r>
              <a:rPr lang="en-US" sz="2400" dirty="0" err="1"/>
              <a:t>membutuhakn</a:t>
            </a:r>
            <a:r>
              <a:rPr lang="en-US" sz="2400" dirty="0"/>
              <a:t> </a:t>
            </a:r>
            <a:r>
              <a:rPr lang="en-US" sz="2400" dirty="0" err="1"/>
              <a:t>laboratoriun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kelas-kelas</a:t>
            </a:r>
            <a:r>
              <a:rPr lang="en-US" sz="2400" dirty="0"/>
              <a:t> </a:t>
            </a:r>
            <a:r>
              <a:rPr lang="en-US" sz="2400" dirty="0" err="1"/>
              <a:t>kesehatan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kedokteran</a:t>
            </a:r>
            <a:r>
              <a:rPr lang="en-US" sz="2400" dirty="0"/>
              <a:t>,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elektronik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sejenisnya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smtClean="0"/>
              <a:t>Model </a:t>
            </a:r>
            <a:r>
              <a:rPr lang="en-US" sz="2400" dirty="0" err="1"/>
              <a:t>kedua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model </a:t>
            </a:r>
            <a:r>
              <a:rPr lang="en-US" sz="2400" dirty="0" err="1"/>
              <a:t>Konfirmasi-Konstruksi</a:t>
            </a:r>
            <a:r>
              <a:rPr lang="en-US" sz="2400" dirty="0"/>
              <a:t>. Model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mengarahkan</a:t>
            </a:r>
            <a:r>
              <a:rPr lang="en-US" sz="2400" dirty="0"/>
              <a:t>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membangun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di </a:t>
            </a:r>
            <a:r>
              <a:rPr lang="en-US" sz="2400" dirty="0" err="1"/>
              <a:t>luar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konfirmasi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di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.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konfirmasi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memastikan</a:t>
            </a:r>
            <a:r>
              <a:rPr lang="en-US" sz="2400" dirty="0"/>
              <a:t> proses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dilakuakn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benar</a:t>
            </a:r>
            <a:r>
              <a:rPr lang="en-US" sz="2400" dirty="0"/>
              <a:t> di </a:t>
            </a:r>
            <a:r>
              <a:rPr lang="en-US" sz="2400" dirty="0" err="1"/>
              <a:t>luar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sumber-sumber</a:t>
            </a:r>
            <a:r>
              <a:rPr lang="en-US" sz="2400" dirty="0"/>
              <a:t> yang valid.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dianggap</a:t>
            </a:r>
            <a:r>
              <a:rPr lang="en-US" sz="2400" dirty="0"/>
              <a:t> </a:t>
            </a:r>
            <a:r>
              <a:rPr lang="en-US" sz="2400" dirty="0" err="1"/>
              <a:t>belum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yang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konfirmasi</a:t>
            </a:r>
            <a:r>
              <a:rPr lang="en-US" sz="2400" dirty="0"/>
              <a:t> </a:t>
            </a:r>
            <a:r>
              <a:rPr lang="en-US" sz="2400" dirty="0" err="1"/>
              <a:t>sumber-sumber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6562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363608"/>
            <a:ext cx="10058400" cy="1609344"/>
          </a:xfrm>
        </p:spPr>
        <p:txBody>
          <a:bodyPr/>
          <a:lstStyle/>
          <a:p>
            <a:r>
              <a:rPr lang="en-US" dirty="0"/>
              <a:t>Model Fully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972952"/>
            <a:ext cx="10058400" cy="4602659"/>
          </a:xfrm>
        </p:spPr>
        <p:txBody>
          <a:bodyPr>
            <a:noAutofit/>
          </a:bodyPr>
          <a:lstStyle/>
          <a:p>
            <a:pPr algn="just"/>
            <a:r>
              <a:rPr lang="en-US" sz="2400" dirty="0"/>
              <a:t>Model </a:t>
            </a:r>
            <a:r>
              <a:rPr lang="en-US" sz="2400" dirty="0" err="1"/>
              <a:t>selanjutnya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Fully Online Model </a:t>
            </a:r>
            <a:r>
              <a:rPr lang="en-US" sz="2400" dirty="0" err="1"/>
              <a:t>atau</a:t>
            </a:r>
            <a:r>
              <a:rPr lang="en-US" sz="2400" dirty="0"/>
              <a:t> Model Daring </a:t>
            </a:r>
            <a:r>
              <a:rPr lang="en-US" sz="2400" dirty="0" err="1"/>
              <a:t>Penuh</a:t>
            </a:r>
            <a:r>
              <a:rPr lang="en-US" sz="2400" dirty="0"/>
              <a:t>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penuh</a:t>
            </a:r>
            <a:r>
              <a:rPr lang="en-US" sz="2400" dirty="0"/>
              <a:t>. </a:t>
            </a:r>
            <a:r>
              <a:rPr lang="en-US" sz="2400" dirty="0" err="1"/>
              <a:t>Dalam</a:t>
            </a:r>
            <a:r>
              <a:rPr lang="en-US" sz="2400" dirty="0"/>
              <a:t> model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Instruktur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saling</a:t>
            </a:r>
            <a:r>
              <a:rPr lang="en-US" sz="2400" dirty="0"/>
              <a:t> </a:t>
            </a:r>
            <a:r>
              <a:rPr lang="en-US" sz="2400" dirty="0" err="1"/>
              <a:t>bertemu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tetap</a:t>
            </a:r>
            <a:r>
              <a:rPr lang="en-US" sz="2400" dirty="0"/>
              <a:t> </a:t>
            </a:r>
            <a:r>
              <a:rPr lang="en-US" sz="2400" dirty="0" err="1"/>
              <a:t>berada</a:t>
            </a:r>
            <a:r>
              <a:rPr lang="en-US" sz="2400" dirty="0"/>
              <a:t> di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masing-masing</a:t>
            </a:r>
            <a:r>
              <a:rPr lang="en-US" sz="2400" dirty="0"/>
              <a:t>,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model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disebut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Distance Learning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jarak</a:t>
            </a:r>
            <a:r>
              <a:rPr lang="en-US" sz="2400" dirty="0"/>
              <a:t> </a:t>
            </a:r>
            <a:r>
              <a:rPr lang="en-US" sz="2400" dirty="0" err="1"/>
              <a:t>jauh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/>
              <a:t>Model Fully Online </a:t>
            </a:r>
            <a:r>
              <a:rPr lang="en-US" sz="2400" dirty="0" err="1"/>
              <a:t>memanfaatkan</a:t>
            </a:r>
            <a:r>
              <a:rPr lang="en-US" sz="2400" dirty="0"/>
              <a:t> </a:t>
            </a:r>
            <a:r>
              <a:rPr lang="en-US" sz="2400" dirty="0" err="1"/>
              <a:t>aplikasi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Learning </a:t>
            </a:r>
            <a:r>
              <a:rPr lang="en-US" sz="2400" dirty="0" err="1"/>
              <a:t>Manajemen</a:t>
            </a:r>
            <a:r>
              <a:rPr lang="en-US" sz="2400" dirty="0"/>
              <a:t> System yang </a:t>
            </a:r>
            <a:r>
              <a:rPr lang="en-US" sz="2400" dirty="0" err="1"/>
              <a:t>perannya</a:t>
            </a:r>
            <a:r>
              <a:rPr lang="en-US" sz="2400" dirty="0"/>
              <a:t> </a:t>
            </a:r>
            <a:r>
              <a:rPr lang="en-US" sz="2400" dirty="0" err="1"/>
              <a:t>merubah</a:t>
            </a:r>
            <a:r>
              <a:rPr lang="en-US" sz="2400" dirty="0"/>
              <a:t> </a:t>
            </a:r>
            <a:r>
              <a:rPr lang="en-US" sz="2400" dirty="0" err="1"/>
              <a:t>porses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klasikal</a:t>
            </a:r>
            <a:r>
              <a:rPr lang="en-US" sz="2400" dirty="0"/>
              <a:t> di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ruang-ruang</a:t>
            </a:r>
            <a:r>
              <a:rPr lang="en-US" sz="2400" dirty="0"/>
              <a:t> digital. </a:t>
            </a:r>
            <a:r>
              <a:rPr lang="en-US" sz="2400" dirty="0" err="1"/>
              <a:t>Prinsip</a:t>
            </a:r>
            <a:r>
              <a:rPr lang="en-US" sz="2400" dirty="0"/>
              <a:t> </a:t>
            </a:r>
            <a:r>
              <a:rPr lang="en-US" sz="2400" dirty="0" err="1"/>
              <a:t>menganut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model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tatap</a:t>
            </a:r>
            <a:r>
              <a:rPr lang="en-US" sz="2400" dirty="0"/>
              <a:t> </a:t>
            </a:r>
            <a:r>
              <a:rPr lang="en-US" sz="2400" dirty="0" err="1"/>
              <a:t>muka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di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masuk</a:t>
            </a:r>
            <a:r>
              <a:rPr lang="en-US" sz="2400" dirty="0"/>
              <a:t>, </a:t>
            </a:r>
            <a:r>
              <a:rPr lang="en-US" sz="2400" dirty="0" err="1"/>
              <a:t>absen</a:t>
            </a:r>
            <a:r>
              <a:rPr lang="en-US" sz="2400" dirty="0"/>
              <a:t>, </a:t>
            </a:r>
            <a:r>
              <a:rPr lang="en-US" sz="2400" dirty="0" err="1"/>
              <a:t>ujian</a:t>
            </a:r>
            <a:r>
              <a:rPr lang="en-US" sz="2400" dirty="0"/>
              <a:t>, </a:t>
            </a:r>
            <a:r>
              <a:rPr lang="en-US" sz="2400" dirty="0" err="1"/>
              <a:t>interkasi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diskusi</a:t>
            </a:r>
            <a:r>
              <a:rPr lang="en-US" sz="2400" dirty="0"/>
              <a:t>, </a:t>
            </a:r>
            <a:r>
              <a:rPr lang="en-US" sz="2400" dirty="0" err="1"/>
              <a:t>pembagian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, </a:t>
            </a:r>
            <a:r>
              <a:rPr lang="en-US" sz="2400" dirty="0" err="1"/>
              <a:t>asesmen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belakangan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LMS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dilengkapi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conference yang </a:t>
            </a: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tatap</a:t>
            </a:r>
            <a:r>
              <a:rPr lang="en-US" sz="2400" dirty="0"/>
              <a:t> </a:t>
            </a:r>
            <a:r>
              <a:rPr lang="en-US" sz="2400" dirty="0" err="1"/>
              <a:t>muka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guru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langsung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2297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363608"/>
            <a:ext cx="10058400" cy="1609344"/>
          </a:xfrm>
        </p:spPr>
        <p:txBody>
          <a:bodyPr/>
          <a:lstStyle/>
          <a:p>
            <a:r>
              <a:rPr lang="en-US" dirty="0"/>
              <a:t>Model Fully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972952"/>
            <a:ext cx="10058400" cy="4602659"/>
          </a:xfrm>
        </p:spPr>
        <p:txBody>
          <a:bodyPr>
            <a:noAutofit/>
          </a:bodyPr>
          <a:lstStyle/>
          <a:p>
            <a:pPr algn="just"/>
            <a:r>
              <a:rPr lang="en-US" i="1" dirty="0"/>
              <a:t>Model Fully Online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tetbagi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yakni</a:t>
            </a:r>
            <a:r>
              <a:rPr lang="en-US" dirty="0"/>
              <a:t> </a:t>
            </a:r>
            <a:r>
              <a:rPr lang="en-US" i="1" dirty="0" err="1"/>
              <a:t>synchrounous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humanis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,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aturan-aturan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kesopanan</a:t>
            </a:r>
            <a:r>
              <a:rPr lang="en-US" dirty="0"/>
              <a:t>. Model </a:t>
            </a:r>
            <a:r>
              <a:rPr lang="en-US" i="1" dirty="0" err="1"/>
              <a:t>synchrounous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menggantikan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digital,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model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mahal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r>
              <a:rPr lang="en-US" dirty="0" err="1"/>
              <a:t>Pengembang</a:t>
            </a:r>
            <a:r>
              <a:rPr lang="en-US" dirty="0"/>
              <a:t> media </a:t>
            </a:r>
            <a:r>
              <a:rPr lang="en-US" i="1" dirty="0"/>
              <a:t>video conference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stabil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mahal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segi</a:t>
            </a:r>
            <a:r>
              <a:rPr lang="en-US" dirty="0"/>
              <a:t> </a:t>
            </a:r>
            <a:r>
              <a:rPr lang="en-US" dirty="0" err="1"/>
              <a:t>lisensi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konektivitas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Applikasi</a:t>
            </a:r>
            <a:r>
              <a:rPr lang="en-US" dirty="0"/>
              <a:t> Zoom. </a:t>
            </a:r>
            <a:endParaRPr lang="en-US" dirty="0" smtClean="0"/>
          </a:p>
          <a:p>
            <a:pPr algn="just"/>
            <a:r>
              <a:rPr lang="en-US" dirty="0"/>
              <a:t>Model </a:t>
            </a:r>
            <a:r>
              <a:rPr lang="en-US" dirty="0" err="1"/>
              <a:t>selajutnya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model </a:t>
            </a:r>
            <a:r>
              <a:rPr lang="en-US" i="1" dirty="0" err="1"/>
              <a:t>asynchrounous</a:t>
            </a:r>
            <a:r>
              <a:rPr lang="en-US" dirty="0"/>
              <a:t> </a:t>
            </a:r>
            <a:r>
              <a:rPr lang="en-US" dirty="0" err="1"/>
              <a:t>yakni</a:t>
            </a:r>
            <a:r>
              <a:rPr lang="en-US" dirty="0"/>
              <a:t> </a:t>
            </a:r>
            <a:r>
              <a:rPr lang="en-US" dirty="0" err="1"/>
              <a:t>instruktur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bertemu</a:t>
            </a:r>
            <a:r>
              <a:rPr lang="en-US" dirty="0"/>
              <a:t>. </a:t>
            </a:r>
            <a:r>
              <a:rPr lang="en-US" dirty="0" err="1"/>
              <a:t>Instruktur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menyiapkan</a:t>
            </a:r>
            <a:r>
              <a:rPr lang="en-US" dirty="0"/>
              <a:t> </a:t>
            </a:r>
            <a:r>
              <a:rPr lang="en-US" dirty="0" err="1"/>
              <a:t>kelas-kelas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ruang-ruang</a:t>
            </a:r>
            <a:r>
              <a:rPr lang="en-US" dirty="0"/>
              <a:t> LMS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aktifitas</a:t>
            </a:r>
            <a:r>
              <a:rPr lang="en-US" dirty="0"/>
              <a:t>, </a:t>
            </a:r>
            <a:r>
              <a:rPr lang="en-US" dirty="0" err="1"/>
              <a:t>penugasan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.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sesaui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jadwal</a:t>
            </a:r>
            <a:r>
              <a:rPr lang="en-US" dirty="0"/>
              <a:t> yang </a:t>
            </a:r>
            <a:r>
              <a:rPr lang="en-US" dirty="0" err="1"/>
              <a:t>disediakan</a:t>
            </a:r>
            <a:r>
              <a:rPr lang="en-US" dirty="0"/>
              <a:t> </a:t>
            </a:r>
            <a:r>
              <a:rPr lang="en-US" dirty="0" err="1"/>
              <a:t>mapuan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fleksibel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keterampilan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humanis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interkasi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. </a:t>
            </a:r>
            <a:r>
              <a:rPr lang="en-US" dirty="0" err="1"/>
              <a:t>Instruktur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i="1" dirty="0"/>
              <a:t>feed back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berlangsung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harian</a:t>
            </a:r>
            <a:r>
              <a:rPr lang="en-US" dirty="0"/>
              <a:t>, </a:t>
            </a:r>
            <a:r>
              <a:rPr lang="en-US" dirty="0" err="1"/>
              <a:t>mingguan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program </a:t>
            </a:r>
            <a:r>
              <a:rPr lang="en-US" dirty="0" err="1"/>
              <a:t>pembelejaran</a:t>
            </a:r>
            <a:r>
              <a:rPr lang="en-US" dirty="0"/>
              <a:t> </a:t>
            </a:r>
            <a:r>
              <a:rPr lang="en-US" dirty="0" err="1"/>
              <a:t>selesai</a:t>
            </a:r>
            <a:r>
              <a:rPr lang="en-US" dirty="0"/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6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4400" dirty="0" err="1"/>
              <a:t>Berikut</a:t>
            </a:r>
            <a:r>
              <a:rPr lang="en-US" sz="4400" dirty="0"/>
              <a:t> </a:t>
            </a:r>
            <a:r>
              <a:rPr lang="en-US" sz="4400" dirty="0" err="1"/>
              <a:t>beberapa</a:t>
            </a:r>
            <a:r>
              <a:rPr lang="en-US" sz="4400" dirty="0"/>
              <a:t> </a:t>
            </a:r>
            <a:r>
              <a:rPr lang="en-US" sz="4400" dirty="0" err="1"/>
              <a:t>contoh</a:t>
            </a:r>
            <a:r>
              <a:rPr lang="en-US" sz="4400" dirty="0"/>
              <a:t> model </a:t>
            </a:r>
            <a:r>
              <a:rPr lang="en-US" sz="4400" dirty="0" err="1"/>
              <a:t>pembelajaran</a:t>
            </a:r>
            <a:r>
              <a:rPr lang="en-US" sz="4400" dirty="0"/>
              <a:t> Daring </a:t>
            </a:r>
            <a:r>
              <a:rPr lang="en-US" sz="4400" dirty="0" err="1"/>
              <a:t>Penuh</a:t>
            </a:r>
            <a:r>
              <a:rPr lang="en-US" sz="4400" dirty="0"/>
              <a:t> </a:t>
            </a:r>
            <a:r>
              <a:rPr lang="en-US" sz="4400" dirty="0" err="1"/>
              <a:t>atau</a:t>
            </a:r>
            <a:r>
              <a:rPr lang="en-US" sz="4400" dirty="0"/>
              <a:t> Full online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309667"/>
            <a:ext cx="10058400" cy="4050792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Open </a:t>
            </a:r>
            <a:r>
              <a:rPr lang="en-US" sz="2400" dirty="0"/>
              <a:t>course ware yang </a:t>
            </a:r>
            <a:r>
              <a:rPr lang="en-US" sz="2400" dirty="0" err="1"/>
              <a:t>dikelola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Massachusetts </a:t>
            </a:r>
            <a:r>
              <a:rPr lang="en-US" sz="2400" dirty="0" err="1"/>
              <a:t>Institut</a:t>
            </a:r>
            <a:r>
              <a:rPr lang="en-US" sz="2400" dirty="0"/>
              <a:t> of Technology (MIT) di </a:t>
            </a:r>
            <a:r>
              <a:rPr lang="en-US" sz="2400" dirty="0" err="1"/>
              <a:t>laman</a:t>
            </a:r>
            <a:r>
              <a:rPr lang="en-US" sz="2400" dirty="0"/>
              <a:t> </a:t>
            </a:r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ocw.mit.edu/index.htm</a:t>
            </a:r>
            <a:endParaRPr lang="en-US" sz="2400" dirty="0" smtClean="0"/>
          </a:p>
          <a:p>
            <a:pPr algn="just"/>
            <a:r>
              <a:rPr lang="en-US" sz="2400" dirty="0" smtClean="0"/>
              <a:t>Online </a:t>
            </a:r>
            <a:r>
              <a:rPr lang="en-US" sz="2400" dirty="0"/>
              <a:t>course </a:t>
            </a:r>
            <a:r>
              <a:rPr lang="en-US" sz="2400" dirty="0" err="1"/>
              <a:t>edx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www.edx.org/</a:t>
            </a:r>
            <a:r>
              <a:rPr lang="en-US" sz="2400" dirty="0" smtClean="0"/>
              <a:t> </a:t>
            </a:r>
            <a:r>
              <a:rPr lang="en-US" sz="2400" dirty="0" err="1" smtClean="0"/>
              <a:t>disini</a:t>
            </a:r>
            <a:r>
              <a:rPr lang="en-US" sz="2400" dirty="0" smtClean="0"/>
              <a:t> </a:t>
            </a: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daring yang </a:t>
            </a:r>
            <a:r>
              <a:rPr lang="en-US" sz="2400" dirty="0" err="1"/>
              <a:t>ditawarkan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universitas</a:t>
            </a:r>
            <a:r>
              <a:rPr lang="en-US" sz="2400" dirty="0"/>
              <a:t> di </a:t>
            </a:r>
            <a:r>
              <a:rPr lang="en-US" sz="2400" dirty="0" err="1" smtClean="0"/>
              <a:t>dunia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err="1" smtClean="0"/>
              <a:t>Pembelajaran</a:t>
            </a:r>
            <a:r>
              <a:rPr lang="en-US" sz="2400" dirty="0" smtClean="0"/>
              <a:t> </a:t>
            </a:r>
            <a:r>
              <a:rPr lang="en-US" sz="2400" dirty="0"/>
              <a:t>daring yang </a:t>
            </a:r>
            <a:r>
              <a:rPr lang="en-US" sz="2400" dirty="0" err="1"/>
              <a:t>dipelopori</a:t>
            </a:r>
            <a:r>
              <a:rPr lang="en-US" sz="2400" dirty="0"/>
              <a:t> </a:t>
            </a:r>
            <a:r>
              <a:rPr lang="en-US" sz="2400" dirty="0" err="1"/>
              <a:t>Universitas</a:t>
            </a:r>
            <a:r>
              <a:rPr lang="en-US" sz="2400" dirty="0"/>
              <a:t> Harvard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Coursera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di </a:t>
            </a:r>
            <a:r>
              <a:rPr lang="en-US" sz="2400" dirty="0" err="1"/>
              <a:t>cek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halaman</a:t>
            </a:r>
            <a:r>
              <a:rPr lang="en-US" sz="2400" dirty="0"/>
              <a:t> </a:t>
            </a:r>
            <a:r>
              <a:rPr lang="en-US" sz="2400" dirty="0">
                <a:hlinkClick r:id="rId4"/>
              </a:rPr>
              <a:t>https://</a:t>
            </a:r>
            <a:r>
              <a:rPr lang="en-US" sz="2400" dirty="0" smtClean="0">
                <a:hlinkClick r:id="rId4"/>
              </a:rPr>
              <a:t>www.coursera.org/</a:t>
            </a:r>
            <a:endParaRPr lang="en-US" sz="2400" dirty="0" smtClean="0"/>
          </a:p>
          <a:p>
            <a:pPr algn="just"/>
            <a:r>
              <a:rPr lang="en-US" sz="2400" dirty="0" err="1" smtClean="0"/>
              <a:t>Pembelajaran</a:t>
            </a:r>
            <a:r>
              <a:rPr lang="en-US" sz="2400" dirty="0" smtClean="0"/>
              <a:t> </a:t>
            </a:r>
            <a:r>
              <a:rPr lang="en-US" sz="2400" dirty="0"/>
              <a:t>daring yang </a:t>
            </a:r>
            <a:r>
              <a:rPr lang="en-US" sz="2400" dirty="0" err="1"/>
              <a:t>dikelola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universitas</a:t>
            </a:r>
            <a:r>
              <a:rPr lang="en-US" sz="2400" dirty="0"/>
              <a:t> di </a:t>
            </a:r>
            <a:r>
              <a:rPr lang="en-US" sz="2400" dirty="0" err="1"/>
              <a:t>Jerman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Iversity</a:t>
            </a:r>
            <a:r>
              <a:rPr lang="en-US" sz="2400" dirty="0"/>
              <a:t> yang </a:t>
            </a:r>
            <a:r>
              <a:rPr lang="en-US" sz="2400" dirty="0" err="1"/>
              <a:t>bisa</a:t>
            </a:r>
            <a:r>
              <a:rPr lang="en-US" sz="2400" dirty="0"/>
              <a:t> di </a:t>
            </a:r>
            <a:r>
              <a:rPr lang="en-US" sz="2400" dirty="0" err="1"/>
              <a:t>akses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laman</a:t>
            </a:r>
            <a:r>
              <a:rPr lang="en-US" sz="2400" dirty="0"/>
              <a:t> </a:t>
            </a:r>
            <a:r>
              <a:rPr lang="en-US" sz="2400" dirty="0">
                <a:hlinkClick r:id="rId5"/>
              </a:rPr>
              <a:t>https://</a:t>
            </a:r>
            <a:r>
              <a:rPr lang="en-US" sz="2400" dirty="0" smtClean="0">
                <a:hlinkClick r:id="rId5"/>
              </a:rPr>
              <a:t>iversity.org/</a:t>
            </a:r>
            <a:r>
              <a:rPr lang="en-US" sz="2400" dirty="0" smtClean="0"/>
              <a:t> </a:t>
            </a:r>
            <a:endParaRPr lang="en-US" sz="2400" dirty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6919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memanfaatkan</a:t>
            </a:r>
            <a:r>
              <a:rPr lang="en-US" sz="3200" dirty="0"/>
              <a:t> model </a:t>
            </a:r>
            <a:r>
              <a:rPr lang="en-US" sz="3200" dirty="0" err="1"/>
              <a:t>pembelajaran</a:t>
            </a:r>
            <a:r>
              <a:rPr lang="en-US" sz="3200" dirty="0"/>
              <a:t> e-learning </a:t>
            </a:r>
            <a:r>
              <a:rPr lang="en-US" sz="3200" dirty="0" err="1"/>
              <a:t>tentu</a:t>
            </a:r>
            <a:r>
              <a:rPr lang="en-US" sz="3200" dirty="0"/>
              <a:t> </a:t>
            </a:r>
            <a:r>
              <a:rPr lang="en-US" sz="3200" dirty="0" err="1"/>
              <a:t>saja</a:t>
            </a:r>
            <a:r>
              <a:rPr lang="en-US" sz="3200" dirty="0"/>
              <a:t> </a:t>
            </a:r>
            <a:r>
              <a:rPr lang="en-US" sz="3200" dirty="0" err="1"/>
              <a:t>membutuhkan</a:t>
            </a:r>
            <a:r>
              <a:rPr lang="en-US" sz="3200" dirty="0"/>
              <a:t> </a:t>
            </a:r>
            <a:r>
              <a:rPr lang="en-US" sz="3200" dirty="0" err="1"/>
              <a:t>beragam</a:t>
            </a:r>
            <a:r>
              <a:rPr lang="en-US" sz="3200" dirty="0"/>
              <a:t> </a:t>
            </a:r>
            <a:r>
              <a:rPr lang="en-US" sz="3200" dirty="0" err="1"/>
              <a:t>komponen</a:t>
            </a:r>
            <a:r>
              <a:rPr lang="en-US" sz="3200" dirty="0"/>
              <a:t> yang </a:t>
            </a:r>
            <a:r>
              <a:rPr lang="en-US" sz="3200" dirty="0" err="1"/>
              <a:t>bisa</a:t>
            </a:r>
            <a:r>
              <a:rPr lang="en-US" sz="3200" dirty="0"/>
              <a:t> </a:t>
            </a:r>
            <a:r>
              <a:rPr lang="en-US" sz="3200" dirty="0" err="1"/>
              <a:t>mendukung</a:t>
            </a:r>
            <a:r>
              <a:rPr lang="en-US" sz="3200" dirty="0"/>
              <a:t> </a:t>
            </a:r>
            <a:r>
              <a:rPr lang="en-US" sz="3200" dirty="0" err="1"/>
              <a:t>kelancaran</a:t>
            </a:r>
            <a:r>
              <a:rPr lang="en-US" sz="3200" dirty="0"/>
              <a:t> </a:t>
            </a:r>
            <a:r>
              <a:rPr lang="en-US" sz="3200" dirty="0" err="1"/>
              <a:t>pembelajaran</a:t>
            </a:r>
            <a:r>
              <a:rPr lang="en-US" sz="3200" dirty="0"/>
              <a:t> </a:t>
            </a:r>
            <a:r>
              <a:rPr lang="en-US" sz="3200" dirty="0" err="1"/>
              <a:t>tersebut</a:t>
            </a:r>
            <a:r>
              <a:rPr lang="en-US" sz="3200" dirty="0"/>
              <a:t> </a:t>
            </a:r>
            <a:r>
              <a:rPr lang="en-US" sz="3200" dirty="0" err="1"/>
              <a:t>yaitu</a:t>
            </a:r>
            <a:r>
              <a:rPr lang="en-US" sz="3200" dirty="0"/>
              <a:t>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/>
              <a:t>Hardware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keras</a:t>
            </a:r>
            <a:r>
              <a:rPr lang="en-US" sz="2400" dirty="0"/>
              <a:t> </a:t>
            </a:r>
            <a:r>
              <a:rPr lang="en-US" sz="2400" dirty="0" err="1"/>
              <a:t>terdiri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/>
              <a:t>, laptop, netbook,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smtClean="0"/>
              <a:t>tablet.</a:t>
            </a:r>
          </a:p>
          <a:p>
            <a:pPr algn="just"/>
            <a:r>
              <a:rPr lang="en-US" sz="2400" dirty="0" smtClean="0"/>
              <a:t>Software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lunak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berupa</a:t>
            </a:r>
            <a:r>
              <a:rPr lang="en-US" sz="2400" dirty="0"/>
              <a:t> </a:t>
            </a:r>
            <a:r>
              <a:rPr lang="en-US" sz="2400" dirty="0" err="1"/>
              <a:t>aplikasi</a:t>
            </a:r>
            <a:r>
              <a:rPr lang="en-US" sz="2400" dirty="0"/>
              <a:t> yang </a:t>
            </a:r>
            <a:r>
              <a:rPr lang="en-US" sz="2400" dirty="0" err="1"/>
              <a:t>terdiri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Learning Management System (LMS), Learning Content Management System (LCMS), Social Learning Network (SLN</a:t>
            </a:r>
            <a:r>
              <a:rPr lang="en-US" sz="2400" dirty="0" smtClean="0"/>
              <a:t>).</a:t>
            </a:r>
          </a:p>
          <a:p>
            <a:pPr algn="just"/>
            <a:r>
              <a:rPr lang="en-US" sz="2400" dirty="0" err="1" smtClean="0"/>
              <a:t>Infrastruktur</a:t>
            </a:r>
            <a:r>
              <a:rPr lang="en-US" sz="2400" dirty="0" smtClean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Jaringan</a:t>
            </a:r>
            <a:r>
              <a:rPr lang="en-US" sz="2400" dirty="0"/>
              <a:t> intranet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smtClean="0"/>
              <a:t>internet.</a:t>
            </a:r>
          </a:p>
          <a:p>
            <a:pPr algn="just"/>
            <a:r>
              <a:rPr lang="en-US" sz="2400" dirty="0" err="1" smtClean="0"/>
              <a:t>Konten</a:t>
            </a:r>
            <a:r>
              <a:rPr lang="en-US" sz="2400" dirty="0" smtClean="0"/>
              <a:t> </a:t>
            </a:r>
            <a:r>
              <a:rPr lang="en-US" sz="2400" dirty="0" err="1" smtClean="0"/>
              <a:t>pembelajaran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err="1" smtClean="0"/>
              <a:t>Strategi</a:t>
            </a:r>
            <a:r>
              <a:rPr lang="en-US" sz="2400" dirty="0" smtClean="0"/>
              <a:t> </a:t>
            </a:r>
            <a:r>
              <a:rPr lang="en-US" sz="2400" dirty="0" err="1"/>
              <a:t>interaksi</a:t>
            </a:r>
            <a:r>
              <a:rPr lang="en-US" sz="2400" dirty="0"/>
              <a:t>/</a:t>
            </a:r>
            <a:r>
              <a:rPr lang="en-US" sz="2400" dirty="0" err="1"/>
              <a:t>komunikasi</a:t>
            </a:r>
            <a:r>
              <a:rPr lang="en-US" sz="2400" dirty="0"/>
              <a:t> </a:t>
            </a:r>
            <a:r>
              <a:rPr lang="en-US" sz="2400" dirty="0" err="1"/>
              <a:t>pemanfaatan</a:t>
            </a:r>
            <a:r>
              <a:rPr lang="en-US" sz="2400" dirty="0"/>
              <a:t> e-learning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54983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Jenis-Jenis</a:t>
            </a:r>
            <a:r>
              <a:rPr lang="en-US" dirty="0"/>
              <a:t> E-Learning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Web-Based </a:t>
            </a:r>
            <a:r>
              <a:rPr lang="en-US" sz="2400" b="1" dirty="0" smtClean="0"/>
              <a:t>Learning</a:t>
            </a:r>
          </a:p>
          <a:p>
            <a:pPr algn="just"/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berbasis</a:t>
            </a:r>
            <a:r>
              <a:rPr lang="en-US" sz="2400" dirty="0"/>
              <a:t> </a:t>
            </a:r>
            <a:r>
              <a:rPr lang="en-US" sz="2400" dirty="0" err="1"/>
              <a:t>Websiate</a:t>
            </a:r>
            <a:r>
              <a:rPr lang="en-US" sz="2400" dirty="0"/>
              <a:t> learning </a:t>
            </a:r>
            <a:r>
              <a:rPr lang="en-US" sz="2400" dirty="0" err="1"/>
              <a:t>dimana</a:t>
            </a:r>
            <a:r>
              <a:rPr lang="en-US" sz="2400" dirty="0"/>
              <a:t> proses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jaringan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memanfaatkan</a:t>
            </a:r>
            <a:r>
              <a:rPr lang="en-US" sz="2400" dirty="0"/>
              <a:t> Learning Management System.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jarak</a:t>
            </a:r>
            <a:r>
              <a:rPr lang="en-US" sz="2400" dirty="0"/>
              <a:t> </a:t>
            </a:r>
            <a:r>
              <a:rPr lang="en-US" sz="2400" dirty="0" err="1"/>
              <a:t>jauh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distance learning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err="1"/>
              <a:t>Seluruh</a:t>
            </a:r>
            <a:r>
              <a:rPr lang="en-US" sz="2400" dirty="0"/>
              <a:t> proses </a:t>
            </a:r>
            <a:r>
              <a:rPr lang="en-US" sz="2400" dirty="0" err="1"/>
              <a:t>komunikasi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Instruktur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LMS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Synchronous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Aynchronous</a:t>
            </a:r>
            <a:r>
              <a:rPr lang="en-US" sz="2400" dirty="0"/>
              <a:t>.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bergantung</a:t>
            </a:r>
            <a:r>
              <a:rPr lang="en-US" sz="2400" dirty="0"/>
              <a:t> </a:t>
            </a:r>
            <a:r>
              <a:rPr lang="en-US" sz="2400" dirty="0" err="1"/>
              <a:t>penuh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jaringan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LMS. </a:t>
            </a:r>
            <a:r>
              <a:rPr lang="en-US" sz="2400" dirty="0" err="1"/>
              <a:t>Sistem</a:t>
            </a:r>
            <a:r>
              <a:rPr lang="en-US" sz="2400" dirty="0"/>
              <a:t> LMS yang paling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 smtClean="0"/>
              <a:t>digunakan</a:t>
            </a:r>
            <a:r>
              <a:rPr lang="en-US" sz="2400" dirty="0" smtClean="0"/>
              <a:t> </a:t>
            </a:r>
            <a:r>
              <a:rPr lang="en-US" sz="2400" dirty="0"/>
              <a:t>di </a:t>
            </a:r>
            <a:r>
              <a:rPr lang="en-US" sz="2400" dirty="0" err="1"/>
              <a:t>Indoensia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Moodle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 smtClean="0"/>
              <a:t>bertipe</a:t>
            </a:r>
            <a:r>
              <a:rPr lang="en-US" sz="2400" dirty="0" smtClean="0"/>
              <a:t> </a:t>
            </a:r>
            <a:r>
              <a:rPr lang="en-US" sz="2400" dirty="0"/>
              <a:t>open source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boleh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self hosting.</a:t>
            </a:r>
          </a:p>
        </p:txBody>
      </p:sp>
    </p:spTree>
    <p:extLst>
      <p:ext uri="{BB962C8B-B14F-4D97-AF65-F5344CB8AC3E}">
        <p14:creationId xmlns:p14="http://schemas.microsoft.com/office/powerpoint/2010/main" val="2761759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2" y="253775"/>
            <a:ext cx="11120716" cy="639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42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Jenis-Jenis</a:t>
            </a:r>
            <a:r>
              <a:rPr lang="en-US" dirty="0"/>
              <a:t> E-Learning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6155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/>
              <a:t>Computer-Based </a:t>
            </a:r>
            <a:r>
              <a:rPr lang="en-US" sz="2400" b="1" dirty="0" smtClean="0"/>
              <a:t>Learning</a:t>
            </a:r>
          </a:p>
          <a:p>
            <a:pPr algn="just"/>
            <a:r>
              <a:rPr lang="en-US" sz="2400" dirty="0"/>
              <a:t>Computer-Based Learning </a:t>
            </a:r>
            <a:r>
              <a:rPr lang="en-US" sz="2400" dirty="0" err="1"/>
              <a:t>adalah</a:t>
            </a:r>
            <a:r>
              <a:rPr lang="en-US" sz="2400" dirty="0"/>
              <a:t> proses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/>
              <a:t>.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mandiri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masing-masing</a:t>
            </a:r>
            <a:r>
              <a:rPr lang="en-US" sz="2400" dirty="0"/>
              <a:t> </a:t>
            </a:r>
            <a:r>
              <a:rPr lang="en-US" sz="2400" dirty="0" err="1"/>
              <a:t>komputernya</a:t>
            </a:r>
            <a:r>
              <a:rPr lang="en-US" sz="2400" dirty="0"/>
              <a:t>. Hal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sering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level </a:t>
            </a:r>
            <a:r>
              <a:rPr lang="en-US" sz="2400" dirty="0" err="1"/>
              <a:t>sekolah</a:t>
            </a:r>
            <a:r>
              <a:rPr lang="en-US" sz="2400" dirty="0"/>
              <a:t> </a:t>
            </a:r>
            <a:r>
              <a:rPr lang="en-US" sz="2400" dirty="0" err="1"/>
              <a:t>menengah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praktikum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kursus-kursus</a:t>
            </a:r>
            <a:r>
              <a:rPr lang="en-US" sz="2400" dirty="0"/>
              <a:t> </a:t>
            </a:r>
            <a:r>
              <a:rPr lang="en-US" sz="2400" dirty="0" err="1"/>
              <a:t>berbasis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err="1" smtClean="0"/>
              <a:t>Tugas</a:t>
            </a:r>
            <a:r>
              <a:rPr lang="en-US" sz="2400" dirty="0" smtClean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instruktur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 smtClean="0"/>
              <a:t>pembelajaran</a:t>
            </a:r>
            <a:r>
              <a:rPr lang="en-US" sz="2400" dirty="0" smtClean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bentuk</a:t>
            </a:r>
            <a:r>
              <a:rPr lang="en-US" sz="2400" dirty="0"/>
              <a:t> </a:t>
            </a:r>
            <a:r>
              <a:rPr lang="en-US" sz="2400" dirty="0" err="1"/>
              <a:t>aplikasi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CPU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menuntaskan</a:t>
            </a:r>
            <a:r>
              <a:rPr lang="en-US" sz="2400" dirty="0"/>
              <a:t> </a:t>
            </a:r>
            <a:r>
              <a:rPr lang="en-US" sz="2400" dirty="0" err="1"/>
              <a:t>tugas-tugas</a:t>
            </a:r>
            <a:r>
              <a:rPr lang="en-US" sz="2400" dirty="0"/>
              <a:t> yang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aplikasi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. </a:t>
            </a:r>
            <a:r>
              <a:rPr lang="en-US" sz="2400" dirty="0" err="1"/>
              <a:t>Interaksi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Computer-Based Learning </a:t>
            </a:r>
            <a:r>
              <a:rPr lang="en-US" sz="2400" dirty="0" err="1"/>
              <a:t>hampir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tujuannya</a:t>
            </a:r>
            <a:r>
              <a:rPr lang="en-US" sz="2400" dirty="0"/>
              <a:t>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dicantumkan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lengkap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fasilitas</a:t>
            </a:r>
            <a:r>
              <a:rPr lang="en-US" sz="2400" dirty="0"/>
              <a:t> Feed back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tersedia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8797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51" y="605117"/>
            <a:ext cx="10061280" cy="563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63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Jenis-Jenis</a:t>
            </a:r>
            <a:r>
              <a:rPr lang="en-US" dirty="0"/>
              <a:t> E-Learning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6155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/>
              <a:t>Virtual E</a:t>
            </a:r>
            <a:r>
              <a:rPr lang="en-US" sz="2400" b="1" dirty="0" smtClean="0"/>
              <a:t>ducation</a:t>
            </a:r>
          </a:p>
          <a:p>
            <a:pPr algn="just"/>
            <a:r>
              <a:rPr lang="en-US" sz="2400" dirty="0"/>
              <a:t>Virtual education </a:t>
            </a:r>
            <a:r>
              <a:rPr lang="en-US" sz="2400" dirty="0" err="1"/>
              <a:t>adalah</a:t>
            </a:r>
            <a:r>
              <a:rPr lang="en-US" sz="2400" dirty="0"/>
              <a:t> proses </a:t>
            </a:r>
            <a:r>
              <a:rPr lang="en-US" sz="2400" dirty="0" err="1"/>
              <a:t>pembelajaran</a:t>
            </a:r>
            <a:r>
              <a:rPr lang="en-US" sz="2400" dirty="0"/>
              <a:t> yang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bertemu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 smtClean="0"/>
              <a:t>instruktur</a:t>
            </a:r>
            <a:r>
              <a:rPr lang="en-US" sz="2400" dirty="0"/>
              <a:t>. </a:t>
            </a:r>
            <a:r>
              <a:rPr lang="en-US" sz="2400" dirty="0" err="1"/>
              <a:t>Instruktur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bahan-bahan</a:t>
            </a:r>
            <a:r>
              <a:rPr lang="en-US" sz="2400" dirty="0"/>
              <a:t> ajar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bentuk</a:t>
            </a:r>
            <a:r>
              <a:rPr lang="en-US" sz="2400" dirty="0"/>
              <a:t> virtual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r>
              <a:rPr lang="en-US" sz="2400" dirty="0"/>
              <a:t> LMS </a:t>
            </a:r>
            <a:r>
              <a:rPr lang="en-US" sz="2400" dirty="0" err="1"/>
              <a:t>atau</a:t>
            </a:r>
            <a:r>
              <a:rPr lang="en-US" sz="2400" dirty="0"/>
              <a:t> Video </a:t>
            </a:r>
            <a:r>
              <a:rPr lang="en-US" sz="2400" dirty="0" err="1"/>
              <a:t>pembelajaran</a:t>
            </a:r>
            <a:r>
              <a:rPr lang="en-US" sz="2400" dirty="0"/>
              <a:t>. </a:t>
            </a:r>
            <a:endParaRPr lang="en-US" sz="2400" dirty="0" smtClean="0"/>
          </a:p>
          <a:p>
            <a:pPr algn="just"/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yang </a:t>
            </a:r>
            <a:r>
              <a:rPr lang="en-US" sz="2400" dirty="0" err="1"/>
              <a:t>dirancang</a:t>
            </a:r>
            <a:r>
              <a:rPr lang="en-US" sz="2400" dirty="0"/>
              <a:t> </a:t>
            </a:r>
            <a:r>
              <a:rPr lang="en-US" sz="2400" dirty="0" err="1" smtClean="0"/>
              <a:t>disiapkan</a:t>
            </a:r>
            <a:r>
              <a:rPr lang="en-US" sz="2400" dirty="0"/>
              <a:t>,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instruktur</a:t>
            </a:r>
            <a:r>
              <a:rPr lang="en-US" sz="2400" dirty="0"/>
              <a:t> virtual. Hal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Virtual Education </a:t>
            </a:r>
            <a:r>
              <a:rPr lang="en-US" sz="2400" dirty="0" err="1"/>
              <a:t>masuk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kategori</a:t>
            </a:r>
            <a:r>
              <a:rPr lang="en-US" sz="2400" dirty="0"/>
              <a:t> </a:t>
            </a:r>
            <a:r>
              <a:rPr lang="en-US" sz="2400" dirty="0" err="1"/>
              <a:t>asynchrounous</a:t>
            </a:r>
            <a:r>
              <a:rPr lang="en-US" sz="2400" dirty="0"/>
              <a:t>. </a:t>
            </a:r>
            <a:r>
              <a:rPr lang="en-US" sz="2400" dirty="0" err="1"/>
              <a:t>Keuntungan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jenis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instruktur</a:t>
            </a:r>
            <a:r>
              <a:rPr lang="en-US" sz="2400" dirty="0"/>
              <a:t> </a:t>
            </a:r>
            <a:r>
              <a:rPr lang="en-US" sz="2400" dirty="0" err="1"/>
              <a:t>kemungkinan</a:t>
            </a:r>
            <a:r>
              <a:rPr lang="en-US" sz="2400" dirty="0"/>
              <a:t> </a:t>
            </a:r>
            <a:r>
              <a:rPr lang="en-US" sz="2400" dirty="0" err="1"/>
              <a:t>mengajar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sekaligus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diperbanyak</a:t>
            </a:r>
            <a:r>
              <a:rPr lang="en-US" sz="2400" dirty="0"/>
              <a:t>. </a:t>
            </a:r>
            <a:endParaRPr lang="en-US" sz="2400" dirty="0" smtClean="0"/>
          </a:p>
          <a:p>
            <a:pPr algn="just"/>
            <a:r>
              <a:rPr lang="en-US" sz="2400" dirty="0" err="1"/>
              <a:t>Kekurangannya</a:t>
            </a:r>
            <a:r>
              <a:rPr lang="en-US" sz="2400" dirty="0"/>
              <a:t> Virtual Education </a:t>
            </a:r>
            <a:r>
              <a:rPr lang="en-US" sz="2400" dirty="0" err="1"/>
              <a:t>adalah</a:t>
            </a:r>
            <a:r>
              <a:rPr lang="en-US" sz="2400" dirty="0"/>
              <a:t> feed back </a:t>
            </a:r>
            <a:r>
              <a:rPr lang="en-US" sz="2400" dirty="0" err="1"/>
              <a:t>agak</a:t>
            </a:r>
            <a:r>
              <a:rPr lang="en-US" sz="2400" dirty="0"/>
              <a:t> </a:t>
            </a:r>
            <a:r>
              <a:rPr lang="en-US" sz="2400" dirty="0" err="1"/>
              <a:t>sulit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,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jiak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feed Back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pembelajran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masuk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kategori</a:t>
            </a:r>
            <a:r>
              <a:rPr lang="en-US" sz="2400" dirty="0"/>
              <a:t> Web-Based Learning.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466058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292" y="0"/>
            <a:ext cx="10278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257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Jenis-Jenis</a:t>
            </a:r>
            <a:r>
              <a:rPr lang="en-US" dirty="0"/>
              <a:t> E-Learning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615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Digital </a:t>
            </a:r>
            <a:r>
              <a:rPr lang="en-US" sz="2400" b="1" dirty="0" err="1" smtClean="0"/>
              <a:t>Colaboration</a:t>
            </a:r>
            <a:endParaRPr lang="en-US" sz="2400" b="1" dirty="0" smtClean="0"/>
          </a:p>
          <a:p>
            <a:pPr algn="just"/>
            <a:r>
              <a:rPr lang="en-US" sz="2400" dirty="0" err="1"/>
              <a:t>Kolaborasi</a:t>
            </a:r>
            <a:r>
              <a:rPr lang="en-US" sz="2400" dirty="0"/>
              <a:t> Digital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yang </a:t>
            </a:r>
            <a:r>
              <a:rPr lang="en-US" sz="2400" dirty="0" err="1"/>
              <a:t>menggabungkan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instruktur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.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menyelesaikan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proyek</a:t>
            </a:r>
            <a:r>
              <a:rPr lang="en-US" sz="2400" dirty="0"/>
              <a:t> yang </a:t>
            </a:r>
            <a:r>
              <a:rPr lang="en-US" sz="2400" dirty="0" err="1"/>
              <a:t>mungkin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</a:t>
            </a:r>
            <a:r>
              <a:rPr lang="en-US" sz="2400" dirty="0" err="1"/>
              <a:t>membutuhkan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ahli</a:t>
            </a:r>
            <a:r>
              <a:rPr lang="en-US" sz="2400" dirty="0"/>
              <a:t> yang </a:t>
            </a:r>
            <a:r>
              <a:rPr lang="en-US" sz="2400" dirty="0" err="1"/>
              <a:t>berasal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 smtClean="0"/>
              <a:t>instansi</a:t>
            </a:r>
            <a:r>
              <a:rPr lang="en-US" sz="2400" dirty="0" smtClean="0"/>
              <a:t> </a:t>
            </a:r>
            <a:r>
              <a:rPr lang="en-US" sz="2400" dirty="0"/>
              <a:t>yang </a:t>
            </a:r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digabungkan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memanfaatkan</a:t>
            </a:r>
            <a:r>
              <a:rPr lang="en-US" sz="2400" dirty="0"/>
              <a:t> </a:t>
            </a:r>
            <a:r>
              <a:rPr lang="en-US" sz="2400" dirty="0" err="1"/>
              <a:t>tekonologi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komunikasi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3310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46" y="0"/>
            <a:ext cx="10286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879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46</TotalTime>
  <Words>1007</Words>
  <Application>Microsoft Office PowerPoint</Application>
  <PresentationFormat>Widescreen</PresentationFormat>
  <Paragraphs>42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Rockwell</vt:lpstr>
      <vt:lpstr>Rockwell Condensed</vt:lpstr>
      <vt:lpstr>Wingdings</vt:lpstr>
      <vt:lpstr>Wood Type</vt:lpstr>
      <vt:lpstr>MODEL-MODEL E-LEARNING</vt:lpstr>
      <vt:lpstr>Model Adjunct</vt:lpstr>
      <vt:lpstr>Model Blended Learning</vt:lpstr>
      <vt:lpstr>Model Fully Online</vt:lpstr>
      <vt:lpstr>Model Fully Online</vt:lpstr>
      <vt:lpstr>Berikut beberapa contoh model pembelajaran Daring Penuh atau Full online :</vt:lpstr>
      <vt:lpstr>Untuk memanfaatkan model pembelajaran e-learning tentu saja membutuhkan beragam komponen yang bisa mendukung kelancaran pembelajaran tersebut yaitu :</vt:lpstr>
      <vt:lpstr>Jenis-Jenis E-Learning</vt:lpstr>
      <vt:lpstr>PowerPoint Presentation</vt:lpstr>
      <vt:lpstr>Jenis-Jenis E-Learning</vt:lpstr>
      <vt:lpstr>PowerPoint Presentation</vt:lpstr>
      <vt:lpstr>Jenis-Jenis E-Learning</vt:lpstr>
      <vt:lpstr>PowerPoint Presentation</vt:lpstr>
      <vt:lpstr>Jenis-Jenis E-Learning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MODEL-MODEL E-LEARNING</dc:title>
  <dc:creator>Robi</dc:creator>
  <cp:lastModifiedBy>Robi</cp:lastModifiedBy>
  <cp:revision>9</cp:revision>
  <dcterms:created xsi:type="dcterms:W3CDTF">2021-02-25T04:51:45Z</dcterms:created>
  <dcterms:modified xsi:type="dcterms:W3CDTF">2021-02-25T05:38:18Z</dcterms:modified>
</cp:coreProperties>
</file>