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2" r:id="rId2"/>
    <p:sldId id="263" r:id="rId3"/>
    <p:sldId id="272" r:id="rId4"/>
    <p:sldId id="273" r:id="rId5"/>
    <p:sldId id="274" r:id="rId6"/>
    <p:sldId id="275" r:id="rId7"/>
    <p:sldId id="276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62" autoAdjust="0"/>
    <p:restoredTop sz="94484" autoAdjust="0"/>
  </p:normalViewPr>
  <p:slideViewPr>
    <p:cSldViewPr>
      <p:cViewPr varScale="1">
        <p:scale>
          <a:sx n="93" d="100"/>
          <a:sy n="93" d="100"/>
        </p:scale>
        <p:origin x="-114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710D2-CA59-4BA1-AAF8-78A2FA267BAD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8D023-D9AD-49E0-92AE-E815A2E9E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6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4000500"/>
            <a:ext cx="7772400" cy="528638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514850"/>
            <a:ext cx="7772400" cy="5143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15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87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op Sek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975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sz="half" idx="1"/>
          </p:nvPr>
        </p:nvSpPr>
        <p:spPr>
          <a:xfrm>
            <a:off x="495300" y="1507331"/>
            <a:ext cx="40005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udukan Isi 3"/>
          <p:cNvSpPr>
            <a:spLocks noGrp="1"/>
          </p:cNvSpPr>
          <p:nvPr>
            <p:ph sz="half" idx="2"/>
          </p:nvPr>
        </p:nvSpPr>
        <p:spPr>
          <a:xfrm>
            <a:off x="4648200" y="1507331"/>
            <a:ext cx="40005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527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udukan Is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udukan Teks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udukan Is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60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57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01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si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Is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udukan Teks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11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Gamba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Dudukan Teks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9392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Vertik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621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/>
          <p:cNvSpPr>
            <a:spLocks noGrp="1"/>
          </p:cNvSpPr>
          <p:nvPr>
            <p:ph type="title" orient="vert"/>
          </p:nvPr>
        </p:nvSpPr>
        <p:spPr>
          <a:xfrm>
            <a:off x="6610350" y="798909"/>
            <a:ext cx="2038350" cy="3908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udukan Teks Vertikal 2"/>
          <p:cNvSpPr>
            <a:spLocks noGrp="1"/>
          </p:cNvSpPr>
          <p:nvPr>
            <p:ph type="body" orient="vert" idx="1"/>
          </p:nvPr>
        </p:nvSpPr>
        <p:spPr>
          <a:xfrm>
            <a:off x="495300" y="798909"/>
            <a:ext cx="5962650" cy="3908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5771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798910"/>
            <a:ext cx="8153400" cy="53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Klik untuk mengedit gaya judul Master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7331"/>
            <a:ext cx="8153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Klik untuk edit gaya teks Master</a:t>
            </a:r>
          </a:p>
          <a:p>
            <a:pPr lvl="1"/>
            <a:r>
              <a:rPr lang="id-ID" smtClean="0"/>
              <a:t>Tingkat kedua</a:t>
            </a:r>
          </a:p>
          <a:p>
            <a:pPr lvl="2"/>
            <a:r>
              <a:rPr lang="id-ID" smtClean="0"/>
              <a:t>Tingkat ketiga</a:t>
            </a:r>
          </a:p>
          <a:p>
            <a:pPr lvl="3"/>
            <a:r>
              <a:rPr lang="id-ID" smtClean="0"/>
              <a:t>Tingkat keempat</a:t>
            </a:r>
          </a:p>
          <a:p>
            <a:pPr lvl="4"/>
            <a:r>
              <a:rPr lang="id-ID" smtClean="0"/>
              <a:t>Tingkat kelima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4343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8728" y="3562350"/>
            <a:ext cx="8991600" cy="1504950"/>
          </a:xfrm>
          <a:ln/>
        </p:spPr>
        <p:txBody>
          <a:bodyPr/>
          <a:lstStyle/>
          <a:p>
            <a:r>
              <a:rPr lang="en-US" sz="2800" b="1" dirty="0" smtClean="0"/>
              <a:t>PERATURAN MENTERI </a:t>
            </a:r>
            <a:br>
              <a:rPr lang="en-US" sz="2800" b="1" dirty="0" smtClean="0"/>
            </a:br>
            <a:r>
              <a:rPr lang="en-US" sz="2800" b="1" dirty="0" smtClean="0"/>
              <a:t>PENDIDIKAN DAN KEBUDAYAAN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b="1" dirty="0" err="1" smtClean="0"/>
              <a:t>Nyai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Cintang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M.Pd</a:t>
            </a:r>
            <a:r>
              <a:rPr lang="en-US" sz="1400" b="1" dirty="0" smtClean="0"/>
              <a:t> – </a:t>
            </a:r>
            <a:r>
              <a:rPr lang="en-US" sz="1400" b="1" dirty="0" err="1" smtClean="0"/>
              <a:t>Universitas</a:t>
            </a:r>
            <a:r>
              <a:rPr lang="en-US" sz="1400" b="1" dirty="0" smtClean="0"/>
              <a:t> PGRI Semarang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7696200" y="4632363"/>
            <a:ext cx="1654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© 2017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9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Perkuliahan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456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153400" cy="4038600"/>
          </a:xfrm>
        </p:spPr>
        <p:txBody>
          <a:bodyPr/>
          <a:lstStyle/>
          <a:p>
            <a:r>
              <a:rPr lang="en-US" dirty="0" err="1" smtClean="0"/>
              <a:t>Permendikbud</a:t>
            </a:r>
            <a:r>
              <a:rPr lang="en-US" dirty="0" smtClean="0"/>
              <a:t> No. 20 </a:t>
            </a:r>
            <a:r>
              <a:rPr lang="en-US" dirty="0" err="1" smtClean="0"/>
              <a:t>Tahun</a:t>
            </a:r>
            <a:r>
              <a:rPr lang="en-US" dirty="0" smtClean="0"/>
              <a:t> 2016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Lulusan</a:t>
            </a:r>
            <a:r>
              <a:rPr lang="en-US" dirty="0" smtClean="0"/>
              <a:t> [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Permendikbud</a:t>
            </a:r>
            <a:r>
              <a:rPr lang="en-US" dirty="0" smtClean="0"/>
              <a:t> No. 54 </a:t>
            </a:r>
            <a:r>
              <a:rPr lang="en-US" dirty="0" err="1" smtClean="0"/>
              <a:t>Th</a:t>
            </a:r>
            <a:r>
              <a:rPr lang="en-US" dirty="0" smtClean="0"/>
              <a:t> 2013]</a:t>
            </a:r>
          </a:p>
          <a:p>
            <a:r>
              <a:rPr lang="en-US" dirty="0" err="1" smtClean="0"/>
              <a:t>Permendikbud</a:t>
            </a:r>
            <a:r>
              <a:rPr lang="en-US" dirty="0" smtClean="0"/>
              <a:t> No. 21 </a:t>
            </a:r>
            <a:r>
              <a:rPr lang="en-US" dirty="0" err="1" smtClean="0"/>
              <a:t>Tahun</a:t>
            </a:r>
            <a:r>
              <a:rPr lang="en-US" dirty="0" smtClean="0"/>
              <a:t> 2016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Isi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[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Permendikbud</a:t>
            </a:r>
            <a:r>
              <a:rPr lang="en-US" dirty="0" smtClean="0"/>
              <a:t> No. 64 </a:t>
            </a:r>
            <a:r>
              <a:rPr lang="en-US" dirty="0" err="1" smtClean="0"/>
              <a:t>th</a:t>
            </a:r>
            <a:r>
              <a:rPr lang="en-US" dirty="0" smtClean="0"/>
              <a:t> 2013]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1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153400" cy="4038600"/>
          </a:xfrm>
        </p:spPr>
        <p:txBody>
          <a:bodyPr/>
          <a:lstStyle/>
          <a:p>
            <a:r>
              <a:rPr lang="en-US" dirty="0" err="1" smtClean="0"/>
              <a:t>Permendikbud</a:t>
            </a:r>
            <a:r>
              <a:rPr lang="en-US" dirty="0" smtClean="0"/>
              <a:t> No. 22 </a:t>
            </a:r>
            <a:r>
              <a:rPr lang="en-US" dirty="0" err="1" smtClean="0"/>
              <a:t>Tahun</a:t>
            </a:r>
            <a:r>
              <a:rPr lang="en-US" dirty="0" smtClean="0"/>
              <a:t> 2016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Proses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[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Permendikbud</a:t>
            </a:r>
            <a:r>
              <a:rPr lang="en-US" dirty="0" smtClean="0"/>
              <a:t> No 65 </a:t>
            </a:r>
            <a:r>
              <a:rPr lang="en-US" dirty="0" err="1" smtClean="0"/>
              <a:t>Th</a:t>
            </a:r>
            <a:r>
              <a:rPr lang="en-US" dirty="0" smtClean="0"/>
              <a:t> 2013]</a:t>
            </a:r>
          </a:p>
          <a:p>
            <a:r>
              <a:rPr lang="en-US" dirty="0" err="1" smtClean="0"/>
              <a:t>Permendikbud</a:t>
            </a:r>
            <a:r>
              <a:rPr lang="en-US" dirty="0" smtClean="0"/>
              <a:t> No. 23 </a:t>
            </a:r>
            <a:r>
              <a:rPr lang="en-US" dirty="0" err="1" smtClean="0"/>
              <a:t>Tahun</a:t>
            </a:r>
            <a:r>
              <a:rPr lang="en-US" dirty="0" smtClean="0"/>
              <a:t> 2016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[</a:t>
            </a:r>
            <a:r>
              <a:rPr lang="en-US" dirty="0" err="1" smtClean="0"/>
              <a:t>Pengganti</a:t>
            </a:r>
            <a:r>
              <a:rPr lang="en-US" dirty="0" smtClean="0"/>
              <a:t> </a:t>
            </a:r>
            <a:r>
              <a:rPr lang="en-US" dirty="0" err="1" smtClean="0"/>
              <a:t>Permend</a:t>
            </a:r>
            <a:r>
              <a:rPr lang="en-US" dirty="0" smtClean="0"/>
              <a:t> No 66 </a:t>
            </a:r>
            <a:r>
              <a:rPr lang="en-US" dirty="0" err="1" smtClean="0"/>
              <a:t>th</a:t>
            </a:r>
            <a:r>
              <a:rPr lang="en-US" dirty="0" smtClean="0"/>
              <a:t> 2013, 104 </a:t>
            </a:r>
            <a:r>
              <a:rPr lang="en-US" dirty="0" err="1" smtClean="0"/>
              <a:t>th</a:t>
            </a:r>
            <a:r>
              <a:rPr lang="en-US" dirty="0" smtClean="0"/>
              <a:t> 2014, 53 </a:t>
            </a:r>
            <a:r>
              <a:rPr lang="en-US" dirty="0" err="1" smtClean="0"/>
              <a:t>th</a:t>
            </a:r>
            <a:r>
              <a:rPr lang="en-US" dirty="0" smtClean="0"/>
              <a:t> 2015]</a:t>
            </a:r>
          </a:p>
        </p:txBody>
      </p:sp>
    </p:spTree>
    <p:extLst>
      <p:ext uri="{BB962C8B-B14F-4D97-AF65-F5344CB8AC3E}">
        <p14:creationId xmlns:p14="http://schemas.microsoft.com/office/powerpoint/2010/main" val="3532433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72" y="742950"/>
            <a:ext cx="8991600" cy="4038600"/>
          </a:xfrm>
        </p:spPr>
        <p:txBody>
          <a:bodyPr/>
          <a:lstStyle/>
          <a:p>
            <a:r>
              <a:rPr lang="en-US" dirty="0" err="1" smtClean="0"/>
              <a:t>Permendikbud</a:t>
            </a:r>
            <a:r>
              <a:rPr lang="en-US" dirty="0" smtClean="0"/>
              <a:t> No. 103 </a:t>
            </a:r>
            <a:r>
              <a:rPr lang="en-US" dirty="0" err="1" smtClean="0"/>
              <a:t>Tahun</a:t>
            </a:r>
            <a:r>
              <a:rPr lang="en-US" dirty="0" smtClean="0"/>
              <a:t> 2014 </a:t>
            </a:r>
            <a:r>
              <a:rPr lang="en-US" dirty="0" err="1" smtClean="0"/>
              <a:t>tentang</a:t>
            </a:r>
            <a:r>
              <a:rPr lang="en-US" dirty="0" smtClean="0"/>
              <a:t> “</a:t>
            </a:r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”</a:t>
            </a:r>
          </a:p>
          <a:p>
            <a:r>
              <a:rPr lang="en-US" dirty="0" err="1" smtClean="0"/>
              <a:t>Permendibud</a:t>
            </a:r>
            <a:r>
              <a:rPr lang="en-US" dirty="0" smtClean="0"/>
              <a:t> No. 57 </a:t>
            </a:r>
            <a:r>
              <a:rPr lang="en-US" dirty="0" err="1" smtClean="0"/>
              <a:t>Tahun</a:t>
            </a:r>
            <a:r>
              <a:rPr lang="en-US" dirty="0" smtClean="0"/>
              <a:t> 2014 </a:t>
            </a:r>
            <a:r>
              <a:rPr lang="en-US" dirty="0" err="1" smtClean="0"/>
              <a:t>tentang</a:t>
            </a:r>
            <a:r>
              <a:rPr lang="en-US" dirty="0" smtClean="0"/>
              <a:t> “</a:t>
            </a:r>
            <a:r>
              <a:rPr lang="en-US" dirty="0" err="1" smtClean="0"/>
              <a:t>Kurikulum</a:t>
            </a:r>
            <a:r>
              <a:rPr lang="en-US" dirty="0" smtClean="0"/>
              <a:t> 2013 SD/MI” </a:t>
            </a:r>
            <a:endParaRPr lang="en-US" dirty="0"/>
          </a:p>
          <a:p>
            <a:pPr lvl="1"/>
            <a:r>
              <a:rPr lang="en-US" dirty="0" err="1" smtClean="0"/>
              <a:t>Kerangka</a:t>
            </a:r>
            <a:r>
              <a:rPr lang="en-US" dirty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endParaRPr lang="en-US" dirty="0" smtClean="0"/>
          </a:p>
          <a:p>
            <a:pPr lvl="1"/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endParaRPr lang="en-US" dirty="0" smtClean="0"/>
          </a:p>
          <a:p>
            <a:pPr lvl="1"/>
            <a:r>
              <a:rPr lang="en-US" dirty="0" err="1" smtClean="0"/>
              <a:t>Pedoman</a:t>
            </a:r>
            <a:r>
              <a:rPr lang="en-US" dirty="0" smtClean="0"/>
              <a:t> Mata </a:t>
            </a:r>
            <a:r>
              <a:rPr lang="en-US" dirty="0" err="1" smtClean="0"/>
              <a:t>Pelajaran</a:t>
            </a:r>
            <a:r>
              <a:rPr lang="en-US" dirty="0" smtClean="0"/>
              <a:t> &amp;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Buka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model-model </a:t>
            </a:r>
            <a:r>
              <a:rPr lang="en-US" dirty="0" err="1" smtClean="0"/>
              <a:t>pembelajaran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7283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153400" cy="4038600"/>
          </a:xfrm>
        </p:spPr>
        <p:txBody>
          <a:bodyPr/>
          <a:lstStyle/>
          <a:p>
            <a:r>
              <a:rPr lang="en-US" dirty="0" err="1" smtClean="0"/>
              <a:t>Permendikbud</a:t>
            </a:r>
            <a:r>
              <a:rPr lang="en-US" dirty="0" smtClean="0"/>
              <a:t> No. 3 </a:t>
            </a:r>
            <a:r>
              <a:rPr lang="en-US" dirty="0" err="1" smtClean="0"/>
              <a:t>Tahun</a:t>
            </a:r>
            <a:r>
              <a:rPr lang="en-US" dirty="0" smtClean="0"/>
              <a:t> 2017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 smtClean="0"/>
          </a:p>
          <a:p>
            <a:r>
              <a:rPr lang="en-US" dirty="0" err="1" smtClean="0"/>
              <a:t>Permendikbud</a:t>
            </a:r>
            <a:r>
              <a:rPr lang="en-US" dirty="0" smtClean="0"/>
              <a:t> No. 6 </a:t>
            </a:r>
            <a:r>
              <a:rPr lang="en-US" dirty="0" err="1" smtClean="0"/>
              <a:t>Tahun</a:t>
            </a:r>
            <a:r>
              <a:rPr lang="en-US" dirty="0" smtClean="0"/>
              <a:t> 2015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penyelenggaraan</a:t>
            </a:r>
            <a:r>
              <a:rPr lang="en-US" dirty="0" smtClean="0"/>
              <a:t> UN di SD/MI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40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153400" cy="4038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Carilah</a:t>
            </a:r>
            <a:r>
              <a:rPr lang="en-US" dirty="0" smtClean="0"/>
              <a:t> </a:t>
            </a:r>
            <a:r>
              <a:rPr lang="en-US" dirty="0" err="1" smtClean="0"/>
              <a:t>Lampiran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ermendikbud</a:t>
            </a:r>
            <a:r>
              <a:rPr lang="en-US" dirty="0" smtClean="0"/>
              <a:t> di </a:t>
            </a:r>
            <a:r>
              <a:rPr lang="en-US" dirty="0" err="1" smtClean="0"/>
              <a:t>atas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pedoman</a:t>
            </a:r>
            <a:r>
              <a:rPr lang="en-US" dirty="0" smtClean="0"/>
              <a:t> </a:t>
            </a: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 smtClean="0"/>
              <a:t>pembelajara</a:t>
            </a:r>
            <a:r>
              <a:rPr lang="en-US" dirty="0" smtClean="0"/>
              <a:t> </a:t>
            </a:r>
            <a:r>
              <a:rPr lang="en-US" dirty="0" err="1" smtClean="0"/>
              <a:t>tematik</a:t>
            </a:r>
            <a:r>
              <a:rPr lang="en-US" dirty="0" smtClean="0"/>
              <a:t> </a:t>
            </a:r>
            <a:r>
              <a:rPr lang="en-US" dirty="0" err="1" smtClean="0"/>
              <a:t>terpadu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err="1" smtClean="0"/>
              <a:t>Terimakasih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327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powerpoint-template-24 16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FFFFFF"/>
      </a:accent3>
      <a:accent4>
        <a:srgbClr val="404040"/>
      </a:accent4>
      <a:accent5>
        <a:srgbClr val="C9ACAB"/>
      </a:accent5>
      <a:accent6>
        <a:srgbClr val="9F291A"/>
      </a:accent6>
      <a:hlink>
        <a:srgbClr val="B52B1A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Ka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C75F06"/>
        </a:lt2>
        <a:accent1>
          <a:srgbClr val="E07D06"/>
        </a:accent1>
        <a:accent2>
          <a:srgbClr val="F2A016"/>
        </a:accent2>
        <a:accent3>
          <a:srgbClr val="FFFFFF"/>
        </a:accent3>
        <a:accent4>
          <a:srgbClr val="404040"/>
        </a:accent4>
        <a:accent5>
          <a:srgbClr val="EDBFAA"/>
        </a:accent5>
        <a:accent6>
          <a:srgbClr val="DB9113"/>
        </a:accent6>
        <a:hlink>
          <a:srgbClr val="F7C9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CE5C16"/>
        </a:lt2>
        <a:accent1>
          <a:srgbClr val="E3852B"/>
        </a:accent1>
        <a:accent2>
          <a:srgbClr val="E79235"/>
        </a:accent2>
        <a:accent3>
          <a:srgbClr val="FFFFFF"/>
        </a:accent3>
        <a:accent4>
          <a:srgbClr val="404040"/>
        </a:accent4>
        <a:accent5>
          <a:srgbClr val="EFC2AC"/>
        </a:accent5>
        <a:accent6>
          <a:srgbClr val="D1842F"/>
        </a:accent6>
        <a:hlink>
          <a:srgbClr val="F09E3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D5D16"/>
        </a:lt2>
        <a:accent1>
          <a:srgbClr val="ED5B10"/>
        </a:accent1>
        <a:accent2>
          <a:srgbClr val="F5A526"/>
        </a:accent2>
        <a:accent3>
          <a:srgbClr val="FFFFFF"/>
        </a:accent3>
        <a:accent4>
          <a:srgbClr val="404040"/>
        </a:accent4>
        <a:accent5>
          <a:srgbClr val="F4B5AA"/>
        </a:accent5>
        <a:accent6>
          <a:srgbClr val="DE9521"/>
        </a:accent6>
        <a:hlink>
          <a:srgbClr val="FABD4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B33617"/>
        </a:lt2>
        <a:accent1>
          <a:srgbClr val="DC6900"/>
        </a:accent1>
        <a:accent2>
          <a:srgbClr val="ED9500"/>
        </a:accent2>
        <a:accent3>
          <a:srgbClr val="FFFFFF"/>
        </a:accent3>
        <a:accent4>
          <a:srgbClr val="404040"/>
        </a:accent4>
        <a:accent5>
          <a:srgbClr val="EBB9AA"/>
        </a:accent5>
        <a:accent6>
          <a:srgbClr val="D78700"/>
        </a:accent6>
        <a:hlink>
          <a:srgbClr val="F8BE1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FE3902"/>
        </a:lt2>
        <a:accent1>
          <a:srgbClr val="FF6B03"/>
        </a:accent1>
        <a:accent2>
          <a:srgbClr val="FF8308"/>
        </a:accent2>
        <a:accent3>
          <a:srgbClr val="FFFFFF"/>
        </a:accent3>
        <a:accent4>
          <a:srgbClr val="404040"/>
        </a:accent4>
        <a:accent5>
          <a:srgbClr val="FFBAAA"/>
        </a:accent5>
        <a:accent6>
          <a:srgbClr val="E77606"/>
        </a:accent6>
        <a:hlink>
          <a:srgbClr val="FFA90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BF1D18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C7271E"/>
        </a:lt2>
        <a:accent1>
          <a:srgbClr val="CF0E09"/>
        </a:accent1>
        <a:accent2>
          <a:srgbClr val="E92147"/>
        </a:accent2>
        <a:accent3>
          <a:srgbClr val="FFFFFF"/>
        </a:accent3>
        <a:accent4>
          <a:srgbClr val="404040"/>
        </a:accent4>
        <a:accent5>
          <a:srgbClr val="E4AAAA"/>
        </a:accent5>
        <a:accent6>
          <a:srgbClr val="D31D3F"/>
        </a:accent6>
        <a:hlink>
          <a:srgbClr val="F4842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8C1006"/>
        </a:lt2>
        <a:accent1>
          <a:srgbClr val="FF5000"/>
        </a:accent1>
        <a:accent2>
          <a:srgbClr val="FF725E"/>
        </a:accent2>
        <a:accent3>
          <a:srgbClr val="FFFFFF"/>
        </a:accent3>
        <a:accent4>
          <a:srgbClr val="404040"/>
        </a:accent4>
        <a:accent5>
          <a:srgbClr val="FFB3AA"/>
        </a:accent5>
        <a:accent6>
          <a:srgbClr val="E76754"/>
        </a:accent6>
        <a:hlink>
          <a:srgbClr val="FF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620000"/>
        </a:lt2>
        <a:accent1>
          <a:srgbClr val="9F0000"/>
        </a:accent1>
        <a:accent2>
          <a:srgbClr val="CE0000"/>
        </a:accent2>
        <a:accent3>
          <a:srgbClr val="FFFFFF"/>
        </a:accent3>
        <a:accent4>
          <a:srgbClr val="404040"/>
        </a:accent4>
        <a:accent5>
          <a:srgbClr val="CDAAAA"/>
        </a:accent5>
        <a:accent6>
          <a:srgbClr val="BA0000"/>
        </a:accent6>
        <a:hlink>
          <a:srgbClr val="FFD0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360001"/>
        </a:lt2>
        <a:accent1>
          <a:srgbClr val="5E0203"/>
        </a:accent1>
        <a:accent2>
          <a:srgbClr val="B40406"/>
        </a:accent2>
        <a:accent3>
          <a:srgbClr val="FFFFFF"/>
        </a:accent3>
        <a:accent4>
          <a:srgbClr val="404040"/>
        </a:accent4>
        <a:accent5>
          <a:srgbClr val="B6AAAA"/>
        </a:accent5>
        <a:accent6>
          <a:srgbClr val="A30305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9207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AC0A0C"/>
        </a:accent1>
        <a:accent2>
          <a:srgbClr val="D10505"/>
        </a:accent2>
        <a:accent3>
          <a:srgbClr val="FFFFFF"/>
        </a:accent3>
        <a:accent4>
          <a:srgbClr val="404040"/>
        </a:accent4>
        <a:accent5>
          <a:srgbClr val="D2AAAA"/>
        </a:accent5>
        <a:accent6>
          <a:srgbClr val="BD0404"/>
        </a:accent6>
        <a:hlink>
          <a:srgbClr val="FF01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4D4D4D"/>
        </a:dk1>
        <a:lt1>
          <a:srgbClr val="FFFFFF"/>
        </a:lt1>
        <a:dk2>
          <a:srgbClr val="4D4D4D"/>
        </a:dk2>
        <a:lt2>
          <a:srgbClr val="800609"/>
        </a:lt2>
        <a:accent1>
          <a:srgbClr val="96261A"/>
        </a:accent1>
        <a:accent2>
          <a:srgbClr val="B02E1E"/>
        </a:accent2>
        <a:accent3>
          <a:srgbClr val="FFFFFF"/>
        </a:accent3>
        <a:accent4>
          <a:srgbClr val="404040"/>
        </a:accent4>
        <a:accent5>
          <a:srgbClr val="C9ACAB"/>
        </a:accent5>
        <a:accent6>
          <a:srgbClr val="9F291A"/>
        </a:accent6>
        <a:hlink>
          <a:srgbClr val="B52B1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189</Words>
  <Application>Microsoft Office PowerPoint</Application>
  <PresentationFormat>On-screen Show (16:9)</PresentationFormat>
  <Paragraphs>20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Tema1</vt:lpstr>
      <vt:lpstr>PERATURAN MENTERI  PENDIDIKAN DAN KEBUDAYAAN Nyai Cintang, M.Pd – Universitas PGRI Semarang </vt:lpstr>
      <vt:lpstr>Tujuan Perkuliahan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KOSEP DASAR PEMBELAJARAN TEMATIK TERPADU</dc:title>
  <dc:creator>ismail - [2010]</dc:creator>
  <cp:lastModifiedBy>Windows 8.1</cp:lastModifiedBy>
  <cp:revision>23</cp:revision>
  <dcterms:created xsi:type="dcterms:W3CDTF">2017-09-13T22:00:47Z</dcterms:created>
  <dcterms:modified xsi:type="dcterms:W3CDTF">2017-10-10T07:54:28Z</dcterms:modified>
</cp:coreProperties>
</file>