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76" autoAdjust="0"/>
    <p:restoredTop sz="94660"/>
  </p:normalViewPr>
  <p:slideViewPr>
    <p:cSldViewPr snapToGrid="0">
      <p:cViewPr varScale="1">
        <p:scale>
          <a:sx n="71" d="100"/>
          <a:sy n="71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22462D-EDD4-4D3C-8F7E-6D797282A332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E09F0EA-E901-4BD6-94E6-6BAF852B5092}">
      <dgm:prSet phldrT="[Text]"/>
      <dgm:spPr/>
      <dgm:t>
        <a:bodyPr/>
        <a:lstStyle/>
        <a:p>
          <a:r>
            <a:rPr lang="en-US" dirty="0" smtClean="0"/>
            <a:t>PRA PENELITIAN</a:t>
          </a:r>
          <a:endParaRPr lang="en-US" dirty="0"/>
        </a:p>
      </dgm:t>
    </dgm:pt>
    <dgm:pt modelId="{FC2107AA-D8EA-496E-A2E2-74BA8936A70A}" type="parTrans" cxnId="{1EF32708-240E-4E89-AA51-1230563CFE91}">
      <dgm:prSet/>
      <dgm:spPr/>
      <dgm:t>
        <a:bodyPr/>
        <a:lstStyle/>
        <a:p>
          <a:endParaRPr lang="en-US"/>
        </a:p>
      </dgm:t>
    </dgm:pt>
    <dgm:pt modelId="{79D34E11-6DA3-4215-92C2-3080D90216DF}" type="sibTrans" cxnId="{1EF32708-240E-4E89-AA51-1230563CFE91}">
      <dgm:prSet/>
      <dgm:spPr/>
      <dgm:t>
        <a:bodyPr/>
        <a:lstStyle/>
        <a:p>
          <a:endParaRPr lang="en-US"/>
        </a:p>
      </dgm:t>
    </dgm:pt>
    <dgm:pt modelId="{C62E1073-BEA9-4D65-908C-25B49ED4BC3D}">
      <dgm:prSet phldrT="[Text]"/>
      <dgm:spPr/>
      <dgm:t>
        <a:bodyPr/>
        <a:lstStyle/>
        <a:p>
          <a:r>
            <a:rPr lang="en-US" dirty="0" smtClean="0"/>
            <a:t>OBJEK SASTRA</a:t>
          </a:r>
          <a:endParaRPr lang="en-US" dirty="0"/>
        </a:p>
      </dgm:t>
    </dgm:pt>
    <dgm:pt modelId="{212EF37F-7CB7-4104-8FC8-BFA20CA2FA44}" type="parTrans" cxnId="{46FDB145-E39A-4419-96A2-9888BCF111A6}">
      <dgm:prSet/>
      <dgm:spPr/>
      <dgm:t>
        <a:bodyPr/>
        <a:lstStyle/>
        <a:p>
          <a:endParaRPr lang="en-US"/>
        </a:p>
      </dgm:t>
    </dgm:pt>
    <dgm:pt modelId="{8B203674-C17A-4150-9DD0-0912177EEC27}" type="sibTrans" cxnId="{46FDB145-E39A-4419-96A2-9888BCF111A6}">
      <dgm:prSet/>
      <dgm:spPr/>
      <dgm:t>
        <a:bodyPr/>
        <a:lstStyle/>
        <a:p>
          <a:endParaRPr lang="en-US"/>
        </a:p>
      </dgm:t>
    </dgm:pt>
    <dgm:pt modelId="{8EF0CC22-0179-491A-9271-368AA17FDFBC}">
      <dgm:prSet phldrT="[Text]"/>
      <dgm:spPr/>
      <dgm:t>
        <a:bodyPr/>
        <a:lstStyle/>
        <a:p>
          <a:r>
            <a:rPr lang="en-US" dirty="0" smtClean="0"/>
            <a:t>OBJEK PENDIDIKAN</a:t>
          </a:r>
          <a:endParaRPr lang="en-US" dirty="0"/>
        </a:p>
      </dgm:t>
    </dgm:pt>
    <dgm:pt modelId="{2C322EED-BEF5-42C9-9FD7-9FE7F4E9B106}" type="parTrans" cxnId="{B161258A-7D44-4578-B26C-64A2BEC733DC}">
      <dgm:prSet/>
      <dgm:spPr/>
      <dgm:t>
        <a:bodyPr/>
        <a:lstStyle/>
        <a:p>
          <a:endParaRPr lang="en-US"/>
        </a:p>
      </dgm:t>
    </dgm:pt>
    <dgm:pt modelId="{8C38C5A0-4A15-4C21-BAFD-35AD5A82AD47}" type="sibTrans" cxnId="{B161258A-7D44-4578-B26C-64A2BEC733DC}">
      <dgm:prSet/>
      <dgm:spPr/>
      <dgm:t>
        <a:bodyPr/>
        <a:lstStyle/>
        <a:p>
          <a:endParaRPr lang="en-US"/>
        </a:p>
      </dgm:t>
    </dgm:pt>
    <dgm:pt modelId="{F7412531-6ED8-4860-B86C-1DB0A0871E08}">
      <dgm:prSet phldrT="[Text]"/>
      <dgm:spPr/>
      <dgm:t>
        <a:bodyPr/>
        <a:lstStyle/>
        <a:p>
          <a:r>
            <a:rPr lang="en-US" dirty="0" smtClean="0"/>
            <a:t>KAJIAN AWAL</a:t>
          </a:r>
          <a:endParaRPr lang="en-US" dirty="0"/>
        </a:p>
      </dgm:t>
    </dgm:pt>
    <dgm:pt modelId="{95F315B3-4A00-4281-88D4-BF10470178F2}" type="parTrans" cxnId="{7F6CE07A-0CCE-4E1D-8D34-705A51643A5F}">
      <dgm:prSet/>
      <dgm:spPr/>
      <dgm:t>
        <a:bodyPr/>
        <a:lstStyle/>
        <a:p>
          <a:endParaRPr lang="en-US"/>
        </a:p>
      </dgm:t>
    </dgm:pt>
    <dgm:pt modelId="{14E4D423-4B7A-4382-8122-DDA14DBB58F4}" type="sibTrans" cxnId="{7F6CE07A-0CCE-4E1D-8D34-705A51643A5F}">
      <dgm:prSet/>
      <dgm:spPr/>
      <dgm:t>
        <a:bodyPr/>
        <a:lstStyle/>
        <a:p>
          <a:endParaRPr lang="en-US"/>
        </a:p>
      </dgm:t>
    </dgm:pt>
    <dgm:pt modelId="{64561675-56E8-4459-8A7B-85321E76CDDD}">
      <dgm:prSet phldrT="[Text]"/>
      <dgm:spPr/>
      <dgm:t>
        <a:bodyPr/>
        <a:lstStyle/>
        <a:p>
          <a:r>
            <a:rPr lang="en-US" dirty="0" smtClean="0"/>
            <a:t>DATA EMPIRIS</a:t>
          </a:r>
          <a:endParaRPr lang="en-US" dirty="0"/>
        </a:p>
      </dgm:t>
    </dgm:pt>
    <dgm:pt modelId="{D38B11B4-F191-4ACA-BB54-89593AC87E33}" type="parTrans" cxnId="{71E2543E-0690-4E13-98DC-5E5EC567A4F5}">
      <dgm:prSet/>
      <dgm:spPr/>
      <dgm:t>
        <a:bodyPr/>
        <a:lstStyle/>
        <a:p>
          <a:endParaRPr lang="en-US"/>
        </a:p>
      </dgm:t>
    </dgm:pt>
    <dgm:pt modelId="{D4E06ED5-F68A-4CBE-97C8-EA9BBE0B51D4}" type="sibTrans" cxnId="{71E2543E-0690-4E13-98DC-5E5EC567A4F5}">
      <dgm:prSet/>
      <dgm:spPr/>
      <dgm:t>
        <a:bodyPr/>
        <a:lstStyle/>
        <a:p>
          <a:endParaRPr lang="en-US"/>
        </a:p>
      </dgm:t>
    </dgm:pt>
    <dgm:pt modelId="{1E457FCB-01B6-4947-A85B-C26B9A99BE83}">
      <dgm:prSet phldrT="[Text]"/>
      <dgm:spPr/>
      <dgm:t>
        <a:bodyPr/>
        <a:lstStyle/>
        <a:p>
          <a:r>
            <a:rPr lang="en-US" dirty="0" smtClean="0"/>
            <a:t>PERMASALAHAN</a:t>
          </a:r>
          <a:endParaRPr lang="en-US" dirty="0"/>
        </a:p>
      </dgm:t>
    </dgm:pt>
    <dgm:pt modelId="{7D6C99D6-A1E9-40B9-9C77-11621D15A785}" type="parTrans" cxnId="{DDF4DB97-C4A6-48EF-B1CE-32B9607AAD26}">
      <dgm:prSet/>
      <dgm:spPr/>
      <dgm:t>
        <a:bodyPr/>
        <a:lstStyle/>
        <a:p>
          <a:endParaRPr lang="en-US"/>
        </a:p>
      </dgm:t>
    </dgm:pt>
    <dgm:pt modelId="{23256407-8F8B-4361-8507-C8F81429D113}" type="sibTrans" cxnId="{DDF4DB97-C4A6-48EF-B1CE-32B9607AAD26}">
      <dgm:prSet/>
      <dgm:spPr/>
      <dgm:t>
        <a:bodyPr/>
        <a:lstStyle/>
        <a:p>
          <a:endParaRPr lang="en-US"/>
        </a:p>
      </dgm:t>
    </dgm:pt>
    <dgm:pt modelId="{DC6D1E79-8D2A-4347-8971-80CCC9E17753}">
      <dgm:prSet phldrT="[Text]"/>
      <dgm:spPr/>
      <dgm:t>
        <a:bodyPr/>
        <a:lstStyle/>
        <a:p>
          <a:r>
            <a:rPr lang="en-US" dirty="0" smtClean="0"/>
            <a:t>HIPOTESIS</a:t>
          </a:r>
          <a:endParaRPr lang="en-US" dirty="0"/>
        </a:p>
      </dgm:t>
    </dgm:pt>
    <dgm:pt modelId="{58260AD0-4B9D-4C3C-B1A4-F6F56874BFFC}" type="parTrans" cxnId="{590CACC3-7175-428A-B52B-AB2965218BC7}">
      <dgm:prSet/>
      <dgm:spPr/>
      <dgm:t>
        <a:bodyPr/>
        <a:lstStyle/>
        <a:p>
          <a:endParaRPr lang="en-US"/>
        </a:p>
      </dgm:t>
    </dgm:pt>
    <dgm:pt modelId="{9890706D-E9C8-4340-A4B9-C65F4310D4BB}" type="sibTrans" cxnId="{590CACC3-7175-428A-B52B-AB2965218BC7}">
      <dgm:prSet/>
      <dgm:spPr/>
      <dgm:t>
        <a:bodyPr/>
        <a:lstStyle/>
        <a:p>
          <a:endParaRPr lang="en-US"/>
        </a:p>
      </dgm:t>
    </dgm:pt>
    <dgm:pt modelId="{D6549ED5-D28D-4A0C-9DDB-08FCA3149CAE}">
      <dgm:prSet phldrT="[Text]"/>
      <dgm:spPr/>
      <dgm:t>
        <a:bodyPr/>
        <a:lstStyle/>
        <a:p>
          <a:r>
            <a:rPr lang="en-US" dirty="0" smtClean="0"/>
            <a:t>CAKUPAN SASTRA</a:t>
          </a:r>
          <a:endParaRPr lang="en-US" dirty="0"/>
        </a:p>
      </dgm:t>
    </dgm:pt>
    <dgm:pt modelId="{A6D50D2F-DAA5-4EA1-A3CD-069D6388D8F8}" type="parTrans" cxnId="{C8288304-BF79-4DEC-B5A8-20EE88E32D80}">
      <dgm:prSet/>
      <dgm:spPr/>
      <dgm:t>
        <a:bodyPr/>
        <a:lstStyle/>
        <a:p>
          <a:endParaRPr lang="en-US"/>
        </a:p>
      </dgm:t>
    </dgm:pt>
    <dgm:pt modelId="{B488EE41-32FD-451A-BB75-E9AD1984D6BF}" type="sibTrans" cxnId="{C8288304-BF79-4DEC-B5A8-20EE88E32D80}">
      <dgm:prSet/>
      <dgm:spPr/>
      <dgm:t>
        <a:bodyPr/>
        <a:lstStyle/>
        <a:p>
          <a:endParaRPr lang="en-US"/>
        </a:p>
      </dgm:t>
    </dgm:pt>
    <dgm:pt modelId="{98D24D91-976E-49A6-A94F-6D102A823E6E}">
      <dgm:prSet phldrT="[Text]"/>
      <dgm:spPr/>
      <dgm:t>
        <a:bodyPr/>
        <a:lstStyle/>
        <a:p>
          <a:r>
            <a:rPr lang="en-US" dirty="0" smtClean="0"/>
            <a:t>CAKUPAN PENDIDIKAN</a:t>
          </a:r>
          <a:endParaRPr lang="en-US" dirty="0"/>
        </a:p>
      </dgm:t>
    </dgm:pt>
    <dgm:pt modelId="{A7B83C7A-8431-4CA8-A9BA-F317B8195DBE}" type="parTrans" cxnId="{65898FCD-055D-4EAB-BD87-4D324A8C8489}">
      <dgm:prSet/>
      <dgm:spPr/>
      <dgm:t>
        <a:bodyPr/>
        <a:lstStyle/>
        <a:p>
          <a:endParaRPr lang="en-US"/>
        </a:p>
      </dgm:t>
    </dgm:pt>
    <dgm:pt modelId="{6CC04E6F-2807-4D62-A559-C62A37B7C670}" type="sibTrans" cxnId="{65898FCD-055D-4EAB-BD87-4D324A8C8489}">
      <dgm:prSet/>
      <dgm:spPr/>
      <dgm:t>
        <a:bodyPr/>
        <a:lstStyle/>
        <a:p>
          <a:endParaRPr lang="en-US"/>
        </a:p>
      </dgm:t>
    </dgm:pt>
    <dgm:pt modelId="{D7D3F755-968E-4BE3-B8C0-C565D04CAC50}">
      <dgm:prSet phldrT="[Text]"/>
      <dgm:spPr/>
      <dgm:t>
        <a:bodyPr/>
        <a:lstStyle/>
        <a:p>
          <a:r>
            <a:rPr lang="en-US" dirty="0" smtClean="0"/>
            <a:t>PEMETAAN PENELITIAN</a:t>
          </a:r>
          <a:endParaRPr lang="en-US" dirty="0"/>
        </a:p>
      </dgm:t>
    </dgm:pt>
    <dgm:pt modelId="{317D8474-3634-4527-BEAC-179ACA3D1803}" type="parTrans" cxnId="{D4037516-BB98-48EC-B3B0-F579A5E01263}">
      <dgm:prSet/>
      <dgm:spPr/>
      <dgm:t>
        <a:bodyPr/>
        <a:lstStyle/>
        <a:p>
          <a:endParaRPr lang="en-US"/>
        </a:p>
      </dgm:t>
    </dgm:pt>
    <dgm:pt modelId="{F5C22964-DE35-4CBE-8DBA-CF1865431C08}" type="sibTrans" cxnId="{D4037516-BB98-48EC-B3B0-F579A5E01263}">
      <dgm:prSet/>
      <dgm:spPr/>
      <dgm:t>
        <a:bodyPr/>
        <a:lstStyle/>
        <a:p>
          <a:endParaRPr lang="en-US"/>
        </a:p>
      </dgm:t>
    </dgm:pt>
    <dgm:pt modelId="{5128AB64-E609-41A1-915D-FC2DE62785F9}">
      <dgm:prSet phldrT="[Text]"/>
      <dgm:spPr/>
      <dgm:t>
        <a:bodyPr/>
        <a:lstStyle/>
        <a:p>
          <a:r>
            <a:rPr lang="en-US" dirty="0" smtClean="0"/>
            <a:t>KERANGKA BERPIKIR</a:t>
          </a:r>
          <a:endParaRPr lang="en-US" dirty="0"/>
        </a:p>
      </dgm:t>
    </dgm:pt>
    <dgm:pt modelId="{1DD90805-3FF5-44D0-8422-59DBE4F956AC}" type="parTrans" cxnId="{E55ABA24-F55D-4EF4-991A-7340A39A54DE}">
      <dgm:prSet/>
      <dgm:spPr/>
      <dgm:t>
        <a:bodyPr/>
        <a:lstStyle/>
        <a:p>
          <a:endParaRPr lang="en-US"/>
        </a:p>
      </dgm:t>
    </dgm:pt>
    <dgm:pt modelId="{FED1FA13-EA18-433E-BA18-FD33FFCE376E}" type="sibTrans" cxnId="{E55ABA24-F55D-4EF4-991A-7340A39A54DE}">
      <dgm:prSet/>
      <dgm:spPr/>
      <dgm:t>
        <a:bodyPr/>
        <a:lstStyle/>
        <a:p>
          <a:endParaRPr lang="en-US"/>
        </a:p>
      </dgm:t>
    </dgm:pt>
    <dgm:pt modelId="{62548750-CC7C-4A83-88A1-A2A3D15A608E}">
      <dgm:prSet phldrT="[Text]"/>
      <dgm:spPr/>
      <dgm:t>
        <a:bodyPr/>
        <a:lstStyle/>
        <a:p>
          <a:r>
            <a:rPr lang="en-US" dirty="0" smtClean="0"/>
            <a:t>PENYUSUNAN PROPOSAL</a:t>
          </a:r>
          <a:endParaRPr lang="en-US" dirty="0"/>
        </a:p>
      </dgm:t>
    </dgm:pt>
    <dgm:pt modelId="{F38B3E04-954F-4620-9A30-988499D30765}" type="parTrans" cxnId="{2D2D95AC-9088-4E9A-85FC-AA3D07F718C1}">
      <dgm:prSet/>
      <dgm:spPr/>
      <dgm:t>
        <a:bodyPr/>
        <a:lstStyle/>
        <a:p>
          <a:endParaRPr lang="en-US"/>
        </a:p>
      </dgm:t>
    </dgm:pt>
    <dgm:pt modelId="{030C757D-7F56-4125-9D37-9D6F9D347D71}" type="sibTrans" cxnId="{2D2D95AC-9088-4E9A-85FC-AA3D07F718C1}">
      <dgm:prSet/>
      <dgm:spPr/>
      <dgm:t>
        <a:bodyPr/>
        <a:lstStyle/>
        <a:p>
          <a:endParaRPr lang="en-US"/>
        </a:p>
      </dgm:t>
    </dgm:pt>
    <dgm:pt modelId="{90434C0A-F6AC-4B8E-8399-7AFCA33CD0E2}">
      <dgm:prSet phldrT="[Text]"/>
      <dgm:spPr/>
      <dgm:t>
        <a:bodyPr/>
        <a:lstStyle/>
        <a:p>
          <a:r>
            <a:rPr lang="en-US" dirty="0" smtClean="0"/>
            <a:t>PROSES PENELITIAN, PEMBAHASAN, KESIMPULAN</a:t>
          </a:r>
          <a:endParaRPr lang="en-US" dirty="0"/>
        </a:p>
      </dgm:t>
    </dgm:pt>
    <dgm:pt modelId="{D18ACD14-76B9-4607-9918-D7A85D6834A3}" type="parTrans" cxnId="{B1647FF3-01AB-47F6-B843-C9E18CC4AD07}">
      <dgm:prSet/>
      <dgm:spPr/>
      <dgm:t>
        <a:bodyPr/>
        <a:lstStyle/>
        <a:p>
          <a:endParaRPr lang="en-US"/>
        </a:p>
      </dgm:t>
    </dgm:pt>
    <dgm:pt modelId="{A7FCDA88-418D-4434-B640-485442C37D89}" type="sibTrans" cxnId="{B1647FF3-01AB-47F6-B843-C9E18CC4AD07}">
      <dgm:prSet/>
      <dgm:spPr/>
      <dgm:t>
        <a:bodyPr/>
        <a:lstStyle/>
        <a:p>
          <a:endParaRPr lang="en-US"/>
        </a:p>
      </dgm:t>
    </dgm:pt>
    <dgm:pt modelId="{CFCA4A98-412F-4773-9D5E-360796AAC76E}">
      <dgm:prSet phldrT="[Text]"/>
      <dgm:spPr/>
      <dgm:t>
        <a:bodyPr/>
        <a:lstStyle/>
        <a:p>
          <a:r>
            <a:rPr lang="en-US" dirty="0" smtClean="0"/>
            <a:t>LAPORAN PENELITIAN</a:t>
          </a:r>
          <a:endParaRPr lang="en-US" dirty="0"/>
        </a:p>
      </dgm:t>
    </dgm:pt>
    <dgm:pt modelId="{60997FD1-E6C6-4C96-B8D2-C3F27FBD09B6}" type="parTrans" cxnId="{F33C1DCA-38AE-4C57-A2CD-61388777CBB2}">
      <dgm:prSet/>
      <dgm:spPr/>
      <dgm:t>
        <a:bodyPr/>
        <a:lstStyle/>
        <a:p>
          <a:endParaRPr lang="en-US"/>
        </a:p>
      </dgm:t>
    </dgm:pt>
    <dgm:pt modelId="{3F161A4B-86C9-406E-AF0C-446A322FB229}" type="sibTrans" cxnId="{F33C1DCA-38AE-4C57-A2CD-61388777CBB2}">
      <dgm:prSet/>
      <dgm:spPr/>
      <dgm:t>
        <a:bodyPr/>
        <a:lstStyle/>
        <a:p>
          <a:endParaRPr lang="en-US"/>
        </a:p>
      </dgm:t>
    </dgm:pt>
    <dgm:pt modelId="{A6954A06-629B-4F80-AC43-7623B535E67B}">
      <dgm:prSet phldrT="[Text]"/>
      <dgm:spPr/>
      <dgm:t>
        <a:bodyPr/>
        <a:lstStyle/>
        <a:p>
          <a:r>
            <a:rPr lang="en-US" dirty="0" smtClean="0"/>
            <a:t>PENENTUAN RUMUSAN MASALAH</a:t>
          </a:r>
          <a:endParaRPr lang="en-US" dirty="0"/>
        </a:p>
      </dgm:t>
    </dgm:pt>
    <dgm:pt modelId="{3EBAA93A-EAFF-46FE-BECF-241D6A5C405B}" type="parTrans" cxnId="{00FE5E4A-D5F5-4421-84EB-1A48D66CE994}">
      <dgm:prSet/>
      <dgm:spPr/>
      <dgm:t>
        <a:bodyPr/>
        <a:lstStyle/>
        <a:p>
          <a:endParaRPr lang="en-US"/>
        </a:p>
      </dgm:t>
    </dgm:pt>
    <dgm:pt modelId="{07183491-5DE3-4ABC-9A02-7C8F36EA490E}" type="sibTrans" cxnId="{00FE5E4A-D5F5-4421-84EB-1A48D66CE994}">
      <dgm:prSet/>
      <dgm:spPr/>
      <dgm:t>
        <a:bodyPr/>
        <a:lstStyle/>
        <a:p>
          <a:endParaRPr lang="en-US"/>
        </a:p>
      </dgm:t>
    </dgm:pt>
    <dgm:pt modelId="{1FE95002-E3FF-4AF1-A427-B4C94CED5A78}">
      <dgm:prSet phldrT="[Text]"/>
      <dgm:spPr/>
      <dgm:t>
        <a:bodyPr/>
        <a:lstStyle/>
        <a:p>
          <a:r>
            <a:rPr lang="en-US" dirty="0" smtClean="0"/>
            <a:t>PENENTUAN METODE</a:t>
          </a:r>
          <a:endParaRPr lang="en-US" dirty="0"/>
        </a:p>
      </dgm:t>
    </dgm:pt>
    <dgm:pt modelId="{7C40CF85-5055-463C-8354-2A9B5A57DEBE}" type="parTrans" cxnId="{B8E8783C-D363-4543-AF4F-2B45BE342733}">
      <dgm:prSet/>
      <dgm:spPr/>
      <dgm:t>
        <a:bodyPr/>
        <a:lstStyle/>
        <a:p>
          <a:endParaRPr lang="en-US"/>
        </a:p>
      </dgm:t>
    </dgm:pt>
    <dgm:pt modelId="{BD1DCF0F-573B-45E2-B595-EEB3A94D3363}" type="sibTrans" cxnId="{B8E8783C-D363-4543-AF4F-2B45BE342733}">
      <dgm:prSet/>
      <dgm:spPr/>
      <dgm:t>
        <a:bodyPr/>
        <a:lstStyle/>
        <a:p>
          <a:endParaRPr lang="en-US"/>
        </a:p>
      </dgm:t>
    </dgm:pt>
    <dgm:pt modelId="{0AE136F9-A2F0-4AF5-8EEC-C2A7CB5F4CEB}">
      <dgm:prSet phldrT="[Text]"/>
      <dgm:spPr/>
      <dgm:t>
        <a:bodyPr/>
        <a:lstStyle/>
        <a:p>
          <a:r>
            <a:rPr lang="en-US" dirty="0" smtClean="0"/>
            <a:t>PENENTUAN TEORI</a:t>
          </a:r>
          <a:endParaRPr lang="en-US" dirty="0"/>
        </a:p>
      </dgm:t>
    </dgm:pt>
    <dgm:pt modelId="{0E69EBFC-8BB1-4675-8F82-161723F80EF0}" type="parTrans" cxnId="{5C57DA83-7FBB-491F-857F-42E3E0D83D63}">
      <dgm:prSet/>
      <dgm:spPr/>
      <dgm:t>
        <a:bodyPr/>
        <a:lstStyle/>
        <a:p>
          <a:endParaRPr lang="en-US"/>
        </a:p>
      </dgm:t>
    </dgm:pt>
    <dgm:pt modelId="{582AA983-665B-4322-840E-B27C5EA4B134}" type="sibTrans" cxnId="{5C57DA83-7FBB-491F-857F-42E3E0D83D63}">
      <dgm:prSet/>
      <dgm:spPr/>
      <dgm:t>
        <a:bodyPr/>
        <a:lstStyle/>
        <a:p>
          <a:endParaRPr lang="en-US"/>
        </a:p>
      </dgm:t>
    </dgm:pt>
    <dgm:pt modelId="{AC5EBD1E-D709-4C86-9753-08F8EBDBBEAC}">
      <dgm:prSet phldrT="[Text]"/>
      <dgm:spPr/>
      <dgm:t>
        <a:bodyPr/>
        <a:lstStyle/>
        <a:p>
          <a:r>
            <a:rPr lang="en-US" dirty="0" smtClean="0"/>
            <a:t>PENENTUAN JENIS PENELITIAN (KUALITATIF/KUANTITATIF)</a:t>
          </a:r>
          <a:endParaRPr lang="en-US" dirty="0"/>
        </a:p>
      </dgm:t>
    </dgm:pt>
    <dgm:pt modelId="{59AB4329-7CD5-40E9-908E-48A6BCA27D74}" type="parTrans" cxnId="{9EBEEC78-DCC3-4514-8273-92A00B0FB730}">
      <dgm:prSet/>
      <dgm:spPr/>
      <dgm:t>
        <a:bodyPr/>
        <a:lstStyle/>
        <a:p>
          <a:endParaRPr lang="en-US"/>
        </a:p>
      </dgm:t>
    </dgm:pt>
    <dgm:pt modelId="{527AB177-CAC4-4E6B-9F73-11826D86F268}" type="sibTrans" cxnId="{9EBEEC78-DCC3-4514-8273-92A00B0FB730}">
      <dgm:prSet/>
      <dgm:spPr/>
      <dgm:t>
        <a:bodyPr/>
        <a:lstStyle/>
        <a:p>
          <a:endParaRPr lang="en-US"/>
        </a:p>
      </dgm:t>
    </dgm:pt>
    <dgm:pt modelId="{35D701DF-53FF-46D0-BC4C-870921136DB8}">
      <dgm:prSet phldrT="[Text]"/>
      <dgm:spPr/>
      <dgm:t>
        <a:bodyPr/>
        <a:lstStyle/>
        <a:p>
          <a:r>
            <a:rPr lang="en-US" dirty="0" smtClean="0"/>
            <a:t>PENENTUAN PEMBAHASAN</a:t>
          </a:r>
          <a:endParaRPr lang="en-US" dirty="0"/>
        </a:p>
      </dgm:t>
    </dgm:pt>
    <dgm:pt modelId="{616387C1-A96C-4D01-B8CA-67881B9A1ED8}" type="parTrans" cxnId="{331FD485-9B8F-4617-9CD3-2730A46DDE1B}">
      <dgm:prSet/>
      <dgm:spPr/>
      <dgm:t>
        <a:bodyPr/>
        <a:lstStyle/>
        <a:p>
          <a:endParaRPr lang="en-US"/>
        </a:p>
      </dgm:t>
    </dgm:pt>
    <dgm:pt modelId="{034AFE25-0A1C-4191-9CC7-01BDA620D731}" type="sibTrans" cxnId="{331FD485-9B8F-4617-9CD3-2730A46DDE1B}">
      <dgm:prSet/>
      <dgm:spPr/>
      <dgm:t>
        <a:bodyPr/>
        <a:lstStyle/>
        <a:p>
          <a:endParaRPr lang="en-US"/>
        </a:p>
      </dgm:t>
    </dgm:pt>
    <dgm:pt modelId="{464D32B9-5411-4BD3-B8F5-5C8B2EFF1E2C}">
      <dgm:prSet phldrT="[Text]"/>
      <dgm:spPr/>
      <dgm:t>
        <a:bodyPr/>
        <a:lstStyle/>
        <a:p>
          <a:r>
            <a:rPr lang="en-US" dirty="0" smtClean="0"/>
            <a:t>LATAR BELAKANG PENELITIAN</a:t>
          </a:r>
          <a:endParaRPr lang="en-US" dirty="0"/>
        </a:p>
      </dgm:t>
    </dgm:pt>
    <dgm:pt modelId="{3606B9F2-97A3-4224-A7C1-8BB544C05E1A}" type="parTrans" cxnId="{2F380463-DF51-434A-9977-1AFEC5A9A48F}">
      <dgm:prSet/>
      <dgm:spPr/>
      <dgm:t>
        <a:bodyPr/>
        <a:lstStyle/>
        <a:p>
          <a:endParaRPr lang="en-US"/>
        </a:p>
      </dgm:t>
    </dgm:pt>
    <dgm:pt modelId="{71AA8A17-4D61-42FC-85A2-264F8AA8B9BA}" type="sibTrans" cxnId="{2F380463-DF51-434A-9977-1AFEC5A9A48F}">
      <dgm:prSet/>
      <dgm:spPr/>
      <dgm:t>
        <a:bodyPr/>
        <a:lstStyle/>
        <a:p>
          <a:endParaRPr lang="en-US"/>
        </a:p>
      </dgm:t>
    </dgm:pt>
    <dgm:pt modelId="{C2F67022-38E1-47D4-9D8C-9C24A4CFE65E}">
      <dgm:prSet phldrT="[Text]"/>
      <dgm:spPr/>
      <dgm:t>
        <a:bodyPr/>
        <a:lstStyle/>
        <a:p>
          <a:r>
            <a:rPr lang="en-US" dirty="0" smtClean="0"/>
            <a:t>RUMUSAN MASALAH</a:t>
          </a:r>
          <a:endParaRPr lang="en-US" dirty="0"/>
        </a:p>
      </dgm:t>
    </dgm:pt>
    <dgm:pt modelId="{7C1EBDA0-DE25-4B0C-A0AD-01611BF4A45F}" type="parTrans" cxnId="{E0E47D98-958C-46CC-819F-6CA343943B18}">
      <dgm:prSet/>
      <dgm:spPr/>
      <dgm:t>
        <a:bodyPr/>
        <a:lstStyle/>
        <a:p>
          <a:endParaRPr lang="en-US"/>
        </a:p>
      </dgm:t>
    </dgm:pt>
    <dgm:pt modelId="{EA7D333D-CD27-4368-824E-3B78C3F8AEAF}" type="sibTrans" cxnId="{E0E47D98-958C-46CC-819F-6CA343943B18}">
      <dgm:prSet/>
      <dgm:spPr/>
      <dgm:t>
        <a:bodyPr/>
        <a:lstStyle/>
        <a:p>
          <a:endParaRPr lang="en-US"/>
        </a:p>
      </dgm:t>
    </dgm:pt>
    <dgm:pt modelId="{638E9600-E02E-4D86-B506-B4F1C69F8ABF}">
      <dgm:prSet phldrT="[Text]"/>
      <dgm:spPr/>
      <dgm:t>
        <a:bodyPr/>
        <a:lstStyle/>
        <a:p>
          <a:r>
            <a:rPr lang="en-US" dirty="0" smtClean="0"/>
            <a:t>TUJUAN DAN MANFAAT</a:t>
          </a:r>
          <a:endParaRPr lang="en-US" dirty="0"/>
        </a:p>
      </dgm:t>
    </dgm:pt>
    <dgm:pt modelId="{EFA8A73C-7476-4B9E-AF65-7E4E246291D7}" type="parTrans" cxnId="{DFFC7B4C-4634-40B9-88C2-4034541386FB}">
      <dgm:prSet/>
      <dgm:spPr/>
      <dgm:t>
        <a:bodyPr/>
        <a:lstStyle/>
        <a:p>
          <a:endParaRPr lang="en-US"/>
        </a:p>
      </dgm:t>
    </dgm:pt>
    <dgm:pt modelId="{5D0D52E9-E8A8-4528-BAFF-1380FC8032EF}" type="sibTrans" cxnId="{DFFC7B4C-4634-40B9-88C2-4034541386FB}">
      <dgm:prSet/>
      <dgm:spPr/>
      <dgm:t>
        <a:bodyPr/>
        <a:lstStyle/>
        <a:p>
          <a:endParaRPr lang="en-US"/>
        </a:p>
      </dgm:t>
    </dgm:pt>
    <dgm:pt modelId="{F90C629B-399B-449A-A6A2-E4735EA8AE02}">
      <dgm:prSet phldrT="[Text]"/>
      <dgm:spPr/>
      <dgm:t>
        <a:bodyPr/>
        <a:lstStyle/>
        <a:p>
          <a:r>
            <a:rPr lang="en-US" dirty="0" smtClean="0"/>
            <a:t>METODE PILIHAN</a:t>
          </a:r>
          <a:endParaRPr lang="en-US" dirty="0"/>
        </a:p>
      </dgm:t>
    </dgm:pt>
    <dgm:pt modelId="{359AF0D0-0E1D-448B-8D27-A044B094D24A}" type="parTrans" cxnId="{ADB7AC4A-ACD7-4A93-B902-BAEB0226A284}">
      <dgm:prSet/>
      <dgm:spPr/>
      <dgm:t>
        <a:bodyPr/>
        <a:lstStyle/>
        <a:p>
          <a:endParaRPr lang="en-US"/>
        </a:p>
      </dgm:t>
    </dgm:pt>
    <dgm:pt modelId="{5D3743CF-9AF5-4092-AA65-7613BAC57EFD}" type="sibTrans" cxnId="{ADB7AC4A-ACD7-4A93-B902-BAEB0226A284}">
      <dgm:prSet/>
      <dgm:spPr/>
      <dgm:t>
        <a:bodyPr/>
        <a:lstStyle/>
        <a:p>
          <a:endParaRPr lang="en-US"/>
        </a:p>
      </dgm:t>
    </dgm:pt>
    <dgm:pt modelId="{10EE3104-1F0B-4A41-85BD-D68454531464}">
      <dgm:prSet phldrT="[Text]"/>
      <dgm:spPr/>
      <dgm:t>
        <a:bodyPr/>
        <a:lstStyle/>
        <a:p>
          <a:r>
            <a:rPr lang="en-US" dirty="0" smtClean="0"/>
            <a:t>TEKNIK PENYAJIAN</a:t>
          </a:r>
          <a:endParaRPr lang="en-US" dirty="0"/>
        </a:p>
      </dgm:t>
    </dgm:pt>
    <dgm:pt modelId="{B8BC265E-32F1-4B74-BB95-46A3793E824C}" type="parTrans" cxnId="{91E6CC13-0125-46F4-8D34-F5355BAC22EF}">
      <dgm:prSet/>
      <dgm:spPr/>
      <dgm:t>
        <a:bodyPr/>
        <a:lstStyle/>
        <a:p>
          <a:endParaRPr lang="en-US"/>
        </a:p>
      </dgm:t>
    </dgm:pt>
    <dgm:pt modelId="{942819F5-BE54-4145-96A5-BB6F92DD8608}" type="sibTrans" cxnId="{91E6CC13-0125-46F4-8D34-F5355BAC22EF}">
      <dgm:prSet/>
      <dgm:spPr/>
      <dgm:t>
        <a:bodyPr/>
        <a:lstStyle/>
        <a:p>
          <a:endParaRPr lang="en-US"/>
        </a:p>
      </dgm:t>
    </dgm:pt>
    <dgm:pt modelId="{3F7BD8E2-A8B6-4308-A8E3-74FA8F7D8751}" type="pres">
      <dgm:prSet presAssocID="{B522462D-EDD4-4D3C-8F7E-6D797282A3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3F18BD-74A9-4515-8BD9-5B49DB717235}" type="pres">
      <dgm:prSet presAssocID="{B522462D-EDD4-4D3C-8F7E-6D797282A332}" presName="tSp" presStyleCnt="0"/>
      <dgm:spPr/>
    </dgm:pt>
    <dgm:pt modelId="{CF3F62A4-3F1F-479C-8AB8-0234F8BD64B1}" type="pres">
      <dgm:prSet presAssocID="{B522462D-EDD4-4D3C-8F7E-6D797282A332}" presName="bSp" presStyleCnt="0"/>
      <dgm:spPr/>
    </dgm:pt>
    <dgm:pt modelId="{0D75A664-C7F1-4479-9705-9D02245C22A7}" type="pres">
      <dgm:prSet presAssocID="{B522462D-EDD4-4D3C-8F7E-6D797282A332}" presName="process" presStyleCnt="0"/>
      <dgm:spPr/>
    </dgm:pt>
    <dgm:pt modelId="{0A01C828-2E94-4981-8B09-327FDA9B5966}" type="pres">
      <dgm:prSet presAssocID="{5E09F0EA-E901-4BD6-94E6-6BAF852B5092}" presName="composite1" presStyleCnt="0"/>
      <dgm:spPr/>
    </dgm:pt>
    <dgm:pt modelId="{D983C971-8E7D-4243-955E-7E32BA4A2FB6}" type="pres">
      <dgm:prSet presAssocID="{5E09F0EA-E901-4BD6-94E6-6BAF852B5092}" presName="dummyNode1" presStyleLbl="node1" presStyleIdx="0" presStyleCnt="7"/>
      <dgm:spPr/>
    </dgm:pt>
    <dgm:pt modelId="{4FC80D52-FC61-4B43-8C15-6E2DF7BDB19B}" type="pres">
      <dgm:prSet presAssocID="{5E09F0EA-E901-4BD6-94E6-6BAF852B5092}" presName="childNode1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8BD105-15F3-4334-B248-472CA7399C67}" type="pres">
      <dgm:prSet presAssocID="{5E09F0EA-E901-4BD6-94E6-6BAF852B5092}" presName="childNode1tx" presStyleLbl="b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59E354-8BBE-4AB9-9E48-66898A508612}" type="pres">
      <dgm:prSet presAssocID="{5E09F0EA-E901-4BD6-94E6-6BAF852B5092}" presName="parentNode1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4B1C6E-CC7A-4477-BDA3-BAE27FA9BCB0}" type="pres">
      <dgm:prSet presAssocID="{5E09F0EA-E901-4BD6-94E6-6BAF852B5092}" presName="connSite1" presStyleCnt="0"/>
      <dgm:spPr/>
    </dgm:pt>
    <dgm:pt modelId="{9D73EE18-A09B-4CE1-B95F-F74C786ADFA4}" type="pres">
      <dgm:prSet presAssocID="{79D34E11-6DA3-4215-92C2-3080D90216DF}" presName="Name9" presStyleLbl="sibTrans2D1" presStyleIdx="0" presStyleCnt="6"/>
      <dgm:spPr/>
      <dgm:t>
        <a:bodyPr/>
        <a:lstStyle/>
        <a:p>
          <a:endParaRPr lang="en-US"/>
        </a:p>
      </dgm:t>
    </dgm:pt>
    <dgm:pt modelId="{711E3E3D-345A-4D46-989F-E88166798A8D}" type="pres">
      <dgm:prSet presAssocID="{F7412531-6ED8-4860-B86C-1DB0A0871E08}" presName="composite2" presStyleCnt="0"/>
      <dgm:spPr/>
    </dgm:pt>
    <dgm:pt modelId="{2B4A5FAF-A128-4293-ACFD-8E28481ECE06}" type="pres">
      <dgm:prSet presAssocID="{F7412531-6ED8-4860-B86C-1DB0A0871E08}" presName="dummyNode2" presStyleLbl="node1" presStyleIdx="0" presStyleCnt="7"/>
      <dgm:spPr/>
    </dgm:pt>
    <dgm:pt modelId="{BE03DC34-5BA6-4A5C-A1B7-F910E8CABA97}" type="pres">
      <dgm:prSet presAssocID="{F7412531-6ED8-4860-B86C-1DB0A0871E08}" presName="childNode2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797311-2401-4801-AB01-DD68AB75C239}" type="pres">
      <dgm:prSet presAssocID="{F7412531-6ED8-4860-B86C-1DB0A0871E08}" presName="childNode2tx" presStyleLbl="bgAcc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79D79-FB35-4939-8699-41D4028784E3}" type="pres">
      <dgm:prSet presAssocID="{F7412531-6ED8-4860-B86C-1DB0A0871E08}" presName="parentNode2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F0433-E361-46D9-BBA9-4E140F5F2662}" type="pres">
      <dgm:prSet presAssocID="{F7412531-6ED8-4860-B86C-1DB0A0871E08}" presName="connSite2" presStyleCnt="0"/>
      <dgm:spPr/>
    </dgm:pt>
    <dgm:pt modelId="{2EDBD1ED-64CA-4F17-AD70-3F7913FC3B3D}" type="pres">
      <dgm:prSet presAssocID="{14E4D423-4B7A-4382-8122-DDA14DBB58F4}" presName="Name18" presStyleLbl="sibTrans2D1" presStyleIdx="1" presStyleCnt="6"/>
      <dgm:spPr/>
      <dgm:t>
        <a:bodyPr/>
        <a:lstStyle/>
        <a:p>
          <a:endParaRPr lang="en-US"/>
        </a:p>
      </dgm:t>
    </dgm:pt>
    <dgm:pt modelId="{B405177A-A85D-424C-B037-FD4F590AB598}" type="pres">
      <dgm:prSet presAssocID="{DC6D1E79-8D2A-4347-8971-80CCC9E17753}" presName="composite1" presStyleCnt="0"/>
      <dgm:spPr/>
    </dgm:pt>
    <dgm:pt modelId="{ED562E11-0E6F-4FE5-96F0-D1DDAE91DAF5}" type="pres">
      <dgm:prSet presAssocID="{DC6D1E79-8D2A-4347-8971-80CCC9E17753}" presName="dummyNode1" presStyleLbl="node1" presStyleIdx="1" presStyleCnt="7"/>
      <dgm:spPr/>
    </dgm:pt>
    <dgm:pt modelId="{D23DCAE2-6F7E-43BE-95ED-8804A0A0659F}" type="pres">
      <dgm:prSet presAssocID="{DC6D1E79-8D2A-4347-8971-80CCC9E17753}" presName="childNode1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4C0F11-D3AC-4F30-BF22-949A2828D4F3}" type="pres">
      <dgm:prSet presAssocID="{DC6D1E79-8D2A-4347-8971-80CCC9E17753}" presName="childNode1tx" presStyleLbl="b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145B0F-8D09-4ABE-BBD2-4DEFA8294D49}" type="pres">
      <dgm:prSet presAssocID="{DC6D1E79-8D2A-4347-8971-80CCC9E17753}" presName="parentNode1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3F0B6-C54D-4733-BC7A-CA9CED1DBF81}" type="pres">
      <dgm:prSet presAssocID="{DC6D1E79-8D2A-4347-8971-80CCC9E17753}" presName="connSite1" presStyleCnt="0"/>
      <dgm:spPr/>
    </dgm:pt>
    <dgm:pt modelId="{F7D8FF8F-F413-42F7-A9A6-1FEA21B1D23C}" type="pres">
      <dgm:prSet presAssocID="{9890706D-E9C8-4340-A4B9-C65F4310D4BB}" presName="Name9" presStyleLbl="sibTrans2D1" presStyleIdx="2" presStyleCnt="6"/>
      <dgm:spPr/>
      <dgm:t>
        <a:bodyPr/>
        <a:lstStyle/>
        <a:p>
          <a:endParaRPr lang="en-US"/>
        </a:p>
      </dgm:t>
    </dgm:pt>
    <dgm:pt modelId="{8995AD72-C652-47D5-AB72-D8B01F24F86C}" type="pres">
      <dgm:prSet presAssocID="{D7D3F755-968E-4BE3-B8C0-C565D04CAC50}" presName="composite2" presStyleCnt="0"/>
      <dgm:spPr/>
    </dgm:pt>
    <dgm:pt modelId="{BD5A358C-5984-4F30-B213-649A8A88EE76}" type="pres">
      <dgm:prSet presAssocID="{D7D3F755-968E-4BE3-B8C0-C565D04CAC50}" presName="dummyNode2" presStyleLbl="node1" presStyleIdx="2" presStyleCnt="7"/>
      <dgm:spPr/>
    </dgm:pt>
    <dgm:pt modelId="{0736AD02-A600-4E26-9C7E-F16E8D74926F}" type="pres">
      <dgm:prSet presAssocID="{D7D3F755-968E-4BE3-B8C0-C565D04CAC50}" presName="childNode2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222023-1D98-4C9D-B7FC-353EDDAF1227}" type="pres">
      <dgm:prSet presAssocID="{D7D3F755-968E-4BE3-B8C0-C565D04CAC50}" presName="childNode2tx" presStyleLbl="b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FC62A2-B699-4BD8-AB26-0F6FA4975834}" type="pres">
      <dgm:prSet presAssocID="{D7D3F755-968E-4BE3-B8C0-C565D04CAC50}" presName="parentNode2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DDB457-6047-467E-914A-A18E573EE4C7}" type="pres">
      <dgm:prSet presAssocID="{D7D3F755-968E-4BE3-B8C0-C565D04CAC50}" presName="connSite2" presStyleCnt="0"/>
      <dgm:spPr/>
    </dgm:pt>
    <dgm:pt modelId="{5FB466D7-F945-45B9-9390-9911C13FDC0C}" type="pres">
      <dgm:prSet presAssocID="{F5C22964-DE35-4CBE-8DBA-CF1865431C08}" presName="Name18" presStyleLbl="sibTrans2D1" presStyleIdx="3" presStyleCnt="6"/>
      <dgm:spPr/>
      <dgm:t>
        <a:bodyPr/>
        <a:lstStyle/>
        <a:p>
          <a:endParaRPr lang="en-US"/>
        </a:p>
      </dgm:t>
    </dgm:pt>
    <dgm:pt modelId="{991E8BD0-ACE7-4707-9689-4D1E9139E8BF}" type="pres">
      <dgm:prSet presAssocID="{62548750-CC7C-4A83-88A1-A2A3D15A608E}" presName="composite1" presStyleCnt="0"/>
      <dgm:spPr/>
    </dgm:pt>
    <dgm:pt modelId="{172907AC-520D-4515-BBB8-DAD22F9D022E}" type="pres">
      <dgm:prSet presAssocID="{62548750-CC7C-4A83-88A1-A2A3D15A608E}" presName="dummyNode1" presStyleLbl="node1" presStyleIdx="3" presStyleCnt="7"/>
      <dgm:spPr/>
    </dgm:pt>
    <dgm:pt modelId="{61E2A919-496B-46C1-B325-522949447234}" type="pres">
      <dgm:prSet presAssocID="{62548750-CC7C-4A83-88A1-A2A3D15A608E}" presName="childNode1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587A7B-C2F7-41B9-956A-81E2EE77D63C}" type="pres">
      <dgm:prSet presAssocID="{62548750-CC7C-4A83-88A1-A2A3D15A608E}" presName="childNode1tx" presStyleLbl="b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8503C-BD60-4063-875C-75B34E74FF49}" type="pres">
      <dgm:prSet presAssocID="{62548750-CC7C-4A83-88A1-A2A3D15A608E}" presName="parentNode1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FB28B4-CB98-4F4E-8021-279E0254869F}" type="pres">
      <dgm:prSet presAssocID="{62548750-CC7C-4A83-88A1-A2A3D15A608E}" presName="connSite1" presStyleCnt="0"/>
      <dgm:spPr/>
    </dgm:pt>
    <dgm:pt modelId="{636B9417-B0D4-4180-B493-89533F15F32E}" type="pres">
      <dgm:prSet presAssocID="{030C757D-7F56-4125-9D37-9D6F9D347D71}" presName="Name9" presStyleLbl="sibTrans2D1" presStyleIdx="4" presStyleCnt="6"/>
      <dgm:spPr/>
      <dgm:t>
        <a:bodyPr/>
        <a:lstStyle/>
        <a:p>
          <a:endParaRPr lang="en-US"/>
        </a:p>
      </dgm:t>
    </dgm:pt>
    <dgm:pt modelId="{AC2A9EF3-F996-419A-9799-E95F8082801C}" type="pres">
      <dgm:prSet presAssocID="{90434C0A-F6AC-4B8E-8399-7AFCA33CD0E2}" presName="composite2" presStyleCnt="0"/>
      <dgm:spPr/>
    </dgm:pt>
    <dgm:pt modelId="{B75CB512-BC91-4ACF-AEE7-2FEC84321737}" type="pres">
      <dgm:prSet presAssocID="{90434C0A-F6AC-4B8E-8399-7AFCA33CD0E2}" presName="dummyNode2" presStyleLbl="node1" presStyleIdx="4" presStyleCnt="7"/>
      <dgm:spPr/>
    </dgm:pt>
    <dgm:pt modelId="{DF373330-FE93-4A80-8ED4-06B4E073717D}" type="pres">
      <dgm:prSet presAssocID="{90434C0A-F6AC-4B8E-8399-7AFCA33CD0E2}" presName="childNode2" presStyleLbl="bgAcc1" presStyleIdx="5" presStyleCnt="7">
        <dgm:presLayoutVars>
          <dgm:bulletEnabled val="1"/>
        </dgm:presLayoutVars>
      </dgm:prSet>
      <dgm:spPr/>
    </dgm:pt>
    <dgm:pt modelId="{CE24DAAF-4BBA-4A62-A1C5-95DE94B99651}" type="pres">
      <dgm:prSet presAssocID="{90434C0A-F6AC-4B8E-8399-7AFCA33CD0E2}" presName="childNode2tx" presStyleLbl="bgAcc1" presStyleIdx="5" presStyleCnt="7">
        <dgm:presLayoutVars>
          <dgm:bulletEnabled val="1"/>
        </dgm:presLayoutVars>
      </dgm:prSet>
      <dgm:spPr/>
    </dgm:pt>
    <dgm:pt modelId="{A9E3B25F-3A07-4FD3-8C7F-A5E35418FBAC}" type="pres">
      <dgm:prSet presAssocID="{90434C0A-F6AC-4B8E-8399-7AFCA33CD0E2}" presName="parentNode2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9BF50A-C54A-42F7-9E1D-E76581425C46}" type="pres">
      <dgm:prSet presAssocID="{90434C0A-F6AC-4B8E-8399-7AFCA33CD0E2}" presName="connSite2" presStyleCnt="0"/>
      <dgm:spPr/>
    </dgm:pt>
    <dgm:pt modelId="{E6CF7153-7595-46F5-8221-5DC7062EF94C}" type="pres">
      <dgm:prSet presAssocID="{A7FCDA88-418D-4434-B640-485442C37D89}" presName="Name18" presStyleLbl="sibTrans2D1" presStyleIdx="5" presStyleCnt="6"/>
      <dgm:spPr/>
      <dgm:t>
        <a:bodyPr/>
        <a:lstStyle/>
        <a:p>
          <a:endParaRPr lang="en-US"/>
        </a:p>
      </dgm:t>
    </dgm:pt>
    <dgm:pt modelId="{4BB818A3-2283-4909-B771-C2DC26326DFA}" type="pres">
      <dgm:prSet presAssocID="{CFCA4A98-412F-4773-9D5E-360796AAC76E}" presName="composite1" presStyleCnt="0"/>
      <dgm:spPr/>
    </dgm:pt>
    <dgm:pt modelId="{F67B4CFE-E697-4FF9-92CF-1244BB4E1B5E}" type="pres">
      <dgm:prSet presAssocID="{CFCA4A98-412F-4773-9D5E-360796AAC76E}" presName="dummyNode1" presStyleLbl="node1" presStyleIdx="5" presStyleCnt="7"/>
      <dgm:spPr/>
    </dgm:pt>
    <dgm:pt modelId="{2BFB2D07-163C-41EA-AB50-2BA8A53C6089}" type="pres">
      <dgm:prSet presAssocID="{CFCA4A98-412F-4773-9D5E-360796AAC76E}" presName="childNode1" presStyleLbl="bgAcc1" presStyleIdx="6" presStyleCnt="7">
        <dgm:presLayoutVars>
          <dgm:bulletEnabled val="1"/>
        </dgm:presLayoutVars>
      </dgm:prSet>
      <dgm:spPr/>
    </dgm:pt>
    <dgm:pt modelId="{416B5E42-5C2D-4427-822F-683EEE56BFB2}" type="pres">
      <dgm:prSet presAssocID="{CFCA4A98-412F-4773-9D5E-360796AAC76E}" presName="childNode1tx" presStyleLbl="bgAcc1" presStyleIdx="6" presStyleCnt="7">
        <dgm:presLayoutVars>
          <dgm:bulletEnabled val="1"/>
        </dgm:presLayoutVars>
      </dgm:prSet>
      <dgm:spPr/>
    </dgm:pt>
    <dgm:pt modelId="{D1A36336-9F3A-493E-ADE0-7109336C228C}" type="pres">
      <dgm:prSet presAssocID="{CFCA4A98-412F-4773-9D5E-360796AAC76E}" presName="parentNode1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089C6-AB8E-4CDB-887B-D18CCA201658}" type="pres">
      <dgm:prSet presAssocID="{CFCA4A98-412F-4773-9D5E-360796AAC76E}" presName="connSite1" presStyleCnt="0"/>
      <dgm:spPr/>
    </dgm:pt>
  </dgm:ptLst>
  <dgm:cxnLst>
    <dgm:cxn modelId="{1F446DB4-458C-45AB-BCD6-0ACFED2094EE}" type="presOf" srcId="{C62E1073-BEA9-4D65-908C-25B49ED4BC3D}" destId="{4FC80D52-FC61-4B43-8C15-6E2DF7BDB19B}" srcOrd="0" destOrd="0" presId="urn:microsoft.com/office/officeart/2005/8/layout/hProcess4"/>
    <dgm:cxn modelId="{E7E20F33-17EE-4B31-922B-26AEC9764460}" type="presOf" srcId="{10EE3104-1F0B-4A41-85BD-D68454531464}" destId="{61E2A919-496B-46C1-B325-522949447234}" srcOrd="0" destOrd="4" presId="urn:microsoft.com/office/officeart/2005/8/layout/hProcess4"/>
    <dgm:cxn modelId="{DC9373AF-655C-439E-A7F8-2B886DDD60C6}" type="presOf" srcId="{CFCA4A98-412F-4773-9D5E-360796AAC76E}" destId="{D1A36336-9F3A-493E-ADE0-7109336C228C}" srcOrd="0" destOrd="0" presId="urn:microsoft.com/office/officeart/2005/8/layout/hProcess4"/>
    <dgm:cxn modelId="{C5CF3F52-E9DE-4DEE-81BC-45E02AC81A05}" type="presOf" srcId="{79D34E11-6DA3-4215-92C2-3080D90216DF}" destId="{9D73EE18-A09B-4CE1-B95F-F74C786ADFA4}" srcOrd="0" destOrd="0" presId="urn:microsoft.com/office/officeart/2005/8/layout/hProcess4"/>
    <dgm:cxn modelId="{65898FCD-055D-4EAB-BD87-4D324A8C8489}" srcId="{DC6D1E79-8D2A-4347-8971-80CCC9E17753}" destId="{98D24D91-976E-49A6-A94F-6D102A823E6E}" srcOrd="1" destOrd="0" parTransId="{A7B83C7A-8431-4CA8-A9BA-F317B8195DBE}" sibTransId="{6CC04E6F-2807-4D62-A559-C62A37B7C670}"/>
    <dgm:cxn modelId="{758424EF-DF45-42DA-BAEA-ABFD864B1249}" type="presOf" srcId="{638E9600-E02E-4D86-B506-B4F1C69F8ABF}" destId="{14587A7B-C2F7-41B9-956A-81E2EE77D63C}" srcOrd="1" destOrd="2" presId="urn:microsoft.com/office/officeart/2005/8/layout/hProcess4"/>
    <dgm:cxn modelId="{B161258A-7D44-4578-B26C-64A2BEC733DC}" srcId="{5E09F0EA-E901-4BD6-94E6-6BAF852B5092}" destId="{8EF0CC22-0179-491A-9271-368AA17FDFBC}" srcOrd="1" destOrd="0" parTransId="{2C322EED-BEF5-42C9-9FD7-9FE7F4E9B106}" sibTransId="{8C38C5A0-4A15-4C21-BAFD-35AD5A82AD47}"/>
    <dgm:cxn modelId="{8D6E4C68-B316-4103-986D-EB34023A14C3}" type="presOf" srcId="{F7412531-6ED8-4860-B86C-1DB0A0871E08}" destId="{A5579D79-FB35-4939-8699-41D4028784E3}" srcOrd="0" destOrd="0" presId="urn:microsoft.com/office/officeart/2005/8/layout/hProcess4"/>
    <dgm:cxn modelId="{ADB7AC4A-ACD7-4A93-B902-BAEB0226A284}" srcId="{62548750-CC7C-4A83-88A1-A2A3D15A608E}" destId="{F90C629B-399B-449A-A6A2-E4735EA8AE02}" srcOrd="3" destOrd="0" parTransId="{359AF0D0-0E1D-448B-8D27-A044B094D24A}" sibTransId="{5D3743CF-9AF5-4092-AA65-7613BAC57EFD}"/>
    <dgm:cxn modelId="{1EF32708-240E-4E89-AA51-1230563CFE91}" srcId="{B522462D-EDD4-4D3C-8F7E-6D797282A332}" destId="{5E09F0EA-E901-4BD6-94E6-6BAF852B5092}" srcOrd="0" destOrd="0" parTransId="{FC2107AA-D8EA-496E-A2E2-74BA8936A70A}" sibTransId="{79D34E11-6DA3-4215-92C2-3080D90216DF}"/>
    <dgm:cxn modelId="{9EBEEC78-DCC3-4514-8273-92A00B0FB730}" srcId="{D7D3F755-968E-4BE3-B8C0-C565D04CAC50}" destId="{AC5EBD1E-D709-4C86-9753-08F8EBDBBEAC}" srcOrd="2" destOrd="0" parTransId="{59AB4329-7CD5-40E9-908E-48A6BCA27D74}" sibTransId="{527AB177-CAC4-4E6B-9F73-11826D86F268}"/>
    <dgm:cxn modelId="{E2D3C895-98FD-4E17-957A-1AD1D67B40E2}" type="presOf" srcId="{5128AB64-E609-41A1-915D-FC2DE62785F9}" destId="{0736AD02-A600-4E26-9C7E-F16E8D74926F}" srcOrd="0" destOrd="0" presId="urn:microsoft.com/office/officeart/2005/8/layout/hProcess4"/>
    <dgm:cxn modelId="{3CE12B81-1DD9-4831-BB5B-D03B6D934A9D}" type="presOf" srcId="{A6954A06-629B-4F80-AC43-7623B535E67B}" destId="{0736AD02-A600-4E26-9C7E-F16E8D74926F}" srcOrd="0" destOrd="1" presId="urn:microsoft.com/office/officeart/2005/8/layout/hProcess4"/>
    <dgm:cxn modelId="{B9B68D43-8FEF-41F3-907B-F31B5793AF0B}" type="presOf" srcId="{464D32B9-5411-4BD3-B8F5-5C8B2EFF1E2C}" destId="{61E2A919-496B-46C1-B325-522949447234}" srcOrd="0" destOrd="0" presId="urn:microsoft.com/office/officeart/2005/8/layout/hProcess4"/>
    <dgm:cxn modelId="{00FE5E4A-D5F5-4421-84EB-1A48D66CE994}" srcId="{D7D3F755-968E-4BE3-B8C0-C565D04CAC50}" destId="{A6954A06-629B-4F80-AC43-7623B535E67B}" srcOrd="1" destOrd="0" parTransId="{3EBAA93A-EAFF-46FE-BECF-241D6A5C405B}" sibTransId="{07183491-5DE3-4ABC-9A02-7C8F36EA490E}"/>
    <dgm:cxn modelId="{30FDFD1D-D51D-42C0-934F-97B8497735D9}" type="presOf" srcId="{0AE136F9-A2F0-4AF5-8EEC-C2A7CB5F4CEB}" destId="{97222023-1D98-4C9D-B7FC-353EDDAF1227}" srcOrd="1" destOrd="4" presId="urn:microsoft.com/office/officeart/2005/8/layout/hProcess4"/>
    <dgm:cxn modelId="{3A332C2C-3A0E-414E-806F-B3C21FFA0353}" type="presOf" srcId="{B522462D-EDD4-4D3C-8F7E-6D797282A332}" destId="{3F7BD8E2-A8B6-4308-A8E3-74FA8F7D8751}" srcOrd="0" destOrd="0" presId="urn:microsoft.com/office/officeart/2005/8/layout/hProcess4"/>
    <dgm:cxn modelId="{46FDB145-E39A-4419-96A2-9888BCF111A6}" srcId="{5E09F0EA-E901-4BD6-94E6-6BAF852B5092}" destId="{C62E1073-BEA9-4D65-908C-25B49ED4BC3D}" srcOrd="0" destOrd="0" parTransId="{212EF37F-7CB7-4104-8FC8-BFA20CA2FA44}" sibTransId="{8B203674-C17A-4150-9DD0-0912177EEC27}"/>
    <dgm:cxn modelId="{E55ABA24-F55D-4EF4-991A-7340A39A54DE}" srcId="{D7D3F755-968E-4BE3-B8C0-C565D04CAC50}" destId="{5128AB64-E609-41A1-915D-FC2DE62785F9}" srcOrd="0" destOrd="0" parTransId="{1DD90805-3FF5-44D0-8422-59DBE4F956AC}" sibTransId="{FED1FA13-EA18-433E-BA18-FD33FFCE376E}"/>
    <dgm:cxn modelId="{F33C1DCA-38AE-4C57-A2CD-61388777CBB2}" srcId="{B522462D-EDD4-4D3C-8F7E-6D797282A332}" destId="{CFCA4A98-412F-4773-9D5E-360796AAC76E}" srcOrd="6" destOrd="0" parTransId="{60997FD1-E6C6-4C96-B8D2-C3F27FBD09B6}" sibTransId="{3F161A4B-86C9-406E-AF0C-446A322FB229}"/>
    <dgm:cxn modelId="{4112ECE8-AD44-4898-97E3-CED8F1298A2A}" type="presOf" srcId="{1FE95002-E3FF-4AF1-A427-B4C94CED5A78}" destId="{97222023-1D98-4C9D-B7FC-353EDDAF1227}" srcOrd="1" destOrd="3" presId="urn:microsoft.com/office/officeart/2005/8/layout/hProcess4"/>
    <dgm:cxn modelId="{DA8B5646-9846-4F17-AE86-34BA478AE6AA}" type="presOf" srcId="{F5C22964-DE35-4CBE-8DBA-CF1865431C08}" destId="{5FB466D7-F945-45B9-9390-9911C13FDC0C}" srcOrd="0" destOrd="0" presId="urn:microsoft.com/office/officeart/2005/8/layout/hProcess4"/>
    <dgm:cxn modelId="{038A1F6F-0E07-4779-A735-F6FCC559DD11}" type="presOf" srcId="{A6954A06-629B-4F80-AC43-7623B535E67B}" destId="{97222023-1D98-4C9D-B7FC-353EDDAF1227}" srcOrd="1" destOrd="1" presId="urn:microsoft.com/office/officeart/2005/8/layout/hProcess4"/>
    <dgm:cxn modelId="{F43D6917-DC69-4091-8D90-E8F11A53ADA7}" type="presOf" srcId="{D7D3F755-968E-4BE3-B8C0-C565D04CAC50}" destId="{D7FC62A2-B699-4BD8-AB26-0F6FA4975834}" srcOrd="0" destOrd="0" presId="urn:microsoft.com/office/officeart/2005/8/layout/hProcess4"/>
    <dgm:cxn modelId="{8963FB90-3E43-4FF7-89C8-546141F0C12D}" type="presOf" srcId="{1E457FCB-01B6-4947-A85B-C26B9A99BE83}" destId="{22797311-2401-4801-AB01-DD68AB75C239}" srcOrd="1" destOrd="1" presId="urn:microsoft.com/office/officeart/2005/8/layout/hProcess4"/>
    <dgm:cxn modelId="{D4037516-BB98-48EC-B3B0-F579A5E01263}" srcId="{B522462D-EDD4-4D3C-8F7E-6D797282A332}" destId="{D7D3F755-968E-4BE3-B8C0-C565D04CAC50}" srcOrd="3" destOrd="0" parTransId="{317D8474-3634-4527-BEAC-179ACA3D1803}" sibTransId="{F5C22964-DE35-4CBE-8DBA-CF1865431C08}"/>
    <dgm:cxn modelId="{A49BB083-4578-43C1-8F15-F69A98B1B7CA}" type="presOf" srcId="{10EE3104-1F0B-4A41-85BD-D68454531464}" destId="{14587A7B-C2F7-41B9-956A-81E2EE77D63C}" srcOrd="1" destOrd="4" presId="urn:microsoft.com/office/officeart/2005/8/layout/hProcess4"/>
    <dgm:cxn modelId="{45609262-4FDD-4C7A-BA2C-E7723CB1213C}" type="presOf" srcId="{638E9600-E02E-4D86-B506-B4F1C69F8ABF}" destId="{61E2A919-496B-46C1-B325-522949447234}" srcOrd="0" destOrd="2" presId="urn:microsoft.com/office/officeart/2005/8/layout/hProcess4"/>
    <dgm:cxn modelId="{B1647FF3-01AB-47F6-B843-C9E18CC4AD07}" srcId="{B522462D-EDD4-4D3C-8F7E-6D797282A332}" destId="{90434C0A-F6AC-4B8E-8399-7AFCA33CD0E2}" srcOrd="5" destOrd="0" parTransId="{D18ACD14-76B9-4607-9918-D7A85D6834A3}" sibTransId="{A7FCDA88-418D-4434-B640-485442C37D89}"/>
    <dgm:cxn modelId="{B8DB2C9A-632B-4DB0-BE4E-CB4DBE0B6B6B}" type="presOf" srcId="{464D32B9-5411-4BD3-B8F5-5C8B2EFF1E2C}" destId="{14587A7B-C2F7-41B9-956A-81E2EE77D63C}" srcOrd="1" destOrd="0" presId="urn:microsoft.com/office/officeart/2005/8/layout/hProcess4"/>
    <dgm:cxn modelId="{E0E47D98-958C-46CC-819F-6CA343943B18}" srcId="{62548750-CC7C-4A83-88A1-A2A3D15A608E}" destId="{C2F67022-38E1-47D4-9D8C-9C24A4CFE65E}" srcOrd="1" destOrd="0" parTransId="{7C1EBDA0-DE25-4B0C-A0AD-01611BF4A45F}" sibTransId="{EA7D333D-CD27-4368-824E-3B78C3F8AEAF}"/>
    <dgm:cxn modelId="{854F0175-4381-4C82-8451-4C0A2A79CADC}" type="presOf" srcId="{F90C629B-399B-449A-A6A2-E4735EA8AE02}" destId="{61E2A919-496B-46C1-B325-522949447234}" srcOrd="0" destOrd="3" presId="urn:microsoft.com/office/officeart/2005/8/layout/hProcess4"/>
    <dgm:cxn modelId="{9B3A14BD-7727-4030-9B17-055F8B36D2F7}" type="presOf" srcId="{14E4D423-4B7A-4382-8122-DDA14DBB58F4}" destId="{2EDBD1ED-64CA-4F17-AD70-3F7913FC3B3D}" srcOrd="0" destOrd="0" presId="urn:microsoft.com/office/officeart/2005/8/layout/hProcess4"/>
    <dgm:cxn modelId="{286D2568-9823-4C6F-8094-49621180AA02}" type="presOf" srcId="{C2F67022-38E1-47D4-9D8C-9C24A4CFE65E}" destId="{61E2A919-496B-46C1-B325-522949447234}" srcOrd="0" destOrd="1" presId="urn:microsoft.com/office/officeart/2005/8/layout/hProcess4"/>
    <dgm:cxn modelId="{61A952CA-BBA7-4486-8A47-E49B5491D5E1}" type="presOf" srcId="{64561675-56E8-4459-8A7B-85321E76CDDD}" destId="{BE03DC34-5BA6-4A5C-A1B7-F910E8CABA97}" srcOrd="0" destOrd="0" presId="urn:microsoft.com/office/officeart/2005/8/layout/hProcess4"/>
    <dgm:cxn modelId="{96D78C69-9DE8-4D28-8C02-91111B064F3C}" type="presOf" srcId="{1E457FCB-01B6-4947-A85B-C26B9A99BE83}" destId="{BE03DC34-5BA6-4A5C-A1B7-F910E8CABA97}" srcOrd="0" destOrd="1" presId="urn:microsoft.com/office/officeart/2005/8/layout/hProcess4"/>
    <dgm:cxn modelId="{3B05717A-3E96-4357-A581-A37031D3E1B1}" type="presOf" srcId="{98D24D91-976E-49A6-A94F-6D102A823E6E}" destId="{F54C0F11-D3AC-4F30-BF22-949A2828D4F3}" srcOrd="1" destOrd="1" presId="urn:microsoft.com/office/officeart/2005/8/layout/hProcess4"/>
    <dgm:cxn modelId="{DFFC7B4C-4634-40B9-88C2-4034541386FB}" srcId="{62548750-CC7C-4A83-88A1-A2A3D15A608E}" destId="{638E9600-E02E-4D86-B506-B4F1C69F8ABF}" srcOrd="2" destOrd="0" parTransId="{EFA8A73C-7476-4B9E-AF65-7E4E246291D7}" sibTransId="{5D0D52E9-E8A8-4528-BAFF-1380FC8032EF}"/>
    <dgm:cxn modelId="{E8167B9D-A533-4C4F-B96C-85CE1D42F3D9}" type="presOf" srcId="{1FE95002-E3FF-4AF1-A427-B4C94CED5A78}" destId="{0736AD02-A600-4E26-9C7E-F16E8D74926F}" srcOrd="0" destOrd="3" presId="urn:microsoft.com/office/officeart/2005/8/layout/hProcess4"/>
    <dgm:cxn modelId="{9ECBD759-2AE3-4A6C-8EF0-C1EC5FA97C31}" type="presOf" srcId="{62548750-CC7C-4A83-88A1-A2A3D15A608E}" destId="{6B38503C-BD60-4063-875C-75B34E74FF49}" srcOrd="0" destOrd="0" presId="urn:microsoft.com/office/officeart/2005/8/layout/hProcess4"/>
    <dgm:cxn modelId="{9AF478FD-C943-44AD-8BA8-177449F60A43}" type="presOf" srcId="{5E09F0EA-E901-4BD6-94E6-6BAF852B5092}" destId="{B959E354-8BBE-4AB9-9E48-66898A508612}" srcOrd="0" destOrd="0" presId="urn:microsoft.com/office/officeart/2005/8/layout/hProcess4"/>
    <dgm:cxn modelId="{2F380463-DF51-434A-9977-1AFEC5A9A48F}" srcId="{62548750-CC7C-4A83-88A1-A2A3D15A608E}" destId="{464D32B9-5411-4BD3-B8F5-5C8B2EFF1E2C}" srcOrd="0" destOrd="0" parTransId="{3606B9F2-97A3-4224-A7C1-8BB544C05E1A}" sibTransId="{71AA8A17-4D61-42FC-85A2-264F8AA8B9BA}"/>
    <dgm:cxn modelId="{5C57DA83-7FBB-491F-857F-42E3E0D83D63}" srcId="{D7D3F755-968E-4BE3-B8C0-C565D04CAC50}" destId="{0AE136F9-A2F0-4AF5-8EEC-C2A7CB5F4CEB}" srcOrd="4" destOrd="0" parTransId="{0E69EBFC-8BB1-4675-8F82-161723F80EF0}" sibTransId="{582AA983-665B-4322-840E-B27C5EA4B134}"/>
    <dgm:cxn modelId="{CBC002CE-C1B6-4176-ACAF-7D9C7E7EDCE0}" type="presOf" srcId="{AC5EBD1E-D709-4C86-9753-08F8EBDBBEAC}" destId="{97222023-1D98-4C9D-B7FC-353EDDAF1227}" srcOrd="1" destOrd="2" presId="urn:microsoft.com/office/officeart/2005/8/layout/hProcess4"/>
    <dgm:cxn modelId="{7F6CE07A-0CCE-4E1D-8D34-705A51643A5F}" srcId="{B522462D-EDD4-4D3C-8F7E-6D797282A332}" destId="{F7412531-6ED8-4860-B86C-1DB0A0871E08}" srcOrd="1" destOrd="0" parTransId="{95F315B3-4A00-4281-88D4-BF10470178F2}" sibTransId="{14E4D423-4B7A-4382-8122-DDA14DBB58F4}"/>
    <dgm:cxn modelId="{331FD485-9B8F-4617-9CD3-2730A46DDE1B}" srcId="{D7D3F755-968E-4BE3-B8C0-C565D04CAC50}" destId="{35D701DF-53FF-46D0-BC4C-870921136DB8}" srcOrd="5" destOrd="0" parTransId="{616387C1-A96C-4D01-B8CA-67881B9A1ED8}" sibTransId="{034AFE25-0A1C-4191-9CC7-01BDA620D731}"/>
    <dgm:cxn modelId="{76E20473-2222-4C48-A287-3800808AA196}" type="presOf" srcId="{DC6D1E79-8D2A-4347-8971-80CCC9E17753}" destId="{9D145B0F-8D09-4ABE-BBD2-4DEFA8294D49}" srcOrd="0" destOrd="0" presId="urn:microsoft.com/office/officeart/2005/8/layout/hProcess4"/>
    <dgm:cxn modelId="{93AEE692-0C97-484A-A3A0-362D62488913}" type="presOf" srcId="{C2F67022-38E1-47D4-9D8C-9C24A4CFE65E}" destId="{14587A7B-C2F7-41B9-956A-81E2EE77D63C}" srcOrd="1" destOrd="1" presId="urn:microsoft.com/office/officeart/2005/8/layout/hProcess4"/>
    <dgm:cxn modelId="{42404505-5B3C-405A-B26E-CA80F428BC08}" type="presOf" srcId="{0AE136F9-A2F0-4AF5-8EEC-C2A7CB5F4CEB}" destId="{0736AD02-A600-4E26-9C7E-F16E8D74926F}" srcOrd="0" destOrd="4" presId="urn:microsoft.com/office/officeart/2005/8/layout/hProcess4"/>
    <dgm:cxn modelId="{F5BD97D9-178D-4A97-B0FC-9E1089BA85F2}" type="presOf" srcId="{64561675-56E8-4459-8A7B-85321E76CDDD}" destId="{22797311-2401-4801-AB01-DD68AB75C239}" srcOrd="1" destOrd="0" presId="urn:microsoft.com/office/officeart/2005/8/layout/hProcess4"/>
    <dgm:cxn modelId="{91E6CC13-0125-46F4-8D34-F5355BAC22EF}" srcId="{62548750-CC7C-4A83-88A1-A2A3D15A608E}" destId="{10EE3104-1F0B-4A41-85BD-D68454531464}" srcOrd="4" destOrd="0" parTransId="{B8BC265E-32F1-4B74-BB95-46A3793E824C}" sibTransId="{942819F5-BE54-4145-96A5-BB6F92DD8608}"/>
    <dgm:cxn modelId="{13E710A6-26B4-48C0-B86B-5DABF83004CA}" type="presOf" srcId="{9890706D-E9C8-4340-A4B9-C65F4310D4BB}" destId="{F7D8FF8F-F413-42F7-A9A6-1FEA21B1D23C}" srcOrd="0" destOrd="0" presId="urn:microsoft.com/office/officeart/2005/8/layout/hProcess4"/>
    <dgm:cxn modelId="{556F1FE3-2251-4334-974F-C58FCCF896D7}" type="presOf" srcId="{35D701DF-53FF-46D0-BC4C-870921136DB8}" destId="{0736AD02-A600-4E26-9C7E-F16E8D74926F}" srcOrd="0" destOrd="5" presId="urn:microsoft.com/office/officeart/2005/8/layout/hProcess4"/>
    <dgm:cxn modelId="{2F849AEA-FF81-47E4-8715-16EC3F82B819}" type="presOf" srcId="{98D24D91-976E-49A6-A94F-6D102A823E6E}" destId="{D23DCAE2-6F7E-43BE-95ED-8804A0A0659F}" srcOrd="0" destOrd="1" presId="urn:microsoft.com/office/officeart/2005/8/layout/hProcess4"/>
    <dgm:cxn modelId="{D7FF087C-6823-4942-9B9A-8DDB3B4036C0}" type="presOf" srcId="{8EF0CC22-0179-491A-9271-368AA17FDFBC}" destId="{278BD105-15F3-4334-B248-472CA7399C67}" srcOrd="1" destOrd="1" presId="urn:microsoft.com/office/officeart/2005/8/layout/hProcess4"/>
    <dgm:cxn modelId="{3004E7CB-43D6-4999-90CF-77EFAA42CEB0}" type="presOf" srcId="{F90C629B-399B-449A-A6A2-E4735EA8AE02}" destId="{14587A7B-C2F7-41B9-956A-81E2EE77D63C}" srcOrd="1" destOrd="3" presId="urn:microsoft.com/office/officeart/2005/8/layout/hProcess4"/>
    <dgm:cxn modelId="{C8288304-BF79-4DEC-B5A8-20EE88E32D80}" srcId="{DC6D1E79-8D2A-4347-8971-80CCC9E17753}" destId="{D6549ED5-D28D-4A0C-9DDB-08FCA3149CAE}" srcOrd="0" destOrd="0" parTransId="{A6D50D2F-DAA5-4EA1-A3CD-069D6388D8F8}" sibTransId="{B488EE41-32FD-451A-BB75-E9AD1984D6BF}"/>
    <dgm:cxn modelId="{301B52FB-9DA6-4E0C-91D1-81F109497274}" type="presOf" srcId="{35D701DF-53FF-46D0-BC4C-870921136DB8}" destId="{97222023-1D98-4C9D-B7FC-353EDDAF1227}" srcOrd="1" destOrd="5" presId="urn:microsoft.com/office/officeart/2005/8/layout/hProcess4"/>
    <dgm:cxn modelId="{B8E8783C-D363-4543-AF4F-2B45BE342733}" srcId="{D7D3F755-968E-4BE3-B8C0-C565D04CAC50}" destId="{1FE95002-E3FF-4AF1-A427-B4C94CED5A78}" srcOrd="3" destOrd="0" parTransId="{7C40CF85-5055-463C-8354-2A9B5A57DEBE}" sibTransId="{BD1DCF0F-573B-45E2-B595-EEB3A94D3363}"/>
    <dgm:cxn modelId="{ABD7F1EE-08A3-4224-BE56-0CFDFFB501FA}" type="presOf" srcId="{C62E1073-BEA9-4D65-908C-25B49ED4BC3D}" destId="{278BD105-15F3-4334-B248-472CA7399C67}" srcOrd="1" destOrd="0" presId="urn:microsoft.com/office/officeart/2005/8/layout/hProcess4"/>
    <dgm:cxn modelId="{590CACC3-7175-428A-B52B-AB2965218BC7}" srcId="{B522462D-EDD4-4D3C-8F7E-6D797282A332}" destId="{DC6D1E79-8D2A-4347-8971-80CCC9E17753}" srcOrd="2" destOrd="0" parTransId="{58260AD0-4B9D-4C3C-B1A4-F6F56874BFFC}" sibTransId="{9890706D-E9C8-4340-A4B9-C65F4310D4BB}"/>
    <dgm:cxn modelId="{DDF4DB97-C4A6-48EF-B1CE-32B9607AAD26}" srcId="{F7412531-6ED8-4860-B86C-1DB0A0871E08}" destId="{1E457FCB-01B6-4947-A85B-C26B9A99BE83}" srcOrd="1" destOrd="0" parTransId="{7D6C99D6-A1E9-40B9-9C77-11621D15A785}" sibTransId="{23256407-8F8B-4361-8507-C8F81429D113}"/>
    <dgm:cxn modelId="{19BA765A-7AC0-46EF-BAFE-F2244DDD68A8}" type="presOf" srcId="{030C757D-7F56-4125-9D37-9D6F9D347D71}" destId="{636B9417-B0D4-4180-B493-89533F15F32E}" srcOrd="0" destOrd="0" presId="urn:microsoft.com/office/officeart/2005/8/layout/hProcess4"/>
    <dgm:cxn modelId="{56E781E7-37BD-403B-9CDB-6C0E5733F3C9}" type="presOf" srcId="{90434C0A-F6AC-4B8E-8399-7AFCA33CD0E2}" destId="{A9E3B25F-3A07-4FD3-8C7F-A5E35418FBAC}" srcOrd="0" destOrd="0" presId="urn:microsoft.com/office/officeart/2005/8/layout/hProcess4"/>
    <dgm:cxn modelId="{B51215CA-CDEB-4B28-8F74-106499F0E442}" type="presOf" srcId="{D6549ED5-D28D-4A0C-9DDB-08FCA3149CAE}" destId="{D23DCAE2-6F7E-43BE-95ED-8804A0A0659F}" srcOrd="0" destOrd="0" presId="urn:microsoft.com/office/officeart/2005/8/layout/hProcess4"/>
    <dgm:cxn modelId="{3873D702-0421-474D-B7EC-56CBF3CBBBB1}" type="presOf" srcId="{5128AB64-E609-41A1-915D-FC2DE62785F9}" destId="{97222023-1D98-4C9D-B7FC-353EDDAF1227}" srcOrd="1" destOrd="0" presId="urn:microsoft.com/office/officeart/2005/8/layout/hProcess4"/>
    <dgm:cxn modelId="{2D2D95AC-9088-4E9A-85FC-AA3D07F718C1}" srcId="{B522462D-EDD4-4D3C-8F7E-6D797282A332}" destId="{62548750-CC7C-4A83-88A1-A2A3D15A608E}" srcOrd="4" destOrd="0" parTransId="{F38B3E04-954F-4620-9A30-988499D30765}" sibTransId="{030C757D-7F56-4125-9D37-9D6F9D347D71}"/>
    <dgm:cxn modelId="{E115D39E-9075-4D13-B114-0E328F32DA78}" type="presOf" srcId="{AC5EBD1E-D709-4C86-9753-08F8EBDBBEAC}" destId="{0736AD02-A600-4E26-9C7E-F16E8D74926F}" srcOrd="0" destOrd="2" presId="urn:microsoft.com/office/officeart/2005/8/layout/hProcess4"/>
    <dgm:cxn modelId="{13010DE0-5ACA-4CBD-8ADE-4A3073F4C12D}" type="presOf" srcId="{D6549ED5-D28D-4A0C-9DDB-08FCA3149CAE}" destId="{F54C0F11-D3AC-4F30-BF22-949A2828D4F3}" srcOrd="1" destOrd="0" presId="urn:microsoft.com/office/officeart/2005/8/layout/hProcess4"/>
    <dgm:cxn modelId="{71E2543E-0690-4E13-98DC-5E5EC567A4F5}" srcId="{F7412531-6ED8-4860-B86C-1DB0A0871E08}" destId="{64561675-56E8-4459-8A7B-85321E76CDDD}" srcOrd="0" destOrd="0" parTransId="{D38B11B4-F191-4ACA-BB54-89593AC87E33}" sibTransId="{D4E06ED5-F68A-4CBE-97C8-EA9BBE0B51D4}"/>
    <dgm:cxn modelId="{AE14E1BF-D017-43E3-A6E1-9C9F18A8C0A9}" type="presOf" srcId="{8EF0CC22-0179-491A-9271-368AA17FDFBC}" destId="{4FC80D52-FC61-4B43-8C15-6E2DF7BDB19B}" srcOrd="0" destOrd="1" presId="urn:microsoft.com/office/officeart/2005/8/layout/hProcess4"/>
    <dgm:cxn modelId="{CE495CE9-AA48-4311-930D-25E4CE20820F}" type="presOf" srcId="{A7FCDA88-418D-4434-B640-485442C37D89}" destId="{E6CF7153-7595-46F5-8221-5DC7062EF94C}" srcOrd="0" destOrd="0" presId="urn:microsoft.com/office/officeart/2005/8/layout/hProcess4"/>
    <dgm:cxn modelId="{A61B04D2-B644-4DE5-9830-CBD948C526D2}" type="presParOf" srcId="{3F7BD8E2-A8B6-4308-A8E3-74FA8F7D8751}" destId="{A23F18BD-74A9-4515-8BD9-5B49DB717235}" srcOrd="0" destOrd="0" presId="urn:microsoft.com/office/officeart/2005/8/layout/hProcess4"/>
    <dgm:cxn modelId="{E66B8195-A9AF-4784-81EC-9B7DC6C88A93}" type="presParOf" srcId="{3F7BD8E2-A8B6-4308-A8E3-74FA8F7D8751}" destId="{CF3F62A4-3F1F-479C-8AB8-0234F8BD64B1}" srcOrd="1" destOrd="0" presId="urn:microsoft.com/office/officeart/2005/8/layout/hProcess4"/>
    <dgm:cxn modelId="{022FF65E-051B-412D-A6D1-8B90DFF324BB}" type="presParOf" srcId="{3F7BD8E2-A8B6-4308-A8E3-74FA8F7D8751}" destId="{0D75A664-C7F1-4479-9705-9D02245C22A7}" srcOrd="2" destOrd="0" presId="urn:microsoft.com/office/officeart/2005/8/layout/hProcess4"/>
    <dgm:cxn modelId="{D4894DA9-6DD2-4705-BFA6-52F01106B38F}" type="presParOf" srcId="{0D75A664-C7F1-4479-9705-9D02245C22A7}" destId="{0A01C828-2E94-4981-8B09-327FDA9B5966}" srcOrd="0" destOrd="0" presId="urn:microsoft.com/office/officeart/2005/8/layout/hProcess4"/>
    <dgm:cxn modelId="{A9D5B911-6E9B-4619-A249-BD0CA6C1F14B}" type="presParOf" srcId="{0A01C828-2E94-4981-8B09-327FDA9B5966}" destId="{D983C971-8E7D-4243-955E-7E32BA4A2FB6}" srcOrd="0" destOrd="0" presId="urn:microsoft.com/office/officeart/2005/8/layout/hProcess4"/>
    <dgm:cxn modelId="{858329A9-F138-47C2-8DDB-885A8F0D6A0E}" type="presParOf" srcId="{0A01C828-2E94-4981-8B09-327FDA9B5966}" destId="{4FC80D52-FC61-4B43-8C15-6E2DF7BDB19B}" srcOrd="1" destOrd="0" presId="urn:microsoft.com/office/officeart/2005/8/layout/hProcess4"/>
    <dgm:cxn modelId="{6150F2FD-96FF-4B83-A5B9-3D6652945A94}" type="presParOf" srcId="{0A01C828-2E94-4981-8B09-327FDA9B5966}" destId="{278BD105-15F3-4334-B248-472CA7399C67}" srcOrd="2" destOrd="0" presId="urn:microsoft.com/office/officeart/2005/8/layout/hProcess4"/>
    <dgm:cxn modelId="{5A7D6EFA-6CAC-42A0-93FC-8033D4BAC582}" type="presParOf" srcId="{0A01C828-2E94-4981-8B09-327FDA9B5966}" destId="{B959E354-8BBE-4AB9-9E48-66898A508612}" srcOrd="3" destOrd="0" presId="urn:microsoft.com/office/officeart/2005/8/layout/hProcess4"/>
    <dgm:cxn modelId="{85670206-FCC9-46A1-AB33-957911981300}" type="presParOf" srcId="{0A01C828-2E94-4981-8B09-327FDA9B5966}" destId="{4F4B1C6E-CC7A-4477-BDA3-BAE27FA9BCB0}" srcOrd="4" destOrd="0" presId="urn:microsoft.com/office/officeart/2005/8/layout/hProcess4"/>
    <dgm:cxn modelId="{34242F5F-79C4-443F-ADC9-B55C2DBA8EAA}" type="presParOf" srcId="{0D75A664-C7F1-4479-9705-9D02245C22A7}" destId="{9D73EE18-A09B-4CE1-B95F-F74C786ADFA4}" srcOrd="1" destOrd="0" presId="urn:microsoft.com/office/officeart/2005/8/layout/hProcess4"/>
    <dgm:cxn modelId="{1D67B79F-3E84-4C87-BD21-D5C26221C927}" type="presParOf" srcId="{0D75A664-C7F1-4479-9705-9D02245C22A7}" destId="{711E3E3D-345A-4D46-989F-E88166798A8D}" srcOrd="2" destOrd="0" presId="urn:microsoft.com/office/officeart/2005/8/layout/hProcess4"/>
    <dgm:cxn modelId="{1F9D8139-285A-453F-9342-13DBD3A42B12}" type="presParOf" srcId="{711E3E3D-345A-4D46-989F-E88166798A8D}" destId="{2B4A5FAF-A128-4293-ACFD-8E28481ECE06}" srcOrd="0" destOrd="0" presId="urn:microsoft.com/office/officeart/2005/8/layout/hProcess4"/>
    <dgm:cxn modelId="{A65AD219-AFA3-4045-A10F-5895F2BBB742}" type="presParOf" srcId="{711E3E3D-345A-4D46-989F-E88166798A8D}" destId="{BE03DC34-5BA6-4A5C-A1B7-F910E8CABA97}" srcOrd="1" destOrd="0" presId="urn:microsoft.com/office/officeart/2005/8/layout/hProcess4"/>
    <dgm:cxn modelId="{E480763D-DA63-4208-813F-6C28EFA2719F}" type="presParOf" srcId="{711E3E3D-345A-4D46-989F-E88166798A8D}" destId="{22797311-2401-4801-AB01-DD68AB75C239}" srcOrd="2" destOrd="0" presId="urn:microsoft.com/office/officeart/2005/8/layout/hProcess4"/>
    <dgm:cxn modelId="{A969443A-BA67-4913-9873-F0EDBC96B5E9}" type="presParOf" srcId="{711E3E3D-345A-4D46-989F-E88166798A8D}" destId="{A5579D79-FB35-4939-8699-41D4028784E3}" srcOrd="3" destOrd="0" presId="urn:microsoft.com/office/officeart/2005/8/layout/hProcess4"/>
    <dgm:cxn modelId="{20D58E36-621A-4682-8D93-5E4F98A949D8}" type="presParOf" srcId="{711E3E3D-345A-4D46-989F-E88166798A8D}" destId="{27DF0433-E361-46D9-BBA9-4E140F5F2662}" srcOrd="4" destOrd="0" presId="urn:microsoft.com/office/officeart/2005/8/layout/hProcess4"/>
    <dgm:cxn modelId="{FAAD04FE-0177-4224-882C-833F197F2B53}" type="presParOf" srcId="{0D75A664-C7F1-4479-9705-9D02245C22A7}" destId="{2EDBD1ED-64CA-4F17-AD70-3F7913FC3B3D}" srcOrd="3" destOrd="0" presId="urn:microsoft.com/office/officeart/2005/8/layout/hProcess4"/>
    <dgm:cxn modelId="{8A208FFB-9418-42C1-ADDF-96CA36478BCF}" type="presParOf" srcId="{0D75A664-C7F1-4479-9705-9D02245C22A7}" destId="{B405177A-A85D-424C-B037-FD4F590AB598}" srcOrd="4" destOrd="0" presId="urn:microsoft.com/office/officeart/2005/8/layout/hProcess4"/>
    <dgm:cxn modelId="{781A3300-6DCE-47A2-9BEF-F3C809BDA834}" type="presParOf" srcId="{B405177A-A85D-424C-B037-FD4F590AB598}" destId="{ED562E11-0E6F-4FE5-96F0-D1DDAE91DAF5}" srcOrd="0" destOrd="0" presId="urn:microsoft.com/office/officeart/2005/8/layout/hProcess4"/>
    <dgm:cxn modelId="{B9B5A1F0-AAF0-4803-BFBA-46E4622E1B9F}" type="presParOf" srcId="{B405177A-A85D-424C-B037-FD4F590AB598}" destId="{D23DCAE2-6F7E-43BE-95ED-8804A0A0659F}" srcOrd="1" destOrd="0" presId="urn:microsoft.com/office/officeart/2005/8/layout/hProcess4"/>
    <dgm:cxn modelId="{BD96E91B-3C29-489A-944E-8E363A4BBB21}" type="presParOf" srcId="{B405177A-A85D-424C-B037-FD4F590AB598}" destId="{F54C0F11-D3AC-4F30-BF22-949A2828D4F3}" srcOrd="2" destOrd="0" presId="urn:microsoft.com/office/officeart/2005/8/layout/hProcess4"/>
    <dgm:cxn modelId="{61B42A4F-8978-4862-99A2-C58397664CF2}" type="presParOf" srcId="{B405177A-A85D-424C-B037-FD4F590AB598}" destId="{9D145B0F-8D09-4ABE-BBD2-4DEFA8294D49}" srcOrd="3" destOrd="0" presId="urn:microsoft.com/office/officeart/2005/8/layout/hProcess4"/>
    <dgm:cxn modelId="{261FB4DC-9DC8-476F-87F9-8A65672DEC94}" type="presParOf" srcId="{B405177A-A85D-424C-B037-FD4F590AB598}" destId="{54D3F0B6-C54D-4733-BC7A-CA9CED1DBF81}" srcOrd="4" destOrd="0" presId="urn:microsoft.com/office/officeart/2005/8/layout/hProcess4"/>
    <dgm:cxn modelId="{4009DD98-54B0-4487-BD93-B612ED820D81}" type="presParOf" srcId="{0D75A664-C7F1-4479-9705-9D02245C22A7}" destId="{F7D8FF8F-F413-42F7-A9A6-1FEA21B1D23C}" srcOrd="5" destOrd="0" presId="urn:microsoft.com/office/officeart/2005/8/layout/hProcess4"/>
    <dgm:cxn modelId="{B64CDB23-AE28-4710-987D-320967B96C35}" type="presParOf" srcId="{0D75A664-C7F1-4479-9705-9D02245C22A7}" destId="{8995AD72-C652-47D5-AB72-D8B01F24F86C}" srcOrd="6" destOrd="0" presId="urn:microsoft.com/office/officeart/2005/8/layout/hProcess4"/>
    <dgm:cxn modelId="{DF739F80-17C0-4777-A8A5-30402AC4EA0B}" type="presParOf" srcId="{8995AD72-C652-47D5-AB72-D8B01F24F86C}" destId="{BD5A358C-5984-4F30-B213-649A8A88EE76}" srcOrd="0" destOrd="0" presId="urn:microsoft.com/office/officeart/2005/8/layout/hProcess4"/>
    <dgm:cxn modelId="{84E00DA7-6828-487F-B4DD-2F7A2DF6D27B}" type="presParOf" srcId="{8995AD72-C652-47D5-AB72-D8B01F24F86C}" destId="{0736AD02-A600-4E26-9C7E-F16E8D74926F}" srcOrd="1" destOrd="0" presId="urn:microsoft.com/office/officeart/2005/8/layout/hProcess4"/>
    <dgm:cxn modelId="{F7CFD115-590C-456A-BFDA-2260BA060621}" type="presParOf" srcId="{8995AD72-C652-47D5-AB72-D8B01F24F86C}" destId="{97222023-1D98-4C9D-B7FC-353EDDAF1227}" srcOrd="2" destOrd="0" presId="urn:microsoft.com/office/officeart/2005/8/layout/hProcess4"/>
    <dgm:cxn modelId="{5C797A9E-6E1E-4D9E-B6A4-DD177DF98F6C}" type="presParOf" srcId="{8995AD72-C652-47D5-AB72-D8B01F24F86C}" destId="{D7FC62A2-B699-4BD8-AB26-0F6FA4975834}" srcOrd="3" destOrd="0" presId="urn:microsoft.com/office/officeart/2005/8/layout/hProcess4"/>
    <dgm:cxn modelId="{69391358-5FFE-4189-AE35-B96B79623CF5}" type="presParOf" srcId="{8995AD72-C652-47D5-AB72-D8B01F24F86C}" destId="{FADDB457-6047-467E-914A-A18E573EE4C7}" srcOrd="4" destOrd="0" presId="urn:microsoft.com/office/officeart/2005/8/layout/hProcess4"/>
    <dgm:cxn modelId="{4423F874-2707-4AC3-AB8A-7684A1C9EDD6}" type="presParOf" srcId="{0D75A664-C7F1-4479-9705-9D02245C22A7}" destId="{5FB466D7-F945-45B9-9390-9911C13FDC0C}" srcOrd="7" destOrd="0" presId="urn:microsoft.com/office/officeart/2005/8/layout/hProcess4"/>
    <dgm:cxn modelId="{CA46D966-DDDC-4DEF-BA78-2FAFB0D68BF6}" type="presParOf" srcId="{0D75A664-C7F1-4479-9705-9D02245C22A7}" destId="{991E8BD0-ACE7-4707-9689-4D1E9139E8BF}" srcOrd="8" destOrd="0" presId="urn:microsoft.com/office/officeart/2005/8/layout/hProcess4"/>
    <dgm:cxn modelId="{6B374488-B98D-4B63-BD65-C64B06AA71E6}" type="presParOf" srcId="{991E8BD0-ACE7-4707-9689-4D1E9139E8BF}" destId="{172907AC-520D-4515-BBB8-DAD22F9D022E}" srcOrd="0" destOrd="0" presId="urn:microsoft.com/office/officeart/2005/8/layout/hProcess4"/>
    <dgm:cxn modelId="{C00BCFA7-7403-46C2-B826-89F241042AF2}" type="presParOf" srcId="{991E8BD0-ACE7-4707-9689-4D1E9139E8BF}" destId="{61E2A919-496B-46C1-B325-522949447234}" srcOrd="1" destOrd="0" presId="urn:microsoft.com/office/officeart/2005/8/layout/hProcess4"/>
    <dgm:cxn modelId="{39193532-35BE-4DBF-86A3-3EC555BCA7AC}" type="presParOf" srcId="{991E8BD0-ACE7-4707-9689-4D1E9139E8BF}" destId="{14587A7B-C2F7-41B9-956A-81E2EE77D63C}" srcOrd="2" destOrd="0" presId="urn:microsoft.com/office/officeart/2005/8/layout/hProcess4"/>
    <dgm:cxn modelId="{84655DF7-7907-4291-A36C-91FEDF5AF1EA}" type="presParOf" srcId="{991E8BD0-ACE7-4707-9689-4D1E9139E8BF}" destId="{6B38503C-BD60-4063-875C-75B34E74FF49}" srcOrd="3" destOrd="0" presId="urn:microsoft.com/office/officeart/2005/8/layout/hProcess4"/>
    <dgm:cxn modelId="{3DB329E7-2409-4216-BF81-86621F1E5147}" type="presParOf" srcId="{991E8BD0-ACE7-4707-9689-4D1E9139E8BF}" destId="{0DFB28B4-CB98-4F4E-8021-279E0254869F}" srcOrd="4" destOrd="0" presId="urn:microsoft.com/office/officeart/2005/8/layout/hProcess4"/>
    <dgm:cxn modelId="{6C75E3D9-5836-4D00-830B-260966D0794D}" type="presParOf" srcId="{0D75A664-C7F1-4479-9705-9D02245C22A7}" destId="{636B9417-B0D4-4180-B493-89533F15F32E}" srcOrd="9" destOrd="0" presId="urn:microsoft.com/office/officeart/2005/8/layout/hProcess4"/>
    <dgm:cxn modelId="{A83889A5-FDED-4279-B2FD-FF03B1891AFF}" type="presParOf" srcId="{0D75A664-C7F1-4479-9705-9D02245C22A7}" destId="{AC2A9EF3-F996-419A-9799-E95F8082801C}" srcOrd="10" destOrd="0" presId="urn:microsoft.com/office/officeart/2005/8/layout/hProcess4"/>
    <dgm:cxn modelId="{589FB089-4CDF-4A26-ACED-8AAE14F31D89}" type="presParOf" srcId="{AC2A9EF3-F996-419A-9799-E95F8082801C}" destId="{B75CB512-BC91-4ACF-AEE7-2FEC84321737}" srcOrd="0" destOrd="0" presId="urn:microsoft.com/office/officeart/2005/8/layout/hProcess4"/>
    <dgm:cxn modelId="{3430939C-D608-45B6-9777-1FF4248CB9E3}" type="presParOf" srcId="{AC2A9EF3-F996-419A-9799-E95F8082801C}" destId="{DF373330-FE93-4A80-8ED4-06B4E073717D}" srcOrd="1" destOrd="0" presId="urn:microsoft.com/office/officeart/2005/8/layout/hProcess4"/>
    <dgm:cxn modelId="{85A5B265-C57C-4190-B752-2A4C44616188}" type="presParOf" srcId="{AC2A9EF3-F996-419A-9799-E95F8082801C}" destId="{CE24DAAF-4BBA-4A62-A1C5-95DE94B99651}" srcOrd="2" destOrd="0" presId="urn:microsoft.com/office/officeart/2005/8/layout/hProcess4"/>
    <dgm:cxn modelId="{32DB96E1-DC1A-4A06-8CFA-220DA75201DD}" type="presParOf" srcId="{AC2A9EF3-F996-419A-9799-E95F8082801C}" destId="{A9E3B25F-3A07-4FD3-8C7F-A5E35418FBAC}" srcOrd="3" destOrd="0" presId="urn:microsoft.com/office/officeart/2005/8/layout/hProcess4"/>
    <dgm:cxn modelId="{9508BB27-6B81-4C1A-87FD-3C46A67A81DF}" type="presParOf" srcId="{AC2A9EF3-F996-419A-9799-E95F8082801C}" destId="{D89BF50A-C54A-42F7-9E1D-E76581425C46}" srcOrd="4" destOrd="0" presId="urn:microsoft.com/office/officeart/2005/8/layout/hProcess4"/>
    <dgm:cxn modelId="{3E9D77FF-63AC-4EA2-A596-3A45EDD1982F}" type="presParOf" srcId="{0D75A664-C7F1-4479-9705-9D02245C22A7}" destId="{E6CF7153-7595-46F5-8221-5DC7062EF94C}" srcOrd="11" destOrd="0" presId="urn:microsoft.com/office/officeart/2005/8/layout/hProcess4"/>
    <dgm:cxn modelId="{22C578DF-1C6A-4720-8CFF-6FADFA4E9AD3}" type="presParOf" srcId="{0D75A664-C7F1-4479-9705-9D02245C22A7}" destId="{4BB818A3-2283-4909-B771-C2DC26326DFA}" srcOrd="12" destOrd="0" presId="urn:microsoft.com/office/officeart/2005/8/layout/hProcess4"/>
    <dgm:cxn modelId="{D7C3EE4F-6113-46A0-BDA5-59A840519467}" type="presParOf" srcId="{4BB818A3-2283-4909-B771-C2DC26326DFA}" destId="{F67B4CFE-E697-4FF9-92CF-1244BB4E1B5E}" srcOrd="0" destOrd="0" presId="urn:microsoft.com/office/officeart/2005/8/layout/hProcess4"/>
    <dgm:cxn modelId="{1D5F0611-4B72-4E9F-99AC-E9DF830B9AA5}" type="presParOf" srcId="{4BB818A3-2283-4909-B771-C2DC26326DFA}" destId="{2BFB2D07-163C-41EA-AB50-2BA8A53C6089}" srcOrd="1" destOrd="0" presId="urn:microsoft.com/office/officeart/2005/8/layout/hProcess4"/>
    <dgm:cxn modelId="{04E4AC77-5D57-4991-B949-59438B0485DB}" type="presParOf" srcId="{4BB818A3-2283-4909-B771-C2DC26326DFA}" destId="{416B5E42-5C2D-4427-822F-683EEE56BFB2}" srcOrd="2" destOrd="0" presId="urn:microsoft.com/office/officeart/2005/8/layout/hProcess4"/>
    <dgm:cxn modelId="{3272C995-694D-4076-94F4-09E889A15A51}" type="presParOf" srcId="{4BB818A3-2283-4909-B771-C2DC26326DFA}" destId="{D1A36336-9F3A-493E-ADE0-7109336C228C}" srcOrd="3" destOrd="0" presId="urn:microsoft.com/office/officeart/2005/8/layout/hProcess4"/>
    <dgm:cxn modelId="{22D6E143-18DF-4BB3-A107-5FC5EC4EF285}" type="presParOf" srcId="{4BB818A3-2283-4909-B771-C2DC26326DFA}" destId="{FA4089C6-AB8E-4CDB-887B-D18CCA20165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80D52-FC61-4B43-8C15-6E2DF7BDB19B}">
      <dsp:nvSpPr>
        <dsp:cNvPr id="0" name=""/>
        <dsp:cNvSpPr/>
      </dsp:nvSpPr>
      <dsp:spPr>
        <a:xfrm>
          <a:off x="428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OBJEK SASTRA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OBJEK PENDIDIKAN</a:t>
          </a:r>
          <a:endParaRPr lang="en-US" sz="600" kern="1200" dirty="0"/>
        </a:p>
      </dsp:txBody>
      <dsp:txXfrm>
        <a:off x="24356" y="2307762"/>
        <a:ext cx="1212773" cy="769094"/>
      </dsp:txXfrm>
    </dsp:sp>
    <dsp:sp modelId="{9D73EE18-A09B-4CE1-B95F-F74C786ADFA4}">
      <dsp:nvSpPr>
        <dsp:cNvPr id="0" name=""/>
        <dsp:cNvSpPr/>
      </dsp:nvSpPr>
      <dsp:spPr>
        <a:xfrm>
          <a:off x="708726" y="2530961"/>
          <a:ext cx="1390993" cy="1390993"/>
        </a:xfrm>
        <a:prstGeom prst="leftCircularArrow">
          <a:avLst>
            <a:gd name="adj1" fmla="val 3160"/>
            <a:gd name="adj2" fmla="val 388896"/>
            <a:gd name="adj3" fmla="val 2164407"/>
            <a:gd name="adj4" fmla="val 9024489"/>
            <a:gd name="adj5" fmla="val 368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9E354-8BBE-4AB9-9E48-66898A508612}">
      <dsp:nvSpPr>
        <dsp:cNvPr id="0" name=""/>
        <dsp:cNvSpPr/>
      </dsp:nvSpPr>
      <dsp:spPr>
        <a:xfrm>
          <a:off x="280567" y="3100785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PRA PENELITIAN</a:t>
          </a:r>
          <a:endParaRPr lang="en-US" sz="900" kern="1200" dirty="0"/>
        </a:p>
      </dsp:txBody>
      <dsp:txXfrm>
        <a:off x="293618" y="3113836"/>
        <a:ext cx="1094457" cy="419507"/>
      </dsp:txXfrm>
    </dsp:sp>
    <dsp:sp modelId="{BE03DC34-5BA6-4A5C-A1B7-F910E8CABA97}">
      <dsp:nvSpPr>
        <dsp:cNvPr id="0" name=""/>
        <dsp:cNvSpPr/>
      </dsp:nvSpPr>
      <dsp:spPr>
        <a:xfrm>
          <a:off x="1610420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DATA EMPIRIS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PERMASALAHAN</a:t>
          </a:r>
          <a:endParaRPr lang="en-US" sz="600" kern="1200" dirty="0"/>
        </a:p>
      </dsp:txBody>
      <dsp:txXfrm>
        <a:off x="1634348" y="2530567"/>
        <a:ext cx="1212773" cy="769094"/>
      </dsp:txXfrm>
    </dsp:sp>
    <dsp:sp modelId="{2EDBD1ED-64CA-4F17-AD70-3F7913FC3B3D}">
      <dsp:nvSpPr>
        <dsp:cNvPr id="0" name=""/>
        <dsp:cNvSpPr/>
      </dsp:nvSpPr>
      <dsp:spPr>
        <a:xfrm>
          <a:off x="2308214" y="1644700"/>
          <a:ext cx="1552073" cy="1552073"/>
        </a:xfrm>
        <a:prstGeom prst="circularArrow">
          <a:avLst>
            <a:gd name="adj1" fmla="val 2832"/>
            <a:gd name="adj2" fmla="val 345858"/>
            <a:gd name="adj3" fmla="val 19478631"/>
            <a:gd name="adj4" fmla="val 12575511"/>
            <a:gd name="adj5" fmla="val 330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79D79-FB35-4939-8699-41D4028784E3}">
      <dsp:nvSpPr>
        <dsp:cNvPr id="0" name=""/>
        <dsp:cNvSpPr/>
      </dsp:nvSpPr>
      <dsp:spPr>
        <a:xfrm>
          <a:off x="1890560" y="2061029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KAJIAN AWAL</a:t>
          </a:r>
          <a:endParaRPr lang="en-US" sz="900" kern="1200" dirty="0"/>
        </a:p>
      </dsp:txBody>
      <dsp:txXfrm>
        <a:off x="1903611" y="2074080"/>
        <a:ext cx="1094457" cy="419507"/>
      </dsp:txXfrm>
    </dsp:sp>
    <dsp:sp modelId="{D23DCAE2-6F7E-43BE-95ED-8804A0A0659F}">
      <dsp:nvSpPr>
        <dsp:cNvPr id="0" name=""/>
        <dsp:cNvSpPr/>
      </dsp:nvSpPr>
      <dsp:spPr>
        <a:xfrm>
          <a:off x="3220413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CAKUPAN SASTRA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CAKUPAN PENDIDIKAN</a:t>
          </a:r>
          <a:endParaRPr lang="en-US" sz="600" kern="1200" dirty="0"/>
        </a:p>
      </dsp:txBody>
      <dsp:txXfrm>
        <a:off x="3244341" y="2307762"/>
        <a:ext cx="1212773" cy="769094"/>
      </dsp:txXfrm>
    </dsp:sp>
    <dsp:sp modelId="{F7D8FF8F-F413-42F7-A9A6-1FEA21B1D23C}">
      <dsp:nvSpPr>
        <dsp:cNvPr id="0" name=""/>
        <dsp:cNvSpPr/>
      </dsp:nvSpPr>
      <dsp:spPr>
        <a:xfrm>
          <a:off x="3928712" y="2530961"/>
          <a:ext cx="1390993" cy="1390993"/>
        </a:xfrm>
        <a:prstGeom prst="leftCircularArrow">
          <a:avLst>
            <a:gd name="adj1" fmla="val 3160"/>
            <a:gd name="adj2" fmla="val 388896"/>
            <a:gd name="adj3" fmla="val 2164407"/>
            <a:gd name="adj4" fmla="val 9024489"/>
            <a:gd name="adj5" fmla="val 368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45B0F-8D09-4ABE-BBD2-4DEFA8294D49}">
      <dsp:nvSpPr>
        <dsp:cNvPr id="0" name=""/>
        <dsp:cNvSpPr/>
      </dsp:nvSpPr>
      <dsp:spPr>
        <a:xfrm>
          <a:off x="3500553" y="3100785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HIPOTESIS</a:t>
          </a:r>
          <a:endParaRPr lang="en-US" sz="900" kern="1200" dirty="0"/>
        </a:p>
      </dsp:txBody>
      <dsp:txXfrm>
        <a:off x="3513604" y="3113836"/>
        <a:ext cx="1094457" cy="419507"/>
      </dsp:txXfrm>
    </dsp:sp>
    <dsp:sp modelId="{0736AD02-A600-4E26-9C7E-F16E8D74926F}">
      <dsp:nvSpPr>
        <dsp:cNvPr id="0" name=""/>
        <dsp:cNvSpPr/>
      </dsp:nvSpPr>
      <dsp:spPr>
        <a:xfrm>
          <a:off x="4830406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KERANGKA BERPIKIR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PENENTUAN RUMUSAN MASALAH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PENENTUAN JENIS PENELITIAN (KUALITATIF/KUANTITATIF)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PENENTUAN METODE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PENENTUAN TEORI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PENENTUAN PEMBAHASAN</a:t>
          </a:r>
          <a:endParaRPr lang="en-US" sz="600" kern="1200" dirty="0"/>
        </a:p>
      </dsp:txBody>
      <dsp:txXfrm>
        <a:off x="4854334" y="2530567"/>
        <a:ext cx="1212773" cy="769094"/>
      </dsp:txXfrm>
    </dsp:sp>
    <dsp:sp modelId="{5FB466D7-F945-45B9-9390-9911C13FDC0C}">
      <dsp:nvSpPr>
        <dsp:cNvPr id="0" name=""/>
        <dsp:cNvSpPr/>
      </dsp:nvSpPr>
      <dsp:spPr>
        <a:xfrm>
          <a:off x="5528200" y="1644700"/>
          <a:ext cx="1552073" cy="1552073"/>
        </a:xfrm>
        <a:prstGeom prst="circularArrow">
          <a:avLst>
            <a:gd name="adj1" fmla="val 2832"/>
            <a:gd name="adj2" fmla="val 345858"/>
            <a:gd name="adj3" fmla="val 19478631"/>
            <a:gd name="adj4" fmla="val 12575511"/>
            <a:gd name="adj5" fmla="val 330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FC62A2-B699-4BD8-AB26-0F6FA4975834}">
      <dsp:nvSpPr>
        <dsp:cNvPr id="0" name=""/>
        <dsp:cNvSpPr/>
      </dsp:nvSpPr>
      <dsp:spPr>
        <a:xfrm>
          <a:off x="5110546" y="2061029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PEMETAAN PENELITIAN</a:t>
          </a:r>
          <a:endParaRPr lang="en-US" sz="900" kern="1200" dirty="0"/>
        </a:p>
      </dsp:txBody>
      <dsp:txXfrm>
        <a:off x="5123597" y="2074080"/>
        <a:ext cx="1094457" cy="419507"/>
      </dsp:txXfrm>
    </dsp:sp>
    <dsp:sp modelId="{61E2A919-496B-46C1-B325-522949447234}">
      <dsp:nvSpPr>
        <dsp:cNvPr id="0" name=""/>
        <dsp:cNvSpPr/>
      </dsp:nvSpPr>
      <dsp:spPr>
        <a:xfrm>
          <a:off x="6440399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LATAR BELAKANG PENELITIAN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RUMUSAN MASALAH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TUJUAN DAN MANFAAT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METODE PILIHAN</a:t>
          </a:r>
          <a:endParaRPr lang="en-US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600" kern="1200" dirty="0" smtClean="0"/>
            <a:t>TEKNIK PENYAJIAN</a:t>
          </a:r>
          <a:endParaRPr lang="en-US" sz="600" kern="1200" dirty="0"/>
        </a:p>
      </dsp:txBody>
      <dsp:txXfrm>
        <a:off x="6464327" y="2307762"/>
        <a:ext cx="1212773" cy="769094"/>
      </dsp:txXfrm>
    </dsp:sp>
    <dsp:sp modelId="{636B9417-B0D4-4180-B493-89533F15F32E}">
      <dsp:nvSpPr>
        <dsp:cNvPr id="0" name=""/>
        <dsp:cNvSpPr/>
      </dsp:nvSpPr>
      <dsp:spPr>
        <a:xfrm>
          <a:off x="7148698" y="2530961"/>
          <a:ext cx="1390993" cy="1390993"/>
        </a:xfrm>
        <a:prstGeom prst="leftCircularArrow">
          <a:avLst>
            <a:gd name="adj1" fmla="val 3160"/>
            <a:gd name="adj2" fmla="val 388896"/>
            <a:gd name="adj3" fmla="val 2164407"/>
            <a:gd name="adj4" fmla="val 9024489"/>
            <a:gd name="adj5" fmla="val 3686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38503C-BD60-4063-875C-75B34E74FF49}">
      <dsp:nvSpPr>
        <dsp:cNvPr id="0" name=""/>
        <dsp:cNvSpPr/>
      </dsp:nvSpPr>
      <dsp:spPr>
        <a:xfrm>
          <a:off x="6720539" y="3100785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PENYUSUNAN PROPOSAL</a:t>
          </a:r>
          <a:endParaRPr lang="en-US" sz="900" kern="1200" dirty="0"/>
        </a:p>
      </dsp:txBody>
      <dsp:txXfrm>
        <a:off x="6733590" y="3113836"/>
        <a:ext cx="1094457" cy="419507"/>
      </dsp:txXfrm>
    </dsp:sp>
    <dsp:sp modelId="{DF373330-FE93-4A80-8ED4-06B4E073717D}">
      <dsp:nvSpPr>
        <dsp:cNvPr id="0" name=""/>
        <dsp:cNvSpPr/>
      </dsp:nvSpPr>
      <dsp:spPr>
        <a:xfrm>
          <a:off x="8050392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CF7153-7595-46F5-8221-5DC7062EF94C}">
      <dsp:nvSpPr>
        <dsp:cNvPr id="0" name=""/>
        <dsp:cNvSpPr/>
      </dsp:nvSpPr>
      <dsp:spPr>
        <a:xfrm>
          <a:off x="8748186" y="1644700"/>
          <a:ext cx="1552073" cy="1552073"/>
        </a:xfrm>
        <a:prstGeom prst="circularArrow">
          <a:avLst>
            <a:gd name="adj1" fmla="val 2832"/>
            <a:gd name="adj2" fmla="val 345858"/>
            <a:gd name="adj3" fmla="val 19478631"/>
            <a:gd name="adj4" fmla="val 12575511"/>
            <a:gd name="adj5" fmla="val 330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3B25F-3A07-4FD3-8C7F-A5E35418FBAC}">
      <dsp:nvSpPr>
        <dsp:cNvPr id="0" name=""/>
        <dsp:cNvSpPr/>
      </dsp:nvSpPr>
      <dsp:spPr>
        <a:xfrm>
          <a:off x="8330532" y="2061029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PROSES PENELITIAN, PEMBAHASAN, KESIMPULAN</a:t>
          </a:r>
          <a:endParaRPr lang="en-US" sz="900" kern="1200" dirty="0"/>
        </a:p>
      </dsp:txBody>
      <dsp:txXfrm>
        <a:off x="8343583" y="2074080"/>
        <a:ext cx="1094457" cy="419507"/>
      </dsp:txXfrm>
    </dsp:sp>
    <dsp:sp modelId="{2BFB2D07-163C-41EA-AB50-2BA8A53C6089}">
      <dsp:nvSpPr>
        <dsp:cNvPr id="0" name=""/>
        <dsp:cNvSpPr/>
      </dsp:nvSpPr>
      <dsp:spPr>
        <a:xfrm>
          <a:off x="9660385" y="2283834"/>
          <a:ext cx="1260629" cy="103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36336-9F3A-493E-ADE0-7109336C228C}">
      <dsp:nvSpPr>
        <dsp:cNvPr id="0" name=""/>
        <dsp:cNvSpPr/>
      </dsp:nvSpPr>
      <dsp:spPr>
        <a:xfrm>
          <a:off x="9940525" y="3100785"/>
          <a:ext cx="1120559" cy="445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LAPORAN PENELITIAN</a:t>
          </a:r>
          <a:endParaRPr lang="en-US" sz="900" kern="1200" dirty="0"/>
        </a:p>
      </dsp:txBody>
      <dsp:txXfrm>
        <a:off x="9953576" y="3113836"/>
        <a:ext cx="1094457" cy="4195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7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436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2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94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90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772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74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69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53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58793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9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6981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23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4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72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7890-DF2F-49D0-81A3-D7AE2152AA85}" type="datetimeFigureOut">
              <a:rPr lang="en-US" smtClean="0"/>
              <a:t>3/15/2017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9DFDC4-1BBC-42C7-84BF-C76BE3170D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3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RAGAM PENDEKATAN DAN METODE PENELITIAN SASTRA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Nazla maharani umaya, </a:t>
            </a:r>
            <a:r>
              <a:rPr lang="en-US" dirty="0" err="1" smtClean="0"/>
              <a:t>M.Hum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7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PENELITIAN </a:t>
            </a:r>
            <a:r>
              <a:rPr lang="en-US" dirty="0" smtClean="0"/>
              <a:t>SASTRA DAN PEMBELAJARAN </a:t>
            </a:r>
            <a:r>
              <a:rPr lang="en-US" dirty="0" smtClean="0"/>
              <a:t>SASTRA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MENGGUNAKAN METODE PENELITIAN GABUNGAN</a:t>
            </a:r>
          </a:p>
          <a:p>
            <a:r>
              <a:rPr lang="en-US" dirty="0" smtClean="0"/>
              <a:t>1. METODE PENELITIAN PENDIDIKAN (PEMBELAJARAN)</a:t>
            </a:r>
          </a:p>
          <a:p>
            <a:r>
              <a:rPr lang="en-US" dirty="0" smtClean="0"/>
              <a:t>2. METODE PENELITIAN SASTRA (KARYA SASTRA/ OBJEK)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27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3908113" cy="155098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METODE PENELITIAN PENDIDIKAN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90"/>
            <a:ext cx="3908113" cy="228480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PENELITIAN KONSEPTUAL (KUALITATIF)</a:t>
            </a:r>
          </a:p>
          <a:p>
            <a:r>
              <a:rPr lang="en-US" dirty="0" smtClean="0"/>
              <a:t>PENELITIAN EKSPERIMEN (KUANTITATIF)</a:t>
            </a:r>
          </a:p>
          <a:p>
            <a:r>
              <a:rPr lang="en-US" dirty="0" smtClean="0"/>
              <a:t>PENELITIAN KORELASI (KUANTITATIF)</a:t>
            </a:r>
          </a:p>
          <a:p>
            <a:r>
              <a:rPr lang="en-US" dirty="0" smtClean="0"/>
              <a:t>PENELITIAN TERAPAN (KUALITATIF/KUANTITATIF)</a:t>
            </a:r>
          </a:p>
          <a:p>
            <a:r>
              <a:rPr lang="en-US" dirty="0" smtClean="0"/>
              <a:t>PENELITIAN EVALUASI </a:t>
            </a:r>
            <a:r>
              <a:rPr lang="en-US" smtClean="0"/>
              <a:t>(KUANTITATIF)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741894" y="609599"/>
            <a:ext cx="408343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METODE PENELITIAN SASTRA (KUALITATIF)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741894" y="1939459"/>
            <a:ext cx="3922611" cy="2505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PENELITIAN STRUKTURAL</a:t>
            </a:r>
          </a:p>
          <a:p>
            <a:r>
              <a:rPr lang="en-US" dirty="0" smtClean="0"/>
              <a:t>PENELITIAN SOSIOLOGIS</a:t>
            </a:r>
          </a:p>
          <a:p>
            <a:r>
              <a:rPr lang="en-US" dirty="0" smtClean="0"/>
              <a:t>PENELITIAN HISTORIS</a:t>
            </a:r>
          </a:p>
          <a:p>
            <a:r>
              <a:rPr lang="en-US" dirty="0" smtClean="0"/>
              <a:t>PENELITIAN RESEPSI</a:t>
            </a:r>
          </a:p>
          <a:p>
            <a:r>
              <a:rPr lang="en-US" dirty="0" smtClean="0"/>
              <a:t>DLL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86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JENIS PENELITIAN BERDASARKAN PENDEKATAN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PENELITIAN KONSEPTUAL: MERANCANG KONSEP PEMBELAJARAN ATAU TEKNOLOGI PENDIDIKAN</a:t>
            </a:r>
          </a:p>
          <a:p>
            <a:r>
              <a:rPr lang="en-US" dirty="0" smtClean="0"/>
              <a:t>PENELITIAN EKSPERIMEN: MENGUJI COBA RANCANGAN</a:t>
            </a:r>
          </a:p>
          <a:p>
            <a:r>
              <a:rPr lang="en-US" dirty="0" smtClean="0"/>
              <a:t>PENELITIAN KORELASI : MENJELASKAN HUBUNGAN ANTARA DUA ATAU LEBIH VARIABEL PENELITIAN</a:t>
            </a:r>
          </a:p>
          <a:p>
            <a:r>
              <a:rPr lang="en-US" dirty="0" smtClean="0"/>
              <a:t>PENELITIAN TERAPAN: MENERAPKAN KONSEP PEMBELAJARAN</a:t>
            </a:r>
          </a:p>
          <a:p>
            <a:r>
              <a:rPr lang="en-US" dirty="0" smtClean="0"/>
              <a:t>PENELITIAN EVALUASI: MENGEVALUASI PROSES DAN KONSEP SEBUAH PEMBELAJARAN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3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JENIS PENELITIAN SASTRA YANG DAPAT DIKOLABORASIKAN DENGAN PENELITIAN PENDIDIKAN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PENELITIAN STRUKTURAL : MENGKAJI TEKS PADA STRUKTUR KARYA SASTRA</a:t>
            </a:r>
          </a:p>
          <a:p>
            <a:r>
              <a:rPr lang="en-US" dirty="0" smtClean="0"/>
              <a:t>PENELITIAN SOSIOLOGIS: MENGKAJI KARYA SASTRA YANG DIKAITKAN DENGAN KEHIDUPAN SOSIAL</a:t>
            </a:r>
          </a:p>
          <a:p>
            <a:r>
              <a:rPr lang="en-US" dirty="0" smtClean="0"/>
              <a:t>PENELITIAN HISTORIS: MENGKAJI KARYA SASTRA YANG BERKAITAN DENGAN SEJARAH KARYA SASTRA DAN PENDIDIKAN</a:t>
            </a:r>
          </a:p>
          <a:p>
            <a:r>
              <a:rPr lang="en-US" dirty="0" smtClean="0"/>
              <a:t>PENELITIAN INTERTEKSTUAL: MENGKAJI DUA ATAU LEBIH KARYA SASTRA TERKAIT DENGAN ESENSI PENDIDIKAN</a:t>
            </a:r>
          </a:p>
          <a:p>
            <a:r>
              <a:rPr lang="en-US" dirty="0" smtClean="0"/>
              <a:t>PENELITIAN RESEPSI: MEMAHAMI KARYA SASTRA DAN KONTEKS PERAN KARYA SASTRA DALAM DUNIA PENDIDIKAN DAN PEMBELAJARAN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1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240" y="179294"/>
            <a:ext cx="8184278" cy="640976"/>
          </a:xfrm>
        </p:spPr>
        <p:txBody>
          <a:bodyPr/>
          <a:lstStyle/>
          <a:p>
            <a:r>
              <a:rPr lang="en-US" dirty="0" smtClean="0"/>
              <a:t>SKEMATIS PROSES PENELITIAN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7059865"/>
              </p:ext>
            </p:extLst>
          </p:nvPr>
        </p:nvGraphicFramePr>
        <p:xfrm>
          <a:off x="193674" y="282388"/>
          <a:ext cx="11061513" cy="5607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14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</TotalTime>
  <Words>260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RAGAM PENDEKATAN DAN METODE PENELITIAN SASTRA</vt:lpstr>
      <vt:lpstr>PENELITIAN SASTRA DAN PEMBELAJARAN SASTRA</vt:lpstr>
      <vt:lpstr>METODE PENELITIAN PENDIDIKAN</vt:lpstr>
      <vt:lpstr>JENIS PENELITIAN BERDASARKAN PENDEKATAN</vt:lpstr>
      <vt:lpstr>JENIS PENELITIAN SASTRA YANG DAPAT DIKOLABORASIKAN DENGAN PENELITIAN PENDIDIKAN</vt:lpstr>
      <vt:lpstr>SKEMATIS PROSES PENELITIAN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RAGAM PENDEKATAN DAN METODE PENELITIAN SASTRA</dc:title>
  <dc:creator>nazla maharani umaya</dc:creator>
  <cp:lastModifiedBy>nazla maharani umaya</cp:lastModifiedBy>
  <cp:revision>5</cp:revision>
  <dcterms:created xsi:type="dcterms:W3CDTF">2016-03-14T02:31:32Z</dcterms:created>
  <dcterms:modified xsi:type="dcterms:W3CDTF">2017-03-15T00:29:36Z</dcterms:modified>
</cp:coreProperties>
</file>