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5" r:id="rId2"/>
    <p:sldId id="296" r:id="rId3"/>
    <p:sldId id="297" r:id="rId4"/>
    <p:sldId id="298" r:id="rId5"/>
    <p:sldId id="299" r:id="rId6"/>
    <p:sldId id="300" r:id="rId7"/>
    <p:sldId id="301" r:id="rId8"/>
    <p:sldId id="302" r:id="rId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59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6CA866-1955-4EEE-B057-027D6F6790FC}" type="doc">
      <dgm:prSet loTypeId="urn:microsoft.com/office/officeart/2005/8/layout/list1" loCatId="list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id-ID"/>
        </a:p>
      </dgm:t>
    </dgm:pt>
    <dgm:pt modelId="{437F8B37-8515-4CF3-84BE-EEFFEF545704}">
      <dgm:prSet phldrT="[Text]" custT="1"/>
      <dgm:spPr/>
      <dgm:t>
        <a:bodyPr/>
        <a:lstStyle/>
        <a:p>
          <a:r>
            <a:rPr lang="id-ID" sz="3600" dirty="0"/>
            <a:t>Bidang Komunikasi</a:t>
          </a:r>
        </a:p>
      </dgm:t>
    </dgm:pt>
    <dgm:pt modelId="{9AE0783E-ADC3-4B39-B50F-506638FB48D0}" type="parTrans" cxnId="{8D52F69A-8AB7-4E9A-AF3A-016BDC02CFC6}">
      <dgm:prSet/>
      <dgm:spPr/>
      <dgm:t>
        <a:bodyPr/>
        <a:lstStyle/>
        <a:p>
          <a:endParaRPr lang="id-ID"/>
        </a:p>
      </dgm:t>
    </dgm:pt>
    <dgm:pt modelId="{5EC4BEDE-44A3-4572-9F83-3339749B13B8}" type="sibTrans" cxnId="{8D52F69A-8AB7-4E9A-AF3A-016BDC02CFC6}">
      <dgm:prSet/>
      <dgm:spPr/>
      <dgm:t>
        <a:bodyPr/>
        <a:lstStyle/>
        <a:p>
          <a:endParaRPr lang="id-ID"/>
        </a:p>
      </dgm:t>
    </dgm:pt>
    <dgm:pt modelId="{A64C0379-64A6-4081-BA1C-3D89CA7872C3}">
      <dgm:prSet phldrT="[Text]" custT="1"/>
      <dgm:spPr/>
      <dgm:t>
        <a:bodyPr/>
        <a:lstStyle/>
        <a:p>
          <a:r>
            <a:rPr lang="id-ID" sz="3600" dirty="0"/>
            <a:t>Bidang Kedokteran</a:t>
          </a:r>
        </a:p>
      </dgm:t>
    </dgm:pt>
    <dgm:pt modelId="{0A0B896F-3159-4E3F-AE50-CCCA64F49220}" type="sibTrans" cxnId="{08F2848E-75C7-48C3-A643-F8AC2C576C70}">
      <dgm:prSet/>
      <dgm:spPr/>
      <dgm:t>
        <a:bodyPr/>
        <a:lstStyle/>
        <a:p>
          <a:endParaRPr lang="id-ID"/>
        </a:p>
      </dgm:t>
    </dgm:pt>
    <dgm:pt modelId="{3A5278CF-4E2A-4263-8789-F0FCD78CA491}" type="parTrans" cxnId="{08F2848E-75C7-48C3-A643-F8AC2C576C70}">
      <dgm:prSet/>
      <dgm:spPr/>
      <dgm:t>
        <a:bodyPr/>
        <a:lstStyle/>
        <a:p>
          <a:endParaRPr lang="id-ID"/>
        </a:p>
      </dgm:t>
    </dgm:pt>
    <dgm:pt modelId="{3A7C3CD0-F007-431D-9D38-6F03CAB32268}">
      <dgm:prSet phldrT="[Text]" custT="1"/>
      <dgm:spPr/>
      <dgm:t>
        <a:bodyPr/>
        <a:lstStyle/>
        <a:p>
          <a:r>
            <a:rPr lang="id-ID" sz="3600" dirty="0"/>
            <a:t>Bidang Lalu Lintas Udara</a:t>
          </a:r>
        </a:p>
      </dgm:t>
    </dgm:pt>
    <dgm:pt modelId="{753C717E-F8C3-4857-86EA-2E9AF8F77E7D}" type="sibTrans" cxnId="{69DBC12F-560D-480D-8CC2-58301CD0B1EF}">
      <dgm:prSet/>
      <dgm:spPr/>
      <dgm:t>
        <a:bodyPr/>
        <a:lstStyle/>
        <a:p>
          <a:endParaRPr lang="id-ID"/>
        </a:p>
      </dgm:t>
    </dgm:pt>
    <dgm:pt modelId="{80A3B6DA-63F5-4B6E-B3ED-57D2CE9FBE2F}" type="parTrans" cxnId="{69DBC12F-560D-480D-8CC2-58301CD0B1EF}">
      <dgm:prSet/>
      <dgm:spPr/>
      <dgm:t>
        <a:bodyPr/>
        <a:lstStyle/>
        <a:p>
          <a:endParaRPr lang="id-ID"/>
        </a:p>
      </dgm:t>
    </dgm:pt>
    <dgm:pt modelId="{7189BABE-3766-47E4-9FAB-1C53FCFF66ED}">
      <dgm:prSet phldrT="[Text]" custT="1"/>
      <dgm:spPr/>
      <dgm:t>
        <a:bodyPr/>
        <a:lstStyle/>
        <a:p>
          <a:r>
            <a:rPr lang="id-ID" sz="3600" dirty="0"/>
            <a:t>Bidang Pertanian </a:t>
          </a:r>
        </a:p>
      </dgm:t>
    </dgm:pt>
    <dgm:pt modelId="{AA4A190E-94CB-457A-A6CA-709D9026715F}" type="parTrans" cxnId="{BC4F0233-03A4-43C7-8CEC-1F3128F553F1}">
      <dgm:prSet/>
      <dgm:spPr/>
      <dgm:t>
        <a:bodyPr/>
        <a:lstStyle/>
        <a:p>
          <a:endParaRPr lang="id-ID"/>
        </a:p>
      </dgm:t>
    </dgm:pt>
    <dgm:pt modelId="{A58FC3EF-33AC-437A-B94E-BF1CFF18D6BC}" type="sibTrans" cxnId="{BC4F0233-03A4-43C7-8CEC-1F3128F553F1}">
      <dgm:prSet/>
      <dgm:spPr/>
      <dgm:t>
        <a:bodyPr/>
        <a:lstStyle/>
        <a:p>
          <a:endParaRPr lang="id-ID"/>
        </a:p>
      </dgm:t>
    </dgm:pt>
    <dgm:pt modelId="{CC7DD2E4-03AD-47DB-AED5-39C2CAE18BAE}">
      <dgm:prSet phldrT="[Text]" custT="1"/>
      <dgm:spPr/>
      <dgm:t>
        <a:bodyPr/>
        <a:lstStyle/>
        <a:p>
          <a:r>
            <a:rPr lang="id-ID" sz="3600" dirty="0"/>
            <a:t>Pabrik</a:t>
          </a:r>
        </a:p>
      </dgm:t>
    </dgm:pt>
    <dgm:pt modelId="{D21974C4-AD23-4FA8-B255-12E594489065}" type="parTrans" cxnId="{42A36F87-FBBD-456F-9057-02D49D8A9A82}">
      <dgm:prSet/>
      <dgm:spPr/>
      <dgm:t>
        <a:bodyPr/>
        <a:lstStyle/>
        <a:p>
          <a:endParaRPr lang="id-ID"/>
        </a:p>
      </dgm:t>
    </dgm:pt>
    <dgm:pt modelId="{9935122D-32B0-43D4-BFDC-6A0DCCE48319}" type="sibTrans" cxnId="{42A36F87-FBBD-456F-9057-02D49D8A9A82}">
      <dgm:prSet/>
      <dgm:spPr/>
      <dgm:t>
        <a:bodyPr/>
        <a:lstStyle/>
        <a:p>
          <a:endParaRPr lang="id-ID"/>
        </a:p>
      </dgm:t>
    </dgm:pt>
    <dgm:pt modelId="{87F43714-490E-484B-987D-EE660AB0AE9B}" type="pres">
      <dgm:prSet presAssocID="{9D6CA866-1955-4EEE-B057-027D6F6790FC}" presName="linear" presStyleCnt="0">
        <dgm:presLayoutVars>
          <dgm:dir/>
          <dgm:animLvl val="lvl"/>
          <dgm:resizeHandles val="exact"/>
        </dgm:presLayoutVars>
      </dgm:prSet>
      <dgm:spPr/>
    </dgm:pt>
    <dgm:pt modelId="{88581E07-D014-4A72-B393-5C9AED474CAC}" type="pres">
      <dgm:prSet presAssocID="{437F8B37-8515-4CF3-84BE-EEFFEF545704}" presName="parentLin" presStyleCnt="0"/>
      <dgm:spPr/>
    </dgm:pt>
    <dgm:pt modelId="{BA56599B-0C39-418E-B7AE-87E087DE153C}" type="pres">
      <dgm:prSet presAssocID="{437F8B37-8515-4CF3-84BE-EEFFEF545704}" presName="parentLeftMargin" presStyleLbl="node1" presStyleIdx="0" presStyleCnt="5"/>
      <dgm:spPr/>
    </dgm:pt>
    <dgm:pt modelId="{6A322373-9C57-40C2-93FA-32E092AD1FFD}" type="pres">
      <dgm:prSet presAssocID="{437F8B37-8515-4CF3-84BE-EEFFEF54570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48362F2-6C47-4EEE-B510-D93C3636A72E}" type="pres">
      <dgm:prSet presAssocID="{437F8B37-8515-4CF3-84BE-EEFFEF545704}" presName="negativeSpace" presStyleCnt="0"/>
      <dgm:spPr/>
    </dgm:pt>
    <dgm:pt modelId="{65475551-0885-42E2-ADE6-8AA4A5046670}" type="pres">
      <dgm:prSet presAssocID="{437F8B37-8515-4CF3-84BE-EEFFEF545704}" presName="childText" presStyleLbl="conFgAcc1" presStyleIdx="0" presStyleCnt="5">
        <dgm:presLayoutVars>
          <dgm:bulletEnabled val="1"/>
        </dgm:presLayoutVars>
      </dgm:prSet>
      <dgm:spPr/>
    </dgm:pt>
    <dgm:pt modelId="{0ED58E59-A1CF-47C1-B127-D34B52C8A70A}" type="pres">
      <dgm:prSet presAssocID="{5EC4BEDE-44A3-4572-9F83-3339749B13B8}" presName="spaceBetweenRectangles" presStyleCnt="0"/>
      <dgm:spPr/>
    </dgm:pt>
    <dgm:pt modelId="{F3EF22A8-FFD8-44AB-BDA2-AEFEB1165FDE}" type="pres">
      <dgm:prSet presAssocID="{A64C0379-64A6-4081-BA1C-3D89CA7872C3}" presName="parentLin" presStyleCnt="0"/>
      <dgm:spPr/>
    </dgm:pt>
    <dgm:pt modelId="{B178F69F-3B6C-41A1-9E83-43AABCD84F9D}" type="pres">
      <dgm:prSet presAssocID="{A64C0379-64A6-4081-BA1C-3D89CA7872C3}" presName="parentLeftMargin" presStyleLbl="node1" presStyleIdx="0" presStyleCnt="5"/>
      <dgm:spPr/>
    </dgm:pt>
    <dgm:pt modelId="{5BFCF433-D984-48B8-8063-19520C98ADBD}" type="pres">
      <dgm:prSet presAssocID="{A64C0379-64A6-4081-BA1C-3D89CA7872C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907EDD3-E783-4079-8909-1B13117D190F}" type="pres">
      <dgm:prSet presAssocID="{A64C0379-64A6-4081-BA1C-3D89CA7872C3}" presName="negativeSpace" presStyleCnt="0"/>
      <dgm:spPr/>
    </dgm:pt>
    <dgm:pt modelId="{16BA41F5-7ECF-44CE-AA7B-0F1330F86DF7}" type="pres">
      <dgm:prSet presAssocID="{A64C0379-64A6-4081-BA1C-3D89CA7872C3}" presName="childText" presStyleLbl="conFgAcc1" presStyleIdx="1" presStyleCnt="5">
        <dgm:presLayoutVars>
          <dgm:bulletEnabled val="1"/>
        </dgm:presLayoutVars>
      </dgm:prSet>
      <dgm:spPr/>
    </dgm:pt>
    <dgm:pt modelId="{A8329F11-EB01-4DAF-A7D5-63AD9B123F8F}" type="pres">
      <dgm:prSet presAssocID="{0A0B896F-3159-4E3F-AE50-CCCA64F49220}" presName="spaceBetweenRectangles" presStyleCnt="0"/>
      <dgm:spPr/>
    </dgm:pt>
    <dgm:pt modelId="{A671712F-F827-4676-94BC-A83F30F1B2D6}" type="pres">
      <dgm:prSet presAssocID="{3A7C3CD0-F007-431D-9D38-6F03CAB32268}" presName="parentLin" presStyleCnt="0"/>
      <dgm:spPr/>
    </dgm:pt>
    <dgm:pt modelId="{8E63B8FF-5350-4AAB-8B82-C143B7B217A4}" type="pres">
      <dgm:prSet presAssocID="{3A7C3CD0-F007-431D-9D38-6F03CAB32268}" presName="parentLeftMargin" presStyleLbl="node1" presStyleIdx="1" presStyleCnt="5"/>
      <dgm:spPr/>
    </dgm:pt>
    <dgm:pt modelId="{E9634044-7A1E-49C0-90C7-503B1F0BDEC4}" type="pres">
      <dgm:prSet presAssocID="{3A7C3CD0-F007-431D-9D38-6F03CAB3226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9D12807-15BF-477B-9127-4CBA67C87649}" type="pres">
      <dgm:prSet presAssocID="{3A7C3CD0-F007-431D-9D38-6F03CAB32268}" presName="negativeSpace" presStyleCnt="0"/>
      <dgm:spPr/>
    </dgm:pt>
    <dgm:pt modelId="{5D851BB9-8F9D-436A-B7E7-10B159AE9D3F}" type="pres">
      <dgm:prSet presAssocID="{3A7C3CD0-F007-431D-9D38-6F03CAB32268}" presName="childText" presStyleLbl="conFgAcc1" presStyleIdx="2" presStyleCnt="5">
        <dgm:presLayoutVars>
          <dgm:bulletEnabled val="1"/>
        </dgm:presLayoutVars>
      </dgm:prSet>
      <dgm:spPr/>
    </dgm:pt>
    <dgm:pt modelId="{A19588F4-A3C8-4C5D-B64C-F915B78A6FEC}" type="pres">
      <dgm:prSet presAssocID="{753C717E-F8C3-4857-86EA-2E9AF8F77E7D}" presName="spaceBetweenRectangles" presStyleCnt="0"/>
      <dgm:spPr/>
    </dgm:pt>
    <dgm:pt modelId="{6220E525-02A8-4830-B7B7-FB9DB0A4ECD3}" type="pres">
      <dgm:prSet presAssocID="{7189BABE-3766-47E4-9FAB-1C53FCFF66ED}" presName="parentLin" presStyleCnt="0"/>
      <dgm:spPr/>
    </dgm:pt>
    <dgm:pt modelId="{CDF228C3-B821-47F1-982B-46B1A0A5E77E}" type="pres">
      <dgm:prSet presAssocID="{7189BABE-3766-47E4-9FAB-1C53FCFF66ED}" presName="parentLeftMargin" presStyleLbl="node1" presStyleIdx="2" presStyleCnt="5"/>
      <dgm:spPr/>
    </dgm:pt>
    <dgm:pt modelId="{E3321355-D02E-487B-B2F1-5AAE8BDAA2CB}" type="pres">
      <dgm:prSet presAssocID="{7189BABE-3766-47E4-9FAB-1C53FCFF66E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B6421D8-7E93-4586-ADBC-D3E75178C746}" type="pres">
      <dgm:prSet presAssocID="{7189BABE-3766-47E4-9FAB-1C53FCFF66ED}" presName="negativeSpace" presStyleCnt="0"/>
      <dgm:spPr/>
    </dgm:pt>
    <dgm:pt modelId="{A01942E1-777C-45BB-A82E-E0ED904CFF34}" type="pres">
      <dgm:prSet presAssocID="{7189BABE-3766-47E4-9FAB-1C53FCFF66ED}" presName="childText" presStyleLbl="conFgAcc1" presStyleIdx="3" presStyleCnt="5">
        <dgm:presLayoutVars>
          <dgm:bulletEnabled val="1"/>
        </dgm:presLayoutVars>
      </dgm:prSet>
      <dgm:spPr/>
    </dgm:pt>
    <dgm:pt modelId="{4B9C22E4-61F4-4DB7-9269-088B92C9A082}" type="pres">
      <dgm:prSet presAssocID="{A58FC3EF-33AC-437A-B94E-BF1CFF18D6BC}" presName="spaceBetweenRectangles" presStyleCnt="0"/>
      <dgm:spPr/>
    </dgm:pt>
    <dgm:pt modelId="{15E2D677-8EEE-44F4-9F21-6B4413199ABF}" type="pres">
      <dgm:prSet presAssocID="{CC7DD2E4-03AD-47DB-AED5-39C2CAE18BAE}" presName="parentLin" presStyleCnt="0"/>
      <dgm:spPr/>
    </dgm:pt>
    <dgm:pt modelId="{22364642-FF8B-4441-90A8-04499CB8936A}" type="pres">
      <dgm:prSet presAssocID="{CC7DD2E4-03AD-47DB-AED5-39C2CAE18BAE}" presName="parentLeftMargin" presStyleLbl="node1" presStyleIdx="3" presStyleCnt="5"/>
      <dgm:spPr/>
    </dgm:pt>
    <dgm:pt modelId="{1D927158-77A1-4DED-88E1-424E227AA516}" type="pres">
      <dgm:prSet presAssocID="{CC7DD2E4-03AD-47DB-AED5-39C2CAE18BAE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A353B0CC-48A7-4C40-9C4D-27DB8ED586FD}" type="pres">
      <dgm:prSet presAssocID="{CC7DD2E4-03AD-47DB-AED5-39C2CAE18BAE}" presName="negativeSpace" presStyleCnt="0"/>
      <dgm:spPr/>
    </dgm:pt>
    <dgm:pt modelId="{3E22049C-7557-49D8-A4A0-46D443C88859}" type="pres">
      <dgm:prSet presAssocID="{CC7DD2E4-03AD-47DB-AED5-39C2CAE18BA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5F982502-7D84-4A32-A7CE-DDBFA491E7C8}" type="presOf" srcId="{3A7C3CD0-F007-431D-9D38-6F03CAB32268}" destId="{8E63B8FF-5350-4AAB-8B82-C143B7B217A4}" srcOrd="0" destOrd="0" presId="urn:microsoft.com/office/officeart/2005/8/layout/list1"/>
    <dgm:cxn modelId="{490B3518-0BA3-4255-B656-5432F5DA5EB6}" type="presOf" srcId="{A64C0379-64A6-4081-BA1C-3D89CA7872C3}" destId="{5BFCF433-D984-48B8-8063-19520C98ADBD}" srcOrd="1" destOrd="0" presId="urn:microsoft.com/office/officeart/2005/8/layout/list1"/>
    <dgm:cxn modelId="{FC151419-9919-4F3F-8FCB-809F08D236D7}" type="presOf" srcId="{CC7DD2E4-03AD-47DB-AED5-39C2CAE18BAE}" destId="{22364642-FF8B-4441-90A8-04499CB8936A}" srcOrd="0" destOrd="0" presId="urn:microsoft.com/office/officeart/2005/8/layout/list1"/>
    <dgm:cxn modelId="{87C8DF1F-7273-45E2-98A7-3CF1559788A1}" type="presOf" srcId="{A64C0379-64A6-4081-BA1C-3D89CA7872C3}" destId="{B178F69F-3B6C-41A1-9E83-43AABCD84F9D}" srcOrd="0" destOrd="0" presId="urn:microsoft.com/office/officeart/2005/8/layout/list1"/>
    <dgm:cxn modelId="{69DBC12F-560D-480D-8CC2-58301CD0B1EF}" srcId="{9D6CA866-1955-4EEE-B057-027D6F6790FC}" destId="{3A7C3CD0-F007-431D-9D38-6F03CAB32268}" srcOrd="2" destOrd="0" parTransId="{80A3B6DA-63F5-4B6E-B3ED-57D2CE9FBE2F}" sibTransId="{753C717E-F8C3-4857-86EA-2E9AF8F77E7D}"/>
    <dgm:cxn modelId="{3C9ADF32-843C-4ED3-822B-FCA1CA129F74}" type="presOf" srcId="{437F8B37-8515-4CF3-84BE-EEFFEF545704}" destId="{6A322373-9C57-40C2-93FA-32E092AD1FFD}" srcOrd="1" destOrd="0" presId="urn:microsoft.com/office/officeart/2005/8/layout/list1"/>
    <dgm:cxn modelId="{BC4F0233-03A4-43C7-8CEC-1F3128F553F1}" srcId="{9D6CA866-1955-4EEE-B057-027D6F6790FC}" destId="{7189BABE-3766-47E4-9FAB-1C53FCFF66ED}" srcOrd="3" destOrd="0" parTransId="{AA4A190E-94CB-457A-A6CA-709D9026715F}" sibTransId="{A58FC3EF-33AC-437A-B94E-BF1CFF18D6BC}"/>
    <dgm:cxn modelId="{3EE2BF36-D7FE-4B5D-BFAA-99475BD1643D}" type="presOf" srcId="{7189BABE-3766-47E4-9FAB-1C53FCFF66ED}" destId="{E3321355-D02E-487B-B2F1-5AAE8BDAA2CB}" srcOrd="1" destOrd="0" presId="urn:microsoft.com/office/officeart/2005/8/layout/list1"/>
    <dgm:cxn modelId="{AD54EC40-4900-483D-8763-0B4DF51B8104}" type="presOf" srcId="{CC7DD2E4-03AD-47DB-AED5-39C2CAE18BAE}" destId="{1D927158-77A1-4DED-88E1-424E227AA516}" srcOrd="1" destOrd="0" presId="urn:microsoft.com/office/officeart/2005/8/layout/list1"/>
    <dgm:cxn modelId="{B9A3E87E-3A91-4588-9C49-BAF57981C92E}" type="presOf" srcId="{3A7C3CD0-F007-431D-9D38-6F03CAB32268}" destId="{E9634044-7A1E-49C0-90C7-503B1F0BDEC4}" srcOrd="1" destOrd="0" presId="urn:microsoft.com/office/officeart/2005/8/layout/list1"/>
    <dgm:cxn modelId="{42A36F87-FBBD-456F-9057-02D49D8A9A82}" srcId="{9D6CA866-1955-4EEE-B057-027D6F6790FC}" destId="{CC7DD2E4-03AD-47DB-AED5-39C2CAE18BAE}" srcOrd="4" destOrd="0" parTransId="{D21974C4-AD23-4FA8-B255-12E594489065}" sibTransId="{9935122D-32B0-43D4-BFDC-6A0DCCE48319}"/>
    <dgm:cxn modelId="{0A901488-1926-4FD1-9CAD-4FBC6744FF92}" type="presOf" srcId="{9D6CA866-1955-4EEE-B057-027D6F6790FC}" destId="{87F43714-490E-484B-987D-EE660AB0AE9B}" srcOrd="0" destOrd="0" presId="urn:microsoft.com/office/officeart/2005/8/layout/list1"/>
    <dgm:cxn modelId="{FCEA5F8B-2E71-47DC-AF3E-9E3ACE96E7B1}" type="presOf" srcId="{7189BABE-3766-47E4-9FAB-1C53FCFF66ED}" destId="{CDF228C3-B821-47F1-982B-46B1A0A5E77E}" srcOrd="0" destOrd="0" presId="urn:microsoft.com/office/officeart/2005/8/layout/list1"/>
    <dgm:cxn modelId="{08F2848E-75C7-48C3-A643-F8AC2C576C70}" srcId="{9D6CA866-1955-4EEE-B057-027D6F6790FC}" destId="{A64C0379-64A6-4081-BA1C-3D89CA7872C3}" srcOrd="1" destOrd="0" parTransId="{3A5278CF-4E2A-4263-8789-F0FCD78CA491}" sibTransId="{0A0B896F-3159-4E3F-AE50-CCCA64F49220}"/>
    <dgm:cxn modelId="{8D52F69A-8AB7-4E9A-AF3A-016BDC02CFC6}" srcId="{9D6CA866-1955-4EEE-B057-027D6F6790FC}" destId="{437F8B37-8515-4CF3-84BE-EEFFEF545704}" srcOrd="0" destOrd="0" parTransId="{9AE0783E-ADC3-4B39-B50F-506638FB48D0}" sibTransId="{5EC4BEDE-44A3-4572-9F83-3339749B13B8}"/>
    <dgm:cxn modelId="{0CE702D9-5D85-4C0D-8A05-3F589D744EEE}" type="presOf" srcId="{437F8B37-8515-4CF3-84BE-EEFFEF545704}" destId="{BA56599B-0C39-418E-B7AE-87E087DE153C}" srcOrd="0" destOrd="0" presId="urn:microsoft.com/office/officeart/2005/8/layout/list1"/>
    <dgm:cxn modelId="{5F514E6C-70E3-4AAA-B7D8-3480557198A2}" type="presParOf" srcId="{87F43714-490E-484B-987D-EE660AB0AE9B}" destId="{88581E07-D014-4A72-B393-5C9AED474CAC}" srcOrd="0" destOrd="0" presId="urn:microsoft.com/office/officeart/2005/8/layout/list1"/>
    <dgm:cxn modelId="{D949F696-4354-401C-BCDD-797DF18D8DDE}" type="presParOf" srcId="{88581E07-D014-4A72-B393-5C9AED474CAC}" destId="{BA56599B-0C39-418E-B7AE-87E087DE153C}" srcOrd="0" destOrd="0" presId="urn:microsoft.com/office/officeart/2005/8/layout/list1"/>
    <dgm:cxn modelId="{CD2CA682-70C4-4CBD-9E0C-7190EC978A74}" type="presParOf" srcId="{88581E07-D014-4A72-B393-5C9AED474CAC}" destId="{6A322373-9C57-40C2-93FA-32E092AD1FFD}" srcOrd="1" destOrd="0" presId="urn:microsoft.com/office/officeart/2005/8/layout/list1"/>
    <dgm:cxn modelId="{9FA3F9D0-96F6-48F9-A2FB-7CEF04682335}" type="presParOf" srcId="{87F43714-490E-484B-987D-EE660AB0AE9B}" destId="{548362F2-6C47-4EEE-B510-D93C3636A72E}" srcOrd="1" destOrd="0" presId="urn:microsoft.com/office/officeart/2005/8/layout/list1"/>
    <dgm:cxn modelId="{B78E0BD4-B523-47D6-B484-B9DBFB4884B3}" type="presParOf" srcId="{87F43714-490E-484B-987D-EE660AB0AE9B}" destId="{65475551-0885-42E2-ADE6-8AA4A5046670}" srcOrd="2" destOrd="0" presId="urn:microsoft.com/office/officeart/2005/8/layout/list1"/>
    <dgm:cxn modelId="{6AC076CA-7DFF-4B02-98AE-951E5C50296A}" type="presParOf" srcId="{87F43714-490E-484B-987D-EE660AB0AE9B}" destId="{0ED58E59-A1CF-47C1-B127-D34B52C8A70A}" srcOrd="3" destOrd="0" presId="urn:microsoft.com/office/officeart/2005/8/layout/list1"/>
    <dgm:cxn modelId="{B40B6999-D5BD-42C6-8233-5683D0E2CC76}" type="presParOf" srcId="{87F43714-490E-484B-987D-EE660AB0AE9B}" destId="{F3EF22A8-FFD8-44AB-BDA2-AEFEB1165FDE}" srcOrd="4" destOrd="0" presId="urn:microsoft.com/office/officeart/2005/8/layout/list1"/>
    <dgm:cxn modelId="{0D2419B9-F4F9-4BBF-859C-DB9A4F2B1E45}" type="presParOf" srcId="{F3EF22A8-FFD8-44AB-BDA2-AEFEB1165FDE}" destId="{B178F69F-3B6C-41A1-9E83-43AABCD84F9D}" srcOrd="0" destOrd="0" presId="urn:microsoft.com/office/officeart/2005/8/layout/list1"/>
    <dgm:cxn modelId="{B9B9AFDC-E946-46E2-9D88-A05B85EBBC60}" type="presParOf" srcId="{F3EF22A8-FFD8-44AB-BDA2-AEFEB1165FDE}" destId="{5BFCF433-D984-48B8-8063-19520C98ADBD}" srcOrd="1" destOrd="0" presId="urn:microsoft.com/office/officeart/2005/8/layout/list1"/>
    <dgm:cxn modelId="{39634982-6B7F-4F08-86AD-470EECE36DEA}" type="presParOf" srcId="{87F43714-490E-484B-987D-EE660AB0AE9B}" destId="{4907EDD3-E783-4079-8909-1B13117D190F}" srcOrd="5" destOrd="0" presId="urn:microsoft.com/office/officeart/2005/8/layout/list1"/>
    <dgm:cxn modelId="{5BB87B72-FC55-4284-9878-01631A58575F}" type="presParOf" srcId="{87F43714-490E-484B-987D-EE660AB0AE9B}" destId="{16BA41F5-7ECF-44CE-AA7B-0F1330F86DF7}" srcOrd="6" destOrd="0" presId="urn:microsoft.com/office/officeart/2005/8/layout/list1"/>
    <dgm:cxn modelId="{18D92DB7-FB29-4278-B775-74FBA71A8FBF}" type="presParOf" srcId="{87F43714-490E-484B-987D-EE660AB0AE9B}" destId="{A8329F11-EB01-4DAF-A7D5-63AD9B123F8F}" srcOrd="7" destOrd="0" presId="urn:microsoft.com/office/officeart/2005/8/layout/list1"/>
    <dgm:cxn modelId="{025C9A17-109E-4209-AB07-E55731287FDD}" type="presParOf" srcId="{87F43714-490E-484B-987D-EE660AB0AE9B}" destId="{A671712F-F827-4676-94BC-A83F30F1B2D6}" srcOrd="8" destOrd="0" presId="urn:microsoft.com/office/officeart/2005/8/layout/list1"/>
    <dgm:cxn modelId="{B8147A6E-1A94-4440-BB6B-AB8C34827EA8}" type="presParOf" srcId="{A671712F-F827-4676-94BC-A83F30F1B2D6}" destId="{8E63B8FF-5350-4AAB-8B82-C143B7B217A4}" srcOrd="0" destOrd="0" presId="urn:microsoft.com/office/officeart/2005/8/layout/list1"/>
    <dgm:cxn modelId="{AB643AFD-5EC3-4B0F-937E-67631289F0B7}" type="presParOf" srcId="{A671712F-F827-4676-94BC-A83F30F1B2D6}" destId="{E9634044-7A1E-49C0-90C7-503B1F0BDEC4}" srcOrd="1" destOrd="0" presId="urn:microsoft.com/office/officeart/2005/8/layout/list1"/>
    <dgm:cxn modelId="{35FD8A56-D56F-441B-AADC-0C4A2673E631}" type="presParOf" srcId="{87F43714-490E-484B-987D-EE660AB0AE9B}" destId="{E9D12807-15BF-477B-9127-4CBA67C87649}" srcOrd="9" destOrd="0" presId="urn:microsoft.com/office/officeart/2005/8/layout/list1"/>
    <dgm:cxn modelId="{AEEF9550-24DD-4859-8D9E-876FE1B90FAB}" type="presParOf" srcId="{87F43714-490E-484B-987D-EE660AB0AE9B}" destId="{5D851BB9-8F9D-436A-B7E7-10B159AE9D3F}" srcOrd="10" destOrd="0" presId="urn:microsoft.com/office/officeart/2005/8/layout/list1"/>
    <dgm:cxn modelId="{92DCAA68-D10E-4155-9F95-5292EDDE1644}" type="presParOf" srcId="{87F43714-490E-484B-987D-EE660AB0AE9B}" destId="{A19588F4-A3C8-4C5D-B64C-F915B78A6FEC}" srcOrd="11" destOrd="0" presId="urn:microsoft.com/office/officeart/2005/8/layout/list1"/>
    <dgm:cxn modelId="{00CEEDE5-4A80-47C0-94F0-4B4F195B0EB5}" type="presParOf" srcId="{87F43714-490E-484B-987D-EE660AB0AE9B}" destId="{6220E525-02A8-4830-B7B7-FB9DB0A4ECD3}" srcOrd="12" destOrd="0" presId="urn:microsoft.com/office/officeart/2005/8/layout/list1"/>
    <dgm:cxn modelId="{CB510C9A-CAE5-4248-8A8C-5D9F0A2A1AC8}" type="presParOf" srcId="{6220E525-02A8-4830-B7B7-FB9DB0A4ECD3}" destId="{CDF228C3-B821-47F1-982B-46B1A0A5E77E}" srcOrd="0" destOrd="0" presId="urn:microsoft.com/office/officeart/2005/8/layout/list1"/>
    <dgm:cxn modelId="{DA087EE4-60F9-40DA-9100-E346A91F2B73}" type="presParOf" srcId="{6220E525-02A8-4830-B7B7-FB9DB0A4ECD3}" destId="{E3321355-D02E-487B-B2F1-5AAE8BDAA2CB}" srcOrd="1" destOrd="0" presId="urn:microsoft.com/office/officeart/2005/8/layout/list1"/>
    <dgm:cxn modelId="{69C47B45-6845-4E72-93CE-8C906744D433}" type="presParOf" srcId="{87F43714-490E-484B-987D-EE660AB0AE9B}" destId="{1B6421D8-7E93-4586-ADBC-D3E75178C746}" srcOrd="13" destOrd="0" presId="urn:microsoft.com/office/officeart/2005/8/layout/list1"/>
    <dgm:cxn modelId="{5D39850F-35E1-4E8A-9E5A-4BB5BBE19A70}" type="presParOf" srcId="{87F43714-490E-484B-987D-EE660AB0AE9B}" destId="{A01942E1-777C-45BB-A82E-E0ED904CFF34}" srcOrd="14" destOrd="0" presId="urn:microsoft.com/office/officeart/2005/8/layout/list1"/>
    <dgm:cxn modelId="{A26694D5-5375-4680-AA59-D9DA23011510}" type="presParOf" srcId="{87F43714-490E-484B-987D-EE660AB0AE9B}" destId="{4B9C22E4-61F4-4DB7-9269-088B92C9A082}" srcOrd="15" destOrd="0" presId="urn:microsoft.com/office/officeart/2005/8/layout/list1"/>
    <dgm:cxn modelId="{2C3C8056-25FD-49DB-8D12-43D3017595AD}" type="presParOf" srcId="{87F43714-490E-484B-987D-EE660AB0AE9B}" destId="{15E2D677-8EEE-44F4-9F21-6B4413199ABF}" srcOrd="16" destOrd="0" presId="urn:microsoft.com/office/officeart/2005/8/layout/list1"/>
    <dgm:cxn modelId="{19561AC1-57B5-443C-BF68-C6D3C6EF339D}" type="presParOf" srcId="{15E2D677-8EEE-44F4-9F21-6B4413199ABF}" destId="{22364642-FF8B-4441-90A8-04499CB8936A}" srcOrd="0" destOrd="0" presId="urn:microsoft.com/office/officeart/2005/8/layout/list1"/>
    <dgm:cxn modelId="{FE2E87EA-3CDC-4488-A6C4-6C264B5D9706}" type="presParOf" srcId="{15E2D677-8EEE-44F4-9F21-6B4413199ABF}" destId="{1D927158-77A1-4DED-88E1-424E227AA516}" srcOrd="1" destOrd="0" presId="urn:microsoft.com/office/officeart/2005/8/layout/list1"/>
    <dgm:cxn modelId="{EBBC0353-4535-45E1-BDF2-F34A08D372B2}" type="presParOf" srcId="{87F43714-490E-484B-987D-EE660AB0AE9B}" destId="{A353B0CC-48A7-4C40-9C4D-27DB8ED586FD}" srcOrd="17" destOrd="0" presId="urn:microsoft.com/office/officeart/2005/8/layout/list1"/>
    <dgm:cxn modelId="{56D47381-BC0B-4784-A600-FFB551A6F02C}" type="presParOf" srcId="{87F43714-490E-484B-987D-EE660AB0AE9B}" destId="{3E22049C-7557-49D8-A4A0-46D443C88859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475551-0885-42E2-ADE6-8AA4A5046670}">
      <dsp:nvSpPr>
        <dsp:cNvPr id="0" name=""/>
        <dsp:cNvSpPr/>
      </dsp:nvSpPr>
      <dsp:spPr>
        <a:xfrm>
          <a:off x="0" y="3441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322373-9C57-40C2-93FA-32E092AD1FFD}">
      <dsp:nvSpPr>
        <dsp:cNvPr id="0" name=""/>
        <dsp:cNvSpPr/>
      </dsp:nvSpPr>
      <dsp:spPr>
        <a:xfrm>
          <a:off x="411480" y="48981"/>
          <a:ext cx="576072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Bidang Komunikasi</a:t>
          </a:r>
        </a:p>
      </dsp:txBody>
      <dsp:txXfrm>
        <a:off x="440301" y="77802"/>
        <a:ext cx="5703078" cy="532758"/>
      </dsp:txXfrm>
    </dsp:sp>
    <dsp:sp modelId="{16BA41F5-7ECF-44CE-AA7B-0F1330F86DF7}">
      <dsp:nvSpPr>
        <dsp:cNvPr id="0" name=""/>
        <dsp:cNvSpPr/>
      </dsp:nvSpPr>
      <dsp:spPr>
        <a:xfrm>
          <a:off x="0" y="12513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CF433-D984-48B8-8063-19520C98ADBD}">
      <dsp:nvSpPr>
        <dsp:cNvPr id="0" name=""/>
        <dsp:cNvSpPr/>
      </dsp:nvSpPr>
      <dsp:spPr>
        <a:xfrm>
          <a:off x="411480" y="956181"/>
          <a:ext cx="576072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Bidang Kedokteran</a:t>
          </a:r>
        </a:p>
      </dsp:txBody>
      <dsp:txXfrm>
        <a:off x="440301" y="985002"/>
        <a:ext cx="5703078" cy="532758"/>
      </dsp:txXfrm>
    </dsp:sp>
    <dsp:sp modelId="{5D851BB9-8F9D-436A-B7E7-10B159AE9D3F}">
      <dsp:nvSpPr>
        <dsp:cNvPr id="0" name=""/>
        <dsp:cNvSpPr/>
      </dsp:nvSpPr>
      <dsp:spPr>
        <a:xfrm>
          <a:off x="0" y="21585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634044-7A1E-49C0-90C7-503B1F0BDEC4}">
      <dsp:nvSpPr>
        <dsp:cNvPr id="0" name=""/>
        <dsp:cNvSpPr/>
      </dsp:nvSpPr>
      <dsp:spPr>
        <a:xfrm>
          <a:off x="411480" y="1863381"/>
          <a:ext cx="576072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Bidang Lalu Lintas Udara</a:t>
          </a:r>
        </a:p>
      </dsp:txBody>
      <dsp:txXfrm>
        <a:off x="440301" y="1892202"/>
        <a:ext cx="5703078" cy="532758"/>
      </dsp:txXfrm>
    </dsp:sp>
    <dsp:sp modelId="{A01942E1-777C-45BB-A82E-E0ED904CFF34}">
      <dsp:nvSpPr>
        <dsp:cNvPr id="0" name=""/>
        <dsp:cNvSpPr/>
      </dsp:nvSpPr>
      <dsp:spPr>
        <a:xfrm>
          <a:off x="0" y="30657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321355-D02E-487B-B2F1-5AAE8BDAA2CB}">
      <dsp:nvSpPr>
        <dsp:cNvPr id="0" name=""/>
        <dsp:cNvSpPr/>
      </dsp:nvSpPr>
      <dsp:spPr>
        <a:xfrm>
          <a:off x="411480" y="2770581"/>
          <a:ext cx="576072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Bidang Pertanian </a:t>
          </a:r>
        </a:p>
      </dsp:txBody>
      <dsp:txXfrm>
        <a:off x="440301" y="2799402"/>
        <a:ext cx="5703078" cy="532758"/>
      </dsp:txXfrm>
    </dsp:sp>
    <dsp:sp modelId="{3E22049C-7557-49D8-A4A0-46D443C88859}">
      <dsp:nvSpPr>
        <dsp:cNvPr id="0" name=""/>
        <dsp:cNvSpPr/>
      </dsp:nvSpPr>
      <dsp:spPr>
        <a:xfrm>
          <a:off x="0" y="3972981"/>
          <a:ext cx="8229600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927158-77A1-4DED-88E1-424E227AA516}">
      <dsp:nvSpPr>
        <dsp:cNvPr id="0" name=""/>
        <dsp:cNvSpPr/>
      </dsp:nvSpPr>
      <dsp:spPr>
        <a:xfrm>
          <a:off x="411480" y="3677781"/>
          <a:ext cx="5760720" cy="590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3600" kern="1200" dirty="0"/>
            <a:t>Pabrik</a:t>
          </a:r>
        </a:p>
      </dsp:txBody>
      <dsp:txXfrm>
        <a:off x="440301" y="3706602"/>
        <a:ext cx="5703078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31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99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13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463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86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02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519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30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8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8CEDFB11-D851-4273-BC5B-5F073AE3BB6E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Komersial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3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23194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3200" b="1" dirty="0">
                <a:solidFill>
                  <a:srgbClr val="FF0000"/>
                </a:solidFill>
              </a:rPr>
              <a:t>Ruang lingkup kecerdasan buatan pada aplikasi komersial</a:t>
            </a:r>
            <a:endParaRPr lang="id-ID" sz="3200" b="1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555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8" t="24603" r="38200" b="27778"/>
          <a:stretch/>
        </p:blipFill>
        <p:spPr bwMode="auto">
          <a:xfrm>
            <a:off x="107504" y="836712"/>
            <a:ext cx="9036496" cy="479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069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dirty="0">
                <a:solidFill>
                  <a:srgbClr val="FF0000"/>
                </a:solidFill>
              </a:rPr>
              <a:t>Soft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Adalah kumpulan teknik-teknik komputasi dalam ilmu komputer, yang berusaha untuk mempelajari, memodelkan dan menganalisa suatu fenomena tertentu guna mengeksploitasi adanya toleransi terhadap ketidaktepatan, ketidakpastian untuk dapat diselesaikan dengan mudah</a:t>
            </a:r>
            <a:endParaRPr lang="en-US" sz="2400" dirty="0"/>
          </a:p>
          <a:p>
            <a:r>
              <a:rPr lang="en-US" sz="2400" dirty="0"/>
              <a:t>Soft computing </a:t>
            </a:r>
            <a:r>
              <a:rPr lang="en-US" sz="2400" dirty="0" err="1"/>
              <a:t>beda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conventional (hard) computing yang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toleransi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input, proses </a:t>
            </a:r>
            <a:r>
              <a:rPr lang="en-US" sz="2400" dirty="0" err="1"/>
              <a:t>dan</a:t>
            </a:r>
            <a:r>
              <a:rPr lang="en-US" sz="2400" dirty="0"/>
              <a:t> output yang </a:t>
            </a:r>
            <a:r>
              <a:rPr lang="en-US" sz="2400" dirty="0" err="1"/>
              <a:t>bersifat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akurat</a:t>
            </a:r>
            <a:r>
              <a:rPr lang="en-US" sz="2400" dirty="0"/>
              <a:t> (imprecision),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pasti</a:t>
            </a:r>
            <a:r>
              <a:rPr lang="en-US" sz="2400" dirty="0"/>
              <a:t> (uncertainly)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setengah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 (partial </a:t>
            </a:r>
            <a:r>
              <a:rPr lang="en-US" sz="2400" dirty="0" err="1"/>
              <a:t>thrut</a:t>
            </a:r>
            <a:r>
              <a:rPr lang="en-US" sz="2400" dirty="0"/>
              <a:t>).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602299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4000" dirty="0">
                <a:solidFill>
                  <a:srgbClr val="FF0000"/>
                </a:solidFill>
              </a:rPr>
              <a:t>Soft Computing sebagai Solusi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Soft computing </a:t>
            </a:r>
            <a:r>
              <a:rPr lang="en-US" sz="2400" dirty="0" err="1"/>
              <a:t>berusaha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mengintegrasikan</a:t>
            </a:r>
            <a:r>
              <a:rPr lang="en-US" sz="2400" dirty="0"/>
              <a:t>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paradigma</a:t>
            </a:r>
            <a:r>
              <a:rPr lang="en-US" sz="2400" dirty="0"/>
              <a:t> model </a:t>
            </a:r>
            <a:r>
              <a:rPr lang="en-US" sz="2400" dirty="0" err="1"/>
              <a:t>perhitungan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artificial neural network, fuzzy logic </a:t>
            </a:r>
            <a:r>
              <a:rPr lang="en-US" sz="2400" dirty="0" err="1"/>
              <a:t>dan</a:t>
            </a:r>
            <a:r>
              <a:rPr lang="en-US" sz="2400" dirty="0"/>
              <a:t> genetic algorithm.</a:t>
            </a:r>
          </a:p>
          <a:p>
            <a:r>
              <a:rPr lang="id-ID" sz="2400" dirty="0"/>
              <a:t>Solusi yang ditawarkan soft computing memberikan kemudahan implementasi dalam memecahkan masalah yang sangat sulit dipecahkan oleh metode komputasi konvensional</a:t>
            </a:r>
          </a:p>
          <a:p>
            <a:r>
              <a:rPr lang="id-ID" sz="2400" dirty="0"/>
              <a:t>Beberapa contoh masalah </a:t>
            </a:r>
            <a:r>
              <a:rPr lang="id-ID" sz="2400" dirty="0">
                <a:sym typeface="Wingdings" pitchFamily="2" charset="2"/>
              </a:rPr>
              <a:t>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915197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4000" dirty="0">
                <a:solidFill>
                  <a:srgbClr val="FF0000"/>
                </a:solidFill>
              </a:rPr>
              <a:t>Soft Computing sebagai Solusi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eriod"/>
            </a:pPr>
            <a:r>
              <a:rPr lang="id-ID" sz="2400" dirty="0"/>
              <a:t>Bagaimana membuat komputer yang mempunyai kemampuan untuk membaca berbagai macam tulisan tangan, dimana pada tulisan itu terkadang ada sebagian yang terhapus</a:t>
            </a:r>
          </a:p>
          <a:p>
            <a:pPr marL="514350" indent="-514350">
              <a:buAutoNum type="alphaLcPeriod"/>
            </a:pPr>
            <a:r>
              <a:rPr lang="id-ID" sz="2400" dirty="0"/>
              <a:t>Bagaimana membuat AC yang secara otomatis dapat mengatur suhu yang dibutuhkan sehingga udara di dalam ruangan terasa nyaman</a:t>
            </a:r>
          </a:p>
          <a:p>
            <a:pPr marL="514350" indent="-514350">
              <a:buAutoNum type="alphaLcPeriod"/>
            </a:pPr>
            <a:r>
              <a:rPr lang="id-ID" sz="2400" dirty="0"/>
              <a:t>Bagaimana mengenali seseorang padahal tidak seluruh wajahnya terlihat</a:t>
            </a: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89117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4000" dirty="0">
                <a:solidFill>
                  <a:srgbClr val="FF0000"/>
                </a:solidFill>
              </a:rPr>
              <a:t>Metode soft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Beberapa metode soft computing:</a:t>
            </a:r>
          </a:p>
          <a:p>
            <a:r>
              <a:rPr lang="id-ID" sz="2400" dirty="0">
                <a:solidFill>
                  <a:srgbClr val="0070C0"/>
                </a:solidFill>
              </a:rPr>
              <a:t>Fuzzy Logic</a:t>
            </a:r>
          </a:p>
          <a:p>
            <a:r>
              <a:rPr lang="id-ID" sz="2400" dirty="0">
                <a:solidFill>
                  <a:srgbClr val="0070C0"/>
                </a:solidFill>
              </a:rPr>
              <a:t>Artificial Neural Network</a:t>
            </a:r>
          </a:p>
          <a:p>
            <a:r>
              <a:rPr lang="id-ID" sz="2400" dirty="0">
                <a:solidFill>
                  <a:srgbClr val="0070C0"/>
                </a:solidFill>
              </a:rPr>
              <a:t>Probabilistic Reasoning</a:t>
            </a:r>
          </a:p>
          <a:p>
            <a:r>
              <a:rPr lang="id-ID" sz="2400" dirty="0">
                <a:solidFill>
                  <a:srgbClr val="0070C0"/>
                </a:solidFill>
              </a:rPr>
              <a:t>Evolutionary Computation</a:t>
            </a:r>
          </a:p>
          <a:p>
            <a:r>
              <a:rPr lang="id-ID" sz="2400" dirty="0">
                <a:solidFill>
                  <a:srgbClr val="0070C0"/>
                </a:solidFill>
              </a:rPr>
              <a:t>Genetic Algorithm</a:t>
            </a:r>
            <a:endParaRPr lang="en-US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dirty="0" err="1"/>
              <a:t>Metode-metode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sebenarnya</a:t>
            </a:r>
            <a:r>
              <a:rPr lang="en-US" sz="2400" dirty="0"/>
              <a:t> </a:t>
            </a:r>
            <a:r>
              <a:rPr lang="en-US" sz="2400" dirty="0" err="1"/>
              <a:t>saling</a:t>
            </a:r>
            <a:r>
              <a:rPr lang="en-US" sz="2400" dirty="0"/>
              <a:t> </a:t>
            </a:r>
            <a:r>
              <a:rPr lang="en-US" sz="2400" dirty="0" err="1"/>
              <a:t>melengkapi</a:t>
            </a:r>
            <a:r>
              <a:rPr lang="en-US" sz="2400" dirty="0"/>
              <a:t>.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menyelesaikan</a:t>
            </a:r>
            <a:r>
              <a:rPr lang="en-US" sz="2400" dirty="0"/>
              <a:t> </a:t>
            </a:r>
            <a:r>
              <a:rPr lang="en-US" sz="2400" dirty="0" err="1"/>
              <a:t>masalah</a:t>
            </a:r>
            <a:r>
              <a:rPr lang="en-US" sz="2400" dirty="0"/>
              <a:t> </a:t>
            </a:r>
            <a:r>
              <a:rPr lang="en-US" sz="2400" dirty="0" err="1"/>
              <a:t>terkadang</a:t>
            </a:r>
            <a:r>
              <a:rPr lang="en-US" sz="2400" dirty="0"/>
              <a:t> </a:t>
            </a:r>
            <a:r>
              <a:rPr lang="en-US" sz="2400" dirty="0" err="1"/>
              <a:t>dibutuhkan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813052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id-ID" sz="4000" dirty="0">
                <a:solidFill>
                  <a:srgbClr val="FF0000"/>
                </a:solidFill>
              </a:rPr>
              <a:t>Tujuan soft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Terbentuknya High Machine Intelligence Quotient (HMIQ)</a:t>
            </a:r>
          </a:p>
          <a:p>
            <a:pPr marL="0" indent="0">
              <a:buNone/>
            </a:pPr>
            <a:r>
              <a:rPr lang="id-ID" sz="2400" dirty="0"/>
              <a:t>Suatu sistem yang mampu mengolah informasi seperti cara berpikir manusia, mempunyai kemampuan untuk menyelesaikan permasalahan non linier dan tidak ada model matematisnya, serta dapat diimplementasikan dengan biaya rendah</a:t>
            </a:r>
          </a:p>
        </p:txBody>
      </p:sp>
    </p:spTree>
    <p:extLst>
      <p:ext uri="{BB962C8B-B14F-4D97-AF65-F5344CB8AC3E}">
        <p14:creationId xmlns:p14="http://schemas.microsoft.com/office/powerpoint/2010/main" val="1762839590"/>
      </p:ext>
    </p:extLst>
  </p:cSld>
  <p:clrMapOvr>
    <a:masterClrMapping/>
  </p:clrMapOvr>
</p:sld>
</file>

<file path=ppt/theme/theme1.xml><?xml version="1.0" encoding="utf-8"?>
<a:theme xmlns:a="http://schemas.openxmlformats.org/drawingml/2006/main" name="63094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63094</Template>
  <TotalTime>593</TotalTime>
  <Words>270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63094</vt:lpstr>
      <vt:lpstr>Aplikasi Komersial</vt:lpstr>
      <vt:lpstr>Ruang lingkup kecerdasan buatan pada aplikasi komersial</vt:lpstr>
      <vt:lpstr>PowerPoint Presentation</vt:lpstr>
      <vt:lpstr>Soft Computing</vt:lpstr>
      <vt:lpstr>Soft Computing sebagai Solusi</vt:lpstr>
      <vt:lpstr>Soft Computing sebagai Solusi</vt:lpstr>
      <vt:lpstr>Metode soft computing</vt:lpstr>
      <vt:lpstr>Tujuan soft computing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(PENCARIAN)</dc:title>
  <dc:creator>User</dc:creator>
  <cp:lastModifiedBy>ning</cp:lastModifiedBy>
  <cp:revision>41</cp:revision>
  <dcterms:created xsi:type="dcterms:W3CDTF">2016-03-22T17:45:12Z</dcterms:created>
  <dcterms:modified xsi:type="dcterms:W3CDTF">2017-03-22T22:26:50Z</dcterms:modified>
</cp:coreProperties>
</file>