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1F67125-D5F8-44CD-9894-1A7BDF308C2F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85F00A2-ABCE-4C0D-9349-264C879109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ENERGI DAN DAYA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TEKNIK TENAGA LISTRIK</a:t>
            </a:r>
          </a:p>
          <a:p>
            <a:r>
              <a:rPr lang="en-US" dirty="0" smtClean="0"/>
              <a:t>PERTEMUAN KE-3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BERAT DAN MASSA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Berat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tarik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gravitasi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Massa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kuantitas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yang </a:t>
            </a:r>
            <a:r>
              <a:rPr lang="en-US" dirty="0" err="1" smtClean="0"/>
              <a:t>dikandung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dalamnya</a:t>
            </a:r>
            <a:endParaRPr lang="en-US" dirty="0" smtClean="0"/>
          </a:p>
          <a:p>
            <a:pPr lvl="1"/>
            <a:r>
              <a:rPr lang="en-US" dirty="0" smtClean="0"/>
              <a:t>Massa = </a:t>
            </a:r>
            <a:r>
              <a:rPr lang="en-US" dirty="0" err="1" smtClean="0"/>
              <a:t>berat</a:t>
            </a:r>
            <a:r>
              <a:rPr lang="en-US" dirty="0" smtClean="0"/>
              <a:t> / </a:t>
            </a:r>
            <a:r>
              <a:rPr lang="en-US" dirty="0" err="1" smtClean="0"/>
              <a:t>kostanta</a:t>
            </a:r>
            <a:r>
              <a:rPr lang="en-US" dirty="0" smtClean="0"/>
              <a:t> </a:t>
            </a:r>
            <a:r>
              <a:rPr lang="en-US" dirty="0" err="1" smtClean="0"/>
              <a:t>gravitasi</a:t>
            </a:r>
            <a:endParaRPr lang="en-US" dirty="0" smtClean="0"/>
          </a:p>
          <a:p>
            <a:pPr lvl="1"/>
            <a:r>
              <a:rPr lang="en-US" dirty="0" err="1" smtClean="0"/>
              <a:t>Satuan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Kg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Gaya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mengubah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cenderung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mengubah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endParaRPr lang="en-US" dirty="0" smtClean="0"/>
          </a:p>
          <a:p>
            <a:r>
              <a:rPr lang="en-US" dirty="0" err="1" smtClean="0"/>
              <a:t>Satuan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Newton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mengatasi</a:t>
            </a:r>
            <a:r>
              <a:rPr lang="en-US" dirty="0" smtClean="0"/>
              <a:t> </a:t>
            </a:r>
            <a:r>
              <a:rPr lang="en-US" dirty="0" err="1" smtClean="0"/>
              <a:t>hambatan</a:t>
            </a:r>
            <a:endParaRPr lang="en-US" dirty="0" smtClean="0"/>
          </a:p>
          <a:p>
            <a:r>
              <a:rPr lang="en-US" dirty="0" smtClean="0"/>
              <a:t>Dari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mekanik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perkalian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yang </a:t>
            </a:r>
            <a:r>
              <a:rPr lang="en-US" dirty="0" err="1" smtClean="0"/>
              <a:t>ditempuh</a:t>
            </a:r>
            <a:endParaRPr lang="en-US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satuan</a:t>
            </a:r>
            <a:r>
              <a:rPr lang="en-US" dirty="0" smtClean="0"/>
              <a:t> SI,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Joule (J)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newton</a:t>
            </a:r>
            <a:r>
              <a:rPr lang="en-US" dirty="0" smtClean="0"/>
              <a:t> </a:t>
            </a:r>
            <a:r>
              <a:rPr lang="en-US" dirty="0" err="1" smtClean="0"/>
              <a:t>dikerahkan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meter</a:t>
            </a:r>
          </a:p>
          <a:p>
            <a:pPr lvl="1"/>
            <a:r>
              <a:rPr lang="en-US" dirty="0" err="1" smtClean="0"/>
              <a:t>Kerja</a:t>
            </a:r>
            <a:r>
              <a:rPr lang="en-US" dirty="0" smtClean="0"/>
              <a:t> = </a:t>
            </a:r>
            <a:r>
              <a:rPr lang="en-US" dirty="0" err="1" smtClean="0"/>
              <a:t>gaya</a:t>
            </a:r>
            <a:r>
              <a:rPr lang="en-US" dirty="0" smtClean="0"/>
              <a:t> x </a:t>
            </a:r>
            <a:r>
              <a:rPr lang="en-US" dirty="0" err="1" smtClean="0"/>
              <a:t>jarak</a:t>
            </a:r>
            <a:endParaRPr lang="en-US" dirty="0" smtClean="0"/>
          </a:p>
          <a:p>
            <a:pPr lvl="1">
              <a:buNone/>
            </a:pPr>
            <a:endParaRPr lang="en-US" sz="2400" dirty="0" smtClean="0"/>
          </a:p>
          <a:p>
            <a:pPr lvl="1"/>
            <a:endParaRPr lang="en-US" sz="2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 smtClean="0"/>
          </a:p>
          <a:p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dirty="0" err="1" smtClean="0"/>
              <a:t>tersimpan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 : </a:t>
            </a:r>
            <a:r>
              <a:rPr lang="en-US" dirty="0" err="1" smtClean="0"/>
              <a:t>pegas</a:t>
            </a:r>
            <a:r>
              <a:rPr lang="en-US" dirty="0" smtClean="0"/>
              <a:t> </a:t>
            </a:r>
            <a:r>
              <a:rPr lang="en-US" dirty="0" err="1" smtClean="0"/>
              <a:t>alroji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alroji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endParaRPr lang="en-US" dirty="0" smtClean="0"/>
          </a:p>
          <a:p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mekanis</a:t>
            </a:r>
            <a:r>
              <a:rPr lang="en-US" dirty="0" smtClean="0"/>
              <a:t>, </a:t>
            </a:r>
            <a:r>
              <a:rPr lang="en-US" dirty="0" err="1" smtClean="0"/>
              <a:t>listrik</a:t>
            </a:r>
            <a:r>
              <a:rPr lang="en-US" dirty="0" smtClean="0"/>
              <a:t>, </a:t>
            </a:r>
            <a:r>
              <a:rPr lang="en-US" dirty="0" err="1" smtClean="0"/>
              <a:t>kimia</a:t>
            </a:r>
            <a:r>
              <a:rPr lang="en-US" dirty="0" smtClean="0"/>
              <a:t>, </a:t>
            </a:r>
            <a:r>
              <a:rPr lang="en-US" dirty="0" err="1" smtClean="0"/>
              <a:t>kalor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cahaya</a:t>
            </a:r>
            <a:endParaRPr lang="en-US" dirty="0" smtClean="0"/>
          </a:p>
          <a:p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generator </a:t>
            </a:r>
            <a:r>
              <a:rPr lang="en-US" dirty="0" err="1" smtClean="0"/>
              <a:t>listrik</a:t>
            </a:r>
            <a:r>
              <a:rPr lang="en-US" dirty="0" smtClean="0"/>
              <a:t> yang </a:t>
            </a:r>
            <a:r>
              <a:rPr lang="en-US" dirty="0" err="1" smtClean="0"/>
              <a:t>mengubah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mekanik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endParaRPr lang="en-US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SI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Joule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DAYA MEKANIS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laju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endParaRPr lang="en-US" dirty="0" smtClean="0"/>
          </a:p>
          <a:p>
            <a:r>
              <a:rPr lang="en-US" dirty="0" err="1" smtClean="0"/>
              <a:t>Daya</a:t>
            </a:r>
            <a:r>
              <a:rPr lang="en-US" dirty="0" smtClean="0"/>
              <a:t> = </a:t>
            </a:r>
            <a:r>
              <a:rPr lang="en-US" dirty="0" err="1" smtClean="0"/>
              <a:t>kerja</a:t>
            </a:r>
            <a:r>
              <a:rPr lang="en-US" dirty="0" smtClean="0"/>
              <a:t> / </a:t>
            </a:r>
            <a:r>
              <a:rPr lang="en-US" dirty="0" err="1" smtClean="0"/>
              <a:t>waktu</a:t>
            </a:r>
            <a:endParaRPr lang="en-US" dirty="0" smtClean="0"/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33000 </a:t>
            </a:r>
            <a:r>
              <a:rPr lang="en-US" dirty="0" err="1" smtClean="0"/>
              <a:t>pon</a:t>
            </a:r>
            <a:r>
              <a:rPr lang="en-US" dirty="0" smtClean="0"/>
              <a:t>-kaki </a:t>
            </a:r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menit</a:t>
            </a:r>
            <a:r>
              <a:rPr lang="en-US" dirty="0" smtClean="0"/>
              <a:t>,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satua</a:t>
            </a:r>
            <a:r>
              <a:rPr lang="en-US" dirty="0" smtClean="0"/>
              <a:t> USCS </a:t>
            </a:r>
            <a:r>
              <a:rPr lang="en-US" dirty="0" err="1" smtClean="0"/>
              <a:t>adalah</a:t>
            </a:r>
            <a:r>
              <a:rPr lang="en-US" dirty="0" smtClean="0"/>
              <a:t> 1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kuda</a:t>
            </a:r>
            <a:r>
              <a:rPr lang="en-US" dirty="0" smtClean="0"/>
              <a:t>(hp)</a:t>
            </a:r>
          </a:p>
          <a:p>
            <a:r>
              <a:rPr lang="en-US" dirty="0" err="1" smtClean="0"/>
              <a:t>Contoh</a:t>
            </a:r>
            <a:r>
              <a:rPr lang="en-US" dirty="0" smtClean="0"/>
              <a:t> : </a:t>
            </a:r>
          </a:p>
          <a:p>
            <a:pPr lvl="1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muatan</a:t>
            </a:r>
            <a:r>
              <a:rPr lang="en-US" dirty="0" smtClean="0"/>
              <a:t> 3000 </a:t>
            </a:r>
            <a:r>
              <a:rPr lang="en-US" dirty="0" err="1" smtClean="0"/>
              <a:t>pon</a:t>
            </a:r>
            <a:r>
              <a:rPr lang="en-US" dirty="0" smtClean="0"/>
              <a:t> </a:t>
            </a:r>
            <a:r>
              <a:rPr lang="en-US" dirty="0" err="1" smtClean="0"/>
              <a:t>diangkat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ketinggian</a:t>
            </a:r>
            <a:r>
              <a:rPr lang="en-US" dirty="0" smtClean="0"/>
              <a:t> 40 kaki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2 </a:t>
            </a:r>
            <a:r>
              <a:rPr lang="en-US" dirty="0" err="1" smtClean="0"/>
              <a:t>menit</a:t>
            </a:r>
            <a:endParaRPr lang="en-US" dirty="0" smtClean="0"/>
          </a:p>
          <a:p>
            <a:pPr lvl="1"/>
            <a:r>
              <a:rPr lang="en-US" dirty="0" err="1" smtClean="0"/>
              <a:t>Daya</a:t>
            </a:r>
            <a:r>
              <a:rPr lang="en-US" dirty="0" smtClean="0"/>
              <a:t> = (3000*40)/2 =60.000 </a:t>
            </a:r>
            <a:r>
              <a:rPr lang="en-US" dirty="0" err="1" smtClean="0"/>
              <a:t>pon</a:t>
            </a:r>
            <a:r>
              <a:rPr lang="en-US" dirty="0" smtClean="0"/>
              <a:t>-kaki </a:t>
            </a:r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menit</a:t>
            </a:r>
            <a:endParaRPr lang="en-US" dirty="0" smtClean="0"/>
          </a:p>
          <a:p>
            <a:pPr lvl="1"/>
            <a:r>
              <a:rPr lang="en-US" dirty="0" err="1" smtClean="0"/>
              <a:t>Daya</a:t>
            </a:r>
            <a:r>
              <a:rPr lang="en-US" dirty="0" smtClean="0"/>
              <a:t> = 60.000/33.000 = 1.82 hp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33400"/>
            <a:ext cx="7467600" cy="5940552"/>
          </a:xfrm>
        </p:spPr>
        <p:txBody>
          <a:bodyPr/>
          <a:lstStyle/>
          <a:p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halnya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satuan</a:t>
            </a:r>
            <a:r>
              <a:rPr lang="en-US" dirty="0" smtClean="0"/>
              <a:t> SI,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laju</a:t>
            </a:r>
            <a:r>
              <a:rPr lang="en-US" dirty="0" smtClean="0"/>
              <a:t> 1 joule/sec,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dayanya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1 watt (W)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satuan</a:t>
            </a:r>
            <a:r>
              <a:rPr lang="en-US" dirty="0" smtClean="0"/>
              <a:t> SI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mekanis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endParaRPr lang="en-US" dirty="0" smtClean="0"/>
          </a:p>
          <a:p>
            <a:r>
              <a:rPr lang="en-US" dirty="0" smtClean="0"/>
              <a:t>1 joule = 0.737 </a:t>
            </a:r>
            <a:r>
              <a:rPr lang="en-US" dirty="0" err="1" smtClean="0"/>
              <a:t>pon</a:t>
            </a:r>
            <a:r>
              <a:rPr lang="en-US" dirty="0" smtClean="0"/>
              <a:t>-kaki</a:t>
            </a:r>
          </a:p>
          <a:p>
            <a:r>
              <a:rPr lang="en-US" dirty="0" smtClean="0"/>
              <a:t>1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kuda</a:t>
            </a:r>
            <a:r>
              <a:rPr lang="en-US" dirty="0" smtClean="0"/>
              <a:t> = 746 watt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DAYA LISTRIK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satuan</a:t>
            </a:r>
            <a:r>
              <a:rPr lang="en-US" dirty="0" smtClean="0"/>
              <a:t> SI, </a:t>
            </a:r>
            <a:r>
              <a:rPr lang="en-US" dirty="0" err="1" smtClean="0"/>
              <a:t>satu</a:t>
            </a:r>
            <a:r>
              <a:rPr lang="en-US" dirty="0" smtClean="0"/>
              <a:t> watt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laju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joule </a:t>
            </a:r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sekon</a:t>
            </a:r>
            <a:endParaRPr lang="en-US" dirty="0" smtClean="0"/>
          </a:p>
          <a:p>
            <a:r>
              <a:rPr lang="en-US" dirty="0" err="1" smtClean="0"/>
              <a:t>Satu</a:t>
            </a:r>
            <a:r>
              <a:rPr lang="en-US" dirty="0" smtClean="0"/>
              <a:t> watt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sekon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1 ampere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1 volt</a:t>
            </a:r>
          </a:p>
          <a:p>
            <a:pPr lvl="1"/>
            <a:r>
              <a:rPr lang="en-US" dirty="0" err="1" smtClean="0"/>
              <a:t>Daya</a:t>
            </a:r>
            <a:r>
              <a:rPr lang="en-US" dirty="0" smtClean="0"/>
              <a:t> = </a:t>
            </a:r>
            <a:r>
              <a:rPr lang="en-US" dirty="0" err="1" smtClean="0"/>
              <a:t>arus</a:t>
            </a:r>
            <a:r>
              <a:rPr lang="en-US" dirty="0" smtClean="0"/>
              <a:t> x </a:t>
            </a:r>
            <a:r>
              <a:rPr lang="en-US" dirty="0" err="1" smtClean="0"/>
              <a:t>tegangan</a:t>
            </a:r>
            <a:endParaRPr lang="en-US" dirty="0" smtClean="0"/>
          </a:p>
          <a:p>
            <a:pPr lvl="1"/>
            <a:r>
              <a:rPr lang="en-US" dirty="0" smtClean="0"/>
              <a:t>P = I x V</a:t>
            </a:r>
          </a:p>
          <a:p>
            <a:pPr lvl="1"/>
            <a:r>
              <a:rPr lang="en-US" dirty="0" smtClean="0"/>
              <a:t>Yang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laju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muatan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detik</a:t>
            </a:r>
            <a:endParaRPr lang="en-US" dirty="0" smtClean="0"/>
          </a:p>
          <a:p>
            <a:pPr lvl="1"/>
            <a:r>
              <a:rPr lang="en-US" dirty="0" err="1" smtClean="0"/>
              <a:t>Daya</a:t>
            </a:r>
            <a:r>
              <a:rPr lang="en-US" dirty="0" smtClean="0"/>
              <a:t> = (Q / t) * V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KERJA LISTRIK DAN ENERGI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kecepatan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yang </a:t>
            </a:r>
            <a:r>
              <a:rPr lang="en-US" dirty="0" err="1" smtClean="0"/>
              <a:t>dikeluarkan</a:t>
            </a:r>
            <a:endParaRPr lang="en-US" dirty="0" smtClean="0"/>
          </a:p>
          <a:p>
            <a:pPr lvl="1"/>
            <a:r>
              <a:rPr lang="en-US" dirty="0" err="1" smtClean="0"/>
              <a:t>Daya</a:t>
            </a:r>
            <a:r>
              <a:rPr lang="en-US" dirty="0" smtClean="0"/>
              <a:t> =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/ </a:t>
            </a:r>
            <a:r>
              <a:rPr lang="en-US" dirty="0" err="1" smtClean="0"/>
              <a:t>waktu</a:t>
            </a:r>
            <a:endParaRPr lang="en-US" dirty="0" smtClean="0"/>
          </a:p>
          <a:p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laju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(</a:t>
            </a:r>
            <a:r>
              <a:rPr lang="en-US" dirty="0" err="1" smtClean="0"/>
              <a:t>daya</a:t>
            </a:r>
            <a:r>
              <a:rPr lang="en-US" dirty="0" smtClean="0"/>
              <a:t>) </a:t>
            </a:r>
            <a:r>
              <a:rPr lang="en-US" dirty="0" err="1" smtClean="0"/>
              <a:t>dikalikan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endParaRPr lang="en-US" dirty="0" smtClean="0"/>
          </a:p>
          <a:p>
            <a:pPr lvl="1"/>
            <a:r>
              <a:rPr lang="en-US" dirty="0" err="1" smtClean="0"/>
              <a:t>Daya</a:t>
            </a:r>
            <a:r>
              <a:rPr lang="en-US" dirty="0" smtClean="0"/>
              <a:t> x </a:t>
            </a:r>
            <a:r>
              <a:rPr lang="en-US" dirty="0" err="1" smtClean="0"/>
              <a:t>waktu</a:t>
            </a:r>
            <a:r>
              <a:rPr lang="en-US" dirty="0" smtClean="0"/>
              <a:t> = </a:t>
            </a:r>
            <a:r>
              <a:rPr lang="en-US" dirty="0" err="1" smtClean="0"/>
              <a:t>energi</a:t>
            </a:r>
            <a:endParaRPr lang="en-US" dirty="0" smtClean="0"/>
          </a:p>
          <a:p>
            <a:pPr lvl="1"/>
            <a:r>
              <a:rPr lang="en-US" dirty="0" smtClean="0"/>
              <a:t>Watt x jam = </a:t>
            </a:r>
            <a:r>
              <a:rPr lang="en-US" dirty="0" err="1" smtClean="0"/>
              <a:t>wattjam</a:t>
            </a:r>
            <a:r>
              <a:rPr lang="en-US" dirty="0" smtClean="0"/>
              <a:t> (</a:t>
            </a:r>
            <a:r>
              <a:rPr lang="en-US" dirty="0" err="1" smtClean="0"/>
              <a:t>Wh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Watt x </a:t>
            </a:r>
            <a:r>
              <a:rPr lang="en-US" dirty="0" err="1" smtClean="0"/>
              <a:t>secon</a:t>
            </a:r>
            <a:r>
              <a:rPr lang="en-US" dirty="0" smtClean="0"/>
              <a:t> = watt-</a:t>
            </a:r>
            <a:r>
              <a:rPr lang="en-US" dirty="0" err="1" smtClean="0"/>
              <a:t>secon</a:t>
            </a:r>
            <a:r>
              <a:rPr lang="en-US" dirty="0" smtClean="0"/>
              <a:t> (Joule)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Kerugian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panas</a:t>
            </a:r>
            <a:r>
              <a:rPr lang="en-US" dirty="0" smtClean="0"/>
              <a:t> (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diubah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kalor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Laju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(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)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panas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 yang </a:t>
            </a:r>
            <a:r>
              <a:rPr lang="en-US" dirty="0" err="1" smtClean="0"/>
              <a:t>besarnya</a:t>
            </a:r>
            <a:r>
              <a:rPr lang="en-US" dirty="0" smtClean="0"/>
              <a:t> </a:t>
            </a:r>
            <a:r>
              <a:rPr lang="en-US" dirty="0" err="1" smtClean="0"/>
              <a:t>sebanding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kuadrat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 = I^2 * R</a:t>
            </a:r>
          </a:p>
          <a:p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beban</a:t>
            </a:r>
            <a:r>
              <a:rPr lang="en-US" dirty="0" smtClean="0"/>
              <a:t> 12 kW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0.1 Ohm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. </a:t>
            </a:r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kerugian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(</a:t>
            </a:r>
            <a:r>
              <a:rPr lang="en-US" dirty="0" err="1" smtClean="0"/>
              <a:t>dalam</a:t>
            </a:r>
            <a:r>
              <a:rPr lang="en-US" dirty="0" smtClean="0"/>
              <a:t> watt)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120V</a:t>
            </a:r>
          </a:p>
          <a:p>
            <a:pPr lvl="1"/>
            <a:r>
              <a:rPr lang="en-US" dirty="0" smtClean="0"/>
              <a:t>I = P/ V = 1200/120 = 100 A</a:t>
            </a:r>
          </a:p>
          <a:p>
            <a:pPr lvl="1"/>
            <a:r>
              <a:rPr lang="en-US" dirty="0" err="1" smtClean="0"/>
              <a:t>Kerugian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P = I^2 * R = (100)^2 * 0.2 = 2000 watt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memindahkan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40 meter </a:t>
            </a:r>
            <a:r>
              <a:rPr lang="en-US" dirty="0" err="1" smtClean="0"/>
              <a:t>adalah</a:t>
            </a:r>
            <a:r>
              <a:rPr lang="en-US" dirty="0" smtClean="0"/>
              <a:t> 800 Joule.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gayanya</a:t>
            </a:r>
            <a:r>
              <a:rPr lang="en-US" dirty="0" smtClean="0"/>
              <a:t>?</a:t>
            </a:r>
          </a:p>
          <a:p>
            <a:r>
              <a:rPr lang="en-US" dirty="0" smtClean="0"/>
              <a:t>Gaya 60 N </a:t>
            </a:r>
            <a:r>
              <a:rPr lang="en-US" dirty="0" err="1" smtClean="0"/>
              <a:t>dikenakan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memindahkannya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20 meter </a:t>
            </a:r>
            <a:r>
              <a:rPr lang="en-US" dirty="0" err="1" smtClean="0"/>
              <a:t>dalam</a:t>
            </a:r>
            <a:r>
              <a:rPr lang="en-US" dirty="0" smtClean="0"/>
              <a:t> 8 </a:t>
            </a:r>
            <a:r>
              <a:rPr lang="en-US" dirty="0" err="1" smtClean="0"/>
              <a:t>detik</a:t>
            </a:r>
            <a:r>
              <a:rPr lang="en-US" dirty="0" smtClean="0"/>
              <a:t>. </a:t>
            </a:r>
            <a:r>
              <a:rPr lang="en-US" dirty="0" err="1" smtClean="0"/>
              <a:t>Berapakah</a:t>
            </a:r>
            <a:r>
              <a:rPr lang="en-US" dirty="0" smtClean="0"/>
              <a:t> </a:t>
            </a:r>
            <a:r>
              <a:rPr lang="en-US" dirty="0" err="1" smtClean="0"/>
              <a:t>dayanya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Keluaran</a:t>
            </a:r>
            <a:r>
              <a:rPr lang="en-US" dirty="0" smtClean="0"/>
              <a:t> motor </a:t>
            </a:r>
            <a:r>
              <a:rPr lang="en-US" dirty="0" err="1" smtClean="0"/>
              <a:t>adalah</a:t>
            </a:r>
            <a:r>
              <a:rPr lang="en-US" dirty="0" smtClean="0"/>
              <a:t> 1.2 kW. </a:t>
            </a:r>
            <a:r>
              <a:rPr lang="en-US" dirty="0" err="1" smtClean="0"/>
              <a:t>Berapakah</a:t>
            </a:r>
            <a:r>
              <a:rPr lang="en-US" dirty="0" smtClean="0"/>
              <a:t> </a:t>
            </a:r>
            <a:r>
              <a:rPr lang="en-US" dirty="0" err="1" smtClean="0"/>
              <a:t>keluaran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kudanya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Pemanas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20 kWh </a:t>
            </a:r>
            <a:r>
              <a:rPr lang="en-US" dirty="0" err="1" smtClean="0"/>
              <a:t>dalam</a:t>
            </a:r>
            <a:r>
              <a:rPr lang="en-US" dirty="0" smtClean="0"/>
              <a:t> 8 jam,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pemanas</a:t>
            </a:r>
            <a:r>
              <a:rPr lang="en-US" dirty="0" smtClean="0"/>
              <a:t> 240 V </a:t>
            </a:r>
            <a:r>
              <a:rPr lang="en-US" dirty="0" err="1" smtClean="0"/>
              <a:t>berapakah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pemanas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40, 60 </a:t>
            </a:r>
            <a:r>
              <a:rPr lang="en-US" dirty="0" err="1" smtClean="0"/>
              <a:t>dan</a:t>
            </a:r>
            <a:r>
              <a:rPr lang="en-US" dirty="0" smtClean="0"/>
              <a:t> 100 watt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dihubungkan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120V. </a:t>
            </a:r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(</a:t>
            </a:r>
            <a:r>
              <a:rPr lang="en-US" dirty="0" err="1" smtClean="0"/>
              <a:t>dalam</a:t>
            </a:r>
            <a:r>
              <a:rPr lang="en-US" dirty="0" smtClean="0"/>
              <a:t> jam) yang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agar </a:t>
            </a:r>
            <a:r>
              <a:rPr lang="en-US" dirty="0" err="1" smtClean="0"/>
              <a:t>menggunakan</a:t>
            </a:r>
            <a:r>
              <a:rPr lang="en-US" smtClean="0"/>
              <a:t> 1 kWh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120</TotalTime>
  <Words>603</Words>
  <Application>Microsoft Office PowerPoint</Application>
  <PresentationFormat>On-screen Show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Oriel</vt:lpstr>
      <vt:lpstr>ENERGI DAN DAYA</vt:lpstr>
      <vt:lpstr>BERAT DAN MASSA</vt:lpstr>
      <vt:lpstr>gaya</vt:lpstr>
      <vt:lpstr>KERJA</vt:lpstr>
      <vt:lpstr>ENERGI</vt:lpstr>
      <vt:lpstr>DAYA MEKANIS</vt:lpstr>
      <vt:lpstr>Slide 7</vt:lpstr>
      <vt:lpstr>DAYA LISTRIK</vt:lpstr>
      <vt:lpstr>KERJA LISTRIK DAN ENERGI</vt:lpstr>
      <vt:lpstr>Kerugian saluran</vt:lpstr>
      <vt:lpstr>TUGAS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 DAN DAYA</dc:title>
  <dc:creator>Bathrisya</dc:creator>
  <cp:lastModifiedBy>Bathrisya</cp:lastModifiedBy>
  <cp:revision>16</cp:revision>
  <dcterms:created xsi:type="dcterms:W3CDTF">2021-03-10T14:37:21Z</dcterms:created>
  <dcterms:modified xsi:type="dcterms:W3CDTF">2021-03-10T16:38:18Z</dcterms:modified>
</cp:coreProperties>
</file>