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7" r:id="rId3"/>
    <p:sldId id="258" r:id="rId4"/>
    <p:sldId id="259" r:id="rId5"/>
    <p:sldId id="260" r:id="rId6"/>
    <p:sldId id="287" r:id="rId7"/>
    <p:sldId id="288" r:id="rId8"/>
    <p:sldId id="290" r:id="rId9"/>
    <p:sldId id="261" r:id="rId10"/>
    <p:sldId id="262" r:id="rId11"/>
    <p:sldId id="263" r:id="rId12"/>
    <p:sldId id="286" r:id="rId13"/>
    <p:sldId id="264" r:id="rId14"/>
    <p:sldId id="267" r:id="rId15"/>
    <p:sldId id="266" r:id="rId16"/>
    <p:sldId id="268" r:id="rId17"/>
    <p:sldId id="269" r:id="rId18"/>
    <p:sldId id="271" r:id="rId19"/>
    <p:sldId id="270"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9" autoAdjust="0"/>
    <p:restoredTop sz="94660"/>
  </p:normalViewPr>
  <p:slideViewPr>
    <p:cSldViewPr>
      <p:cViewPr varScale="1">
        <p:scale>
          <a:sx n="69" d="100"/>
          <a:sy n="69" d="100"/>
        </p:scale>
        <p:origin x="1368"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95C1E0A-7D37-4405-A31A-AFC350A53DEB}" type="datetimeFigureOut">
              <a:rPr lang="id-ID"/>
              <a:pPr>
                <a:defRPr/>
              </a:pPr>
              <a:t>09/09/2021</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d-ID"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id-ID"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FBA39DD2-4995-4A57-B8D7-2E8FB6518CE4}" type="slidenum">
              <a:rPr lang="id-ID" altLang="en-US"/>
              <a:pPr/>
              <a:t>‹#›</a:t>
            </a:fld>
            <a:endParaRPr lang="id-ID"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4E88A9C-896F-454C-8B69-25AF06D1D864}" type="slidenum">
              <a:rPr lang="en-US" altLang="en-US"/>
              <a:pPr/>
              <a:t>30</a:t>
            </a:fld>
            <a:endParaRPr lang="en-US" altLang="en-US"/>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9C1B2438-17D8-4069-B9A7-6F85B78CF201}" type="datetimeFigureOut">
              <a:rPr lang="id-ID" smtClean="0"/>
              <a:pPr>
                <a:defRPr/>
              </a:pPr>
              <a:t>09/09/2021</a:t>
            </a:fld>
            <a:endParaRPr lang="id-ID"/>
          </a:p>
        </p:txBody>
      </p:sp>
      <p:sp>
        <p:nvSpPr>
          <p:cNvPr id="5" name="Footer Placeholder 4"/>
          <p:cNvSpPr>
            <a:spLocks noGrp="1"/>
          </p:cNvSpPr>
          <p:nvPr>
            <p:ph type="ftr" sz="quarter" idx="11"/>
          </p:nvPr>
        </p:nvSpPr>
        <p:spPr/>
        <p:txBody>
          <a:bodyPr/>
          <a:lstStyle/>
          <a:p>
            <a:pPr>
              <a:defRPr/>
            </a:pPr>
            <a:endParaRPr lang="id-ID"/>
          </a:p>
        </p:txBody>
      </p:sp>
      <p:sp>
        <p:nvSpPr>
          <p:cNvPr id="6" name="Slide Number Placeholder 5"/>
          <p:cNvSpPr>
            <a:spLocks noGrp="1"/>
          </p:cNvSpPr>
          <p:nvPr>
            <p:ph type="sldNum" sz="quarter" idx="12"/>
          </p:nvPr>
        </p:nvSpPr>
        <p:spPr/>
        <p:txBody>
          <a:bodyPr/>
          <a:lstStyle/>
          <a:p>
            <a:fld id="{DC2BD3F2-B00D-498A-8AAE-671FD4F6E269}" type="slidenum">
              <a:rPr lang="id-ID" altLang="en-US" smtClean="0"/>
              <a:pPr/>
              <a:t>‹#›</a:t>
            </a:fld>
            <a:endParaRPr lang="id-ID"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6150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C27C85A6-D959-4D77-8962-9D6FCE2DE88C}" type="datetimeFigureOut">
              <a:rPr lang="id-ID" smtClean="0"/>
              <a:pPr>
                <a:defRPr/>
              </a:pPr>
              <a:t>09/09/2021</a:t>
            </a:fld>
            <a:endParaRPr lang="id-ID"/>
          </a:p>
        </p:txBody>
      </p:sp>
      <p:sp>
        <p:nvSpPr>
          <p:cNvPr id="5" name="Footer Placeholder 4"/>
          <p:cNvSpPr>
            <a:spLocks noGrp="1"/>
          </p:cNvSpPr>
          <p:nvPr>
            <p:ph type="ftr" sz="quarter" idx="11"/>
          </p:nvPr>
        </p:nvSpPr>
        <p:spPr/>
        <p:txBody>
          <a:bodyPr/>
          <a:lstStyle/>
          <a:p>
            <a:pPr>
              <a:defRPr/>
            </a:pPr>
            <a:endParaRPr lang="id-ID"/>
          </a:p>
        </p:txBody>
      </p:sp>
      <p:sp>
        <p:nvSpPr>
          <p:cNvPr id="6" name="Slide Number Placeholder 5"/>
          <p:cNvSpPr>
            <a:spLocks noGrp="1"/>
          </p:cNvSpPr>
          <p:nvPr>
            <p:ph type="sldNum" sz="quarter" idx="12"/>
          </p:nvPr>
        </p:nvSpPr>
        <p:spPr/>
        <p:txBody>
          <a:bodyPr/>
          <a:lstStyle/>
          <a:p>
            <a:fld id="{283F25A5-4FBC-4A36-823E-22B0816E2132}" type="slidenum">
              <a:rPr lang="id-ID" altLang="en-US" smtClean="0"/>
              <a:pPr/>
              <a:t>‹#›</a:t>
            </a:fld>
            <a:endParaRPr lang="id-ID" altLang="en-US"/>
          </a:p>
        </p:txBody>
      </p:sp>
    </p:spTree>
    <p:extLst>
      <p:ext uri="{BB962C8B-B14F-4D97-AF65-F5344CB8AC3E}">
        <p14:creationId xmlns:p14="http://schemas.microsoft.com/office/powerpoint/2010/main" val="3321164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fld id="{2273240E-3504-4E22-AF8A-E7BC71E1EC60}" type="datetimeFigureOut">
              <a:rPr lang="id-ID" smtClean="0"/>
              <a:pPr>
                <a:defRPr/>
              </a:pPr>
              <a:t>09/09/2021</a:t>
            </a:fld>
            <a:endParaRPr lang="id-ID"/>
          </a:p>
        </p:txBody>
      </p:sp>
      <p:sp>
        <p:nvSpPr>
          <p:cNvPr id="5" name="Footer Placeholder 4"/>
          <p:cNvSpPr>
            <a:spLocks noGrp="1"/>
          </p:cNvSpPr>
          <p:nvPr>
            <p:ph type="ftr" sz="quarter" idx="11"/>
          </p:nvPr>
        </p:nvSpPr>
        <p:spPr/>
        <p:txBody>
          <a:bodyPr/>
          <a:lstStyle/>
          <a:p>
            <a:pPr>
              <a:defRPr/>
            </a:pPr>
            <a:endParaRPr lang="id-ID"/>
          </a:p>
        </p:txBody>
      </p:sp>
      <p:sp>
        <p:nvSpPr>
          <p:cNvPr id="6" name="Slide Number Placeholder 5"/>
          <p:cNvSpPr>
            <a:spLocks noGrp="1"/>
          </p:cNvSpPr>
          <p:nvPr>
            <p:ph type="sldNum" sz="quarter" idx="12"/>
          </p:nvPr>
        </p:nvSpPr>
        <p:spPr/>
        <p:txBody>
          <a:bodyPr/>
          <a:lstStyle/>
          <a:p>
            <a:fld id="{8F5A2606-F617-41CB-883E-9E5791BBD602}" type="slidenum">
              <a:rPr lang="id-ID" altLang="en-US" smtClean="0"/>
              <a:pPr/>
              <a:t>‹#›</a:t>
            </a:fld>
            <a:endParaRPr lang="id-ID"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5629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641CA438-0D88-41AA-AB86-9B7EF7DCCB4E}" type="datetimeFigureOut">
              <a:rPr lang="id-ID" smtClean="0"/>
              <a:pPr>
                <a:defRPr/>
              </a:pPr>
              <a:t>09/09/2021</a:t>
            </a:fld>
            <a:endParaRPr lang="id-ID"/>
          </a:p>
        </p:txBody>
      </p:sp>
      <p:sp>
        <p:nvSpPr>
          <p:cNvPr id="6" name="Footer Placeholder 5"/>
          <p:cNvSpPr>
            <a:spLocks noGrp="1"/>
          </p:cNvSpPr>
          <p:nvPr>
            <p:ph type="ftr" sz="quarter" idx="11"/>
          </p:nvPr>
        </p:nvSpPr>
        <p:spPr/>
        <p:txBody>
          <a:bodyPr/>
          <a:lstStyle/>
          <a:p>
            <a:pPr>
              <a:defRPr/>
            </a:pPr>
            <a:endParaRPr lang="id-ID"/>
          </a:p>
        </p:txBody>
      </p:sp>
      <p:sp>
        <p:nvSpPr>
          <p:cNvPr id="7" name="Slide Number Placeholder 6"/>
          <p:cNvSpPr>
            <a:spLocks noGrp="1"/>
          </p:cNvSpPr>
          <p:nvPr>
            <p:ph type="sldNum" sz="quarter" idx="12"/>
          </p:nvPr>
        </p:nvSpPr>
        <p:spPr/>
        <p:txBody>
          <a:bodyPr/>
          <a:lstStyle/>
          <a:p>
            <a:fld id="{05EB03BA-8C66-47E0-9A0D-B615C017FE60}" type="slidenum">
              <a:rPr lang="id-ID" altLang="en-US" smtClean="0"/>
              <a:pPr/>
              <a:t>‹#›</a:t>
            </a:fld>
            <a:endParaRPr lang="id-ID" altLang="en-US"/>
          </a:p>
        </p:txBody>
      </p:sp>
    </p:spTree>
    <p:extLst>
      <p:ext uri="{BB962C8B-B14F-4D97-AF65-F5344CB8AC3E}">
        <p14:creationId xmlns:p14="http://schemas.microsoft.com/office/powerpoint/2010/main" val="1940777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5593225A-4394-4831-9816-DE0D8669CAA3}" type="datetimeFigureOut">
              <a:rPr lang="id-ID" smtClean="0"/>
              <a:pPr>
                <a:defRPr/>
              </a:pPr>
              <a:t>09/09/2021</a:t>
            </a:fld>
            <a:endParaRPr lang="id-ID"/>
          </a:p>
        </p:txBody>
      </p:sp>
      <p:sp>
        <p:nvSpPr>
          <p:cNvPr id="8" name="Footer Placeholder 7"/>
          <p:cNvSpPr>
            <a:spLocks noGrp="1"/>
          </p:cNvSpPr>
          <p:nvPr>
            <p:ph type="ftr" sz="quarter" idx="11"/>
          </p:nvPr>
        </p:nvSpPr>
        <p:spPr/>
        <p:txBody>
          <a:bodyPr/>
          <a:lstStyle/>
          <a:p>
            <a:pPr>
              <a:defRPr/>
            </a:pPr>
            <a:endParaRPr lang="id-ID"/>
          </a:p>
        </p:txBody>
      </p:sp>
      <p:sp>
        <p:nvSpPr>
          <p:cNvPr id="9" name="Slide Number Placeholder 8"/>
          <p:cNvSpPr>
            <a:spLocks noGrp="1"/>
          </p:cNvSpPr>
          <p:nvPr>
            <p:ph type="sldNum" sz="quarter" idx="12"/>
          </p:nvPr>
        </p:nvSpPr>
        <p:spPr/>
        <p:txBody>
          <a:bodyPr/>
          <a:lstStyle/>
          <a:p>
            <a:fld id="{F1B61DA4-6AFD-454A-B6CC-F38CEA9E50C3}" type="slidenum">
              <a:rPr lang="id-ID" altLang="en-US" smtClean="0"/>
              <a:pPr/>
              <a:t>‹#›</a:t>
            </a:fld>
            <a:endParaRPr lang="id-ID" altLang="en-US"/>
          </a:p>
        </p:txBody>
      </p:sp>
    </p:spTree>
    <p:extLst>
      <p:ext uri="{BB962C8B-B14F-4D97-AF65-F5344CB8AC3E}">
        <p14:creationId xmlns:p14="http://schemas.microsoft.com/office/powerpoint/2010/main" val="2310744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6FDB7384-07B2-4F03-9897-E4CAE71228D9}" type="datetimeFigureOut">
              <a:rPr lang="id-ID" smtClean="0"/>
              <a:pPr>
                <a:defRPr/>
              </a:pPr>
              <a:t>09/09/2021</a:t>
            </a:fld>
            <a:endParaRPr lang="id-ID"/>
          </a:p>
        </p:txBody>
      </p:sp>
      <p:sp>
        <p:nvSpPr>
          <p:cNvPr id="4" name="Footer Placeholder 3"/>
          <p:cNvSpPr>
            <a:spLocks noGrp="1"/>
          </p:cNvSpPr>
          <p:nvPr>
            <p:ph type="ftr" sz="quarter" idx="11"/>
          </p:nvPr>
        </p:nvSpPr>
        <p:spPr/>
        <p:txBody>
          <a:bodyPr/>
          <a:lstStyle/>
          <a:p>
            <a:pPr>
              <a:defRPr/>
            </a:pPr>
            <a:endParaRPr lang="id-ID"/>
          </a:p>
        </p:txBody>
      </p:sp>
      <p:sp>
        <p:nvSpPr>
          <p:cNvPr id="5" name="Slide Number Placeholder 4"/>
          <p:cNvSpPr>
            <a:spLocks noGrp="1"/>
          </p:cNvSpPr>
          <p:nvPr>
            <p:ph type="sldNum" sz="quarter" idx="12"/>
          </p:nvPr>
        </p:nvSpPr>
        <p:spPr/>
        <p:txBody>
          <a:bodyPr/>
          <a:lstStyle/>
          <a:p>
            <a:fld id="{6F3EB093-4F2B-4C17-8144-AA09FE7D43EA}" type="slidenum">
              <a:rPr lang="id-ID" altLang="en-US" smtClean="0"/>
              <a:pPr/>
              <a:t>‹#›</a:t>
            </a:fld>
            <a:endParaRPr lang="id-ID" altLang="en-US"/>
          </a:p>
        </p:txBody>
      </p:sp>
    </p:spTree>
    <p:extLst>
      <p:ext uri="{BB962C8B-B14F-4D97-AF65-F5344CB8AC3E}">
        <p14:creationId xmlns:p14="http://schemas.microsoft.com/office/powerpoint/2010/main" val="2557376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55862F3F-2ACF-40B4-9DEB-7B7F87F84357}" type="datetimeFigureOut">
              <a:rPr lang="id-ID" smtClean="0"/>
              <a:pPr>
                <a:defRPr/>
              </a:pPr>
              <a:t>09/09/2021</a:t>
            </a:fld>
            <a:endParaRPr lang="id-ID"/>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id-ID"/>
          </a:p>
        </p:txBody>
      </p:sp>
      <p:sp>
        <p:nvSpPr>
          <p:cNvPr id="9" name="Slide Number Placeholder 8"/>
          <p:cNvSpPr>
            <a:spLocks noGrp="1"/>
          </p:cNvSpPr>
          <p:nvPr>
            <p:ph type="sldNum" sz="quarter" idx="12"/>
          </p:nvPr>
        </p:nvSpPr>
        <p:spPr/>
        <p:txBody>
          <a:bodyPr/>
          <a:lstStyle/>
          <a:p>
            <a:fld id="{0ACD7FE2-733A-4902-BE25-EA3E5E0A859B}" type="slidenum">
              <a:rPr lang="id-ID" altLang="en-US" smtClean="0"/>
              <a:pPr/>
              <a:t>‹#›</a:t>
            </a:fld>
            <a:endParaRPr lang="id-ID" altLang="en-US"/>
          </a:p>
        </p:txBody>
      </p:sp>
    </p:spTree>
    <p:extLst>
      <p:ext uri="{BB962C8B-B14F-4D97-AF65-F5344CB8AC3E}">
        <p14:creationId xmlns:p14="http://schemas.microsoft.com/office/powerpoint/2010/main" val="2005968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fld id="{484A6CC9-574D-4404-AB9F-4B1B9F72C427}" type="datetimeFigureOut">
              <a:rPr lang="id-ID" smtClean="0"/>
              <a:pPr>
                <a:defRPr/>
              </a:pPr>
              <a:t>09/09/2021</a:t>
            </a:fld>
            <a:endParaRPr lang="id-ID"/>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id-ID"/>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B8821E2-379B-4BCB-BB77-653607DD778F}" type="slidenum">
              <a:rPr lang="id-ID" altLang="en-US" smtClean="0"/>
              <a:pPr/>
              <a:t>‹#›</a:t>
            </a:fld>
            <a:endParaRPr lang="id-ID" altLang="en-US"/>
          </a:p>
        </p:txBody>
      </p:sp>
    </p:spTree>
    <p:extLst>
      <p:ext uri="{BB962C8B-B14F-4D97-AF65-F5344CB8AC3E}">
        <p14:creationId xmlns:p14="http://schemas.microsoft.com/office/powerpoint/2010/main" val="1492537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C9E0F481-DEDD-4263-BA5F-AF3AF166FD6D}" type="datetimeFigureOut">
              <a:rPr lang="id-ID" smtClean="0"/>
              <a:pPr>
                <a:defRPr/>
              </a:pPr>
              <a:t>09/09/2021</a:t>
            </a:fld>
            <a:endParaRPr lang="id-ID"/>
          </a:p>
        </p:txBody>
      </p:sp>
      <p:sp>
        <p:nvSpPr>
          <p:cNvPr id="6" name="Footer Placeholder 5"/>
          <p:cNvSpPr>
            <a:spLocks noGrp="1"/>
          </p:cNvSpPr>
          <p:nvPr>
            <p:ph type="ftr" sz="quarter" idx="11"/>
          </p:nvPr>
        </p:nvSpPr>
        <p:spPr/>
        <p:txBody>
          <a:bodyPr/>
          <a:lstStyle/>
          <a:p>
            <a:pPr>
              <a:defRPr/>
            </a:pPr>
            <a:endParaRPr lang="id-ID"/>
          </a:p>
        </p:txBody>
      </p:sp>
      <p:sp>
        <p:nvSpPr>
          <p:cNvPr id="7" name="Slide Number Placeholder 6"/>
          <p:cNvSpPr>
            <a:spLocks noGrp="1"/>
          </p:cNvSpPr>
          <p:nvPr>
            <p:ph type="sldNum" sz="quarter" idx="12"/>
          </p:nvPr>
        </p:nvSpPr>
        <p:spPr/>
        <p:txBody>
          <a:bodyPr/>
          <a:lstStyle/>
          <a:p>
            <a:fld id="{6EE19C53-DF07-48B2-BA14-273D414F1FA1}" type="slidenum">
              <a:rPr lang="id-ID" altLang="en-US" smtClean="0"/>
              <a:pPr/>
              <a:t>‹#›</a:t>
            </a:fld>
            <a:endParaRPr lang="id-ID" altLang="en-US"/>
          </a:p>
        </p:txBody>
      </p:sp>
    </p:spTree>
    <p:extLst>
      <p:ext uri="{BB962C8B-B14F-4D97-AF65-F5344CB8AC3E}">
        <p14:creationId xmlns:p14="http://schemas.microsoft.com/office/powerpoint/2010/main" val="3798693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7166FA62-43FE-44F0-B77E-89A10F58049F}" type="datetimeFigureOut">
              <a:rPr lang="id-ID" smtClean="0"/>
              <a:pPr>
                <a:defRPr/>
              </a:pPr>
              <a:t>09/09/2021</a:t>
            </a:fld>
            <a:endParaRPr lang="id-ID"/>
          </a:p>
        </p:txBody>
      </p:sp>
      <p:sp>
        <p:nvSpPr>
          <p:cNvPr id="5" name="Footer Placeholder 4"/>
          <p:cNvSpPr>
            <a:spLocks noGrp="1"/>
          </p:cNvSpPr>
          <p:nvPr>
            <p:ph type="ftr" sz="quarter" idx="11"/>
          </p:nvPr>
        </p:nvSpPr>
        <p:spPr/>
        <p:txBody>
          <a:bodyPr/>
          <a:lstStyle/>
          <a:p>
            <a:pPr>
              <a:defRPr/>
            </a:pPr>
            <a:endParaRPr lang="id-ID"/>
          </a:p>
        </p:txBody>
      </p:sp>
      <p:sp>
        <p:nvSpPr>
          <p:cNvPr id="6" name="Slide Number Placeholder 5"/>
          <p:cNvSpPr>
            <a:spLocks noGrp="1"/>
          </p:cNvSpPr>
          <p:nvPr>
            <p:ph type="sldNum" sz="quarter" idx="12"/>
          </p:nvPr>
        </p:nvSpPr>
        <p:spPr/>
        <p:txBody>
          <a:bodyPr/>
          <a:lstStyle/>
          <a:p>
            <a:fld id="{10FD6A49-0497-443F-95C1-8A4EA7A114A9}" type="slidenum">
              <a:rPr lang="id-ID" altLang="en-US" smtClean="0"/>
              <a:pPr/>
              <a:t>‹#›</a:t>
            </a:fld>
            <a:endParaRPr lang="id-ID" altLang="en-US"/>
          </a:p>
        </p:txBody>
      </p:sp>
    </p:spTree>
    <p:extLst>
      <p:ext uri="{BB962C8B-B14F-4D97-AF65-F5344CB8AC3E}">
        <p14:creationId xmlns:p14="http://schemas.microsoft.com/office/powerpoint/2010/main" val="68608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6B64262C-D370-4A72-B66F-4CA4312BF491}" type="datetimeFigureOut">
              <a:rPr lang="id-ID" smtClean="0"/>
              <a:pPr>
                <a:defRPr/>
              </a:pPr>
              <a:t>09/09/2021</a:t>
            </a:fld>
            <a:endParaRPr lang="id-ID"/>
          </a:p>
        </p:txBody>
      </p:sp>
      <p:sp>
        <p:nvSpPr>
          <p:cNvPr id="5" name="Footer Placeholder 4"/>
          <p:cNvSpPr>
            <a:spLocks noGrp="1"/>
          </p:cNvSpPr>
          <p:nvPr>
            <p:ph type="ftr" sz="quarter" idx="11"/>
          </p:nvPr>
        </p:nvSpPr>
        <p:spPr/>
        <p:txBody>
          <a:bodyPr/>
          <a:lstStyle/>
          <a:p>
            <a:pPr>
              <a:defRPr/>
            </a:pPr>
            <a:endParaRPr lang="id-ID"/>
          </a:p>
        </p:txBody>
      </p:sp>
      <p:sp>
        <p:nvSpPr>
          <p:cNvPr id="6" name="Slide Number Placeholder 5"/>
          <p:cNvSpPr>
            <a:spLocks noGrp="1"/>
          </p:cNvSpPr>
          <p:nvPr>
            <p:ph type="sldNum" sz="quarter" idx="12"/>
          </p:nvPr>
        </p:nvSpPr>
        <p:spPr/>
        <p:txBody>
          <a:bodyPr/>
          <a:lstStyle/>
          <a:p>
            <a:fld id="{3E5F4A09-FDD3-4521-A41A-434BDA9C07E6}" type="slidenum">
              <a:rPr lang="id-ID" altLang="en-US" smtClean="0"/>
              <a:pPr/>
              <a:t>‹#›</a:t>
            </a:fld>
            <a:endParaRPr lang="id-ID" altLang="en-US"/>
          </a:p>
        </p:txBody>
      </p:sp>
    </p:spTree>
    <p:extLst>
      <p:ext uri="{BB962C8B-B14F-4D97-AF65-F5344CB8AC3E}">
        <p14:creationId xmlns:p14="http://schemas.microsoft.com/office/powerpoint/2010/main" val="3842546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fld id="{EB620988-BDCE-4E12-A6A1-EDB1CB7092A3}" type="datetimeFigureOut">
              <a:rPr lang="id-ID" smtClean="0"/>
              <a:pPr>
                <a:defRPr/>
              </a:pPr>
              <a:t>09/09/2021</a:t>
            </a:fld>
            <a:endParaRPr lang="id-ID"/>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id-ID"/>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3A1E90BF-90F7-4B2F-B36F-EA2D9BA40045}" type="slidenum">
              <a:rPr lang="id-ID" altLang="en-US" smtClean="0"/>
              <a:pPr/>
              <a:t>‹#›</a:t>
            </a:fld>
            <a:endParaRPr lang="id-ID"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1861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fontAlgn="auto">
              <a:spcAft>
                <a:spcPts val="0"/>
              </a:spcAft>
              <a:defRPr/>
            </a:pPr>
            <a:r>
              <a:rPr lang="id-ID"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Bookman Old Style" pitchFamily="18" charset="0"/>
              </a:rPr>
              <a:t>PENDAHULUAN</a:t>
            </a:r>
            <a:endParaRPr lang="id-ID" sz="5400" dirty="0" smtClean="0">
              <a:latin typeface="Bookman Old Style" pitchFamily="18" charset="0"/>
            </a:endParaRPr>
          </a:p>
        </p:txBody>
      </p:sp>
      <p:sp>
        <p:nvSpPr>
          <p:cNvPr id="3" name="Subtitle 2"/>
          <p:cNvSpPr>
            <a:spLocks noGrp="1"/>
          </p:cNvSpPr>
          <p:nvPr>
            <p:ph type="subTitle" idx="1"/>
          </p:nvPr>
        </p:nvSpPr>
        <p:spPr/>
        <p:txBody>
          <a:bodyPr rtlCol="0">
            <a:normAutofit/>
          </a:bodyPr>
          <a:lstStyle/>
          <a:p>
            <a:pPr fontAlgn="auto">
              <a:spcAft>
                <a:spcPts val="0"/>
              </a:spcAft>
              <a:defRPr/>
            </a:pPr>
            <a:endParaRPr lang="id-ID"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altLang="en-US" smtClean="0"/>
          </a:p>
        </p:txBody>
      </p:sp>
      <p:sp>
        <p:nvSpPr>
          <p:cNvPr id="4099" name="Content Placeholder 2"/>
          <p:cNvSpPr>
            <a:spLocks noGrp="1"/>
          </p:cNvSpPr>
          <p:nvPr>
            <p:ph idx="1"/>
          </p:nvPr>
        </p:nvSpPr>
        <p:spPr>
          <a:xfrm>
            <a:off x="457200" y="908050"/>
            <a:ext cx="8229600" cy="5218113"/>
          </a:xfrm>
        </p:spPr>
        <p:txBody>
          <a:bodyPr/>
          <a:lstStyle/>
          <a:p>
            <a:pPr algn="just"/>
            <a:r>
              <a:rPr lang="en-US" altLang="en-US" smtClean="0"/>
              <a:t>Dalam ilmu pengetahuan, teknologi, bisnis dan hampir semua bidang usaha yang lain, kita selalu berhubungan dengan kuantitas.</a:t>
            </a:r>
          </a:p>
          <a:p>
            <a:pPr algn="just"/>
            <a:r>
              <a:rPr lang="en-US" altLang="en-US" smtClean="0"/>
              <a:t>Secara mendasar ada cara dalam mempresentasikan kuantitas, yaitu secara analog dan digital.</a:t>
            </a:r>
          </a:p>
          <a:p>
            <a:pPr>
              <a:buFont typeface="Arial" panose="020B0604020202020204" pitchFamily="34" charset="0"/>
              <a:buNone/>
            </a:pPr>
            <a:endParaRPr lang="id-ID"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id-ID" altLang="en-US" smtClean="0"/>
              <a:t>Representasi Analog dan Digital</a:t>
            </a:r>
          </a:p>
        </p:txBody>
      </p:sp>
      <p:sp>
        <p:nvSpPr>
          <p:cNvPr id="3" name="Content Placeholder 2"/>
          <p:cNvSpPr>
            <a:spLocks noGrp="1"/>
          </p:cNvSpPr>
          <p:nvPr>
            <p:ph idx="1"/>
          </p:nvPr>
        </p:nvSpPr>
        <p:spPr/>
        <p:txBody>
          <a:bodyPr rtlCol="0">
            <a:normAutofit/>
          </a:bodyPr>
          <a:lstStyle/>
          <a:p>
            <a:pPr fontAlgn="auto">
              <a:spcAft>
                <a:spcPts val="0"/>
              </a:spcAft>
              <a:defRPr/>
            </a:pPr>
            <a:r>
              <a:rPr lang="en-US" dirty="0" err="1" smtClean="0"/>
              <a:t>Pada</a:t>
            </a:r>
            <a:r>
              <a:rPr lang="en-US" dirty="0" smtClean="0"/>
              <a:t> </a:t>
            </a:r>
            <a:r>
              <a:rPr lang="en-US" dirty="0" err="1" smtClean="0"/>
              <a:t>representasi</a:t>
            </a:r>
            <a:r>
              <a:rPr lang="en-US" dirty="0" smtClean="0"/>
              <a:t> analog, </a:t>
            </a:r>
            <a:r>
              <a:rPr lang="en-US" dirty="0" err="1" smtClean="0"/>
              <a:t>kuantitas</a:t>
            </a:r>
            <a:r>
              <a:rPr lang="en-US" dirty="0" smtClean="0"/>
              <a:t> </a:t>
            </a:r>
            <a:r>
              <a:rPr lang="en-US" dirty="0" err="1" smtClean="0"/>
              <a:t>diwakili</a:t>
            </a:r>
            <a:r>
              <a:rPr lang="en-US" dirty="0" smtClean="0"/>
              <a:t> </a:t>
            </a:r>
            <a:r>
              <a:rPr lang="en-US" dirty="0" err="1" smtClean="0"/>
              <a:t>oleh</a:t>
            </a:r>
            <a:r>
              <a:rPr lang="en-US" dirty="0" smtClean="0"/>
              <a:t> </a:t>
            </a:r>
            <a:r>
              <a:rPr lang="en-US" dirty="0" err="1" smtClean="0"/>
              <a:t>tegangan</a:t>
            </a:r>
            <a:r>
              <a:rPr lang="en-US" dirty="0" smtClean="0"/>
              <a:t>, </a:t>
            </a:r>
            <a:r>
              <a:rPr lang="en-US" dirty="0" err="1" smtClean="0"/>
              <a:t>suhu</a:t>
            </a:r>
            <a:r>
              <a:rPr lang="en-US" dirty="0" smtClean="0"/>
              <a:t>, </a:t>
            </a:r>
            <a:r>
              <a:rPr lang="en-US" dirty="0" err="1" smtClean="0"/>
              <a:t>tekanan</a:t>
            </a:r>
            <a:r>
              <a:rPr lang="en-US" dirty="0" smtClean="0"/>
              <a:t>, </a:t>
            </a:r>
            <a:r>
              <a:rPr lang="en-US" dirty="0" err="1" smtClean="0"/>
              <a:t>arus</a:t>
            </a:r>
            <a:r>
              <a:rPr lang="en-US" dirty="0" smtClean="0"/>
              <a:t> </a:t>
            </a:r>
            <a:r>
              <a:rPr lang="en-US" dirty="0" err="1" smtClean="0"/>
              <a:t>atau</a:t>
            </a:r>
            <a:r>
              <a:rPr lang="en-US" dirty="0" smtClean="0"/>
              <a:t> </a:t>
            </a:r>
            <a:r>
              <a:rPr lang="en-US" dirty="0" err="1" smtClean="0"/>
              <a:t>gerakan</a:t>
            </a:r>
            <a:r>
              <a:rPr lang="en-US" dirty="0" smtClean="0"/>
              <a:t> meter yang </a:t>
            </a:r>
            <a:r>
              <a:rPr lang="en-US" dirty="0" err="1" smtClean="0"/>
              <a:t>sebanding</a:t>
            </a:r>
            <a:r>
              <a:rPr lang="en-US" dirty="0" smtClean="0"/>
              <a:t> </a:t>
            </a:r>
            <a:r>
              <a:rPr lang="en-US" dirty="0" err="1" smtClean="0"/>
              <a:t>dengan</a:t>
            </a:r>
            <a:r>
              <a:rPr lang="en-US" dirty="0" smtClean="0"/>
              <a:t> </a:t>
            </a:r>
            <a:r>
              <a:rPr lang="en-US" dirty="0" err="1" smtClean="0"/>
              <a:t>nilai</a:t>
            </a:r>
            <a:r>
              <a:rPr lang="en-US" dirty="0" smtClean="0"/>
              <a:t> </a:t>
            </a:r>
            <a:r>
              <a:rPr lang="en-US" dirty="0" err="1" smtClean="0"/>
              <a:t>kuantitas</a:t>
            </a:r>
            <a:r>
              <a:rPr lang="en-US" dirty="0" smtClean="0"/>
              <a:t>.</a:t>
            </a:r>
          </a:p>
          <a:p>
            <a:pPr fontAlgn="auto">
              <a:spcAft>
                <a:spcPts val="0"/>
              </a:spcAft>
              <a:defRPr/>
            </a:pPr>
            <a:r>
              <a:rPr lang="en-US" dirty="0" err="1" smtClean="0"/>
              <a:t>Sebagai</a:t>
            </a:r>
            <a:r>
              <a:rPr lang="en-US" dirty="0" smtClean="0"/>
              <a:t> </a:t>
            </a:r>
            <a:r>
              <a:rPr lang="en-US" dirty="0" err="1" smtClean="0"/>
              <a:t>contoh</a:t>
            </a:r>
            <a:r>
              <a:rPr lang="en-US" dirty="0" smtClean="0"/>
              <a:t> </a:t>
            </a:r>
            <a:r>
              <a:rPr lang="en-US" dirty="0" err="1" smtClean="0"/>
              <a:t>adalah</a:t>
            </a:r>
            <a:r>
              <a:rPr lang="en-US" dirty="0" smtClean="0"/>
              <a:t> sp</a:t>
            </a:r>
            <a:r>
              <a:rPr lang="id-ID" dirty="0" smtClean="0"/>
              <a:t>ee</a:t>
            </a:r>
            <a:r>
              <a:rPr lang="en-US" dirty="0" err="1" smtClean="0"/>
              <a:t>dometer</a:t>
            </a:r>
            <a:r>
              <a:rPr lang="en-US" dirty="0" smtClean="0"/>
              <a:t> </a:t>
            </a:r>
            <a:r>
              <a:rPr lang="en-US" dirty="0" err="1" smtClean="0"/>
              <a:t>kendaraan</a:t>
            </a:r>
            <a:r>
              <a:rPr lang="en-US" dirty="0" smtClean="0"/>
              <a:t> </a:t>
            </a:r>
            <a:r>
              <a:rPr lang="en-US" dirty="0" err="1" smtClean="0"/>
              <a:t>bermotor</a:t>
            </a:r>
            <a:endParaRPr lang="en-US" dirty="0" smtClean="0"/>
          </a:p>
          <a:p>
            <a:pPr fontAlgn="auto">
              <a:spcAft>
                <a:spcPts val="0"/>
              </a:spcAft>
              <a:defRPr/>
            </a:pPr>
            <a:r>
              <a:rPr lang="en-US" dirty="0" err="1" smtClean="0"/>
              <a:t>Pada</a:t>
            </a:r>
            <a:r>
              <a:rPr lang="en-US" dirty="0" smtClean="0"/>
              <a:t> </a:t>
            </a:r>
            <a:r>
              <a:rPr lang="en-US" dirty="0" err="1" smtClean="0"/>
              <a:t>representasi</a:t>
            </a:r>
            <a:r>
              <a:rPr lang="en-US" dirty="0" smtClean="0"/>
              <a:t> digital </a:t>
            </a:r>
            <a:r>
              <a:rPr lang="en-US" dirty="0" err="1" smtClean="0"/>
              <a:t>kuantitas</a:t>
            </a:r>
            <a:r>
              <a:rPr lang="en-US" dirty="0" smtClean="0"/>
              <a:t> </a:t>
            </a:r>
            <a:r>
              <a:rPr lang="en-US" dirty="0" err="1" smtClean="0"/>
              <a:t>diwakili</a:t>
            </a:r>
            <a:r>
              <a:rPr lang="en-US" dirty="0" smtClean="0"/>
              <a:t> </a:t>
            </a:r>
            <a:r>
              <a:rPr lang="en-US" dirty="0" err="1" smtClean="0"/>
              <a:t>secara</a:t>
            </a:r>
            <a:r>
              <a:rPr lang="en-US" dirty="0" smtClean="0"/>
              <a:t> </a:t>
            </a:r>
            <a:r>
              <a:rPr lang="en-US" dirty="0" err="1" smtClean="0"/>
              <a:t>tidak</a:t>
            </a:r>
            <a:r>
              <a:rPr lang="en-US" dirty="0" smtClean="0"/>
              <a:t> </a:t>
            </a:r>
            <a:r>
              <a:rPr lang="en-US" dirty="0" err="1" smtClean="0"/>
              <a:t>proporsional</a:t>
            </a:r>
            <a:r>
              <a:rPr lang="en-US" dirty="0" smtClean="0"/>
              <a:t> </a:t>
            </a:r>
            <a:r>
              <a:rPr lang="en-US" dirty="0" err="1" smtClean="0"/>
              <a:t>tetapi</a:t>
            </a:r>
            <a:r>
              <a:rPr lang="en-US" dirty="0" smtClean="0"/>
              <a:t> </a:t>
            </a:r>
            <a:r>
              <a:rPr lang="en-US" dirty="0" err="1" smtClean="0"/>
              <a:t>oleh</a:t>
            </a:r>
            <a:r>
              <a:rPr lang="en-US" dirty="0" smtClean="0"/>
              <a:t> </a:t>
            </a:r>
            <a:r>
              <a:rPr lang="en-US" dirty="0" err="1" smtClean="0"/>
              <a:t>lambang</a:t>
            </a:r>
            <a:r>
              <a:rPr lang="en-US" dirty="0" smtClean="0"/>
              <a:t> yang </a:t>
            </a:r>
            <a:r>
              <a:rPr lang="en-US" dirty="0" err="1" smtClean="0"/>
              <a:t>disebut</a:t>
            </a:r>
            <a:r>
              <a:rPr lang="en-US" dirty="0" smtClean="0"/>
              <a:t> digit.</a:t>
            </a:r>
          </a:p>
          <a:p>
            <a:pPr fontAlgn="auto">
              <a:spcAft>
                <a:spcPts val="0"/>
              </a:spcAft>
              <a:defRPr/>
            </a:pPr>
            <a:r>
              <a:rPr lang="en-US" dirty="0" err="1" smtClean="0"/>
              <a:t>Sebagai</a:t>
            </a:r>
            <a:r>
              <a:rPr lang="en-US" dirty="0" smtClean="0"/>
              <a:t> </a:t>
            </a:r>
            <a:r>
              <a:rPr lang="en-US" dirty="0" err="1" smtClean="0"/>
              <a:t>contoh</a:t>
            </a:r>
            <a:r>
              <a:rPr lang="en-US" dirty="0" smtClean="0"/>
              <a:t> jam digital yang </a:t>
            </a:r>
            <a:r>
              <a:rPr lang="en-US" dirty="0" err="1" smtClean="0"/>
              <a:t>menampilkan</a:t>
            </a:r>
            <a:r>
              <a:rPr lang="en-US" dirty="0" smtClean="0"/>
              <a:t> </a:t>
            </a:r>
            <a:r>
              <a:rPr lang="en-US" dirty="0" err="1" smtClean="0"/>
              <a:t>waktu</a:t>
            </a:r>
            <a:r>
              <a:rPr lang="en-US" dirty="0" smtClean="0"/>
              <a:t> </a:t>
            </a:r>
            <a:r>
              <a:rPr lang="en-US" dirty="0" err="1" smtClean="0"/>
              <a:t>dalam</a:t>
            </a:r>
            <a:r>
              <a:rPr lang="en-US" dirty="0" smtClean="0"/>
              <a:t> format digit </a:t>
            </a:r>
            <a:r>
              <a:rPr lang="en-US" dirty="0" err="1" smtClean="0"/>
              <a:t>desimal</a:t>
            </a:r>
            <a:r>
              <a:rPr lang="en-US" dirty="0" smtClean="0"/>
              <a:t>.</a:t>
            </a:r>
          </a:p>
          <a:p>
            <a:pPr fontAlgn="auto">
              <a:spcAft>
                <a:spcPts val="0"/>
              </a:spcAft>
              <a:buFont typeface="Arial" panose="020B0604020202020204" pitchFamily="34" charset="0"/>
              <a:buNone/>
              <a:defRPr/>
            </a:pPr>
            <a:endParaRPr lang="id-ID"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endParaRPr lang="en-US" altLang="en-US" smtClean="0"/>
          </a:p>
        </p:txBody>
      </p:sp>
      <p:sp>
        <p:nvSpPr>
          <p:cNvPr id="1028" name="Content Placeholder 2"/>
          <p:cNvSpPr>
            <a:spLocks noGrp="1"/>
          </p:cNvSpPr>
          <p:nvPr>
            <p:ph idx="1"/>
          </p:nvPr>
        </p:nvSpPr>
        <p:spPr/>
        <p:txBody>
          <a:bodyPr/>
          <a:lstStyle/>
          <a:p>
            <a:pPr>
              <a:buFont typeface="Arial" panose="020B0604020202020204" pitchFamily="34" charset="0"/>
              <a:buNone/>
            </a:pPr>
            <a:endParaRPr lang="en-US" altLang="en-US" smtClean="0"/>
          </a:p>
        </p:txBody>
      </p:sp>
      <p:graphicFrame>
        <p:nvGraphicFramePr>
          <p:cNvPr id="1026" name="Object 2"/>
          <p:cNvGraphicFramePr>
            <a:graphicFrameLocks noChangeAspect="1"/>
          </p:cNvGraphicFramePr>
          <p:nvPr/>
        </p:nvGraphicFramePr>
        <p:xfrm>
          <a:off x="865188" y="1112838"/>
          <a:ext cx="7488237" cy="5213350"/>
        </p:xfrm>
        <a:graphic>
          <a:graphicData uri="http://schemas.openxmlformats.org/presentationml/2006/ole">
            <mc:AlternateContent xmlns:mc="http://schemas.openxmlformats.org/markup-compatibility/2006">
              <mc:Choice xmlns:v="urn:schemas-microsoft-com:vml" Requires="v">
                <p:oleObj spid="_x0000_s1032" name="Document" r:id="rId3" imgW="5905711" imgH="4207202" progId="Word.Document.8">
                  <p:embed/>
                </p:oleObj>
              </mc:Choice>
              <mc:Fallback>
                <p:oleObj name="Document" r:id="rId3" imgW="5905711" imgH="4207202"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188" y="1112838"/>
                        <a:ext cx="7488237" cy="5213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p:txBody>
          <a:bodyPr/>
          <a:lstStyle/>
          <a:p>
            <a:endParaRPr lang="en-US" altLang="en-US" smtClean="0"/>
          </a:p>
        </p:txBody>
      </p:sp>
      <p:pic>
        <p:nvPicPr>
          <p:cNvPr id="7" name="Picture 4" descr="fg01_00100"/>
          <p:cNvPicPr>
            <a:picLocks noGrp="1" noChangeAspect="1" noChangeArrowheads="1"/>
          </p:cNvPicPr>
          <p:nvPr>
            <p:ph sz="half"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323850" y="1628775"/>
            <a:ext cx="4038600" cy="2232025"/>
          </a:xfrm>
          <a:noFill/>
        </p:spPr>
      </p:pic>
      <p:pic>
        <p:nvPicPr>
          <p:cNvPr id="8" name="Picture 5" descr="fg01_00200"/>
          <p:cNvPicPr>
            <a:picLocks noGrp="1" noChangeAspect="1" noChangeArrowheads="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4716463" y="1557338"/>
            <a:ext cx="4038600" cy="2271712"/>
          </a:xfrm>
          <a:noFill/>
        </p:spPr>
      </p:pic>
      <p:sp>
        <p:nvSpPr>
          <p:cNvPr id="10" name="Rectangle 9"/>
          <p:cNvSpPr/>
          <p:nvPr/>
        </p:nvSpPr>
        <p:spPr>
          <a:xfrm>
            <a:off x="5003800" y="3860800"/>
            <a:ext cx="3852863" cy="2032000"/>
          </a:xfrm>
          <a:prstGeom prst="rect">
            <a:avLst/>
          </a:prstGeom>
        </p:spPr>
        <p:txBody>
          <a:bodyPr>
            <a:spAutoFit/>
          </a:bodyPr>
          <a:lstStyle/>
          <a:p>
            <a:pPr algn="just" fontAlgn="auto">
              <a:spcBef>
                <a:spcPct val="50000"/>
              </a:spcBef>
              <a:spcAft>
                <a:spcPts val="0"/>
              </a:spcAft>
              <a:defRPr/>
            </a:pPr>
            <a:r>
              <a:rPr lang="en-US" dirty="0" err="1">
                <a:effectLst>
                  <a:outerShdw blurRad="38100" dist="38100" dir="2700000" algn="tl">
                    <a:srgbClr val="C0C0C0"/>
                  </a:outerShdw>
                </a:effectLst>
                <a:latin typeface="+mn-lt"/>
                <a:cs typeface="+mn-cs"/>
              </a:rPr>
              <a:t>Nilai</a:t>
            </a:r>
            <a:r>
              <a:rPr lang="en-US" dirty="0">
                <a:effectLst>
                  <a:outerShdw blurRad="38100" dist="38100" dir="2700000" algn="tl">
                    <a:srgbClr val="C0C0C0"/>
                  </a:outerShdw>
                </a:effectLst>
                <a:latin typeface="+mn-lt"/>
                <a:cs typeface="+mn-cs"/>
              </a:rPr>
              <a:t> sampling </a:t>
            </a:r>
            <a:r>
              <a:rPr lang="en-US" dirty="0" err="1">
                <a:effectLst>
                  <a:outerShdw blurRad="38100" dist="38100" dir="2700000" algn="tl">
                    <a:srgbClr val="C0C0C0"/>
                  </a:outerShdw>
                </a:effectLst>
                <a:latin typeface="+mn-lt"/>
                <a:cs typeface="+mn-cs"/>
              </a:rPr>
              <a:t>melambangkan</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kuantisasi</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dari</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kuantitas</a:t>
            </a:r>
            <a:r>
              <a:rPr lang="en-US" dirty="0">
                <a:effectLst>
                  <a:outerShdw blurRad="38100" dist="38100" dir="2700000" algn="tl">
                    <a:srgbClr val="C0C0C0"/>
                  </a:outerShdw>
                </a:effectLst>
                <a:latin typeface="+mn-lt"/>
                <a:cs typeface="+mn-cs"/>
              </a:rPr>
              <a:t> analog. </a:t>
            </a:r>
            <a:r>
              <a:rPr lang="en-US" dirty="0" err="1">
                <a:effectLst>
                  <a:outerShdw blurRad="38100" dist="38100" dir="2700000" algn="tl">
                    <a:srgbClr val="C0C0C0"/>
                  </a:outerShdw>
                </a:effectLst>
                <a:latin typeface="+mn-lt"/>
                <a:cs typeface="+mn-cs"/>
              </a:rPr>
              <a:t>Setiap</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nilai</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dilambangkan</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dengan</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sebuah</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titik</a:t>
            </a:r>
            <a:r>
              <a:rPr lang="en-US" dirty="0">
                <a:effectLst>
                  <a:outerShdw blurRad="38100" dist="38100" dir="2700000" algn="tl">
                    <a:srgbClr val="C0C0C0"/>
                  </a:outerShdw>
                </a:effectLst>
                <a:latin typeface="+mn-lt"/>
                <a:cs typeface="+mn-cs"/>
              </a:rPr>
              <a:t> yang </a:t>
            </a:r>
            <a:r>
              <a:rPr lang="en-US" dirty="0" err="1">
                <a:effectLst>
                  <a:outerShdw blurRad="38100" dist="38100" dir="2700000" algn="tl">
                    <a:srgbClr val="C0C0C0"/>
                  </a:outerShdw>
                </a:effectLst>
                <a:latin typeface="+mn-lt"/>
                <a:cs typeface="+mn-cs"/>
              </a:rPr>
              <a:t>dapat</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di</a:t>
            </a:r>
            <a:r>
              <a:rPr lang="en-US" dirty="0">
                <a:effectLst>
                  <a:outerShdw blurRad="38100" dist="38100" dir="2700000" algn="tl">
                    <a:srgbClr val="C0C0C0"/>
                  </a:outerShdw>
                </a:effectLst>
                <a:latin typeface="+mn-lt"/>
                <a:cs typeface="+mn-cs"/>
              </a:rPr>
              <a:t> digital-</a:t>
            </a:r>
            <a:r>
              <a:rPr lang="en-US" dirty="0" err="1">
                <a:effectLst>
                  <a:outerShdw blurRad="38100" dist="38100" dir="2700000" algn="tl">
                    <a:srgbClr val="C0C0C0"/>
                  </a:outerShdw>
                </a:effectLst>
                <a:latin typeface="+mn-lt"/>
                <a:cs typeface="+mn-cs"/>
              </a:rPr>
              <a:t>kan</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dengan</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melambangkan</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titik</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sebagai</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sebuah</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kode</a:t>
            </a:r>
            <a:r>
              <a:rPr lang="en-US" dirty="0">
                <a:effectLst>
                  <a:outerShdw blurRad="38100" dist="38100" dir="2700000" algn="tl">
                    <a:srgbClr val="C0C0C0"/>
                  </a:outerShdw>
                </a:effectLst>
                <a:latin typeface="+mn-lt"/>
                <a:cs typeface="+mn-cs"/>
              </a:rPr>
              <a:t> digital yang </a:t>
            </a:r>
            <a:r>
              <a:rPr lang="en-US" dirty="0" err="1">
                <a:effectLst>
                  <a:outerShdw blurRad="38100" dist="38100" dir="2700000" algn="tl">
                    <a:srgbClr val="C0C0C0"/>
                  </a:outerShdw>
                </a:effectLst>
                <a:latin typeface="+mn-lt"/>
                <a:cs typeface="+mn-cs"/>
              </a:rPr>
              <a:t>terdiri</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dari</a:t>
            </a:r>
            <a:r>
              <a:rPr lang="en-US" dirty="0">
                <a:effectLst>
                  <a:outerShdw blurRad="38100" dist="38100" dir="2700000" algn="tl">
                    <a:srgbClr val="C0C0C0"/>
                  </a:outerShdw>
                </a:effectLst>
                <a:latin typeface="+mn-lt"/>
                <a:cs typeface="+mn-cs"/>
              </a:rPr>
              <a:t> </a:t>
            </a:r>
            <a:r>
              <a:rPr lang="en-US" dirty="0" err="1">
                <a:effectLst>
                  <a:outerShdw blurRad="38100" dist="38100" dir="2700000" algn="tl">
                    <a:srgbClr val="C0C0C0"/>
                  </a:outerShdw>
                </a:effectLst>
                <a:latin typeface="+mn-lt"/>
                <a:cs typeface="+mn-cs"/>
              </a:rPr>
              <a:t>urutan</a:t>
            </a:r>
            <a:r>
              <a:rPr lang="en-US" dirty="0">
                <a:effectLst>
                  <a:outerShdw blurRad="38100" dist="38100" dir="2700000" algn="tl">
                    <a:srgbClr val="C0C0C0"/>
                  </a:outerShdw>
                </a:effectLst>
                <a:latin typeface="+mn-lt"/>
                <a:cs typeface="+mn-cs"/>
              </a:rPr>
              <a:t> 1 </a:t>
            </a:r>
            <a:r>
              <a:rPr lang="en-US" dirty="0" err="1">
                <a:effectLst>
                  <a:outerShdw blurRad="38100" dist="38100" dir="2700000" algn="tl">
                    <a:srgbClr val="C0C0C0"/>
                  </a:outerShdw>
                </a:effectLst>
                <a:latin typeface="+mn-lt"/>
                <a:cs typeface="+mn-cs"/>
              </a:rPr>
              <a:t>dan</a:t>
            </a:r>
            <a:r>
              <a:rPr lang="en-US" dirty="0">
                <a:effectLst>
                  <a:outerShdw blurRad="38100" dist="38100" dir="2700000" algn="tl">
                    <a:srgbClr val="C0C0C0"/>
                  </a:outerShdw>
                </a:effectLst>
                <a:latin typeface="+mn-lt"/>
                <a:cs typeface="+mn-cs"/>
              </a:rPr>
              <a:t> 0.</a:t>
            </a:r>
          </a:p>
        </p:txBody>
      </p:sp>
      <p:sp>
        <p:nvSpPr>
          <p:cNvPr id="6150" name="Rectangle 10"/>
          <p:cNvSpPr>
            <a:spLocks noChangeArrowheads="1"/>
          </p:cNvSpPr>
          <p:nvPr/>
        </p:nvSpPr>
        <p:spPr bwMode="auto">
          <a:xfrm>
            <a:off x="539750" y="4005263"/>
            <a:ext cx="36004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50000"/>
              </a:spcBef>
            </a:pPr>
            <a:r>
              <a:rPr lang="en-US" altLang="en-US"/>
              <a:t>Grafik sebuah kuantitas analog (Suhu (temperature) vs Waktu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par>
                                <p:cTn id="11" presetID="18" presetClass="entr" presetSubtype="1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strips(downLeft)">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endParaRPr lang="en-US" altLang="en-US" smtClean="0"/>
          </a:p>
        </p:txBody>
      </p:sp>
      <p:sp>
        <p:nvSpPr>
          <p:cNvPr id="7171" name="Content Placeholder 2"/>
          <p:cNvSpPr>
            <a:spLocks noGrp="1"/>
          </p:cNvSpPr>
          <p:nvPr>
            <p:ph sz="half" idx="1"/>
          </p:nvPr>
        </p:nvSpPr>
        <p:spPr>
          <a:xfrm>
            <a:off x="611560" y="2276871"/>
            <a:ext cx="3884240" cy="3849291"/>
          </a:xfrm>
        </p:spPr>
        <p:txBody>
          <a:bodyPr/>
          <a:lstStyle/>
          <a:p>
            <a:pPr marL="177800" indent="-177800"/>
            <a:r>
              <a:rPr lang="id-ID" altLang="en-US" dirty="0" smtClean="0"/>
              <a:t> Pada representasi analog kuantitas diwakili oleh tegangan, arus atau gerakan meter yang sebanding dengan nilai kuantitas. Sebagai contoh adalah spidometer kendaraan bermotor </a:t>
            </a:r>
          </a:p>
        </p:txBody>
      </p:sp>
      <p:sp>
        <p:nvSpPr>
          <p:cNvPr id="7172" name="Content Placeholder 3"/>
          <p:cNvSpPr>
            <a:spLocks noGrp="1"/>
          </p:cNvSpPr>
          <p:nvPr>
            <p:ph sz="half" idx="2"/>
          </p:nvPr>
        </p:nvSpPr>
        <p:spPr>
          <a:xfrm>
            <a:off x="4860032" y="2276871"/>
            <a:ext cx="3826768" cy="3849292"/>
          </a:xfrm>
        </p:spPr>
        <p:txBody>
          <a:bodyPr/>
          <a:lstStyle/>
          <a:p>
            <a:r>
              <a:rPr lang="id-ID" altLang="en-US" dirty="0" smtClean="0"/>
              <a:t>Pada representasi digital kuantitas diwakili secara tidak proporsional tetapi oleh lambang yang disebut digit </a:t>
            </a:r>
          </a:p>
          <a:p>
            <a:pPr>
              <a:buFont typeface="Arial" panose="020B0604020202020204" pitchFamily="34" charset="0"/>
              <a:buNone/>
            </a:pPr>
            <a:endParaRPr lang="id-ID" altLang="en-US" dirty="0" smtClean="0"/>
          </a:p>
        </p:txBody>
      </p:sp>
      <p:pic>
        <p:nvPicPr>
          <p:cNvPr id="717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4652963"/>
            <a:ext cx="2286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4437063"/>
            <a:ext cx="2016125" cy="17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US" altLang="en-US" smtClean="0"/>
          </a:p>
        </p:txBody>
      </p:sp>
      <p:sp>
        <p:nvSpPr>
          <p:cNvPr id="8197" name="Content Placeholder 6"/>
          <p:cNvSpPr>
            <a:spLocks noGrp="1"/>
          </p:cNvSpPr>
          <p:nvPr>
            <p:ph sz="half" idx="1"/>
          </p:nvPr>
        </p:nvSpPr>
        <p:spPr>
          <a:xfrm>
            <a:off x="457200" y="2132855"/>
            <a:ext cx="4038600" cy="3993307"/>
          </a:xfrm>
        </p:spPr>
        <p:txBody>
          <a:bodyPr/>
          <a:lstStyle/>
          <a:p>
            <a:r>
              <a:rPr lang="id-ID" altLang="en-US" dirty="0" smtClean="0"/>
              <a:t>Suatu cara merepresentasikan kuantitas fisik, seperti suhu atau kecepatan, dengan tegangan atau arus kontinue yang proporsional. </a:t>
            </a:r>
          </a:p>
        </p:txBody>
      </p:sp>
      <p:sp>
        <p:nvSpPr>
          <p:cNvPr id="8195" name="Content Placeholder 3"/>
          <p:cNvSpPr>
            <a:spLocks noGrp="1"/>
          </p:cNvSpPr>
          <p:nvPr>
            <p:ph sz="half" idx="2"/>
          </p:nvPr>
        </p:nvSpPr>
        <p:spPr>
          <a:xfrm>
            <a:off x="4648200" y="2132855"/>
            <a:ext cx="4038600" cy="3993308"/>
          </a:xfrm>
        </p:spPr>
        <p:txBody>
          <a:bodyPr/>
          <a:lstStyle/>
          <a:p>
            <a:r>
              <a:rPr lang="id-ID" altLang="en-US" smtClean="0"/>
              <a:t>Sebagai contoh jam digital yang menampilkan waktu dalam format digit desimal </a:t>
            </a:r>
          </a:p>
          <a:p>
            <a:endParaRPr lang="id-ID" altLang="en-US" dirty="0" smtClean="0"/>
          </a:p>
        </p:txBody>
      </p:sp>
      <p:pic>
        <p:nvPicPr>
          <p:cNvPr id="819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4005263"/>
            <a:ext cx="156210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4292600"/>
            <a:ext cx="3221038"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endParaRPr lang="en-US" altLang="en-US" smtClean="0"/>
          </a:p>
        </p:txBody>
      </p:sp>
      <p:sp>
        <p:nvSpPr>
          <p:cNvPr id="3" name="Content Placeholder 2"/>
          <p:cNvSpPr>
            <a:spLocks noGrp="1"/>
          </p:cNvSpPr>
          <p:nvPr>
            <p:ph sz="half" idx="1"/>
          </p:nvPr>
        </p:nvSpPr>
        <p:spPr>
          <a:xfrm>
            <a:off x="457200" y="333375"/>
            <a:ext cx="4038600" cy="5792788"/>
          </a:xfrm>
        </p:spPr>
        <p:txBody>
          <a:bodyPr rtlCol="0">
            <a:normAutofit/>
          </a:bodyPr>
          <a:lstStyle/>
          <a:p>
            <a:pPr fontAlgn="auto">
              <a:spcAft>
                <a:spcPts val="0"/>
              </a:spcAft>
              <a:defRPr/>
            </a:pPr>
            <a:r>
              <a:rPr lang="id-ID" dirty="0" smtClean="0"/>
              <a:t>Kontinue : Hubungan yang mulus (smootly). </a:t>
            </a:r>
          </a:p>
          <a:p>
            <a:pPr indent="-74613" fontAlgn="auto">
              <a:spcAft>
                <a:spcPts val="0"/>
              </a:spcAft>
              <a:buFont typeface="Arial" panose="020B0604020202020204" pitchFamily="34" charset="0"/>
              <a:buNone/>
              <a:defRPr/>
            </a:pPr>
            <a:r>
              <a:rPr lang="id-ID" dirty="0" smtClean="0"/>
              <a:t>Deretan nilai yang tidak terputus dengan tidak ada perubahan sesaat </a:t>
            </a:r>
          </a:p>
          <a:p>
            <a:pPr fontAlgn="auto">
              <a:spcAft>
                <a:spcPts val="0"/>
              </a:spcAft>
              <a:buFont typeface="Arial" panose="020B0604020202020204" pitchFamily="34" charset="0"/>
              <a:buNone/>
              <a:defRPr/>
            </a:pPr>
            <a:endParaRPr lang="id-ID" dirty="0" smtClean="0"/>
          </a:p>
        </p:txBody>
      </p:sp>
      <p:sp>
        <p:nvSpPr>
          <p:cNvPr id="9220" name="Content Placeholder 3"/>
          <p:cNvSpPr>
            <a:spLocks noGrp="1"/>
          </p:cNvSpPr>
          <p:nvPr>
            <p:ph sz="half" idx="2"/>
          </p:nvPr>
        </p:nvSpPr>
        <p:spPr>
          <a:xfrm>
            <a:off x="4648200" y="404813"/>
            <a:ext cx="4038600" cy="5721350"/>
          </a:xfrm>
        </p:spPr>
        <p:txBody>
          <a:bodyPr/>
          <a:lstStyle/>
          <a:p>
            <a:r>
              <a:rPr lang="id-ID" altLang="en-US" smtClean="0"/>
              <a:t>Diskrit : Pemisahan ke dalam segmen atau bagian yang berbeda. Sebuah deretan nilai yang tidak kontinue </a:t>
            </a:r>
          </a:p>
          <a:p>
            <a:endParaRPr lang="id-ID" altLang="en-US" smtClean="0"/>
          </a:p>
        </p:txBody>
      </p:sp>
      <p:pic>
        <p:nvPicPr>
          <p:cNvPr id="92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852738"/>
            <a:ext cx="338455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2781300"/>
            <a:ext cx="33845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4005263"/>
            <a:ext cx="2808288"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4005263"/>
            <a:ext cx="229552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4"/>
          <p:cNvSpPr>
            <a:spLocks noGrp="1"/>
          </p:cNvSpPr>
          <p:nvPr>
            <p:ph type="title"/>
          </p:nvPr>
        </p:nvSpPr>
        <p:spPr/>
        <p:txBody>
          <a:bodyPr/>
          <a:lstStyle/>
          <a:p>
            <a:r>
              <a:rPr lang="id-ID" altLang="en-US" sz="3600" smtClean="0"/>
              <a:t>Contoh sistem elektronika analog</a:t>
            </a:r>
          </a:p>
        </p:txBody>
      </p:sp>
      <p:pic>
        <p:nvPicPr>
          <p:cNvPr id="7" name="Picture 4" descr="fg01_003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80060" y="1841196"/>
            <a:ext cx="8229600" cy="3384550"/>
          </a:xfrm>
          <a:noFill/>
        </p:spPr>
      </p:pic>
      <p:sp>
        <p:nvSpPr>
          <p:cNvPr id="10244" name="Rectangle 7"/>
          <p:cNvSpPr>
            <a:spLocks noChangeArrowheads="1"/>
          </p:cNvSpPr>
          <p:nvPr/>
        </p:nvSpPr>
        <p:spPr bwMode="auto">
          <a:xfrm>
            <a:off x="611188" y="5229225"/>
            <a:ext cx="7705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spcBef>
                <a:spcPct val="50000"/>
              </a:spcBef>
            </a:pPr>
            <a:r>
              <a:rPr lang="id-ID" altLang="en-US"/>
              <a:t>S</a:t>
            </a:r>
            <a:r>
              <a:rPr lang="en-US" altLang="en-US"/>
              <a:t>ebuah sistem untuk orang banyak, penggunaan amplifier suara akan dapat didengar oleh pendengar yang banyak serta berjauhan.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from="(-#ppt_w/2)" to="(#ppt_x)" calcmode="lin" valueType="num">
                                      <p:cBhvr>
                                        <p:cTn id="7" dur="600" fill="hold">
                                          <p:stCondLst>
                                            <p:cond delay="0"/>
                                          </p:stCondLst>
                                        </p:cTn>
                                        <p:tgtEl>
                                          <p:spTgt spid="7"/>
                                        </p:tgtEl>
                                        <p:attrNameLst>
                                          <p:attrName>ppt_x</p:attrName>
                                        </p:attrNameLst>
                                      </p:cBhvr>
                                    </p:anim>
                                    <p:anim from="0" to="-1.0" calcmode="lin" valueType="num">
                                      <p:cBhvr>
                                        <p:cTn id="8" dur="200" decel="50000" autoRev="1" fill="hold">
                                          <p:stCondLst>
                                            <p:cond delay="600"/>
                                          </p:stCondLst>
                                        </p:cTn>
                                        <p:tgtEl>
                                          <p:spTgt spid="7"/>
                                        </p:tgtEl>
                                        <p:attrNameLst>
                                          <p:attrName>xshear</p:attrName>
                                        </p:attrNameLst>
                                      </p:cBhvr>
                                    </p:anim>
                                    <p:animScale>
                                      <p:cBhvr>
                                        <p:cTn id="9" dur="200" decel="100000" autoRev="1" fill="hold">
                                          <p:stCondLst>
                                            <p:cond delay="600"/>
                                          </p:stCondLst>
                                        </p:cTn>
                                        <p:tgtEl>
                                          <p:spTgt spid="7"/>
                                        </p:tgtEl>
                                      </p:cBhvr>
                                      <p:from x="100000" y="100000"/>
                                      <p:to x="80000" y="100000"/>
                                    </p:animScale>
                                    <p:anim by="(#ppt_h/3+#ppt_w*0.1)" calcmode="lin" valueType="num">
                                      <p:cBhvr additive="sum">
                                        <p:cTn id="10" dur="200" decel="100000" autoRev="1" fill="hold">
                                          <p:stCondLst>
                                            <p:cond delay="6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id-ID" altLang="en-US" sz="3600" smtClean="0"/>
              <a:t>Contoh penggabungan </a:t>
            </a:r>
            <a:br>
              <a:rPr lang="id-ID" altLang="en-US" sz="3600" smtClean="0"/>
            </a:br>
            <a:r>
              <a:rPr lang="id-ID" altLang="en-US" sz="3600" smtClean="0"/>
              <a:t>sistem analog dan digital</a:t>
            </a:r>
          </a:p>
        </p:txBody>
      </p:sp>
      <p:pic>
        <p:nvPicPr>
          <p:cNvPr id="4" name="Picture 5" descr="fg01_004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628775"/>
            <a:ext cx="8229600" cy="3529013"/>
          </a:xfrm>
          <a:noFill/>
        </p:spPr>
      </p:pic>
      <p:sp>
        <p:nvSpPr>
          <p:cNvPr id="11268" name="Rectangle 4"/>
          <p:cNvSpPr>
            <a:spLocks noChangeArrowheads="1"/>
          </p:cNvSpPr>
          <p:nvPr/>
        </p:nvSpPr>
        <p:spPr bwMode="auto">
          <a:xfrm>
            <a:off x="755650" y="5300663"/>
            <a:ext cx="79200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50000"/>
              </a:spcBef>
            </a:pPr>
            <a:r>
              <a:rPr lang="en-US" altLang="en-US"/>
              <a:t>Compact Disk (</a:t>
            </a:r>
            <a:r>
              <a:rPr lang="en-US" altLang="en-US">
                <a:solidFill>
                  <a:srgbClr val="FF0000"/>
                </a:solidFill>
              </a:rPr>
              <a:t>CD</a:t>
            </a:r>
            <a:r>
              <a:rPr lang="en-US" altLang="en-US"/>
              <a:t>) player merupakan sebuah contoh sistem yang</a:t>
            </a:r>
            <a:r>
              <a:rPr lang="id-ID" altLang="en-US"/>
              <a:t> </a:t>
            </a:r>
            <a:r>
              <a:rPr lang="en-US" altLang="en-US"/>
              <a:t>menggunakan kedua sistem (digital dan analog).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id-ID" altLang="en-US" smtClean="0"/>
              <a:t>Sejarah Sistem Digital</a:t>
            </a:r>
          </a:p>
        </p:txBody>
      </p:sp>
      <p:sp>
        <p:nvSpPr>
          <p:cNvPr id="3" name="Content Placeholder 2"/>
          <p:cNvSpPr>
            <a:spLocks noGrp="1"/>
          </p:cNvSpPr>
          <p:nvPr>
            <p:ph idx="1"/>
          </p:nvPr>
        </p:nvSpPr>
        <p:spPr/>
        <p:txBody>
          <a:bodyPr rtlCol="0">
            <a:normAutofit/>
          </a:bodyPr>
          <a:lstStyle/>
          <a:p>
            <a:pPr marL="0" indent="0" fontAlgn="auto">
              <a:spcAft>
                <a:spcPts val="0"/>
              </a:spcAft>
              <a:buFont typeface="Arial" panose="020B0604020202020204" pitchFamily="34" charset="0"/>
              <a:buNone/>
              <a:defRPr/>
            </a:pPr>
            <a:r>
              <a:rPr lang="id-ID" dirty="0" smtClean="0">
                <a:solidFill>
                  <a:schemeClr val="tx1">
                    <a:lumMod val="95000"/>
                    <a:lumOff val="5000"/>
                  </a:schemeClr>
                </a:solidFill>
              </a:rPr>
              <a:t>Digital berasal dari kata </a:t>
            </a:r>
            <a:r>
              <a:rPr lang="id-ID" i="1" dirty="0" smtClean="0">
                <a:solidFill>
                  <a:schemeClr val="tx1">
                    <a:lumMod val="95000"/>
                    <a:lumOff val="5000"/>
                  </a:schemeClr>
                </a:solidFill>
              </a:rPr>
              <a:t>Digitus</a:t>
            </a:r>
            <a:r>
              <a:rPr lang="id-ID" dirty="0" smtClean="0">
                <a:solidFill>
                  <a:schemeClr val="tx1">
                    <a:lumMod val="95000"/>
                    <a:lumOff val="5000"/>
                  </a:schemeClr>
                </a:solidFill>
              </a:rPr>
              <a:t>, dalam</a:t>
            </a:r>
            <a:r>
              <a:rPr lang="en-US" dirty="0" smtClean="0">
                <a:solidFill>
                  <a:schemeClr val="tx1">
                    <a:lumMod val="95000"/>
                    <a:lumOff val="5000"/>
                  </a:schemeClr>
                </a:solidFill>
              </a:rPr>
              <a:t> </a:t>
            </a:r>
            <a:r>
              <a:rPr lang="en-US" dirty="0" err="1" smtClean="0">
                <a:solidFill>
                  <a:schemeClr val="tx1">
                    <a:lumMod val="95000"/>
                    <a:lumOff val="5000"/>
                  </a:schemeClr>
                </a:solidFill>
              </a:rPr>
              <a:t>bahasa</a:t>
            </a:r>
            <a:r>
              <a:rPr lang="en-US" dirty="0" smtClean="0">
                <a:solidFill>
                  <a:schemeClr val="tx1">
                    <a:lumMod val="95000"/>
                    <a:lumOff val="5000"/>
                  </a:schemeClr>
                </a:solidFill>
              </a:rPr>
              <a:t> </a:t>
            </a:r>
            <a:r>
              <a:rPr lang="en-US" dirty="0" err="1" smtClean="0">
                <a:solidFill>
                  <a:schemeClr val="tx1">
                    <a:lumMod val="95000"/>
                    <a:lumOff val="5000"/>
                  </a:schemeClr>
                </a:solidFill>
              </a:rPr>
              <a:t>Yunani</a:t>
            </a:r>
            <a:r>
              <a:rPr lang="id-ID" dirty="0" smtClean="0">
                <a:solidFill>
                  <a:schemeClr val="tx1">
                    <a:lumMod val="95000"/>
                    <a:lumOff val="5000"/>
                  </a:schemeClr>
                </a:solidFill>
              </a:rPr>
              <a:t> berarti jari jemari. Apabila kita hitung jari jemari orang dewasa, maka berjumlah sepuluh (10). Nilai sepuluh tersebut terdiri dari 2 susunan angka, yaitu 1 dan 0, oleh karena itu Digital merupakan penggambaran dari suatu keadaan bil</a:t>
            </a:r>
            <a:r>
              <a:rPr lang="en-US" dirty="0" err="1" smtClean="0">
                <a:solidFill>
                  <a:schemeClr val="tx1">
                    <a:lumMod val="95000"/>
                    <a:lumOff val="5000"/>
                  </a:schemeClr>
                </a:solidFill>
              </a:rPr>
              <a:t>ngan</a:t>
            </a:r>
            <a:r>
              <a:rPr lang="en-US" dirty="0" smtClean="0">
                <a:solidFill>
                  <a:schemeClr val="tx1">
                    <a:lumMod val="95000"/>
                    <a:lumOff val="5000"/>
                  </a:schemeClr>
                </a:solidFill>
              </a:rPr>
              <a:t> </a:t>
            </a:r>
            <a:r>
              <a:rPr lang="id-ID" dirty="0" smtClean="0">
                <a:solidFill>
                  <a:schemeClr val="tx1">
                    <a:lumMod val="95000"/>
                    <a:lumOff val="5000"/>
                  </a:schemeClr>
                </a:solidFill>
              </a:rPr>
              <a:t>yang terdiri dari angka 0 dan 1 atau</a:t>
            </a:r>
            <a:r>
              <a:rPr lang="id-ID" i="1" dirty="0" smtClean="0">
                <a:solidFill>
                  <a:schemeClr val="tx1">
                    <a:lumMod val="95000"/>
                    <a:lumOff val="5000"/>
                  </a:schemeClr>
                </a:solidFill>
              </a:rPr>
              <a:t>off</a:t>
            </a:r>
            <a:r>
              <a:rPr lang="id-ID" dirty="0" smtClean="0">
                <a:solidFill>
                  <a:schemeClr val="tx1">
                    <a:lumMod val="95000"/>
                    <a:lumOff val="5000"/>
                  </a:schemeClr>
                </a:solidFill>
              </a:rPr>
              <a:t> dan </a:t>
            </a:r>
            <a:r>
              <a:rPr lang="id-ID" i="1" dirty="0" smtClean="0">
                <a:solidFill>
                  <a:schemeClr val="tx1">
                    <a:lumMod val="95000"/>
                    <a:lumOff val="5000"/>
                  </a:schemeClr>
                </a:solidFill>
              </a:rPr>
              <a:t>on</a:t>
            </a:r>
            <a:r>
              <a:rPr lang="id-ID" dirty="0" smtClean="0">
                <a:solidFill>
                  <a:schemeClr val="tx1">
                    <a:lumMod val="95000"/>
                    <a:lumOff val="5000"/>
                  </a:schemeClr>
                </a:solidFill>
              </a:rPr>
              <a:t> (bilangan bine</a:t>
            </a:r>
            <a:r>
              <a:rPr lang="en-US" dirty="0" smtClean="0">
                <a:solidFill>
                  <a:schemeClr val="tx1">
                    <a:lumMod val="95000"/>
                    <a:lumOff val="5000"/>
                  </a:schemeClr>
                </a:solidFill>
              </a:rPr>
              <a:t>r</a:t>
            </a:r>
            <a:r>
              <a:rPr lang="id-ID" dirty="0" smtClean="0">
                <a:solidFill>
                  <a:schemeClr val="tx1">
                    <a:lumMod val="95000"/>
                    <a:lumOff val="5000"/>
                  </a:schemeClr>
                </a:solidFill>
              </a:rPr>
              <a:t>). Semua sistem komputer menggunakan sistem digital sebagai basis datanya. Dapat disebut juga dengan istilah</a:t>
            </a:r>
            <a:r>
              <a:rPr lang="id-ID" dirty="0" smtClean="0"/>
              <a:t> Bi</a:t>
            </a:r>
            <a:r>
              <a:rPr lang="en-US" dirty="0" smtClean="0"/>
              <a:t>t</a:t>
            </a:r>
            <a:r>
              <a:rPr lang="id-ID" dirty="0" smtClean="0">
                <a:solidFill>
                  <a:schemeClr val="tx1">
                    <a:lumMod val="95000"/>
                    <a:lumOff val="5000"/>
                  </a:schemeClr>
                </a:solidFill>
              </a:rPr>
              <a:t> (</a:t>
            </a:r>
            <a:r>
              <a:rPr lang="id-ID" i="1" dirty="0" smtClean="0">
                <a:solidFill>
                  <a:schemeClr val="tx1">
                    <a:lumMod val="95000"/>
                    <a:lumOff val="5000"/>
                  </a:schemeClr>
                </a:solidFill>
              </a:rPr>
              <a:t>Binary Digit</a:t>
            </a:r>
            <a:r>
              <a:rPr lang="id-ID" dirty="0" smtClean="0">
                <a:solidFill>
                  <a:schemeClr val="tx1">
                    <a:lumMod val="95000"/>
                    <a:lumOff val="5000"/>
                  </a:schemeClr>
                </a:solidFill>
              </a:rPr>
              <a:t>)</a:t>
            </a:r>
            <a:endParaRPr lang="id-ID"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endParaRPr lang="en-US" altLang="en-US" smtClean="0"/>
          </a:p>
        </p:txBody>
      </p:sp>
      <p:sp>
        <p:nvSpPr>
          <p:cNvPr id="3" name="Content Placeholder 2"/>
          <p:cNvSpPr>
            <a:spLocks noGrp="1"/>
          </p:cNvSpPr>
          <p:nvPr>
            <p:ph idx="1"/>
          </p:nvPr>
        </p:nvSpPr>
        <p:spPr/>
        <p:txBody>
          <a:bodyPr rtlCol="0">
            <a:normAutofit/>
          </a:bodyPr>
          <a:lstStyle/>
          <a:p>
            <a:pPr fontAlgn="auto">
              <a:spcAft>
                <a:spcPts val="0"/>
              </a:spcAft>
              <a:defRPr/>
            </a:pPr>
            <a:endParaRPr lang="id-ID" dirty="0" smtClean="0"/>
          </a:p>
          <a:p>
            <a:pPr fontAlgn="auto">
              <a:spcAft>
                <a:spcPts val="0"/>
              </a:spcAft>
              <a:defRPr/>
            </a:pPr>
            <a:endParaRPr lang="id-ID" dirty="0" smtClean="0"/>
          </a:p>
          <a:p>
            <a:pPr fontAlgn="auto">
              <a:spcAft>
                <a:spcPts val="0"/>
              </a:spcAft>
              <a:defRPr/>
            </a:pPr>
            <a:r>
              <a:rPr lang="id-ID" dirty="0" smtClean="0"/>
              <a:t>Perkembangan teknologi dalam bidang elektronika sangat pesat, bermula dari menggunakan komponen tabung hampa, komponen diskrit seperti dioda dan transistor, sekarang sudah menggunakan sistem digital dalam peralatan digital penyajian data atau informasi merupakan susunan angka-angka yang dinyatakan dalam bentuk digital (rangkaian logika). </a:t>
            </a:r>
          </a:p>
          <a:p>
            <a:pPr fontAlgn="auto">
              <a:spcAft>
                <a:spcPts val="0"/>
              </a:spcAft>
              <a:buFont typeface="Arial" panose="020B0604020202020204" pitchFamily="34" charset="0"/>
              <a:buNone/>
              <a:defRPr/>
            </a:pPr>
            <a:endParaRPr lang="id-ID"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id-ID" altLang="en-US" smtClean="0"/>
              <a:t>Definisi</a:t>
            </a:r>
          </a:p>
        </p:txBody>
      </p:sp>
      <p:sp>
        <p:nvSpPr>
          <p:cNvPr id="3" name="Content Placeholder 2"/>
          <p:cNvSpPr>
            <a:spLocks noGrp="1"/>
          </p:cNvSpPr>
          <p:nvPr>
            <p:ph idx="1"/>
          </p:nvPr>
        </p:nvSpPr>
        <p:spPr/>
        <p:txBody>
          <a:bodyPr rtlCol="0">
            <a:normAutofit/>
          </a:bodyPr>
          <a:lstStyle/>
          <a:p>
            <a:pPr algn="just" fontAlgn="auto">
              <a:lnSpc>
                <a:spcPct val="90000"/>
              </a:lnSpc>
              <a:spcAft>
                <a:spcPts val="0"/>
              </a:spcAft>
              <a:defRPr/>
            </a:pPr>
            <a:r>
              <a:rPr lang="en-US" dirty="0" err="1" smtClean="0"/>
              <a:t>Sistem</a:t>
            </a:r>
            <a:r>
              <a:rPr lang="en-US" dirty="0" smtClean="0"/>
              <a:t> Digital </a:t>
            </a:r>
            <a:r>
              <a:rPr lang="en-US" dirty="0" err="1" smtClean="0"/>
              <a:t>adalah</a:t>
            </a:r>
            <a:r>
              <a:rPr lang="en-US" dirty="0" smtClean="0"/>
              <a:t> </a:t>
            </a:r>
            <a:r>
              <a:rPr lang="en-US" dirty="0" err="1" smtClean="0"/>
              <a:t>sistem</a:t>
            </a:r>
            <a:r>
              <a:rPr lang="en-US" dirty="0" smtClean="0"/>
              <a:t> </a:t>
            </a:r>
            <a:r>
              <a:rPr lang="en-US" dirty="0" err="1" smtClean="0"/>
              <a:t>elektronika</a:t>
            </a:r>
            <a:r>
              <a:rPr lang="en-US" dirty="0" smtClean="0"/>
              <a:t> yang </a:t>
            </a:r>
            <a:r>
              <a:rPr lang="en-US" dirty="0" err="1" smtClean="0"/>
              <a:t>setiap</a:t>
            </a:r>
            <a:r>
              <a:rPr lang="en-US" dirty="0" smtClean="0"/>
              <a:t> </a:t>
            </a:r>
            <a:r>
              <a:rPr lang="en-US" dirty="0" err="1" smtClean="0"/>
              <a:t>rangkaian</a:t>
            </a:r>
            <a:r>
              <a:rPr lang="en-US" dirty="0" smtClean="0"/>
              <a:t> </a:t>
            </a:r>
            <a:r>
              <a:rPr lang="en-US" dirty="0" err="1" smtClean="0"/>
              <a:t>penyusunnya</a:t>
            </a:r>
            <a:r>
              <a:rPr lang="en-US" dirty="0" smtClean="0"/>
              <a:t> </a:t>
            </a:r>
            <a:r>
              <a:rPr lang="en-US" dirty="0" err="1" smtClean="0"/>
              <a:t>melakukan</a:t>
            </a:r>
            <a:r>
              <a:rPr lang="en-US" dirty="0" smtClean="0"/>
              <a:t> </a:t>
            </a:r>
            <a:r>
              <a:rPr lang="en-US" dirty="0" err="1" smtClean="0"/>
              <a:t>pengolahan</a:t>
            </a:r>
            <a:r>
              <a:rPr lang="en-US" dirty="0" smtClean="0"/>
              <a:t> </a:t>
            </a:r>
            <a:r>
              <a:rPr lang="en-US" dirty="0" err="1" smtClean="0"/>
              <a:t>sinyal</a:t>
            </a:r>
            <a:r>
              <a:rPr lang="en-US" dirty="0" smtClean="0"/>
              <a:t> </a:t>
            </a:r>
            <a:r>
              <a:rPr lang="en-US" dirty="0" err="1" smtClean="0"/>
              <a:t>diskrit</a:t>
            </a:r>
            <a:r>
              <a:rPr lang="en-US" dirty="0" smtClean="0"/>
              <a:t>.</a:t>
            </a:r>
          </a:p>
          <a:p>
            <a:pPr algn="just" fontAlgn="auto">
              <a:lnSpc>
                <a:spcPct val="90000"/>
              </a:lnSpc>
              <a:spcAft>
                <a:spcPts val="0"/>
              </a:spcAft>
              <a:buFont typeface="Arial" panose="020B0604020202020204" pitchFamily="34" charset="0"/>
              <a:buNone/>
              <a:defRPr/>
            </a:pPr>
            <a:endParaRPr lang="en-US" dirty="0" smtClean="0"/>
          </a:p>
          <a:p>
            <a:pPr algn="just" fontAlgn="auto">
              <a:lnSpc>
                <a:spcPct val="90000"/>
              </a:lnSpc>
              <a:spcAft>
                <a:spcPts val="0"/>
              </a:spcAft>
              <a:defRPr/>
            </a:pPr>
            <a:r>
              <a:rPr lang="en-US" dirty="0" err="1" smtClean="0"/>
              <a:t>Sistem</a:t>
            </a:r>
            <a:r>
              <a:rPr lang="en-US" dirty="0" smtClean="0"/>
              <a:t> Digital </a:t>
            </a:r>
            <a:r>
              <a:rPr lang="en-US" dirty="0" err="1" smtClean="0"/>
              <a:t>terdiri</a:t>
            </a:r>
            <a:r>
              <a:rPr lang="en-US" dirty="0" smtClean="0"/>
              <a:t> </a:t>
            </a:r>
            <a:r>
              <a:rPr lang="en-US" dirty="0" err="1" smtClean="0"/>
              <a:t>dari</a:t>
            </a:r>
            <a:r>
              <a:rPr lang="en-US" dirty="0" smtClean="0"/>
              <a:t> </a:t>
            </a:r>
            <a:r>
              <a:rPr lang="en-US" dirty="0" err="1" smtClean="0"/>
              <a:t>beberapa</a:t>
            </a:r>
            <a:r>
              <a:rPr lang="en-US" dirty="0" smtClean="0"/>
              <a:t> </a:t>
            </a:r>
            <a:r>
              <a:rPr lang="en-US" dirty="0" err="1" smtClean="0"/>
              <a:t>rangkaian</a:t>
            </a:r>
            <a:r>
              <a:rPr lang="en-US" dirty="0" smtClean="0"/>
              <a:t> digital/</a:t>
            </a:r>
            <a:r>
              <a:rPr lang="en-US" dirty="0" err="1" smtClean="0"/>
              <a:t>logika,komponen</a:t>
            </a:r>
            <a:r>
              <a:rPr lang="en-US" dirty="0" smtClean="0"/>
              <a:t> </a:t>
            </a:r>
            <a:r>
              <a:rPr lang="en-US" dirty="0" err="1" smtClean="0"/>
              <a:t>elektronika</a:t>
            </a:r>
            <a:r>
              <a:rPr lang="en-US" dirty="0" smtClean="0"/>
              <a:t>, </a:t>
            </a:r>
            <a:r>
              <a:rPr lang="en-US" dirty="0" err="1" smtClean="0"/>
              <a:t>dan</a:t>
            </a:r>
            <a:r>
              <a:rPr lang="en-US" dirty="0" smtClean="0"/>
              <a:t> </a:t>
            </a:r>
            <a:r>
              <a:rPr lang="en-US" dirty="0" err="1" smtClean="0"/>
              <a:t>elemen</a:t>
            </a:r>
            <a:r>
              <a:rPr lang="en-US" dirty="0" smtClean="0"/>
              <a:t> </a:t>
            </a:r>
            <a:r>
              <a:rPr lang="en-US" dirty="0" err="1" smtClean="0"/>
              <a:t>gerbang</a:t>
            </a:r>
            <a:r>
              <a:rPr lang="en-US" dirty="0" smtClean="0"/>
              <a:t> </a:t>
            </a:r>
            <a:r>
              <a:rPr lang="en-US" dirty="0" err="1" smtClean="0"/>
              <a:t>logika</a:t>
            </a:r>
            <a:r>
              <a:rPr lang="en-US" dirty="0" smtClean="0"/>
              <a:t> </a:t>
            </a:r>
            <a:r>
              <a:rPr lang="en-US" dirty="0" err="1" smtClean="0"/>
              <a:t>untuk</a:t>
            </a:r>
            <a:r>
              <a:rPr lang="en-US" dirty="0" smtClean="0"/>
              <a:t> </a:t>
            </a:r>
            <a:r>
              <a:rPr lang="en-US" dirty="0" err="1" smtClean="0"/>
              <a:t>suatu</a:t>
            </a:r>
            <a:r>
              <a:rPr lang="en-US" dirty="0" smtClean="0"/>
              <a:t> </a:t>
            </a:r>
            <a:r>
              <a:rPr lang="en-US" dirty="0" err="1" smtClean="0"/>
              <a:t>tujuan</a:t>
            </a:r>
            <a:r>
              <a:rPr lang="en-US" dirty="0" smtClean="0"/>
              <a:t> </a:t>
            </a:r>
            <a:r>
              <a:rPr lang="en-US" dirty="0" err="1" smtClean="0"/>
              <a:t>pengalihan</a:t>
            </a:r>
            <a:r>
              <a:rPr lang="en-US" dirty="0" smtClean="0"/>
              <a:t> </a:t>
            </a:r>
            <a:r>
              <a:rPr lang="en-US" dirty="0" err="1" smtClean="0"/>
              <a:t>tenaga</a:t>
            </a:r>
            <a:r>
              <a:rPr lang="en-US" dirty="0" smtClean="0"/>
              <a:t>/</a:t>
            </a:r>
            <a:r>
              <a:rPr lang="en-US" dirty="0" err="1" smtClean="0"/>
              <a:t>energi</a:t>
            </a:r>
            <a:r>
              <a:rPr lang="en-US" dirty="0" smtClean="0"/>
              <a:t>.</a:t>
            </a:r>
          </a:p>
          <a:p>
            <a:pPr algn="just" fontAlgn="auto">
              <a:lnSpc>
                <a:spcPct val="90000"/>
              </a:lnSpc>
              <a:spcAft>
                <a:spcPts val="0"/>
              </a:spcAft>
              <a:buFont typeface="Arial" panose="020B0604020202020204" pitchFamily="34" charset="0"/>
              <a:buNone/>
              <a:defRPr/>
            </a:pPr>
            <a:endParaRPr lang="id-ID" dirty="0" smtClean="0"/>
          </a:p>
          <a:p>
            <a:pPr algn="just" fontAlgn="auto">
              <a:lnSpc>
                <a:spcPct val="90000"/>
              </a:lnSpc>
              <a:spcAft>
                <a:spcPts val="0"/>
              </a:spcAft>
              <a:defRPr/>
            </a:pPr>
            <a:r>
              <a:rPr lang="id-ID" dirty="0" smtClean="0"/>
              <a:t>Rangkaian digital</a:t>
            </a:r>
            <a:r>
              <a:rPr lang="en-US" dirty="0" smtClean="0"/>
              <a:t> </a:t>
            </a:r>
            <a:r>
              <a:rPr lang="en-US" dirty="0" err="1" smtClean="0"/>
              <a:t>terdiri</a:t>
            </a:r>
            <a:r>
              <a:rPr lang="en-US" dirty="0" smtClean="0"/>
              <a:t> </a:t>
            </a:r>
            <a:r>
              <a:rPr lang="en-US" dirty="0" err="1" smtClean="0"/>
              <a:t>atas</a:t>
            </a:r>
            <a:r>
              <a:rPr lang="en-US" dirty="0" smtClean="0"/>
              <a:t> </a:t>
            </a:r>
            <a:r>
              <a:rPr lang="en-US" dirty="0" err="1" smtClean="0"/>
              <a:t>beberapa</a:t>
            </a:r>
            <a:r>
              <a:rPr lang="en-US" dirty="0" smtClean="0"/>
              <a:t> </a:t>
            </a:r>
            <a:r>
              <a:rPr lang="en-US" dirty="0" err="1" smtClean="0"/>
              <a:t>gerbang</a:t>
            </a:r>
            <a:r>
              <a:rPr lang="en-US" dirty="0" smtClean="0"/>
              <a:t> </a:t>
            </a:r>
            <a:r>
              <a:rPr lang="en-US" dirty="0" err="1" smtClean="0"/>
              <a:t>logika</a:t>
            </a:r>
            <a:r>
              <a:rPr lang="id-ID" dirty="0" smtClean="0"/>
              <a:t>. </a:t>
            </a:r>
            <a:r>
              <a:rPr lang="en-US" dirty="0" err="1" smtClean="0"/>
              <a:t>Outputnya</a:t>
            </a:r>
            <a:r>
              <a:rPr lang="en-US" dirty="0" smtClean="0"/>
              <a:t> </a:t>
            </a:r>
            <a:r>
              <a:rPr lang="en-US" dirty="0" err="1" smtClean="0"/>
              <a:t>merupakan</a:t>
            </a:r>
            <a:r>
              <a:rPr lang="en-US" dirty="0" smtClean="0"/>
              <a:t> </a:t>
            </a:r>
            <a:r>
              <a:rPr lang="en-US" dirty="0" err="1" smtClean="0"/>
              <a:t>fungsi</a:t>
            </a:r>
            <a:r>
              <a:rPr lang="en-US" dirty="0" smtClean="0"/>
              <a:t> </a:t>
            </a:r>
            <a:r>
              <a:rPr lang="en-US" dirty="0" err="1" smtClean="0"/>
              <a:t>pemrosesan</a:t>
            </a:r>
            <a:r>
              <a:rPr lang="en-US" dirty="0" smtClean="0"/>
              <a:t> </a:t>
            </a:r>
            <a:r>
              <a:rPr lang="en-US" dirty="0" err="1" smtClean="0"/>
              <a:t>sinyal</a:t>
            </a:r>
            <a:r>
              <a:rPr lang="en-US" dirty="0" smtClean="0"/>
              <a:t> digital</a:t>
            </a:r>
            <a:r>
              <a:rPr lang="id-ID" dirty="0" smtClean="0"/>
              <a:t>. </a:t>
            </a:r>
            <a:r>
              <a:rPr lang="en-US" dirty="0" smtClean="0"/>
              <a:t>Input </a:t>
            </a:r>
            <a:r>
              <a:rPr lang="en-US" dirty="0" err="1" smtClean="0"/>
              <a:t>dan</a:t>
            </a:r>
            <a:r>
              <a:rPr lang="en-US" dirty="0" smtClean="0"/>
              <a:t> </a:t>
            </a:r>
            <a:r>
              <a:rPr lang="en-US" dirty="0" err="1" smtClean="0"/>
              <a:t>Outputnya</a:t>
            </a:r>
            <a:r>
              <a:rPr lang="en-US" dirty="0" smtClean="0"/>
              <a:t> </a:t>
            </a:r>
            <a:r>
              <a:rPr lang="en-US" dirty="0" err="1" smtClean="0"/>
              <a:t>berupa</a:t>
            </a:r>
            <a:r>
              <a:rPr lang="en-US" dirty="0" smtClean="0"/>
              <a:t> </a:t>
            </a:r>
            <a:r>
              <a:rPr lang="en-US" dirty="0" err="1" smtClean="0"/>
              <a:t>sinyal</a:t>
            </a:r>
            <a:r>
              <a:rPr lang="en-US" dirty="0" smtClean="0"/>
              <a:t> digital</a:t>
            </a:r>
          </a:p>
          <a:p>
            <a:pPr fontAlgn="auto">
              <a:spcAft>
                <a:spcPts val="0"/>
              </a:spcAft>
              <a:buFont typeface="Arial" panose="020B0604020202020204" pitchFamily="34" charset="0"/>
              <a:buNone/>
              <a:defRPr/>
            </a:pPr>
            <a:endParaRPr lang="id-ID"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id-ID" altLang="en-US" b="1" smtClean="0"/>
              <a:t> Sistem Bilangan</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None/>
              <a:defRPr/>
            </a:pPr>
            <a:r>
              <a:rPr lang="id-ID" dirty="0" smtClean="0"/>
              <a:t>Ada 4 Sistem bilangan , yaitu :</a:t>
            </a:r>
          </a:p>
          <a:p>
            <a:pPr marL="0" indent="0" fontAlgn="auto">
              <a:spcAft>
                <a:spcPts val="0"/>
              </a:spcAft>
              <a:buFont typeface="Arial" panose="020B0604020202020204" pitchFamily="34" charset="0"/>
              <a:buNone/>
              <a:defRPr/>
            </a:pPr>
            <a:r>
              <a:rPr lang="id-ID" dirty="0" smtClean="0"/>
              <a:t>1. Bilangan Desimal</a:t>
            </a:r>
          </a:p>
          <a:p>
            <a:pPr marL="0" indent="0" fontAlgn="auto">
              <a:spcAft>
                <a:spcPts val="0"/>
              </a:spcAft>
              <a:buFont typeface="Arial" panose="020B0604020202020204" pitchFamily="34" charset="0"/>
              <a:buNone/>
              <a:defRPr/>
            </a:pPr>
            <a:r>
              <a:rPr lang="id-ID" dirty="0" smtClean="0"/>
              <a:t>2. Bilangan Biner</a:t>
            </a:r>
          </a:p>
          <a:p>
            <a:pPr marL="0" indent="0" fontAlgn="auto">
              <a:spcAft>
                <a:spcPts val="0"/>
              </a:spcAft>
              <a:buFont typeface="Arial" panose="020B0604020202020204" pitchFamily="34" charset="0"/>
              <a:buNone/>
              <a:defRPr/>
            </a:pPr>
            <a:r>
              <a:rPr lang="id-ID" dirty="0" smtClean="0"/>
              <a:t>3. Bilangan Oktal</a:t>
            </a:r>
          </a:p>
          <a:p>
            <a:pPr marL="0" indent="0" fontAlgn="auto">
              <a:spcAft>
                <a:spcPts val="0"/>
              </a:spcAft>
              <a:buFont typeface="Arial" panose="020B0604020202020204" pitchFamily="34" charset="0"/>
              <a:buNone/>
              <a:defRPr/>
            </a:pPr>
            <a:r>
              <a:rPr lang="id-ID" dirty="0" smtClean="0"/>
              <a:t>4. Bilangan Hexadesimal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609600"/>
          </a:xfrm>
        </p:spPr>
        <p:txBody>
          <a:bodyPr rtlCol="0">
            <a:normAutofit fontScale="90000"/>
          </a:bodyPr>
          <a:lstStyle/>
          <a:p>
            <a:pPr fontAlgn="auto">
              <a:spcAft>
                <a:spcPts val="0"/>
              </a:spcAft>
              <a:defRPr/>
            </a:pPr>
            <a:r>
              <a:rPr lang="id-ID" dirty="0" smtClean="0"/>
              <a:t>1. Sistem Bilangan Desimal</a:t>
            </a:r>
          </a:p>
        </p:txBody>
      </p:sp>
      <p:sp>
        <p:nvSpPr>
          <p:cNvPr id="16387" name="Subtitle 2"/>
          <p:cNvSpPr>
            <a:spLocks noGrp="1"/>
          </p:cNvSpPr>
          <p:nvPr>
            <p:ph type="subTitle" idx="1"/>
          </p:nvPr>
        </p:nvSpPr>
        <p:spPr>
          <a:xfrm>
            <a:off x="304800" y="1143000"/>
            <a:ext cx="8534400" cy="5410200"/>
          </a:xfrm>
        </p:spPr>
        <p:txBody>
          <a:bodyPr/>
          <a:lstStyle/>
          <a:p>
            <a:pPr algn="just"/>
            <a:r>
              <a:rPr lang="id-ID" altLang="en-US" sz="2800" smtClean="0">
                <a:solidFill>
                  <a:schemeClr val="tx1"/>
                </a:solidFill>
              </a:rPr>
              <a:t>Bilangan Desimal adalah bilangan dengan basis 10, </a:t>
            </a:r>
            <a:r>
              <a:rPr lang="sv-SE" altLang="en-US" sz="2800" smtClean="0">
                <a:solidFill>
                  <a:schemeClr val="tx1"/>
                </a:solidFill>
              </a:rPr>
              <a:t>disimb</a:t>
            </a:r>
            <a:r>
              <a:rPr lang="id-ID" altLang="en-US" sz="2800" smtClean="0">
                <a:solidFill>
                  <a:schemeClr val="tx1"/>
                </a:solidFill>
              </a:rPr>
              <a:t>o</a:t>
            </a:r>
            <a:r>
              <a:rPr lang="sv-SE" altLang="en-US" sz="2800" smtClean="0">
                <a:solidFill>
                  <a:schemeClr val="tx1"/>
                </a:solidFill>
              </a:rPr>
              <a:t>lkan dengan 0, 1, 2, 3, 4, 5, 6, 7, 8, 9.</a:t>
            </a:r>
            <a:endParaRPr lang="id-ID" altLang="en-US" sz="2800" smtClean="0">
              <a:solidFill>
                <a:schemeClr val="tx1"/>
              </a:solidFill>
            </a:endParaRPr>
          </a:p>
          <a:p>
            <a:pPr algn="just"/>
            <a:r>
              <a:rPr lang="id-ID" altLang="en-US" sz="2400" smtClean="0">
                <a:solidFill>
                  <a:schemeClr val="tx1"/>
                </a:solidFill>
                <a:latin typeface="Arial" panose="020B0604020202020204" pitchFamily="34" charset="0"/>
                <a:cs typeface="Arial" panose="020B0604020202020204" pitchFamily="34" charset="0"/>
              </a:rPr>
              <a:t>N = </a:t>
            </a:r>
            <a:r>
              <a:rPr lang="en-US" altLang="en-US" sz="2400" smtClean="0">
                <a:solidFill>
                  <a:schemeClr val="tx1"/>
                </a:solidFill>
                <a:latin typeface="Arial" panose="020B0604020202020204" pitchFamily="34" charset="0"/>
                <a:cs typeface="Arial" panose="020B0604020202020204" pitchFamily="34" charset="0"/>
              </a:rPr>
              <a:t>a </a:t>
            </a:r>
            <a:r>
              <a:rPr lang="en-US" altLang="en-US" sz="2400" baseline="-30000" smtClean="0">
                <a:solidFill>
                  <a:schemeClr val="tx1"/>
                </a:solidFill>
                <a:latin typeface="Arial" panose="020B0604020202020204" pitchFamily="34" charset="0"/>
                <a:cs typeface="Arial" panose="020B0604020202020204" pitchFamily="34" charset="0"/>
              </a:rPr>
              <a:t>n-1</a:t>
            </a:r>
            <a:r>
              <a:rPr lang="en-US" altLang="en-US" sz="2400" smtClean="0">
                <a:solidFill>
                  <a:schemeClr val="tx1"/>
                </a:solidFill>
                <a:latin typeface="Arial" panose="020B0604020202020204" pitchFamily="34" charset="0"/>
                <a:cs typeface="Arial" panose="020B0604020202020204" pitchFamily="34" charset="0"/>
              </a:rPr>
              <a:t> . </a:t>
            </a:r>
            <a:r>
              <a:rPr lang="id-ID" altLang="en-US" sz="2400" smtClean="0">
                <a:solidFill>
                  <a:schemeClr val="tx1"/>
                </a:solidFill>
                <a:latin typeface="Arial" panose="020B0604020202020204" pitchFamily="34" charset="0"/>
                <a:cs typeface="Arial" panose="020B0604020202020204" pitchFamily="34" charset="0"/>
              </a:rPr>
              <a:t>10</a:t>
            </a:r>
            <a:r>
              <a:rPr lang="en-US" altLang="en-US" sz="2400" smtClean="0">
                <a:solidFill>
                  <a:schemeClr val="tx1"/>
                </a:solidFill>
                <a:latin typeface="Arial" panose="020B0604020202020204" pitchFamily="34" charset="0"/>
                <a:cs typeface="Arial" panose="020B0604020202020204" pitchFamily="34" charset="0"/>
              </a:rPr>
              <a:t> </a:t>
            </a:r>
            <a:r>
              <a:rPr lang="en-US" altLang="en-US" sz="2400" baseline="30000" smtClean="0">
                <a:solidFill>
                  <a:schemeClr val="tx1"/>
                </a:solidFill>
                <a:latin typeface="Arial" panose="020B0604020202020204" pitchFamily="34" charset="0"/>
                <a:cs typeface="Arial" panose="020B0604020202020204" pitchFamily="34" charset="0"/>
              </a:rPr>
              <a:t>n-1</a:t>
            </a:r>
            <a:r>
              <a:rPr lang="en-US" altLang="en-US" sz="2400" smtClean="0">
                <a:solidFill>
                  <a:schemeClr val="tx1"/>
                </a:solidFill>
                <a:latin typeface="Arial" panose="020B0604020202020204" pitchFamily="34" charset="0"/>
                <a:cs typeface="Arial" panose="020B0604020202020204" pitchFamily="34" charset="0"/>
              </a:rPr>
              <a:t> + a </a:t>
            </a:r>
            <a:r>
              <a:rPr lang="en-US" altLang="en-US" sz="2400" baseline="-30000" smtClean="0">
                <a:solidFill>
                  <a:schemeClr val="tx1"/>
                </a:solidFill>
                <a:latin typeface="Arial" panose="020B0604020202020204" pitchFamily="34" charset="0"/>
                <a:cs typeface="Arial" panose="020B0604020202020204" pitchFamily="34" charset="0"/>
              </a:rPr>
              <a:t>n-2</a:t>
            </a:r>
            <a:r>
              <a:rPr lang="en-US" altLang="en-US" sz="2400" smtClean="0">
                <a:solidFill>
                  <a:schemeClr val="tx1"/>
                </a:solidFill>
                <a:latin typeface="Arial" panose="020B0604020202020204" pitchFamily="34" charset="0"/>
                <a:cs typeface="Arial" panose="020B0604020202020204" pitchFamily="34" charset="0"/>
              </a:rPr>
              <a:t> . </a:t>
            </a:r>
            <a:r>
              <a:rPr lang="id-ID" altLang="en-US" sz="2400" smtClean="0">
                <a:solidFill>
                  <a:schemeClr val="tx1"/>
                </a:solidFill>
                <a:latin typeface="Arial" panose="020B0604020202020204" pitchFamily="34" charset="0"/>
                <a:cs typeface="Arial" panose="020B0604020202020204" pitchFamily="34" charset="0"/>
              </a:rPr>
              <a:t>10</a:t>
            </a:r>
            <a:r>
              <a:rPr lang="en-US" altLang="en-US" sz="2400" smtClean="0">
                <a:solidFill>
                  <a:schemeClr val="tx1"/>
                </a:solidFill>
                <a:latin typeface="Arial" panose="020B0604020202020204" pitchFamily="34" charset="0"/>
                <a:cs typeface="Arial" panose="020B0604020202020204" pitchFamily="34" charset="0"/>
              </a:rPr>
              <a:t> </a:t>
            </a:r>
            <a:r>
              <a:rPr lang="en-US" altLang="en-US" sz="2400" baseline="30000" smtClean="0">
                <a:solidFill>
                  <a:schemeClr val="tx1"/>
                </a:solidFill>
                <a:latin typeface="Arial" panose="020B0604020202020204" pitchFamily="34" charset="0"/>
                <a:cs typeface="Arial" panose="020B0604020202020204" pitchFamily="34" charset="0"/>
              </a:rPr>
              <a:t>n-2 </a:t>
            </a:r>
            <a:r>
              <a:rPr lang="en-US" altLang="en-US" sz="2400" smtClean="0">
                <a:solidFill>
                  <a:schemeClr val="tx1"/>
                </a:solidFill>
                <a:latin typeface="Arial" panose="020B0604020202020204" pitchFamily="34" charset="0"/>
                <a:cs typeface="Arial" panose="020B0604020202020204" pitchFamily="34" charset="0"/>
              </a:rPr>
              <a:t> +  …….  +  a </a:t>
            </a:r>
            <a:r>
              <a:rPr lang="en-US" altLang="en-US" sz="2400" baseline="-30000" smtClean="0">
                <a:solidFill>
                  <a:schemeClr val="tx1"/>
                </a:solidFill>
                <a:latin typeface="Arial" panose="020B0604020202020204" pitchFamily="34" charset="0"/>
                <a:cs typeface="Arial" panose="020B0604020202020204" pitchFamily="34" charset="0"/>
              </a:rPr>
              <a:t>n-n</a:t>
            </a:r>
            <a:r>
              <a:rPr lang="en-US" altLang="en-US" sz="2400" smtClean="0">
                <a:solidFill>
                  <a:schemeClr val="tx1"/>
                </a:solidFill>
                <a:latin typeface="Arial" panose="020B0604020202020204" pitchFamily="34" charset="0"/>
                <a:cs typeface="Arial" panose="020B0604020202020204" pitchFamily="34" charset="0"/>
              </a:rPr>
              <a:t> . </a:t>
            </a:r>
            <a:r>
              <a:rPr lang="id-ID" altLang="en-US" sz="2400" smtClean="0">
                <a:solidFill>
                  <a:schemeClr val="tx1"/>
                </a:solidFill>
                <a:latin typeface="Arial" panose="020B0604020202020204" pitchFamily="34" charset="0"/>
                <a:cs typeface="Arial" panose="020B0604020202020204" pitchFamily="34" charset="0"/>
              </a:rPr>
              <a:t>10</a:t>
            </a:r>
            <a:r>
              <a:rPr lang="en-US" altLang="en-US" sz="2400" smtClean="0">
                <a:solidFill>
                  <a:schemeClr val="tx1"/>
                </a:solidFill>
                <a:latin typeface="Arial" panose="020B0604020202020204" pitchFamily="34" charset="0"/>
                <a:cs typeface="Arial" panose="020B0604020202020204" pitchFamily="34" charset="0"/>
              </a:rPr>
              <a:t> </a:t>
            </a:r>
            <a:r>
              <a:rPr lang="en-US" altLang="en-US" sz="2400" baseline="30000" smtClean="0">
                <a:solidFill>
                  <a:schemeClr val="tx1"/>
                </a:solidFill>
                <a:latin typeface="Arial" panose="020B0604020202020204" pitchFamily="34" charset="0"/>
                <a:cs typeface="Arial" panose="020B0604020202020204" pitchFamily="34" charset="0"/>
              </a:rPr>
              <a:t>n-n</a:t>
            </a:r>
            <a:r>
              <a:rPr lang="en-US" altLang="en-US" sz="2400" smtClean="0">
                <a:solidFill>
                  <a:schemeClr val="tx1"/>
                </a:solidFill>
                <a:latin typeface="Arial" panose="020B0604020202020204" pitchFamily="34" charset="0"/>
                <a:cs typeface="Arial" panose="020B0604020202020204" pitchFamily="34" charset="0"/>
              </a:rPr>
              <a:t> </a:t>
            </a:r>
            <a:endParaRPr lang="id-ID" altLang="en-US" sz="2400" smtClean="0">
              <a:solidFill>
                <a:schemeClr val="tx1"/>
              </a:solidFill>
              <a:latin typeface="Arial" panose="020B0604020202020204" pitchFamily="34" charset="0"/>
              <a:cs typeface="Arial" panose="020B0604020202020204" pitchFamily="34" charset="0"/>
            </a:endParaRPr>
          </a:p>
          <a:p>
            <a:pPr algn="just"/>
            <a:endParaRPr lang="id-ID" altLang="en-US" sz="2800" smtClean="0">
              <a:solidFill>
                <a:schemeClr val="tx1"/>
              </a:solidFill>
              <a:cs typeface="Arial" panose="020B0604020202020204" pitchFamily="34" charset="0"/>
            </a:endParaRPr>
          </a:p>
          <a:p>
            <a:pPr algn="just"/>
            <a:r>
              <a:rPr lang="id-ID" altLang="en-US" sz="2800" smtClean="0">
                <a:solidFill>
                  <a:schemeClr val="tx1"/>
                </a:solidFill>
                <a:cs typeface="Arial" panose="020B0604020202020204" pitchFamily="34" charset="0"/>
              </a:rPr>
              <a:t>Contoh</a:t>
            </a:r>
            <a:r>
              <a:rPr lang="id-ID" altLang="en-US" sz="2400" smtClean="0">
                <a:solidFill>
                  <a:schemeClr val="tx1"/>
                </a:solidFill>
                <a:latin typeface="Arial" panose="020B0604020202020204" pitchFamily="34" charset="0"/>
                <a:cs typeface="Arial" panose="020B0604020202020204" pitchFamily="34" charset="0"/>
              </a:rPr>
              <a:t> :</a:t>
            </a:r>
          </a:p>
          <a:p>
            <a:pPr algn="just"/>
            <a:endParaRPr lang="en-US" altLang="en-US" sz="2800" smtClean="0">
              <a:solidFill>
                <a:schemeClr val="tx1"/>
              </a:solidFill>
              <a:latin typeface="Arial" panose="020B0604020202020204" pitchFamily="34" charset="0"/>
              <a:cs typeface="Arial" panose="020B0604020202020204" pitchFamily="34" charset="0"/>
            </a:endParaRP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l="24712" t="63683" r="24120" b="9657"/>
          <a:stretch>
            <a:fillRect/>
          </a:stretch>
        </p:blipFill>
        <p:spPr bwMode="auto">
          <a:xfrm>
            <a:off x="304800" y="3505200"/>
            <a:ext cx="85344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609600"/>
          </a:xfrm>
        </p:spPr>
        <p:txBody>
          <a:bodyPr rtlCol="0">
            <a:normAutofit fontScale="90000"/>
          </a:bodyPr>
          <a:lstStyle/>
          <a:p>
            <a:pPr fontAlgn="auto">
              <a:spcAft>
                <a:spcPts val="0"/>
              </a:spcAft>
              <a:defRPr/>
            </a:pPr>
            <a:r>
              <a:rPr lang="id-ID" dirty="0" smtClean="0"/>
              <a:t>2. Sistem Bilangan Biner</a:t>
            </a:r>
          </a:p>
        </p:txBody>
      </p:sp>
      <p:sp>
        <p:nvSpPr>
          <p:cNvPr id="17411" name="Subtitle 2"/>
          <p:cNvSpPr>
            <a:spLocks noGrp="1"/>
          </p:cNvSpPr>
          <p:nvPr>
            <p:ph type="subTitle" idx="1"/>
          </p:nvPr>
        </p:nvSpPr>
        <p:spPr>
          <a:xfrm>
            <a:off x="457200" y="1066800"/>
            <a:ext cx="8229600" cy="4572000"/>
          </a:xfrm>
        </p:spPr>
        <p:txBody>
          <a:bodyPr/>
          <a:lstStyle/>
          <a:p>
            <a:pPr algn="just"/>
            <a:r>
              <a:rPr lang="id-ID" altLang="en-US" sz="2800" smtClean="0">
                <a:solidFill>
                  <a:schemeClr val="tx1"/>
                </a:solidFill>
              </a:rPr>
              <a:t>Bilangan Biner adalah bilangan dengan basis 2, disimbulkan dengan 0, 1.  Untuk menjadikan bilangan biner menjadi bilangan desimal dengan cara sbb:</a:t>
            </a:r>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l="24484" t="35945" r="22580" b="20241"/>
          <a:stretch>
            <a:fillRect/>
          </a:stretch>
        </p:blipFill>
        <p:spPr bwMode="auto">
          <a:xfrm>
            <a:off x="533400" y="2514600"/>
            <a:ext cx="8229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609600"/>
          </a:xfrm>
        </p:spPr>
        <p:txBody>
          <a:bodyPr rtlCol="0">
            <a:normAutofit fontScale="90000"/>
          </a:bodyPr>
          <a:lstStyle/>
          <a:p>
            <a:pPr fontAlgn="auto">
              <a:spcAft>
                <a:spcPts val="0"/>
              </a:spcAft>
              <a:defRPr/>
            </a:pPr>
            <a:r>
              <a:rPr lang="id-ID" dirty="0" smtClean="0"/>
              <a:t>3. Sistem Bilangan Oktal</a:t>
            </a:r>
          </a:p>
        </p:txBody>
      </p:sp>
      <p:sp>
        <p:nvSpPr>
          <p:cNvPr id="3" name="Subtitle 2"/>
          <p:cNvSpPr>
            <a:spLocks noGrp="1"/>
          </p:cNvSpPr>
          <p:nvPr>
            <p:ph type="subTitle" idx="1"/>
          </p:nvPr>
        </p:nvSpPr>
        <p:spPr>
          <a:xfrm>
            <a:off x="685800" y="1295400"/>
            <a:ext cx="7848600" cy="4343400"/>
          </a:xfrm>
        </p:spPr>
        <p:txBody>
          <a:bodyPr rtlCol="0">
            <a:normAutofit/>
          </a:bodyPr>
          <a:lstStyle/>
          <a:p>
            <a:pPr algn="just" fontAlgn="auto">
              <a:spcAft>
                <a:spcPts val="0"/>
              </a:spcAft>
              <a:defRPr/>
            </a:pPr>
            <a:r>
              <a:rPr lang="id-ID" sz="2800" dirty="0" smtClean="0">
                <a:solidFill>
                  <a:schemeClr val="tx1"/>
                </a:solidFill>
              </a:rPr>
              <a:t>Bilangan oktal adalah bilangan dengan basis 8, </a:t>
            </a:r>
            <a:r>
              <a:rPr lang="sv-SE" sz="2800" dirty="0" smtClean="0">
                <a:solidFill>
                  <a:schemeClr val="tx1"/>
                </a:solidFill>
              </a:rPr>
              <a:t>disimbulkan dengan </a:t>
            </a:r>
            <a:r>
              <a:rPr lang="sv-SE" sz="2800" b="1" dirty="0" smtClean="0">
                <a:solidFill>
                  <a:schemeClr val="tx1"/>
                </a:solidFill>
              </a:rPr>
              <a:t>0, 1, 2, 3, 4, 5, 6, 7</a:t>
            </a:r>
            <a:r>
              <a:rPr lang="id-ID" sz="2800" b="1" dirty="0" smtClean="0">
                <a:solidFill>
                  <a:schemeClr val="tx1"/>
                </a:solidFill>
              </a:rPr>
              <a:t>.  </a:t>
            </a:r>
            <a:r>
              <a:rPr lang="sv-SE" sz="2800" dirty="0" smtClean="0">
                <a:solidFill>
                  <a:schemeClr val="tx1"/>
                </a:solidFill>
              </a:rPr>
              <a:t>Untuk menjadikan bilangan oktal menjadi bilangan desimal</a:t>
            </a:r>
            <a:r>
              <a:rPr lang="id-ID" sz="2800" dirty="0" smtClean="0">
                <a:solidFill>
                  <a:schemeClr val="tx1"/>
                </a:solidFill>
              </a:rPr>
              <a:t> dengan cara sbb:</a:t>
            </a:r>
          </a:p>
          <a:p>
            <a:pPr fontAlgn="auto">
              <a:spcAft>
                <a:spcPts val="0"/>
              </a:spcAft>
              <a:defRPr/>
            </a:pPr>
            <a:endParaRPr lang="id-ID" dirty="0" smtClean="0"/>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l="24031" t="25096" r="22127" b="31514"/>
          <a:stretch>
            <a:fillRect/>
          </a:stretch>
        </p:blipFill>
        <p:spPr bwMode="auto">
          <a:xfrm>
            <a:off x="381000" y="3124200"/>
            <a:ext cx="8610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609600"/>
          </a:xfrm>
        </p:spPr>
        <p:txBody>
          <a:bodyPr rtlCol="0">
            <a:normAutofit fontScale="90000"/>
          </a:bodyPr>
          <a:lstStyle/>
          <a:p>
            <a:pPr fontAlgn="auto">
              <a:spcAft>
                <a:spcPts val="0"/>
              </a:spcAft>
              <a:defRPr/>
            </a:pPr>
            <a:r>
              <a:rPr lang="id-ID" dirty="0" smtClean="0"/>
              <a:t>4. Sistem Bilangan Heksadesimal</a:t>
            </a:r>
          </a:p>
        </p:txBody>
      </p:sp>
      <p:sp>
        <p:nvSpPr>
          <p:cNvPr id="3" name="Subtitle 2"/>
          <p:cNvSpPr>
            <a:spLocks noGrp="1"/>
          </p:cNvSpPr>
          <p:nvPr>
            <p:ph type="subTitle" idx="1"/>
          </p:nvPr>
        </p:nvSpPr>
        <p:spPr>
          <a:xfrm>
            <a:off x="381000" y="1295400"/>
            <a:ext cx="8229600" cy="4343400"/>
          </a:xfrm>
        </p:spPr>
        <p:txBody>
          <a:bodyPr rtlCol="0">
            <a:normAutofit/>
          </a:bodyPr>
          <a:lstStyle/>
          <a:p>
            <a:pPr algn="just" fontAlgn="auto">
              <a:spcAft>
                <a:spcPts val="0"/>
              </a:spcAft>
              <a:defRPr/>
            </a:pPr>
            <a:r>
              <a:rPr lang="id-ID" sz="2800" dirty="0" smtClean="0">
                <a:solidFill>
                  <a:schemeClr val="tx1"/>
                </a:solidFill>
              </a:rPr>
              <a:t>Bilangan hexadesimal adalah bilangan dengan basis 16, disimbulkan dengan 0, 1, 2, 3, 4, 5, 6, 7, 8, 9, A, b, C, D, E, F.  </a:t>
            </a:r>
            <a:r>
              <a:rPr lang="sv-SE" sz="2800" dirty="0" smtClean="0">
                <a:solidFill>
                  <a:schemeClr val="tx1"/>
                </a:solidFill>
              </a:rPr>
              <a:t>Untuk menjadikan bilangan hexadesimal menjadi bilangan</a:t>
            </a:r>
            <a:r>
              <a:rPr lang="id-ID" sz="2800" dirty="0" smtClean="0">
                <a:solidFill>
                  <a:schemeClr val="tx1"/>
                </a:solidFill>
              </a:rPr>
              <a:t> desimal dengan cara sbb</a:t>
            </a:r>
            <a:r>
              <a:rPr lang="id-ID" dirty="0" smtClean="0"/>
              <a:t>:</a:t>
            </a:r>
          </a:p>
          <a:p>
            <a:pPr algn="just" fontAlgn="auto">
              <a:spcAft>
                <a:spcPts val="0"/>
              </a:spcAft>
              <a:defRPr/>
            </a:pPr>
            <a:endParaRPr lang="id-ID" dirty="0" smtClean="0"/>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l="24371" t="32117" r="22241" b="22581"/>
          <a:stretch>
            <a:fillRect/>
          </a:stretch>
        </p:blipFill>
        <p:spPr bwMode="auto">
          <a:xfrm>
            <a:off x="304800" y="3048000"/>
            <a:ext cx="8458200" cy="360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685800" y="152400"/>
            <a:ext cx="7772400" cy="914400"/>
          </a:xfrm>
        </p:spPr>
        <p:txBody>
          <a:bodyPr/>
          <a:lstStyle/>
          <a:p>
            <a:r>
              <a:rPr lang="id-ID" altLang="en-US" sz="3600" smtClean="0"/>
              <a:t>Tabel konversi antar sistem bilangan</a:t>
            </a:r>
          </a:p>
        </p:txBody>
      </p:sp>
      <p:sp>
        <p:nvSpPr>
          <p:cNvPr id="3" name="Subtitle 2"/>
          <p:cNvSpPr>
            <a:spLocks noGrp="1"/>
          </p:cNvSpPr>
          <p:nvPr>
            <p:ph type="subTitle" idx="1"/>
          </p:nvPr>
        </p:nvSpPr>
        <p:spPr>
          <a:xfrm>
            <a:off x="1371600" y="990600"/>
            <a:ext cx="6400800" cy="4648200"/>
          </a:xfrm>
        </p:spPr>
        <p:txBody>
          <a:bodyPr rtlCol="0">
            <a:normAutofit/>
          </a:bodyPr>
          <a:lstStyle/>
          <a:p>
            <a:pPr fontAlgn="auto">
              <a:spcAft>
                <a:spcPts val="0"/>
              </a:spcAft>
              <a:defRPr/>
            </a:pPr>
            <a:endParaRPr lang="id-ID" dirty="0" smtClean="0"/>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l="25504" t="25735" r="24960" b="6204"/>
          <a:stretch>
            <a:fillRect/>
          </a:stretch>
        </p:blipFill>
        <p:spPr bwMode="auto">
          <a:xfrm>
            <a:off x="609600" y="869950"/>
            <a:ext cx="8077200" cy="568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rtlCol="0">
            <a:normAutofit fontScale="90000"/>
          </a:bodyPr>
          <a:lstStyle/>
          <a:p>
            <a:pPr fontAlgn="auto">
              <a:spcAft>
                <a:spcPts val="0"/>
              </a:spcAft>
              <a:defRPr/>
            </a:pPr>
            <a:r>
              <a:rPr lang="id-ID" sz="3600" b="1" dirty="0" smtClean="0">
                <a:solidFill>
                  <a:schemeClr val="tx2">
                    <a:satMod val="130000"/>
                  </a:schemeClr>
                </a:solidFill>
              </a:rPr>
              <a:t>Konversi Bilangan Desimal </a:t>
            </a:r>
            <a:br>
              <a:rPr lang="id-ID" sz="3600" b="1" dirty="0" smtClean="0">
                <a:solidFill>
                  <a:schemeClr val="tx2">
                    <a:satMod val="130000"/>
                  </a:schemeClr>
                </a:solidFill>
              </a:rPr>
            </a:br>
            <a:r>
              <a:rPr lang="id-ID" sz="3600" b="1" dirty="0" smtClean="0">
                <a:solidFill>
                  <a:schemeClr val="tx2">
                    <a:satMod val="130000"/>
                  </a:schemeClr>
                </a:solidFill>
              </a:rPr>
              <a:t>ke Bilangan Biner</a:t>
            </a:r>
            <a:endParaRPr lang="id-ID" sz="3600" dirty="0"/>
          </a:p>
        </p:txBody>
      </p:sp>
      <p:sp>
        <p:nvSpPr>
          <p:cNvPr id="21507" name="Content Placeholder 2"/>
          <p:cNvSpPr>
            <a:spLocks noGrp="1"/>
          </p:cNvSpPr>
          <p:nvPr>
            <p:ph idx="1"/>
          </p:nvPr>
        </p:nvSpPr>
        <p:spPr>
          <a:xfrm>
            <a:off x="457200" y="1447800"/>
            <a:ext cx="8229600" cy="4525963"/>
          </a:xfrm>
        </p:spPr>
        <p:txBody>
          <a:bodyPr/>
          <a:lstStyle/>
          <a:p>
            <a:pPr marL="0" indent="0" algn="just">
              <a:buFont typeface="Wingdings 2" panose="05020102010507070707" pitchFamily="18" charset="2"/>
              <a:buNone/>
            </a:pPr>
            <a:r>
              <a:rPr lang="id-ID" altLang="en-US" sz="2800" smtClean="0"/>
              <a:t>Bilangan biner dapat dicari dari bilangan Desimal dengan membagi terus menerus dengan 2, sisa dari yang terakhir sampai yang pertama merupakan angka biner yang didapat.</a:t>
            </a:r>
          </a:p>
          <a:p>
            <a:pPr marL="0" indent="0" algn="just">
              <a:buFont typeface="Wingdings 2" panose="05020102010507070707" pitchFamily="18" charset="2"/>
              <a:buNone/>
            </a:pPr>
            <a:endParaRPr lang="id-ID" altLang="en-US" sz="2800" smtClean="0"/>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l="24484" t="42113" r="22354" b="9605"/>
          <a:stretch>
            <a:fillRect/>
          </a:stretch>
        </p:blipFill>
        <p:spPr bwMode="auto">
          <a:xfrm>
            <a:off x="533400" y="3352800"/>
            <a:ext cx="8034338"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rtlCol="0">
            <a:noAutofit/>
          </a:bodyPr>
          <a:lstStyle/>
          <a:p>
            <a:pPr fontAlgn="auto">
              <a:spcAft>
                <a:spcPts val="0"/>
              </a:spcAft>
              <a:defRPr/>
            </a:pPr>
            <a:r>
              <a:rPr lang="id-ID" sz="3600" b="1" dirty="0" smtClean="0">
                <a:solidFill>
                  <a:schemeClr val="tx2">
                    <a:satMod val="130000"/>
                  </a:schemeClr>
                </a:solidFill>
              </a:rPr>
              <a:t>Konversi Bilangan </a:t>
            </a:r>
            <a:r>
              <a:rPr lang="id-ID" sz="3600" b="1" dirty="0">
                <a:solidFill>
                  <a:schemeClr val="tx2">
                    <a:satMod val="130000"/>
                  </a:schemeClr>
                </a:solidFill>
              </a:rPr>
              <a:t>Desimal </a:t>
            </a:r>
            <a:r>
              <a:rPr lang="id-ID" sz="3600" b="1" dirty="0" smtClean="0">
                <a:solidFill>
                  <a:schemeClr val="tx2">
                    <a:satMod val="130000"/>
                  </a:schemeClr>
                </a:solidFill>
              </a:rPr>
              <a:t/>
            </a:r>
            <a:br>
              <a:rPr lang="id-ID" sz="3600" b="1" dirty="0" smtClean="0">
                <a:solidFill>
                  <a:schemeClr val="tx2">
                    <a:satMod val="130000"/>
                  </a:schemeClr>
                </a:solidFill>
              </a:rPr>
            </a:br>
            <a:r>
              <a:rPr lang="id-ID" sz="3600" b="1" dirty="0" smtClean="0">
                <a:solidFill>
                  <a:schemeClr val="tx2">
                    <a:satMod val="130000"/>
                  </a:schemeClr>
                </a:solidFill>
              </a:rPr>
              <a:t>ke </a:t>
            </a:r>
            <a:r>
              <a:rPr lang="id-ID" sz="3600" b="1" dirty="0">
                <a:solidFill>
                  <a:schemeClr val="tx2">
                    <a:satMod val="130000"/>
                  </a:schemeClr>
                </a:solidFill>
              </a:rPr>
              <a:t>Bilangan Oktal</a:t>
            </a:r>
            <a:endParaRPr lang="id-ID" sz="3600" dirty="0">
              <a:solidFill>
                <a:schemeClr val="tx2">
                  <a:satMod val="130000"/>
                </a:schemeClr>
              </a:solidFill>
            </a:endParaRPr>
          </a:p>
        </p:txBody>
      </p:sp>
      <p:pic>
        <p:nvPicPr>
          <p:cNvPr id="225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822325" y="1847418"/>
            <a:ext cx="7543800" cy="4020414"/>
          </a:xfrm>
          <a:noFill/>
        </p:spPr>
      </p:pic>
      <p:sp>
        <p:nvSpPr>
          <p:cNvPr id="7" name="Content Placeholder 2"/>
          <p:cNvSpPr txBox="1">
            <a:spLocks/>
          </p:cNvSpPr>
          <p:nvPr/>
        </p:nvSpPr>
        <p:spPr bwMode="auto">
          <a:xfrm>
            <a:off x="250825" y="1447800"/>
            <a:ext cx="8435975" cy="1333500"/>
          </a:xfrm>
          <a:prstGeom prst="rect">
            <a:avLst/>
          </a:prstGeom>
          <a:noFill/>
          <a:ln w="9525">
            <a:noFill/>
            <a:miter lim="800000"/>
            <a:headEnd/>
            <a:tailEnd/>
          </a:ln>
        </p:spPr>
        <p:txBody>
          <a:bodyPr>
            <a:normAutofit fontScale="85000" lnSpcReduction="10000"/>
          </a:bodyPr>
          <a:lstStyle/>
          <a:p>
            <a:pPr algn="just" fontAlgn="auto">
              <a:spcBef>
                <a:spcPct val="20000"/>
              </a:spcBef>
              <a:spcAft>
                <a:spcPts val="0"/>
              </a:spcAft>
              <a:buFont typeface="Wingdings 2" pitchFamily="18" charset="2"/>
              <a:buNone/>
              <a:defRPr/>
            </a:pPr>
            <a:r>
              <a:rPr lang="id-ID" sz="3200" dirty="0">
                <a:latin typeface="+mn-lt"/>
                <a:cs typeface="+mn-cs"/>
              </a:rPr>
              <a:t>Bilangan oktal dapat dicari dari bilangan Desimal dengan membagi terus menerus dengan 8, sisa dari yang terakhir sampai yang pertama merupakan angka biner yang didapat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07950" y="274638"/>
            <a:ext cx="8578850" cy="1143000"/>
          </a:xfrm>
        </p:spPr>
        <p:txBody>
          <a:bodyPr rtlCol="0">
            <a:noAutofit/>
          </a:bodyPr>
          <a:lstStyle/>
          <a:p>
            <a:pPr fontAlgn="auto">
              <a:spcAft>
                <a:spcPts val="0"/>
              </a:spcAft>
              <a:defRPr/>
            </a:pPr>
            <a:r>
              <a:rPr lang="id-ID" sz="3600" b="1" dirty="0" smtClean="0">
                <a:solidFill>
                  <a:schemeClr val="tx2">
                    <a:satMod val="130000"/>
                  </a:schemeClr>
                </a:solidFill>
              </a:rPr>
              <a:t>Konversi Bilangan Biner ke Bilangan Oktal</a:t>
            </a:r>
            <a:endParaRPr lang="id-ID" sz="3600" dirty="0" smtClean="0">
              <a:solidFill>
                <a:schemeClr val="tx2">
                  <a:satMod val="130000"/>
                </a:schemeClr>
              </a:solidFill>
            </a:endParaRPr>
          </a:p>
        </p:txBody>
      </p:sp>
      <p:sp>
        <p:nvSpPr>
          <p:cNvPr id="23555" name="Content Placeholder 2"/>
          <p:cNvSpPr>
            <a:spLocks noGrp="1"/>
          </p:cNvSpPr>
          <p:nvPr>
            <p:ph idx="1"/>
          </p:nvPr>
        </p:nvSpPr>
        <p:spPr>
          <a:xfrm>
            <a:off x="250825" y="1447800"/>
            <a:ext cx="8713788" cy="4572000"/>
          </a:xfrm>
        </p:spPr>
        <p:txBody>
          <a:bodyPr/>
          <a:lstStyle/>
          <a:p>
            <a:pPr marL="0" indent="0" algn="just">
              <a:buFont typeface="Wingdings 2" panose="05020102010507070707" pitchFamily="18" charset="2"/>
              <a:buNone/>
            </a:pPr>
            <a:r>
              <a:rPr lang="sv-SE" altLang="en-US" smtClean="0"/>
              <a:t>Bilangan oktal dapat dicari dari bilangan biner dengan</a:t>
            </a:r>
            <a:r>
              <a:rPr lang="id-ID" altLang="en-US" smtClean="0"/>
              <a:t> mengelompokan 3, 3, 3 dari kanan</a:t>
            </a:r>
          </a:p>
        </p:txBody>
      </p:sp>
      <p:sp>
        <p:nvSpPr>
          <p:cNvPr id="2355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FB7D525-381E-4A2E-AF88-A345128159C1}" type="slidenum">
              <a:rPr lang="id-ID" altLang="en-US">
                <a:solidFill>
                  <a:srgbClr val="FFFFFF"/>
                </a:solidFill>
              </a:rPr>
              <a:pPr/>
              <a:t>22</a:t>
            </a:fld>
            <a:endParaRPr lang="id-ID" altLang="en-US">
              <a:solidFill>
                <a:srgbClr val="FFFFFF"/>
              </a:solidFill>
            </a:endParaRPr>
          </a:p>
        </p:txBody>
      </p:sp>
      <p:pic>
        <p:nvPicPr>
          <p:cNvPr id="23557" name="Picture 2"/>
          <p:cNvPicPr>
            <a:picLocks noChangeAspect="1" noChangeArrowheads="1"/>
          </p:cNvPicPr>
          <p:nvPr/>
        </p:nvPicPr>
        <p:blipFill>
          <a:blip r:embed="rId2">
            <a:extLst>
              <a:ext uri="{28A0092B-C50C-407E-A947-70E740481C1C}">
                <a14:useLocalDpi xmlns:a14="http://schemas.microsoft.com/office/drawing/2010/main" val="0"/>
              </a:ext>
            </a:extLst>
          </a:blip>
          <a:srcRect l="24370" t="48492" r="22467" b="10033"/>
          <a:stretch>
            <a:fillRect/>
          </a:stretch>
        </p:blipFill>
        <p:spPr bwMode="auto">
          <a:xfrm>
            <a:off x="609600" y="2743200"/>
            <a:ext cx="8139113"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50825" y="274638"/>
            <a:ext cx="8435975" cy="1143000"/>
          </a:xfrm>
        </p:spPr>
        <p:txBody>
          <a:bodyPr rtlCol="0">
            <a:normAutofit/>
          </a:bodyPr>
          <a:lstStyle/>
          <a:p>
            <a:pPr fontAlgn="auto">
              <a:spcAft>
                <a:spcPts val="0"/>
              </a:spcAft>
              <a:defRPr/>
            </a:pPr>
            <a:r>
              <a:rPr lang="id-ID" sz="3200" b="1" dirty="0" smtClean="0">
                <a:solidFill>
                  <a:schemeClr val="tx2">
                    <a:satMod val="130000"/>
                  </a:schemeClr>
                </a:solidFill>
              </a:rPr>
              <a:t>Konversi Bilangan Biner ke Bilangan Hexadesimal</a:t>
            </a:r>
            <a:endParaRPr lang="id-ID" sz="3200" dirty="0" smtClean="0">
              <a:solidFill>
                <a:schemeClr val="tx2">
                  <a:satMod val="130000"/>
                </a:schemeClr>
              </a:solidFill>
            </a:endParaRPr>
          </a:p>
        </p:txBody>
      </p:sp>
      <p:sp>
        <p:nvSpPr>
          <p:cNvPr id="24579" name="Content Placeholder 2"/>
          <p:cNvSpPr>
            <a:spLocks noGrp="1"/>
          </p:cNvSpPr>
          <p:nvPr>
            <p:ph idx="1"/>
          </p:nvPr>
        </p:nvSpPr>
        <p:spPr>
          <a:xfrm>
            <a:off x="250825" y="1447800"/>
            <a:ext cx="8435975" cy="4572000"/>
          </a:xfrm>
        </p:spPr>
        <p:txBody>
          <a:bodyPr/>
          <a:lstStyle/>
          <a:p>
            <a:pPr marL="0" indent="0" algn="just">
              <a:buFont typeface="Wingdings 2" panose="05020102010507070707" pitchFamily="18" charset="2"/>
              <a:buNone/>
            </a:pPr>
            <a:r>
              <a:rPr lang="id-ID" altLang="en-US" smtClean="0"/>
              <a:t>Bilangan heksadesimal dapat dicari dari bilangan biner dengan mengelompokan 4, 4, 4 dari kanan</a:t>
            </a:r>
          </a:p>
        </p:txBody>
      </p:sp>
      <p:sp>
        <p:nvSpPr>
          <p:cNvPr id="2458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53D0E05-6A89-4923-85BB-F452EBF46CC8}" type="slidenum">
              <a:rPr lang="id-ID" altLang="en-US">
                <a:solidFill>
                  <a:srgbClr val="FFFFFF"/>
                </a:solidFill>
              </a:rPr>
              <a:pPr/>
              <a:t>23</a:t>
            </a:fld>
            <a:endParaRPr lang="id-ID" altLang="en-US">
              <a:solidFill>
                <a:srgbClr val="FFFFFF"/>
              </a:solidFill>
            </a:endParaRPr>
          </a:p>
        </p:txBody>
      </p:sp>
      <p:pic>
        <p:nvPicPr>
          <p:cNvPr id="24581" name="Picture 2"/>
          <p:cNvPicPr>
            <a:picLocks noChangeAspect="1" noChangeArrowheads="1"/>
          </p:cNvPicPr>
          <p:nvPr/>
        </p:nvPicPr>
        <p:blipFill>
          <a:blip r:embed="rId2">
            <a:extLst>
              <a:ext uri="{28A0092B-C50C-407E-A947-70E740481C1C}">
                <a14:useLocalDpi xmlns:a14="http://schemas.microsoft.com/office/drawing/2010/main" val="0"/>
              </a:ext>
            </a:extLst>
          </a:blip>
          <a:srcRect l="23576" t="43816" r="22580" b="8543"/>
          <a:stretch>
            <a:fillRect/>
          </a:stretch>
        </p:blipFill>
        <p:spPr bwMode="auto">
          <a:xfrm>
            <a:off x="381000" y="2590800"/>
            <a:ext cx="80010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rtlCol="0">
            <a:normAutofit/>
          </a:bodyPr>
          <a:lstStyle/>
          <a:p>
            <a:pPr fontAlgn="auto">
              <a:spcAft>
                <a:spcPts val="0"/>
              </a:spcAft>
              <a:defRPr/>
            </a:pPr>
            <a:r>
              <a:rPr lang="id-ID" b="1" dirty="0" smtClean="0">
                <a:solidFill>
                  <a:schemeClr val="tx2">
                    <a:satMod val="130000"/>
                  </a:schemeClr>
                </a:solidFill>
              </a:rPr>
              <a:t>Operasi Aritmatika </a:t>
            </a:r>
            <a:endParaRPr lang="id-ID" dirty="0" smtClean="0">
              <a:solidFill>
                <a:schemeClr val="tx2">
                  <a:satMod val="130000"/>
                </a:schemeClr>
              </a:solidFill>
            </a:endParaRPr>
          </a:p>
        </p:txBody>
      </p:sp>
      <p:sp>
        <p:nvSpPr>
          <p:cNvPr id="10243" name="Content Placeholder 2"/>
          <p:cNvSpPr>
            <a:spLocks noGrp="1"/>
          </p:cNvSpPr>
          <p:nvPr>
            <p:ph idx="1"/>
          </p:nvPr>
        </p:nvSpPr>
        <p:spPr/>
        <p:txBody>
          <a:bodyPr rtlCol="0">
            <a:normAutofit/>
          </a:bodyPr>
          <a:lstStyle/>
          <a:p>
            <a:pPr fontAlgn="auto">
              <a:spcAft>
                <a:spcPts val="0"/>
              </a:spcAft>
              <a:defRPr/>
            </a:pPr>
            <a:r>
              <a:rPr lang="id-ID" sz="2800" dirty="0" smtClean="0"/>
              <a:t>Penjumlahan</a:t>
            </a:r>
          </a:p>
          <a:p>
            <a:pPr fontAlgn="auto">
              <a:spcAft>
                <a:spcPts val="0"/>
              </a:spcAft>
              <a:defRPr/>
            </a:pPr>
            <a:r>
              <a:rPr lang="id-ID" sz="2800" dirty="0" smtClean="0"/>
              <a:t>Pengurangan</a:t>
            </a:r>
          </a:p>
          <a:p>
            <a:pPr fontAlgn="auto">
              <a:spcAft>
                <a:spcPts val="0"/>
              </a:spcAft>
              <a:defRPr/>
            </a:pPr>
            <a:r>
              <a:rPr lang="id-ID" sz="2800" dirty="0" smtClean="0"/>
              <a:t>Perkalian</a:t>
            </a:r>
          </a:p>
          <a:p>
            <a:pPr fontAlgn="auto">
              <a:spcAft>
                <a:spcPts val="0"/>
              </a:spcAft>
              <a:defRPr/>
            </a:pPr>
            <a:r>
              <a:rPr lang="id-ID" sz="2800" dirty="0" smtClean="0"/>
              <a:t>Pembagian</a:t>
            </a:r>
          </a:p>
          <a:p>
            <a:pPr marL="0" indent="0" algn="just" fontAlgn="auto">
              <a:spcAft>
                <a:spcPts val="0"/>
              </a:spcAft>
              <a:buFont typeface="Arial" charset="0"/>
              <a:buNone/>
              <a:defRPr/>
            </a:pPr>
            <a:r>
              <a:rPr lang="id-ID" sz="2800" dirty="0" smtClean="0"/>
              <a:t>Operasi aritmatika pada selain sistem bilangan desimal, caranya sama dengan operasi aritmatika  sistem bilangan desimal . Ang membedakan adalah bilangan dasarnya atau radiks</a:t>
            </a:r>
          </a:p>
        </p:txBody>
      </p:sp>
      <p:sp>
        <p:nvSpPr>
          <p:cNvPr id="2560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74950D5-E155-44F5-A835-B007BDFBF16D}" type="slidenum">
              <a:rPr lang="id-ID" altLang="en-US">
                <a:solidFill>
                  <a:srgbClr val="FFFFFF"/>
                </a:solidFill>
              </a:rPr>
              <a:pPr/>
              <a:t>24</a:t>
            </a:fld>
            <a:endParaRPr lang="id-ID" altLang="en-US">
              <a:solidFill>
                <a:srgbClr val="FFFFFF"/>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rtlCol="0">
            <a:normAutofit/>
          </a:bodyPr>
          <a:lstStyle/>
          <a:p>
            <a:pPr fontAlgn="auto">
              <a:spcAft>
                <a:spcPts val="0"/>
              </a:spcAft>
              <a:defRPr/>
            </a:pPr>
            <a:r>
              <a:rPr lang="id-ID" b="1" smtClean="0">
                <a:solidFill>
                  <a:schemeClr val="tx2">
                    <a:satMod val="130000"/>
                  </a:schemeClr>
                </a:solidFill>
              </a:rPr>
              <a:t>Penjumlahan bilangan biner</a:t>
            </a:r>
            <a:endParaRPr lang="id-ID" smtClean="0">
              <a:solidFill>
                <a:schemeClr val="tx2">
                  <a:satMod val="130000"/>
                </a:schemeClr>
              </a:solidFill>
            </a:endParaRPr>
          </a:p>
        </p:txBody>
      </p:sp>
      <p:sp>
        <p:nvSpPr>
          <p:cNvPr id="26627" name="Content Placeholder 2"/>
          <p:cNvSpPr>
            <a:spLocks noGrp="1"/>
          </p:cNvSpPr>
          <p:nvPr>
            <p:ph idx="1"/>
          </p:nvPr>
        </p:nvSpPr>
        <p:spPr/>
        <p:txBody>
          <a:bodyPr/>
          <a:lstStyle/>
          <a:p>
            <a:pPr marL="0" indent="0">
              <a:buFont typeface="Wingdings 2" panose="05020102010507070707" pitchFamily="18" charset="2"/>
              <a:buNone/>
            </a:pPr>
            <a:r>
              <a:rPr lang="id-ID" altLang="en-US" sz="2800" b="1" smtClean="0"/>
              <a:t>0 + 0 = 0 Hasil 0 Simpanan 0</a:t>
            </a:r>
          </a:p>
          <a:p>
            <a:pPr marL="0" indent="0">
              <a:buFont typeface="Wingdings 2" panose="05020102010507070707" pitchFamily="18" charset="2"/>
              <a:buNone/>
            </a:pPr>
            <a:r>
              <a:rPr lang="id-ID" altLang="en-US" sz="2800" b="1" smtClean="0"/>
              <a:t>0 + 1 = 1 Hasil 1 Simpanan 0</a:t>
            </a:r>
          </a:p>
          <a:p>
            <a:pPr marL="0" indent="0">
              <a:buFont typeface="Wingdings 2" panose="05020102010507070707" pitchFamily="18" charset="2"/>
              <a:buNone/>
            </a:pPr>
            <a:r>
              <a:rPr lang="id-ID" altLang="en-US" sz="2800" b="1" smtClean="0"/>
              <a:t>1 + 0 = 1 Hasil 1 Simpanan 0</a:t>
            </a:r>
          </a:p>
          <a:p>
            <a:pPr marL="0" indent="0">
              <a:buFont typeface="Wingdings 2" panose="05020102010507070707" pitchFamily="18" charset="2"/>
              <a:buNone/>
            </a:pPr>
            <a:r>
              <a:rPr lang="id-ID" altLang="en-US" sz="2800" b="1" smtClean="0"/>
              <a:t>1 + 1 = 10 Hasil 0 Simpanan 1</a:t>
            </a:r>
          </a:p>
          <a:p>
            <a:pPr marL="0" indent="0">
              <a:buFont typeface="Wingdings 2" panose="05020102010507070707" pitchFamily="18" charset="2"/>
              <a:buNone/>
            </a:pPr>
            <a:endParaRPr lang="id-ID" altLang="en-US" smtClean="0"/>
          </a:p>
          <a:p>
            <a:pPr marL="0" indent="0">
              <a:buFont typeface="Wingdings 2" panose="05020102010507070707" pitchFamily="18" charset="2"/>
              <a:buNone/>
            </a:pPr>
            <a:endParaRPr lang="id-ID" altLang="en-US" smtClean="0"/>
          </a:p>
        </p:txBody>
      </p:sp>
      <p:sp>
        <p:nvSpPr>
          <p:cNvPr id="2662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A19247A-B26A-4367-88BE-07CE650CF5CF}" type="slidenum">
              <a:rPr lang="id-ID" altLang="en-US">
                <a:solidFill>
                  <a:srgbClr val="FFFFFF"/>
                </a:solidFill>
              </a:rPr>
              <a:pPr/>
              <a:t>25</a:t>
            </a:fld>
            <a:endParaRPr lang="id-ID" altLang="en-US">
              <a:solidFill>
                <a:srgbClr val="FFFFFF"/>
              </a:solidFill>
            </a:endParaRPr>
          </a:p>
        </p:txBody>
      </p:sp>
      <p:pic>
        <p:nvPicPr>
          <p:cNvPr id="26629" name="Picture 2"/>
          <p:cNvPicPr>
            <a:picLocks noChangeAspect="1" noChangeArrowheads="1"/>
          </p:cNvPicPr>
          <p:nvPr/>
        </p:nvPicPr>
        <p:blipFill>
          <a:blip r:embed="rId2">
            <a:extLst>
              <a:ext uri="{28A0092B-C50C-407E-A947-70E740481C1C}">
                <a14:useLocalDpi xmlns:a14="http://schemas.microsoft.com/office/drawing/2010/main" val="0"/>
              </a:ext>
            </a:extLst>
          </a:blip>
          <a:srcRect l="25769" t="61319" r="48463" b="15604"/>
          <a:stretch>
            <a:fillRect/>
          </a:stretch>
        </p:blipFill>
        <p:spPr bwMode="auto">
          <a:xfrm>
            <a:off x="1476375" y="3716338"/>
            <a:ext cx="4473575"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rtlCol="0">
            <a:normAutofit/>
          </a:bodyPr>
          <a:lstStyle/>
          <a:p>
            <a:pPr fontAlgn="auto">
              <a:spcAft>
                <a:spcPts val="0"/>
              </a:spcAft>
              <a:defRPr/>
            </a:pPr>
            <a:r>
              <a:rPr lang="id-ID" b="1" smtClean="0">
                <a:solidFill>
                  <a:schemeClr val="tx2">
                    <a:satMod val="130000"/>
                  </a:schemeClr>
                </a:solidFill>
              </a:rPr>
              <a:t>Pengurangan bilangan biner</a:t>
            </a:r>
            <a:endParaRPr lang="id-ID" smtClean="0">
              <a:solidFill>
                <a:schemeClr val="tx2">
                  <a:satMod val="130000"/>
                </a:schemeClr>
              </a:solidFill>
            </a:endParaRPr>
          </a:p>
        </p:txBody>
      </p:sp>
      <p:sp>
        <p:nvSpPr>
          <p:cNvPr id="3" name="Content Placeholder 2"/>
          <p:cNvSpPr>
            <a:spLocks noGrp="1"/>
          </p:cNvSpPr>
          <p:nvPr>
            <p:ph idx="1"/>
          </p:nvPr>
        </p:nvSpPr>
        <p:spPr/>
        <p:txBody>
          <a:bodyPr rtlCol="0">
            <a:normAutofit/>
          </a:bodyPr>
          <a:lstStyle/>
          <a:p>
            <a:pPr marL="274320" indent="-274320" fontAlgn="auto">
              <a:spcBef>
                <a:spcPts val="580"/>
              </a:spcBef>
              <a:spcAft>
                <a:spcPts val="0"/>
              </a:spcAft>
              <a:buFont typeface="Wingdings 2"/>
              <a:buChar char=""/>
              <a:defRPr/>
            </a:pPr>
            <a:r>
              <a:rPr lang="id-ID" sz="2800" b="1" dirty="0"/>
              <a:t>0 - 0 = 0</a:t>
            </a:r>
          </a:p>
          <a:p>
            <a:pPr marL="274320" indent="-274320" fontAlgn="auto">
              <a:spcBef>
                <a:spcPts val="580"/>
              </a:spcBef>
              <a:spcAft>
                <a:spcPts val="0"/>
              </a:spcAft>
              <a:buFont typeface="Wingdings 2"/>
              <a:buChar char=""/>
              <a:defRPr/>
            </a:pPr>
            <a:r>
              <a:rPr lang="id-ID" sz="2800" b="1" dirty="0"/>
              <a:t>1 - 1 = 0</a:t>
            </a:r>
          </a:p>
          <a:p>
            <a:pPr marL="274320" indent="-274320" fontAlgn="auto">
              <a:spcBef>
                <a:spcPts val="580"/>
              </a:spcBef>
              <a:spcAft>
                <a:spcPts val="0"/>
              </a:spcAft>
              <a:buFont typeface="Wingdings 2"/>
              <a:buChar char=""/>
              <a:defRPr/>
            </a:pPr>
            <a:r>
              <a:rPr lang="id-ID" sz="2800" b="1" dirty="0"/>
              <a:t>1 - 0 = 1</a:t>
            </a:r>
          </a:p>
          <a:p>
            <a:pPr marL="274320" indent="-274320" fontAlgn="auto">
              <a:spcBef>
                <a:spcPts val="580"/>
              </a:spcBef>
              <a:spcAft>
                <a:spcPts val="0"/>
              </a:spcAft>
              <a:buFont typeface="Wingdings 2"/>
              <a:buChar char=""/>
              <a:defRPr/>
            </a:pPr>
            <a:r>
              <a:rPr lang="id-ID" sz="2800" b="1" dirty="0"/>
              <a:t>10 – 1 = 1 </a:t>
            </a:r>
            <a:r>
              <a:rPr lang="id-ID" sz="2800" b="1" i="1" dirty="0"/>
              <a:t>0 – 1 </a:t>
            </a:r>
            <a:r>
              <a:rPr lang="id-ID" sz="2800" b="1" i="1" dirty="0" smtClean="0"/>
              <a:t>dengan </a:t>
            </a:r>
            <a:r>
              <a:rPr lang="id-ID" sz="2800" b="1" i="1" dirty="0"/>
              <a:t>pinjaman </a:t>
            </a:r>
            <a:r>
              <a:rPr lang="id-ID" sz="2800" b="1" i="1" dirty="0" smtClean="0"/>
              <a:t>1</a:t>
            </a:r>
            <a:endParaRPr lang="id-ID" sz="2800" b="1" i="1" dirty="0"/>
          </a:p>
          <a:p>
            <a:pPr marL="0" indent="0" fontAlgn="auto">
              <a:spcBef>
                <a:spcPts val="580"/>
              </a:spcBef>
              <a:spcAft>
                <a:spcPts val="0"/>
              </a:spcAft>
              <a:buFont typeface="Wingdings 2"/>
              <a:buNone/>
              <a:defRPr/>
            </a:pPr>
            <a:endParaRPr lang="id-ID" b="1" i="1" dirty="0" smtClean="0"/>
          </a:p>
          <a:p>
            <a:pPr marL="0" indent="0" fontAlgn="auto">
              <a:spcBef>
                <a:spcPts val="580"/>
              </a:spcBef>
              <a:spcAft>
                <a:spcPts val="0"/>
              </a:spcAft>
              <a:buFont typeface="Wingdings 2"/>
              <a:buNone/>
              <a:defRPr/>
            </a:pPr>
            <a:endParaRPr lang="id-ID" dirty="0"/>
          </a:p>
        </p:txBody>
      </p:sp>
      <p:sp>
        <p:nvSpPr>
          <p:cNvPr id="2765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A6ED703-1281-455C-8837-37F174DB2C4B}" type="slidenum">
              <a:rPr lang="id-ID" altLang="en-US">
                <a:solidFill>
                  <a:srgbClr val="FFFFFF"/>
                </a:solidFill>
              </a:rPr>
              <a:pPr/>
              <a:t>26</a:t>
            </a:fld>
            <a:endParaRPr lang="id-ID" altLang="en-US">
              <a:solidFill>
                <a:srgbClr val="FFFFFF"/>
              </a:solidFill>
            </a:endParaRPr>
          </a:p>
        </p:txBody>
      </p:sp>
      <p:pic>
        <p:nvPicPr>
          <p:cNvPr id="27653" name="Picture 2"/>
          <p:cNvPicPr>
            <a:picLocks noChangeAspect="1" noChangeArrowheads="1"/>
          </p:cNvPicPr>
          <p:nvPr/>
        </p:nvPicPr>
        <p:blipFill>
          <a:blip r:embed="rId2">
            <a:extLst>
              <a:ext uri="{28A0092B-C50C-407E-A947-70E740481C1C}">
                <a14:useLocalDpi xmlns:a14="http://schemas.microsoft.com/office/drawing/2010/main" val="0"/>
              </a:ext>
            </a:extLst>
          </a:blip>
          <a:srcRect l="26120" t="54066" r="47760" b="21098"/>
          <a:stretch>
            <a:fillRect/>
          </a:stretch>
        </p:blipFill>
        <p:spPr bwMode="auto">
          <a:xfrm>
            <a:off x="1403350" y="3716338"/>
            <a:ext cx="568483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rtlCol="0">
            <a:normAutofit/>
          </a:bodyPr>
          <a:lstStyle/>
          <a:p>
            <a:pPr fontAlgn="auto">
              <a:spcAft>
                <a:spcPts val="0"/>
              </a:spcAft>
              <a:defRPr/>
            </a:pPr>
            <a:r>
              <a:rPr lang="id-ID" b="1" smtClean="0">
                <a:solidFill>
                  <a:schemeClr val="tx2">
                    <a:satMod val="130000"/>
                  </a:schemeClr>
                </a:solidFill>
              </a:rPr>
              <a:t>Perkalian bilangan biner</a:t>
            </a:r>
            <a:endParaRPr lang="id-ID" smtClean="0">
              <a:solidFill>
                <a:schemeClr val="tx2">
                  <a:satMod val="130000"/>
                </a:schemeClr>
              </a:solidFill>
            </a:endParaRPr>
          </a:p>
        </p:txBody>
      </p:sp>
      <p:sp>
        <p:nvSpPr>
          <p:cNvPr id="28675" name="Content Placeholder 2"/>
          <p:cNvSpPr>
            <a:spLocks noGrp="1"/>
          </p:cNvSpPr>
          <p:nvPr>
            <p:ph idx="1"/>
          </p:nvPr>
        </p:nvSpPr>
        <p:spPr>
          <a:xfrm>
            <a:off x="1258888" y="1557338"/>
            <a:ext cx="1954212" cy="2405062"/>
          </a:xfrm>
        </p:spPr>
        <p:txBody>
          <a:bodyPr/>
          <a:lstStyle/>
          <a:p>
            <a:pPr marL="0" indent="0">
              <a:buFont typeface="Wingdings 2" panose="05020102010507070707" pitchFamily="18" charset="2"/>
              <a:buNone/>
            </a:pPr>
            <a:r>
              <a:rPr lang="id-ID" altLang="en-US" b="1" smtClean="0"/>
              <a:t>0 x 0 = 0</a:t>
            </a:r>
          </a:p>
          <a:p>
            <a:pPr marL="0" indent="0">
              <a:buFont typeface="Wingdings 2" panose="05020102010507070707" pitchFamily="18" charset="2"/>
              <a:buNone/>
            </a:pPr>
            <a:r>
              <a:rPr lang="id-ID" altLang="en-US" b="1" smtClean="0"/>
              <a:t>0 x 1 = 0</a:t>
            </a:r>
          </a:p>
          <a:p>
            <a:pPr marL="0" indent="0">
              <a:buFont typeface="Wingdings 2" panose="05020102010507070707" pitchFamily="18" charset="2"/>
              <a:buNone/>
            </a:pPr>
            <a:r>
              <a:rPr lang="id-ID" altLang="en-US" b="1" smtClean="0"/>
              <a:t>1 x 0 = 0</a:t>
            </a:r>
          </a:p>
          <a:p>
            <a:pPr marL="0" indent="0">
              <a:buFont typeface="Wingdings 2" panose="05020102010507070707" pitchFamily="18" charset="2"/>
              <a:buNone/>
            </a:pPr>
            <a:r>
              <a:rPr lang="id-ID" altLang="en-US" b="1" smtClean="0"/>
              <a:t>1 x 1 = 1</a:t>
            </a:r>
            <a:endParaRPr lang="id-ID" altLang="en-US" smtClean="0"/>
          </a:p>
        </p:txBody>
      </p:sp>
      <p:sp>
        <p:nvSpPr>
          <p:cNvPr id="2867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0EE3148-BC3C-4441-BCF6-B9B20C133F2F}" type="slidenum">
              <a:rPr lang="id-ID" altLang="en-US">
                <a:solidFill>
                  <a:srgbClr val="FFFFFF"/>
                </a:solidFill>
              </a:rPr>
              <a:pPr/>
              <a:t>27</a:t>
            </a:fld>
            <a:endParaRPr lang="id-ID" altLang="en-US">
              <a:solidFill>
                <a:srgbClr val="FFFFFF"/>
              </a:solidFill>
            </a:endParaRPr>
          </a:p>
        </p:txBody>
      </p:sp>
      <p:pic>
        <p:nvPicPr>
          <p:cNvPr id="28677" name="Picture 2"/>
          <p:cNvPicPr>
            <a:picLocks noChangeAspect="1" noChangeArrowheads="1"/>
          </p:cNvPicPr>
          <p:nvPr/>
        </p:nvPicPr>
        <p:blipFill>
          <a:blip r:embed="rId2">
            <a:extLst>
              <a:ext uri="{28A0092B-C50C-407E-A947-70E740481C1C}">
                <a14:useLocalDpi xmlns:a14="http://schemas.microsoft.com/office/drawing/2010/main" val="0"/>
              </a:ext>
            </a:extLst>
          </a:blip>
          <a:srcRect l="47086" t="32307" r="24568" b="29012"/>
          <a:stretch>
            <a:fillRect/>
          </a:stretch>
        </p:blipFill>
        <p:spPr bwMode="auto">
          <a:xfrm>
            <a:off x="3924300" y="1341438"/>
            <a:ext cx="4752975"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rtlCol="0">
            <a:normAutofit/>
          </a:bodyPr>
          <a:lstStyle/>
          <a:p>
            <a:pPr fontAlgn="auto">
              <a:spcAft>
                <a:spcPts val="0"/>
              </a:spcAft>
              <a:defRPr/>
            </a:pPr>
            <a:r>
              <a:rPr lang="id-ID" b="1" smtClean="0">
                <a:solidFill>
                  <a:schemeClr val="tx2">
                    <a:satMod val="130000"/>
                  </a:schemeClr>
                </a:solidFill>
              </a:rPr>
              <a:t>Pembagian bilangan biner</a:t>
            </a:r>
            <a:endParaRPr lang="id-ID" smtClean="0">
              <a:solidFill>
                <a:schemeClr val="tx2">
                  <a:satMod val="130000"/>
                </a:schemeClr>
              </a:solidFill>
            </a:endParaRPr>
          </a:p>
        </p:txBody>
      </p:sp>
      <p:sp>
        <p:nvSpPr>
          <p:cNvPr id="12291" name="Content Placeholder 2"/>
          <p:cNvSpPr>
            <a:spLocks noGrp="1"/>
          </p:cNvSpPr>
          <p:nvPr>
            <p:ph idx="1"/>
          </p:nvPr>
        </p:nvSpPr>
        <p:spPr>
          <a:xfrm>
            <a:off x="457200" y="1600200"/>
            <a:ext cx="8229600" cy="533400"/>
          </a:xfrm>
        </p:spPr>
        <p:txBody>
          <a:bodyPr rtlCol="0">
            <a:normAutofit/>
          </a:bodyPr>
          <a:lstStyle/>
          <a:p>
            <a:pPr marL="0" indent="0" fontAlgn="auto">
              <a:spcAft>
                <a:spcPts val="0"/>
              </a:spcAft>
              <a:buFont typeface="Wingdings 2" pitchFamily="18" charset="2"/>
              <a:buNone/>
              <a:defRPr/>
            </a:pPr>
            <a:r>
              <a:rPr lang="id-ID" b="1" smtClean="0"/>
              <a:t>Caranya hampir sama dengan bilangan desimal</a:t>
            </a:r>
            <a:endParaRPr lang="id-ID" smtClean="0"/>
          </a:p>
        </p:txBody>
      </p:sp>
      <p:sp>
        <p:nvSpPr>
          <p:cNvPr id="2970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C636A51-6F0D-4F7E-8850-21D1BD1DFDF4}" type="slidenum">
              <a:rPr lang="id-ID" altLang="en-US">
                <a:solidFill>
                  <a:srgbClr val="FFFFFF"/>
                </a:solidFill>
              </a:rPr>
              <a:pPr/>
              <a:t>28</a:t>
            </a:fld>
            <a:endParaRPr lang="id-ID" altLang="en-US">
              <a:solidFill>
                <a:srgbClr val="FFFFFF"/>
              </a:solidFill>
            </a:endParaRPr>
          </a:p>
        </p:txBody>
      </p:sp>
      <p:pic>
        <p:nvPicPr>
          <p:cNvPr id="29701" name="Picture 2"/>
          <p:cNvPicPr>
            <a:picLocks noChangeAspect="1" noChangeArrowheads="1"/>
          </p:cNvPicPr>
          <p:nvPr/>
        </p:nvPicPr>
        <p:blipFill>
          <a:blip r:embed="rId2">
            <a:extLst>
              <a:ext uri="{28A0092B-C50C-407E-A947-70E740481C1C}">
                <a14:useLocalDpi xmlns:a14="http://schemas.microsoft.com/office/drawing/2010/main" val="0"/>
              </a:ext>
            </a:extLst>
          </a:blip>
          <a:srcRect l="27290" t="47913" r="39328" b="16924"/>
          <a:stretch>
            <a:fillRect/>
          </a:stretch>
        </p:blipFill>
        <p:spPr bwMode="auto">
          <a:xfrm>
            <a:off x="1619250" y="2095500"/>
            <a:ext cx="5838825"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en-US" altLang="en-US" smtClean="0"/>
          </a:p>
        </p:txBody>
      </p:sp>
      <p:sp>
        <p:nvSpPr>
          <p:cNvPr id="30723" name="Content Placeholder 2"/>
          <p:cNvSpPr>
            <a:spLocks noGrp="1"/>
          </p:cNvSpPr>
          <p:nvPr>
            <p:ph idx="1"/>
          </p:nvPr>
        </p:nvSpPr>
        <p:spPr/>
        <p:txBody>
          <a:bodyPr/>
          <a:lstStyle/>
          <a:p>
            <a:pPr marL="0" indent="0" algn="just">
              <a:buFont typeface="Arial" panose="020B0604020202020204" pitchFamily="34" charset="0"/>
              <a:buNone/>
            </a:pPr>
            <a:r>
              <a:rPr lang="id-ID" altLang="en-US" sz="2800" smtClean="0"/>
              <a:t>Operasi Aritmatika untuk sistem bilangan oktal dan sistem bilangan heksadesimal, prinsipnya sama dengan operasi aritmatika pada sistem bilangan desimal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634" name="Group 730"/>
          <p:cNvGraphicFramePr>
            <a:graphicFrameLocks noGrp="1"/>
          </p:cNvGraphicFramePr>
          <p:nvPr/>
        </p:nvGraphicFramePr>
        <p:xfrm>
          <a:off x="1295400" y="1905000"/>
          <a:ext cx="6553200" cy="3527425"/>
        </p:xfrm>
        <a:graphic>
          <a:graphicData uri="http://schemas.openxmlformats.org/drawingml/2006/table">
            <a:tbl>
              <a:tblPr/>
              <a:tblGrid>
                <a:gridCol w="1311275">
                  <a:extLst>
                    <a:ext uri="{9D8B030D-6E8A-4147-A177-3AD203B41FA5}">
                      <a16:colId xmlns:a16="http://schemas.microsoft.com/office/drawing/2014/main" val="20000"/>
                    </a:ext>
                  </a:extLst>
                </a:gridCol>
                <a:gridCol w="1309687">
                  <a:extLst>
                    <a:ext uri="{9D8B030D-6E8A-4147-A177-3AD203B41FA5}">
                      <a16:colId xmlns:a16="http://schemas.microsoft.com/office/drawing/2014/main" val="20001"/>
                    </a:ext>
                  </a:extLst>
                </a:gridCol>
                <a:gridCol w="1449388">
                  <a:extLst>
                    <a:ext uri="{9D8B030D-6E8A-4147-A177-3AD203B41FA5}">
                      <a16:colId xmlns:a16="http://schemas.microsoft.com/office/drawing/2014/main" val="20002"/>
                    </a:ext>
                  </a:extLst>
                </a:gridCol>
                <a:gridCol w="1347787">
                  <a:extLst>
                    <a:ext uri="{9D8B030D-6E8A-4147-A177-3AD203B41FA5}">
                      <a16:colId xmlns:a16="http://schemas.microsoft.com/office/drawing/2014/main" val="20003"/>
                    </a:ext>
                  </a:extLst>
                </a:gridCol>
                <a:gridCol w="1135063">
                  <a:extLst>
                    <a:ext uri="{9D8B030D-6E8A-4147-A177-3AD203B41FA5}">
                      <a16:colId xmlns:a16="http://schemas.microsoft.com/office/drawing/2014/main" val="20004"/>
                    </a:ext>
                  </a:extLst>
                </a:gridCol>
              </a:tblGrid>
              <a:tr h="423863">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8775">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638">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5438">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3213">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5750">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88925">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88925">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5438">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1950">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333FF"/>
                        </a:buClr>
                        <a:buSzTx/>
                        <a:buFont typeface="Wingdings" pitchFamily="2" charset="2"/>
                        <a:buNone/>
                        <a:tabLst/>
                      </a:pPr>
                      <a:endParaRPr kumimoji="0" lang="en-US" sz="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1820" name="Rectangle 2"/>
          <p:cNvSpPr>
            <a:spLocks noGrp="1" noChangeArrowheads="1"/>
          </p:cNvSpPr>
          <p:nvPr>
            <p:ph type="title"/>
          </p:nvPr>
        </p:nvSpPr>
        <p:spPr>
          <a:xfrm>
            <a:off x="533400" y="228600"/>
            <a:ext cx="8001000" cy="838200"/>
          </a:xfrm>
        </p:spPr>
        <p:txBody>
          <a:bodyPr/>
          <a:lstStyle/>
          <a:p>
            <a:r>
              <a:rPr lang="en-US" altLang="en-US" sz="3600" smtClean="0"/>
              <a:t>PENGKODEAN </a:t>
            </a:r>
          </a:p>
        </p:txBody>
      </p:sp>
      <p:sp>
        <p:nvSpPr>
          <p:cNvPr id="31821" name="Rectangle 127"/>
          <p:cNvSpPr>
            <a:spLocks noChangeArrowheads="1"/>
          </p:cNvSpPr>
          <p:nvPr/>
        </p:nvSpPr>
        <p:spPr bwMode="auto">
          <a:xfrm>
            <a:off x="2527300" y="2682875"/>
            <a:ext cx="79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2" name="Rectangle 511"/>
          <p:cNvSpPr>
            <a:spLocks noChangeArrowheads="1"/>
          </p:cNvSpPr>
          <p:nvPr/>
        </p:nvSpPr>
        <p:spPr bwMode="auto">
          <a:xfrm>
            <a:off x="3952875" y="5073650"/>
            <a:ext cx="9525" cy="79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3" name="Rectangle 174"/>
          <p:cNvSpPr>
            <a:spLocks noChangeArrowheads="1"/>
          </p:cNvSpPr>
          <p:nvPr/>
        </p:nvSpPr>
        <p:spPr bwMode="auto">
          <a:xfrm>
            <a:off x="2527300" y="2982913"/>
            <a:ext cx="7938"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4" name="Rectangle 411"/>
          <p:cNvSpPr>
            <a:spLocks noChangeArrowheads="1"/>
          </p:cNvSpPr>
          <p:nvPr/>
        </p:nvSpPr>
        <p:spPr bwMode="auto">
          <a:xfrm>
            <a:off x="2527300" y="4475163"/>
            <a:ext cx="79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5" name="Rectangle 359"/>
          <p:cNvSpPr>
            <a:spLocks noChangeArrowheads="1"/>
          </p:cNvSpPr>
          <p:nvPr/>
        </p:nvSpPr>
        <p:spPr bwMode="auto">
          <a:xfrm>
            <a:off x="1241425" y="4138613"/>
            <a:ext cx="19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6" name="Rectangle 361"/>
          <p:cNvSpPr>
            <a:spLocks noChangeArrowheads="1"/>
          </p:cNvSpPr>
          <p:nvPr/>
        </p:nvSpPr>
        <p:spPr bwMode="auto">
          <a:xfrm>
            <a:off x="1260475" y="4138613"/>
            <a:ext cx="1325563"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7" name="Rectangle 366"/>
          <p:cNvSpPr>
            <a:spLocks noChangeArrowheads="1"/>
          </p:cNvSpPr>
          <p:nvPr/>
        </p:nvSpPr>
        <p:spPr bwMode="auto">
          <a:xfrm>
            <a:off x="2593975" y="4138613"/>
            <a:ext cx="14176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8" name="Rectangle 368"/>
          <p:cNvSpPr>
            <a:spLocks noChangeArrowheads="1"/>
          </p:cNvSpPr>
          <p:nvPr/>
        </p:nvSpPr>
        <p:spPr bwMode="auto">
          <a:xfrm>
            <a:off x="4011613" y="4138613"/>
            <a:ext cx="952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29" name="Rectangle 371"/>
          <p:cNvSpPr>
            <a:spLocks noChangeArrowheads="1"/>
          </p:cNvSpPr>
          <p:nvPr/>
        </p:nvSpPr>
        <p:spPr bwMode="auto">
          <a:xfrm>
            <a:off x="4021138" y="4138613"/>
            <a:ext cx="1379537"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30" name="Rectangle 373"/>
          <p:cNvSpPr>
            <a:spLocks noChangeArrowheads="1"/>
          </p:cNvSpPr>
          <p:nvPr/>
        </p:nvSpPr>
        <p:spPr bwMode="auto">
          <a:xfrm>
            <a:off x="5400675" y="4138613"/>
            <a:ext cx="952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31" name="Rectangle 376"/>
          <p:cNvSpPr>
            <a:spLocks noChangeArrowheads="1"/>
          </p:cNvSpPr>
          <p:nvPr/>
        </p:nvSpPr>
        <p:spPr bwMode="auto">
          <a:xfrm>
            <a:off x="5410200" y="4138613"/>
            <a:ext cx="1230313"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32" name="Rectangle 378"/>
          <p:cNvSpPr>
            <a:spLocks noChangeArrowheads="1"/>
          </p:cNvSpPr>
          <p:nvPr/>
        </p:nvSpPr>
        <p:spPr bwMode="auto">
          <a:xfrm>
            <a:off x="6640513" y="4138613"/>
            <a:ext cx="19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33" name="Rectangle 380"/>
          <p:cNvSpPr>
            <a:spLocks noChangeArrowheads="1"/>
          </p:cNvSpPr>
          <p:nvPr/>
        </p:nvSpPr>
        <p:spPr bwMode="auto">
          <a:xfrm>
            <a:off x="6659563" y="4138613"/>
            <a:ext cx="1227137"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34" name="Rectangle 382"/>
          <p:cNvSpPr>
            <a:spLocks noChangeArrowheads="1"/>
          </p:cNvSpPr>
          <p:nvPr/>
        </p:nvSpPr>
        <p:spPr bwMode="auto">
          <a:xfrm>
            <a:off x="7886700" y="4138613"/>
            <a:ext cx="19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35" name="Rectangle 5"/>
          <p:cNvSpPr>
            <a:spLocks noChangeArrowheads="1"/>
          </p:cNvSpPr>
          <p:nvPr/>
        </p:nvSpPr>
        <p:spPr bwMode="auto">
          <a:xfrm>
            <a:off x="1390650" y="1931988"/>
            <a:ext cx="10652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Decimal</a:t>
            </a:r>
            <a:endParaRPr lang="en-US" altLang="en-US" b="1"/>
          </a:p>
        </p:txBody>
      </p:sp>
      <p:sp>
        <p:nvSpPr>
          <p:cNvPr id="31836" name="Rectangle 7"/>
          <p:cNvSpPr>
            <a:spLocks noChangeArrowheads="1"/>
          </p:cNvSpPr>
          <p:nvPr/>
        </p:nvSpPr>
        <p:spPr bwMode="auto">
          <a:xfrm>
            <a:off x="2884488" y="1931988"/>
            <a:ext cx="846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8,4,2,1</a:t>
            </a:r>
            <a:endParaRPr lang="en-US" altLang="en-US" b="1"/>
          </a:p>
        </p:txBody>
      </p:sp>
      <p:sp>
        <p:nvSpPr>
          <p:cNvPr id="31837" name="Rectangle 8"/>
          <p:cNvSpPr>
            <a:spLocks noChangeArrowheads="1"/>
          </p:cNvSpPr>
          <p:nvPr/>
        </p:nvSpPr>
        <p:spPr bwMode="auto">
          <a:xfrm>
            <a:off x="3721100" y="1931988"/>
            <a:ext cx="76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 </a:t>
            </a:r>
            <a:endParaRPr lang="en-US" altLang="en-US" b="1"/>
          </a:p>
        </p:txBody>
      </p:sp>
      <p:sp>
        <p:nvSpPr>
          <p:cNvPr id="31838" name="Rectangle 9"/>
          <p:cNvSpPr>
            <a:spLocks noChangeArrowheads="1"/>
          </p:cNvSpPr>
          <p:nvPr/>
        </p:nvSpPr>
        <p:spPr bwMode="auto">
          <a:xfrm>
            <a:off x="4206875" y="1931988"/>
            <a:ext cx="1016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Excess3</a:t>
            </a:r>
            <a:endParaRPr lang="en-US" altLang="en-US" b="1"/>
          </a:p>
        </p:txBody>
      </p:sp>
      <p:sp>
        <p:nvSpPr>
          <p:cNvPr id="31839" name="Rectangle 10"/>
          <p:cNvSpPr>
            <a:spLocks noChangeArrowheads="1"/>
          </p:cNvSpPr>
          <p:nvPr/>
        </p:nvSpPr>
        <p:spPr bwMode="auto">
          <a:xfrm>
            <a:off x="5221288" y="1931988"/>
            <a:ext cx="76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 </a:t>
            </a:r>
            <a:endParaRPr lang="en-US" altLang="en-US" b="1"/>
          </a:p>
        </p:txBody>
      </p:sp>
      <p:sp>
        <p:nvSpPr>
          <p:cNvPr id="31840" name="Rectangle 11"/>
          <p:cNvSpPr>
            <a:spLocks noChangeArrowheads="1"/>
          </p:cNvSpPr>
          <p:nvPr/>
        </p:nvSpPr>
        <p:spPr bwMode="auto">
          <a:xfrm>
            <a:off x="5510213" y="1931988"/>
            <a:ext cx="457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8,4,</a:t>
            </a:r>
            <a:endParaRPr lang="en-US" altLang="en-US" b="1"/>
          </a:p>
        </p:txBody>
      </p:sp>
      <p:sp>
        <p:nvSpPr>
          <p:cNvPr id="31841" name="Rectangle 12"/>
          <p:cNvSpPr>
            <a:spLocks noChangeArrowheads="1"/>
          </p:cNvSpPr>
          <p:nvPr/>
        </p:nvSpPr>
        <p:spPr bwMode="auto">
          <a:xfrm>
            <a:off x="5967413" y="1931988"/>
            <a:ext cx="101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a:t>
            </a:r>
            <a:endParaRPr lang="en-US" altLang="en-US" b="1"/>
          </a:p>
        </p:txBody>
      </p:sp>
      <p:sp>
        <p:nvSpPr>
          <p:cNvPr id="31842" name="Rectangle 13"/>
          <p:cNvSpPr>
            <a:spLocks noChangeArrowheads="1"/>
          </p:cNvSpPr>
          <p:nvPr/>
        </p:nvSpPr>
        <p:spPr bwMode="auto">
          <a:xfrm>
            <a:off x="6067425" y="1931988"/>
            <a:ext cx="228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2,</a:t>
            </a:r>
            <a:endParaRPr lang="en-US" altLang="en-US" b="1"/>
          </a:p>
        </p:txBody>
      </p:sp>
      <p:sp>
        <p:nvSpPr>
          <p:cNvPr id="31843" name="Rectangle 14"/>
          <p:cNvSpPr>
            <a:spLocks noChangeArrowheads="1"/>
          </p:cNvSpPr>
          <p:nvPr/>
        </p:nvSpPr>
        <p:spPr bwMode="auto">
          <a:xfrm>
            <a:off x="6296025" y="1931988"/>
            <a:ext cx="101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a:t>
            </a:r>
            <a:endParaRPr lang="en-US" altLang="en-US" b="1"/>
          </a:p>
        </p:txBody>
      </p:sp>
      <p:sp>
        <p:nvSpPr>
          <p:cNvPr id="31844" name="Rectangle 15"/>
          <p:cNvSpPr>
            <a:spLocks noChangeArrowheads="1"/>
          </p:cNvSpPr>
          <p:nvPr/>
        </p:nvSpPr>
        <p:spPr bwMode="auto">
          <a:xfrm>
            <a:off x="6397625" y="1931988"/>
            <a:ext cx="152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1</a:t>
            </a:r>
            <a:endParaRPr lang="en-US" altLang="en-US" b="1"/>
          </a:p>
        </p:txBody>
      </p:sp>
      <p:sp>
        <p:nvSpPr>
          <p:cNvPr id="31845" name="Rectangle 17"/>
          <p:cNvSpPr>
            <a:spLocks noChangeArrowheads="1"/>
          </p:cNvSpPr>
          <p:nvPr/>
        </p:nvSpPr>
        <p:spPr bwMode="auto">
          <a:xfrm>
            <a:off x="6719888" y="1931988"/>
            <a:ext cx="76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 </a:t>
            </a:r>
            <a:endParaRPr lang="en-US" altLang="en-US" b="1"/>
          </a:p>
        </p:txBody>
      </p:sp>
      <p:sp>
        <p:nvSpPr>
          <p:cNvPr id="31846" name="Rectangle 18"/>
          <p:cNvSpPr>
            <a:spLocks noChangeArrowheads="1"/>
          </p:cNvSpPr>
          <p:nvPr/>
        </p:nvSpPr>
        <p:spPr bwMode="auto">
          <a:xfrm>
            <a:off x="6932613" y="1931988"/>
            <a:ext cx="6762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Gray</a:t>
            </a:r>
            <a:endParaRPr lang="en-US" altLang="en-US" b="1"/>
          </a:p>
        </p:txBody>
      </p:sp>
      <p:sp>
        <p:nvSpPr>
          <p:cNvPr id="31847" name="Rectangle 19"/>
          <p:cNvSpPr>
            <a:spLocks noChangeArrowheads="1"/>
          </p:cNvSpPr>
          <p:nvPr/>
        </p:nvSpPr>
        <p:spPr bwMode="auto">
          <a:xfrm>
            <a:off x="7605713" y="1931988"/>
            <a:ext cx="76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b="1">
                <a:solidFill>
                  <a:srgbClr val="000000"/>
                </a:solidFill>
              </a:rPr>
              <a:t> </a:t>
            </a:r>
            <a:endParaRPr lang="en-US" altLang="en-US" b="1"/>
          </a:p>
        </p:txBody>
      </p:sp>
      <p:sp>
        <p:nvSpPr>
          <p:cNvPr id="31848" name="Rectangle 66"/>
          <p:cNvSpPr>
            <a:spLocks noChangeArrowheads="1"/>
          </p:cNvSpPr>
          <p:nvPr/>
        </p:nvSpPr>
        <p:spPr bwMode="auto">
          <a:xfrm>
            <a:off x="1857375" y="236855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a:t>
            </a:r>
            <a:endParaRPr lang="en-US" altLang="en-US" b="1"/>
          </a:p>
        </p:txBody>
      </p:sp>
      <p:sp>
        <p:nvSpPr>
          <p:cNvPr id="31849" name="Rectangle 67"/>
          <p:cNvSpPr>
            <a:spLocks noChangeArrowheads="1"/>
          </p:cNvSpPr>
          <p:nvPr/>
        </p:nvSpPr>
        <p:spPr bwMode="auto">
          <a:xfrm>
            <a:off x="1985963" y="23685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50" name="Rectangle 68"/>
          <p:cNvSpPr>
            <a:spLocks noChangeArrowheads="1"/>
          </p:cNvSpPr>
          <p:nvPr/>
        </p:nvSpPr>
        <p:spPr bwMode="auto">
          <a:xfrm>
            <a:off x="3048000" y="23685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0000</a:t>
            </a:r>
            <a:endParaRPr lang="en-US" altLang="en-US" b="1"/>
          </a:p>
        </p:txBody>
      </p:sp>
      <p:sp>
        <p:nvSpPr>
          <p:cNvPr id="31851" name="Rectangle 69"/>
          <p:cNvSpPr>
            <a:spLocks noChangeArrowheads="1"/>
          </p:cNvSpPr>
          <p:nvPr/>
        </p:nvSpPr>
        <p:spPr bwMode="auto">
          <a:xfrm>
            <a:off x="3560763" y="23685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52" name="Rectangle 70"/>
          <p:cNvSpPr>
            <a:spLocks noChangeArrowheads="1"/>
          </p:cNvSpPr>
          <p:nvPr/>
        </p:nvSpPr>
        <p:spPr bwMode="auto">
          <a:xfrm>
            <a:off x="4456113" y="23685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0011</a:t>
            </a:r>
            <a:endParaRPr lang="en-US" altLang="en-US" b="1"/>
          </a:p>
        </p:txBody>
      </p:sp>
      <p:sp>
        <p:nvSpPr>
          <p:cNvPr id="31853" name="Rectangle 71"/>
          <p:cNvSpPr>
            <a:spLocks noChangeArrowheads="1"/>
          </p:cNvSpPr>
          <p:nvPr/>
        </p:nvSpPr>
        <p:spPr bwMode="auto">
          <a:xfrm>
            <a:off x="4967288" y="23685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54" name="Rectangle 72"/>
          <p:cNvSpPr>
            <a:spLocks noChangeArrowheads="1"/>
          </p:cNvSpPr>
          <p:nvPr/>
        </p:nvSpPr>
        <p:spPr bwMode="auto">
          <a:xfrm>
            <a:off x="5772150" y="23685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0000</a:t>
            </a:r>
            <a:endParaRPr lang="en-US" altLang="en-US" b="1"/>
          </a:p>
        </p:txBody>
      </p:sp>
      <p:sp>
        <p:nvSpPr>
          <p:cNvPr id="31855" name="Rectangle 73"/>
          <p:cNvSpPr>
            <a:spLocks noChangeArrowheads="1"/>
          </p:cNvSpPr>
          <p:nvPr/>
        </p:nvSpPr>
        <p:spPr bwMode="auto">
          <a:xfrm>
            <a:off x="6284913" y="23685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56" name="Rectangle 74"/>
          <p:cNvSpPr>
            <a:spLocks noChangeArrowheads="1"/>
          </p:cNvSpPr>
          <p:nvPr/>
        </p:nvSpPr>
        <p:spPr bwMode="auto">
          <a:xfrm>
            <a:off x="7015163" y="23685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0000</a:t>
            </a:r>
            <a:endParaRPr lang="en-US" altLang="en-US" b="1"/>
          </a:p>
        </p:txBody>
      </p:sp>
      <p:sp>
        <p:nvSpPr>
          <p:cNvPr id="31857" name="Rectangle 75"/>
          <p:cNvSpPr>
            <a:spLocks noChangeArrowheads="1"/>
          </p:cNvSpPr>
          <p:nvPr/>
        </p:nvSpPr>
        <p:spPr bwMode="auto">
          <a:xfrm>
            <a:off x="7527925" y="23685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58" name="Rectangle 76"/>
          <p:cNvSpPr>
            <a:spLocks noChangeArrowheads="1"/>
          </p:cNvSpPr>
          <p:nvPr/>
        </p:nvSpPr>
        <p:spPr bwMode="auto">
          <a:xfrm>
            <a:off x="1241425" y="2346325"/>
            <a:ext cx="19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59" name="Rectangle 78"/>
          <p:cNvSpPr>
            <a:spLocks noChangeArrowheads="1"/>
          </p:cNvSpPr>
          <p:nvPr/>
        </p:nvSpPr>
        <p:spPr bwMode="auto">
          <a:xfrm>
            <a:off x="1260475" y="2346325"/>
            <a:ext cx="1325563"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0" name="Rectangle 83"/>
          <p:cNvSpPr>
            <a:spLocks noChangeArrowheads="1"/>
          </p:cNvSpPr>
          <p:nvPr/>
        </p:nvSpPr>
        <p:spPr bwMode="auto">
          <a:xfrm>
            <a:off x="2593975" y="2346325"/>
            <a:ext cx="141763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1" name="Rectangle 85"/>
          <p:cNvSpPr>
            <a:spLocks noChangeArrowheads="1"/>
          </p:cNvSpPr>
          <p:nvPr/>
        </p:nvSpPr>
        <p:spPr bwMode="auto">
          <a:xfrm>
            <a:off x="4011613" y="2346325"/>
            <a:ext cx="952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2" name="Rectangle 88"/>
          <p:cNvSpPr>
            <a:spLocks noChangeArrowheads="1"/>
          </p:cNvSpPr>
          <p:nvPr/>
        </p:nvSpPr>
        <p:spPr bwMode="auto">
          <a:xfrm>
            <a:off x="4021138" y="2346325"/>
            <a:ext cx="1379537"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3" name="Rectangle 90"/>
          <p:cNvSpPr>
            <a:spLocks noChangeArrowheads="1"/>
          </p:cNvSpPr>
          <p:nvPr/>
        </p:nvSpPr>
        <p:spPr bwMode="auto">
          <a:xfrm>
            <a:off x="5400675" y="2346325"/>
            <a:ext cx="952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4" name="Rectangle 93"/>
          <p:cNvSpPr>
            <a:spLocks noChangeArrowheads="1"/>
          </p:cNvSpPr>
          <p:nvPr/>
        </p:nvSpPr>
        <p:spPr bwMode="auto">
          <a:xfrm>
            <a:off x="5410200" y="2346325"/>
            <a:ext cx="1230313"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5" name="Rectangle 95"/>
          <p:cNvSpPr>
            <a:spLocks noChangeArrowheads="1"/>
          </p:cNvSpPr>
          <p:nvPr/>
        </p:nvSpPr>
        <p:spPr bwMode="auto">
          <a:xfrm>
            <a:off x="6640513" y="2346325"/>
            <a:ext cx="19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6" name="Rectangle 97"/>
          <p:cNvSpPr>
            <a:spLocks noChangeArrowheads="1"/>
          </p:cNvSpPr>
          <p:nvPr/>
        </p:nvSpPr>
        <p:spPr bwMode="auto">
          <a:xfrm>
            <a:off x="6659563" y="2346325"/>
            <a:ext cx="1227137"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7" name="Rectangle 99"/>
          <p:cNvSpPr>
            <a:spLocks noChangeArrowheads="1"/>
          </p:cNvSpPr>
          <p:nvPr/>
        </p:nvSpPr>
        <p:spPr bwMode="auto">
          <a:xfrm>
            <a:off x="7886700" y="2346325"/>
            <a:ext cx="19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sp>
        <p:nvSpPr>
          <p:cNvPr id="31868" name="Rectangle 113"/>
          <p:cNvSpPr>
            <a:spLocks noChangeArrowheads="1"/>
          </p:cNvSpPr>
          <p:nvPr/>
        </p:nvSpPr>
        <p:spPr bwMode="auto">
          <a:xfrm>
            <a:off x="1857375" y="266700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a:t>
            </a:r>
            <a:endParaRPr lang="en-US" altLang="en-US" b="1"/>
          </a:p>
        </p:txBody>
      </p:sp>
      <p:sp>
        <p:nvSpPr>
          <p:cNvPr id="31869" name="Rectangle 114"/>
          <p:cNvSpPr>
            <a:spLocks noChangeArrowheads="1"/>
          </p:cNvSpPr>
          <p:nvPr/>
        </p:nvSpPr>
        <p:spPr bwMode="auto">
          <a:xfrm>
            <a:off x="1985963" y="26670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70" name="Rectangle 115"/>
          <p:cNvSpPr>
            <a:spLocks noChangeArrowheads="1"/>
          </p:cNvSpPr>
          <p:nvPr/>
        </p:nvSpPr>
        <p:spPr bwMode="auto">
          <a:xfrm>
            <a:off x="3048000" y="26670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0001</a:t>
            </a:r>
            <a:endParaRPr lang="en-US" altLang="en-US" b="1"/>
          </a:p>
        </p:txBody>
      </p:sp>
      <p:sp>
        <p:nvSpPr>
          <p:cNvPr id="31871" name="Rectangle 116"/>
          <p:cNvSpPr>
            <a:spLocks noChangeArrowheads="1"/>
          </p:cNvSpPr>
          <p:nvPr/>
        </p:nvSpPr>
        <p:spPr bwMode="auto">
          <a:xfrm>
            <a:off x="3560763" y="26670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72" name="Rectangle 117"/>
          <p:cNvSpPr>
            <a:spLocks noChangeArrowheads="1"/>
          </p:cNvSpPr>
          <p:nvPr/>
        </p:nvSpPr>
        <p:spPr bwMode="auto">
          <a:xfrm>
            <a:off x="4456113" y="26670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0100</a:t>
            </a:r>
            <a:endParaRPr lang="en-US" altLang="en-US" b="1"/>
          </a:p>
        </p:txBody>
      </p:sp>
      <p:sp>
        <p:nvSpPr>
          <p:cNvPr id="31873" name="Rectangle 118"/>
          <p:cNvSpPr>
            <a:spLocks noChangeArrowheads="1"/>
          </p:cNvSpPr>
          <p:nvPr/>
        </p:nvSpPr>
        <p:spPr bwMode="auto">
          <a:xfrm>
            <a:off x="4967288" y="26670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74" name="Rectangle 119"/>
          <p:cNvSpPr>
            <a:spLocks noChangeArrowheads="1"/>
          </p:cNvSpPr>
          <p:nvPr/>
        </p:nvSpPr>
        <p:spPr bwMode="auto">
          <a:xfrm>
            <a:off x="5772150" y="26670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0111</a:t>
            </a:r>
            <a:endParaRPr lang="en-US" altLang="en-US" b="1"/>
          </a:p>
        </p:txBody>
      </p:sp>
      <p:sp>
        <p:nvSpPr>
          <p:cNvPr id="31875" name="Rectangle 120"/>
          <p:cNvSpPr>
            <a:spLocks noChangeArrowheads="1"/>
          </p:cNvSpPr>
          <p:nvPr/>
        </p:nvSpPr>
        <p:spPr bwMode="auto">
          <a:xfrm>
            <a:off x="6284913" y="26670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76" name="Rectangle 121"/>
          <p:cNvSpPr>
            <a:spLocks noChangeArrowheads="1"/>
          </p:cNvSpPr>
          <p:nvPr/>
        </p:nvSpPr>
        <p:spPr bwMode="auto">
          <a:xfrm>
            <a:off x="7015163" y="26670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0100</a:t>
            </a:r>
            <a:endParaRPr lang="en-US" altLang="en-US" b="1"/>
          </a:p>
        </p:txBody>
      </p:sp>
      <p:sp>
        <p:nvSpPr>
          <p:cNvPr id="31877" name="Rectangle 122"/>
          <p:cNvSpPr>
            <a:spLocks noChangeArrowheads="1"/>
          </p:cNvSpPr>
          <p:nvPr/>
        </p:nvSpPr>
        <p:spPr bwMode="auto">
          <a:xfrm>
            <a:off x="7527925" y="26670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78" name="Rectangle 160"/>
          <p:cNvSpPr>
            <a:spLocks noChangeArrowheads="1"/>
          </p:cNvSpPr>
          <p:nvPr/>
        </p:nvSpPr>
        <p:spPr bwMode="auto">
          <a:xfrm>
            <a:off x="1857375" y="296545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2</a:t>
            </a:r>
            <a:endParaRPr lang="en-US" altLang="en-US" b="1"/>
          </a:p>
        </p:txBody>
      </p:sp>
      <p:sp>
        <p:nvSpPr>
          <p:cNvPr id="31879" name="Rectangle 161"/>
          <p:cNvSpPr>
            <a:spLocks noChangeArrowheads="1"/>
          </p:cNvSpPr>
          <p:nvPr/>
        </p:nvSpPr>
        <p:spPr bwMode="auto">
          <a:xfrm>
            <a:off x="1985963" y="29654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80" name="Rectangle 162"/>
          <p:cNvSpPr>
            <a:spLocks noChangeArrowheads="1"/>
          </p:cNvSpPr>
          <p:nvPr/>
        </p:nvSpPr>
        <p:spPr bwMode="auto">
          <a:xfrm>
            <a:off x="3048000" y="29654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0010</a:t>
            </a:r>
            <a:endParaRPr lang="en-US" altLang="en-US" b="1"/>
          </a:p>
        </p:txBody>
      </p:sp>
      <p:sp>
        <p:nvSpPr>
          <p:cNvPr id="31881" name="Rectangle 163"/>
          <p:cNvSpPr>
            <a:spLocks noChangeArrowheads="1"/>
          </p:cNvSpPr>
          <p:nvPr/>
        </p:nvSpPr>
        <p:spPr bwMode="auto">
          <a:xfrm>
            <a:off x="3560763" y="29654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82" name="Rectangle 164"/>
          <p:cNvSpPr>
            <a:spLocks noChangeArrowheads="1"/>
          </p:cNvSpPr>
          <p:nvPr/>
        </p:nvSpPr>
        <p:spPr bwMode="auto">
          <a:xfrm>
            <a:off x="4456113" y="29654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0101</a:t>
            </a:r>
            <a:endParaRPr lang="en-US" altLang="en-US" b="1"/>
          </a:p>
        </p:txBody>
      </p:sp>
      <p:sp>
        <p:nvSpPr>
          <p:cNvPr id="31883" name="Rectangle 165"/>
          <p:cNvSpPr>
            <a:spLocks noChangeArrowheads="1"/>
          </p:cNvSpPr>
          <p:nvPr/>
        </p:nvSpPr>
        <p:spPr bwMode="auto">
          <a:xfrm>
            <a:off x="4967288" y="29654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84" name="Rectangle 166"/>
          <p:cNvSpPr>
            <a:spLocks noChangeArrowheads="1"/>
          </p:cNvSpPr>
          <p:nvPr/>
        </p:nvSpPr>
        <p:spPr bwMode="auto">
          <a:xfrm>
            <a:off x="5772150" y="29654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0110</a:t>
            </a:r>
            <a:endParaRPr lang="en-US" altLang="en-US" b="1"/>
          </a:p>
        </p:txBody>
      </p:sp>
      <p:sp>
        <p:nvSpPr>
          <p:cNvPr id="31885" name="Rectangle 167"/>
          <p:cNvSpPr>
            <a:spLocks noChangeArrowheads="1"/>
          </p:cNvSpPr>
          <p:nvPr/>
        </p:nvSpPr>
        <p:spPr bwMode="auto">
          <a:xfrm>
            <a:off x="6284913" y="29654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86" name="Rectangle 168"/>
          <p:cNvSpPr>
            <a:spLocks noChangeArrowheads="1"/>
          </p:cNvSpPr>
          <p:nvPr/>
        </p:nvSpPr>
        <p:spPr bwMode="auto">
          <a:xfrm>
            <a:off x="7015163" y="29654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0101</a:t>
            </a:r>
            <a:endParaRPr lang="en-US" altLang="en-US" b="1"/>
          </a:p>
        </p:txBody>
      </p:sp>
      <p:sp>
        <p:nvSpPr>
          <p:cNvPr id="31887" name="Rectangle 169"/>
          <p:cNvSpPr>
            <a:spLocks noChangeArrowheads="1"/>
          </p:cNvSpPr>
          <p:nvPr/>
        </p:nvSpPr>
        <p:spPr bwMode="auto">
          <a:xfrm>
            <a:off x="7527925" y="29654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88" name="Rectangle 208"/>
          <p:cNvSpPr>
            <a:spLocks noChangeArrowheads="1"/>
          </p:cNvSpPr>
          <p:nvPr/>
        </p:nvSpPr>
        <p:spPr bwMode="auto">
          <a:xfrm>
            <a:off x="1857375" y="326390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3</a:t>
            </a:r>
            <a:endParaRPr lang="en-US" altLang="en-US" b="1"/>
          </a:p>
        </p:txBody>
      </p:sp>
      <p:sp>
        <p:nvSpPr>
          <p:cNvPr id="31889" name="Rectangle 209"/>
          <p:cNvSpPr>
            <a:spLocks noChangeArrowheads="1"/>
          </p:cNvSpPr>
          <p:nvPr/>
        </p:nvSpPr>
        <p:spPr bwMode="auto">
          <a:xfrm>
            <a:off x="1985963" y="32639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90" name="Rectangle 210"/>
          <p:cNvSpPr>
            <a:spLocks noChangeArrowheads="1"/>
          </p:cNvSpPr>
          <p:nvPr/>
        </p:nvSpPr>
        <p:spPr bwMode="auto">
          <a:xfrm>
            <a:off x="3048000" y="32639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0011</a:t>
            </a:r>
            <a:endParaRPr lang="en-US" altLang="en-US" b="1"/>
          </a:p>
        </p:txBody>
      </p:sp>
      <p:sp>
        <p:nvSpPr>
          <p:cNvPr id="31891" name="Rectangle 211"/>
          <p:cNvSpPr>
            <a:spLocks noChangeArrowheads="1"/>
          </p:cNvSpPr>
          <p:nvPr/>
        </p:nvSpPr>
        <p:spPr bwMode="auto">
          <a:xfrm>
            <a:off x="3560763" y="32639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92" name="Rectangle 212"/>
          <p:cNvSpPr>
            <a:spLocks noChangeArrowheads="1"/>
          </p:cNvSpPr>
          <p:nvPr/>
        </p:nvSpPr>
        <p:spPr bwMode="auto">
          <a:xfrm>
            <a:off x="4456113" y="32639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0110</a:t>
            </a:r>
            <a:endParaRPr lang="en-US" altLang="en-US" b="1"/>
          </a:p>
        </p:txBody>
      </p:sp>
      <p:sp>
        <p:nvSpPr>
          <p:cNvPr id="31893" name="Rectangle 213"/>
          <p:cNvSpPr>
            <a:spLocks noChangeArrowheads="1"/>
          </p:cNvSpPr>
          <p:nvPr/>
        </p:nvSpPr>
        <p:spPr bwMode="auto">
          <a:xfrm>
            <a:off x="4967288" y="32639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94" name="Rectangle 214"/>
          <p:cNvSpPr>
            <a:spLocks noChangeArrowheads="1"/>
          </p:cNvSpPr>
          <p:nvPr/>
        </p:nvSpPr>
        <p:spPr bwMode="auto">
          <a:xfrm>
            <a:off x="5772150" y="32639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0101</a:t>
            </a:r>
            <a:endParaRPr lang="en-US" altLang="en-US" b="1"/>
          </a:p>
        </p:txBody>
      </p:sp>
      <p:sp>
        <p:nvSpPr>
          <p:cNvPr id="31895" name="Rectangle 215"/>
          <p:cNvSpPr>
            <a:spLocks noChangeArrowheads="1"/>
          </p:cNvSpPr>
          <p:nvPr/>
        </p:nvSpPr>
        <p:spPr bwMode="auto">
          <a:xfrm>
            <a:off x="6284913" y="32639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96" name="Rectangle 216"/>
          <p:cNvSpPr>
            <a:spLocks noChangeArrowheads="1"/>
          </p:cNvSpPr>
          <p:nvPr/>
        </p:nvSpPr>
        <p:spPr bwMode="auto">
          <a:xfrm>
            <a:off x="7015163" y="32639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0111</a:t>
            </a:r>
            <a:endParaRPr lang="en-US" altLang="en-US" b="1"/>
          </a:p>
        </p:txBody>
      </p:sp>
      <p:sp>
        <p:nvSpPr>
          <p:cNvPr id="31897" name="Rectangle 217"/>
          <p:cNvSpPr>
            <a:spLocks noChangeArrowheads="1"/>
          </p:cNvSpPr>
          <p:nvPr/>
        </p:nvSpPr>
        <p:spPr bwMode="auto">
          <a:xfrm>
            <a:off x="7527925" y="32639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898" name="Rectangle 255"/>
          <p:cNvSpPr>
            <a:spLocks noChangeArrowheads="1"/>
          </p:cNvSpPr>
          <p:nvPr/>
        </p:nvSpPr>
        <p:spPr bwMode="auto">
          <a:xfrm>
            <a:off x="1857375" y="356235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4</a:t>
            </a:r>
            <a:endParaRPr lang="en-US" altLang="en-US" b="1"/>
          </a:p>
        </p:txBody>
      </p:sp>
      <p:sp>
        <p:nvSpPr>
          <p:cNvPr id="31899" name="Rectangle 256"/>
          <p:cNvSpPr>
            <a:spLocks noChangeArrowheads="1"/>
          </p:cNvSpPr>
          <p:nvPr/>
        </p:nvSpPr>
        <p:spPr bwMode="auto">
          <a:xfrm>
            <a:off x="1985963" y="35623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00" name="Rectangle 257"/>
          <p:cNvSpPr>
            <a:spLocks noChangeArrowheads="1"/>
          </p:cNvSpPr>
          <p:nvPr/>
        </p:nvSpPr>
        <p:spPr bwMode="auto">
          <a:xfrm>
            <a:off x="3048000" y="35623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0100</a:t>
            </a:r>
            <a:endParaRPr lang="en-US" altLang="en-US" b="1"/>
          </a:p>
        </p:txBody>
      </p:sp>
      <p:sp>
        <p:nvSpPr>
          <p:cNvPr id="31901" name="Rectangle 258"/>
          <p:cNvSpPr>
            <a:spLocks noChangeArrowheads="1"/>
          </p:cNvSpPr>
          <p:nvPr/>
        </p:nvSpPr>
        <p:spPr bwMode="auto">
          <a:xfrm>
            <a:off x="3560763" y="35623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02" name="Rectangle 259"/>
          <p:cNvSpPr>
            <a:spLocks noChangeArrowheads="1"/>
          </p:cNvSpPr>
          <p:nvPr/>
        </p:nvSpPr>
        <p:spPr bwMode="auto">
          <a:xfrm>
            <a:off x="4456113" y="35623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0111</a:t>
            </a:r>
            <a:endParaRPr lang="en-US" altLang="en-US" b="1"/>
          </a:p>
        </p:txBody>
      </p:sp>
      <p:sp>
        <p:nvSpPr>
          <p:cNvPr id="31903" name="Rectangle 260"/>
          <p:cNvSpPr>
            <a:spLocks noChangeArrowheads="1"/>
          </p:cNvSpPr>
          <p:nvPr/>
        </p:nvSpPr>
        <p:spPr bwMode="auto">
          <a:xfrm>
            <a:off x="4967288" y="35623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04" name="Rectangle 261"/>
          <p:cNvSpPr>
            <a:spLocks noChangeArrowheads="1"/>
          </p:cNvSpPr>
          <p:nvPr/>
        </p:nvSpPr>
        <p:spPr bwMode="auto">
          <a:xfrm>
            <a:off x="5772150" y="35623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0100</a:t>
            </a:r>
            <a:endParaRPr lang="en-US" altLang="en-US" b="1"/>
          </a:p>
        </p:txBody>
      </p:sp>
      <p:sp>
        <p:nvSpPr>
          <p:cNvPr id="31905" name="Rectangle 262"/>
          <p:cNvSpPr>
            <a:spLocks noChangeArrowheads="1"/>
          </p:cNvSpPr>
          <p:nvPr/>
        </p:nvSpPr>
        <p:spPr bwMode="auto">
          <a:xfrm>
            <a:off x="6284913" y="35623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06" name="Rectangle 263"/>
          <p:cNvSpPr>
            <a:spLocks noChangeArrowheads="1"/>
          </p:cNvSpPr>
          <p:nvPr/>
        </p:nvSpPr>
        <p:spPr bwMode="auto">
          <a:xfrm>
            <a:off x="7015163" y="35623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0110</a:t>
            </a:r>
            <a:endParaRPr lang="en-US" altLang="en-US" b="1"/>
          </a:p>
        </p:txBody>
      </p:sp>
      <p:sp>
        <p:nvSpPr>
          <p:cNvPr id="31907" name="Rectangle 264"/>
          <p:cNvSpPr>
            <a:spLocks noChangeArrowheads="1"/>
          </p:cNvSpPr>
          <p:nvPr/>
        </p:nvSpPr>
        <p:spPr bwMode="auto">
          <a:xfrm>
            <a:off x="7527925" y="35623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08" name="Rectangle 302"/>
          <p:cNvSpPr>
            <a:spLocks noChangeArrowheads="1"/>
          </p:cNvSpPr>
          <p:nvPr/>
        </p:nvSpPr>
        <p:spPr bwMode="auto">
          <a:xfrm>
            <a:off x="1857375" y="386080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5</a:t>
            </a:r>
            <a:endParaRPr lang="en-US" altLang="en-US" b="1"/>
          </a:p>
        </p:txBody>
      </p:sp>
      <p:sp>
        <p:nvSpPr>
          <p:cNvPr id="31909" name="Rectangle 303"/>
          <p:cNvSpPr>
            <a:spLocks noChangeArrowheads="1"/>
          </p:cNvSpPr>
          <p:nvPr/>
        </p:nvSpPr>
        <p:spPr bwMode="auto">
          <a:xfrm>
            <a:off x="1985963" y="38608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10" name="Rectangle 304"/>
          <p:cNvSpPr>
            <a:spLocks noChangeArrowheads="1"/>
          </p:cNvSpPr>
          <p:nvPr/>
        </p:nvSpPr>
        <p:spPr bwMode="auto">
          <a:xfrm>
            <a:off x="3048000" y="38608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0101</a:t>
            </a:r>
            <a:endParaRPr lang="en-US" altLang="en-US" b="1"/>
          </a:p>
        </p:txBody>
      </p:sp>
      <p:sp>
        <p:nvSpPr>
          <p:cNvPr id="31911" name="Rectangle 305"/>
          <p:cNvSpPr>
            <a:spLocks noChangeArrowheads="1"/>
          </p:cNvSpPr>
          <p:nvPr/>
        </p:nvSpPr>
        <p:spPr bwMode="auto">
          <a:xfrm>
            <a:off x="3560763" y="38608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12" name="Rectangle 306"/>
          <p:cNvSpPr>
            <a:spLocks noChangeArrowheads="1"/>
          </p:cNvSpPr>
          <p:nvPr/>
        </p:nvSpPr>
        <p:spPr bwMode="auto">
          <a:xfrm>
            <a:off x="4456113" y="38608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1000</a:t>
            </a:r>
            <a:endParaRPr lang="en-US" altLang="en-US" b="1"/>
          </a:p>
        </p:txBody>
      </p:sp>
      <p:sp>
        <p:nvSpPr>
          <p:cNvPr id="31913" name="Rectangle 307"/>
          <p:cNvSpPr>
            <a:spLocks noChangeArrowheads="1"/>
          </p:cNvSpPr>
          <p:nvPr/>
        </p:nvSpPr>
        <p:spPr bwMode="auto">
          <a:xfrm>
            <a:off x="4967288" y="38608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14" name="Rectangle 308"/>
          <p:cNvSpPr>
            <a:spLocks noChangeArrowheads="1"/>
          </p:cNvSpPr>
          <p:nvPr/>
        </p:nvSpPr>
        <p:spPr bwMode="auto">
          <a:xfrm>
            <a:off x="5772150" y="38608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1011</a:t>
            </a:r>
            <a:endParaRPr lang="en-US" altLang="en-US" b="1"/>
          </a:p>
        </p:txBody>
      </p:sp>
      <p:sp>
        <p:nvSpPr>
          <p:cNvPr id="31915" name="Rectangle 309"/>
          <p:cNvSpPr>
            <a:spLocks noChangeArrowheads="1"/>
          </p:cNvSpPr>
          <p:nvPr/>
        </p:nvSpPr>
        <p:spPr bwMode="auto">
          <a:xfrm>
            <a:off x="6284913" y="38608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16" name="Rectangle 310"/>
          <p:cNvSpPr>
            <a:spLocks noChangeArrowheads="1"/>
          </p:cNvSpPr>
          <p:nvPr/>
        </p:nvSpPr>
        <p:spPr bwMode="auto">
          <a:xfrm>
            <a:off x="7015163" y="38608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0010</a:t>
            </a:r>
            <a:endParaRPr lang="en-US" altLang="en-US" b="1"/>
          </a:p>
        </p:txBody>
      </p:sp>
      <p:sp>
        <p:nvSpPr>
          <p:cNvPr id="31917" name="Rectangle 311"/>
          <p:cNvSpPr>
            <a:spLocks noChangeArrowheads="1"/>
          </p:cNvSpPr>
          <p:nvPr/>
        </p:nvSpPr>
        <p:spPr bwMode="auto">
          <a:xfrm>
            <a:off x="7527925" y="38608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18" name="Rectangle 349"/>
          <p:cNvSpPr>
            <a:spLocks noChangeArrowheads="1"/>
          </p:cNvSpPr>
          <p:nvPr/>
        </p:nvSpPr>
        <p:spPr bwMode="auto">
          <a:xfrm>
            <a:off x="1857375" y="415925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6</a:t>
            </a:r>
            <a:endParaRPr lang="en-US" altLang="en-US" b="1"/>
          </a:p>
        </p:txBody>
      </p:sp>
      <p:sp>
        <p:nvSpPr>
          <p:cNvPr id="31919" name="Rectangle 350"/>
          <p:cNvSpPr>
            <a:spLocks noChangeArrowheads="1"/>
          </p:cNvSpPr>
          <p:nvPr/>
        </p:nvSpPr>
        <p:spPr bwMode="auto">
          <a:xfrm>
            <a:off x="1985963" y="41592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20" name="Rectangle 351"/>
          <p:cNvSpPr>
            <a:spLocks noChangeArrowheads="1"/>
          </p:cNvSpPr>
          <p:nvPr/>
        </p:nvSpPr>
        <p:spPr bwMode="auto">
          <a:xfrm>
            <a:off x="3048000" y="41592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0110</a:t>
            </a:r>
            <a:endParaRPr lang="en-US" altLang="en-US" b="1"/>
          </a:p>
        </p:txBody>
      </p:sp>
      <p:sp>
        <p:nvSpPr>
          <p:cNvPr id="31921" name="Rectangle 352"/>
          <p:cNvSpPr>
            <a:spLocks noChangeArrowheads="1"/>
          </p:cNvSpPr>
          <p:nvPr/>
        </p:nvSpPr>
        <p:spPr bwMode="auto">
          <a:xfrm>
            <a:off x="3560763" y="41592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22" name="Rectangle 353"/>
          <p:cNvSpPr>
            <a:spLocks noChangeArrowheads="1"/>
          </p:cNvSpPr>
          <p:nvPr/>
        </p:nvSpPr>
        <p:spPr bwMode="auto">
          <a:xfrm>
            <a:off x="4456113" y="41592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1001</a:t>
            </a:r>
            <a:endParaRPr lang="en-US" altLang="en-US" b="1"/>
          </a:p>
        </p:txBody>
      </p:sp>
      <p:sp>
        <p:nvSpPr>
          <p:cNvPr id="31923" name="Rectangle 354"/>
          <p:cNvSpPr>
            <a:spLocks noChangeArrowheads="1"/>
          </p:cNvSpPr>
          <p:nvPr/>
        </p:nvSpPr>
        <p:spPr bwMode="auto">
          <a:xfrm>
            <a:off x="4967288" y="41592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24" name="Rectangle 355"/>
          <p:cNvSpPr>
            <a:spLocks noChangeArrowheads="1"/>
          </p:cNvSpPr>
          <p:nvPr/>
        </p:nvSpPr>
        <p:spPr bwMode="auto">
          <a:xfrm>
            <a:off x="5772150" y="41592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1010</a:t>
            </a:r>
            <a:endParaRPr lang="en-US" altLang="en-US" b="1"/>
          </a:p>
        </p:txBody>
      </p:sp>
      <p:sp>
        <p:nvSpPr>
          <p:cNvPr id="31925" name="Rectangle 356"/>
          <p:cNvSpPr>
            <a:spLocks noChangeArrowheads="1"/>
          </p:cNvSpPr>
          <p:nvPr/>
        </p:nvSpPr>
        <p:spPr bwMode="auto">
          <a:xfrm>
            <a:off x="6284913" y="41592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26" name="Rectangle 357"/>
          <p:cNvSpPr>
            <a:spLocks noChangeArrowheads="1"/>
          </p:cNvSpPr>
          <p:nvPr/>
        </p:nvSpPr>
        <p:spPr bwMode="auto">
          <a:xfrm>
            <a:off x="7015163" y="415925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0011</a:t>
            </a:r>
            <a:endParaRPr lang="en-US" altLang="en-US" b="1"/>
          </a:p>
        </p:txBody>
      </p:sp>
      <p:sp>
        <p:nvSpPr>
          <p:cNvPr id="31927" name="Rectangle 358"/>
          <p:cNvSpPr>
            <a:spLocks noChangeArrowheads="1"/>
          </p:cNvSpPr>
          <p:nvPr/>
        </p:nvSpPr>
        <p:spPr bwMode="auto">
          <a:xfrm>
            <a:off x="7527925" y="41592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28" name="Rectangle 396"/>
          <p:cNvSpPr>
            <a:spLocks noChangeArrowheads="1"/>
          </p:cNvSpPr>
          <p:nvPr/>
        </p:nvSpPr>
        <p:spPr bwMode="auto">
          <a:xfrm>
            <a:off x="1857375" y="4457700"/>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7</a:t>
            </a:r>
            <a:endParaRPr lang="en-US" altLang="en-US" b="1"/>
          </a:p>
        </p:txBody>
      </p:sp>
      <p:sp>
        <p:nvSpPr>
          <p:cNvPr id="31929" name="Rectangle 397"/>
          <p:cNvSpPr>
            <a:spLocks noChangeArrowheads="1"/>
          </p:cNvSpPr>
          <p:nvPr/>
        </p:nvSpPr>
        <p:spPr bwMode="auto">
          <a:xfrm>
            <a:off x="1985963" y="44577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30" name="Rectangle 398"/>
          <p:cNvSpPr>
            <a:spLocks noChangeArrowheads="1"/>
          </p:cNvSpPr>
          <p:nvPr/>
        </p:nvSpPr>
        <p:spPr bwMode="auto">
          <a:xfrm>
            <a:off x="3048000" y="44577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0111</a:t>
            </a:r>
            <a:endParaRPr lang="en-US" altLang="en-US" b="1"/>
          </a:p>
        </p:txBody>
      </p:sp>
      <p:sp>
        <p:nvSpPr>
          <p:cNvPr id="31931" name="Rectangle 399"/>
          <p:cNvSpPr>
            <a:spLocks noChangeArrowheads="1"/>
          </p:cNvSpPr>
          <p:nvPr/>
        </p:nvSpPr>
        <p:spPr bwMode="auto">
          <a:xfrm>
            <a:off x="3560763" y="44577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32" name="Rectangle 400"/>
          <p:cNvSpPr>
            <a:spLocks noChangeArrowheads="1"/>
          </p:cNvSpPr>
          <p:nvPr/>
        </p:nvSpPr>
        <p:spPr bwMode="auto">
          <a:xfrm>
            <a:off x="4456113" y="44577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1010</a:t>
            </a:r>
            <a:endParaRPr lang="en-US" altLang="en-US" b="1"/>
          </a:p>
        </p:txBody>
      </p:sp>
      <p:sp>
        <p:nvSpPr>
          <p:cNvPr id="31933" name="Rectangle 401"/>
          <p:cNvSpPr>
            <a:spLocks noChangeArrowheads="1"/>
          </p:cNvSpPr>
          <p:nvPr/>
        </p:nvSpPr>
        <p:spPr bwMode="auto">
          <a:xfrm>
            <a:off x="4967288" y="44577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34" name="Rectangle 402"/>
          <p:cNvSpPr>
            <a:spLocks noChangeArrowheads="1"/>
          </p:cNvSpPr>
          <p:nvPr/>
        </p:nvSpPr>
        <p:spPr bwMode="auto">
          <a:xfrm>
            <a:off x="5772150" y="44577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1001</a:t>
            </a:r>
            <a:endParaRPr lang="en-US" altLang="en-US" b="1"/>
          </a:p>
        </p:txBody>
      </p:sp>
      <p:sp>
        <p:nvSpPr>
          <p:cNvPr id="31935" name="Rectangle 403"/>
          <p:cNvSpPr>
            <a:spLocks noChangeArrowheads="1"/>
          </p:cNvSpPr>
          <p:nvPr/>
        </p:nvSpPr>
        <p:spPr bwMode="auto">
          <a:xfrm>
            <a:off x="6284913" y="44577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36" name="Rectangle 404"/>
          <p:cNvSpPr>
            <a:spLocks noChangeArrowheads="1"/>
          </p:cNvSpPr>
          <p:nvPr/>
        </p:nvSpPr>
        <p:spPr bwMode="auto">
          <a:xfrm>
            <a:off x="7015163" y="4457700"/>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0001</a:t>
            </a:r>
            <a:endParaRPr lang="en-US" altLang="en-US" b="1"/>
          </a:p>
        </p:txBody>
      </p:sp>
      <p:sp>
        <p:nvSpPr>
          <p:cNvPr id="31937" name="Rectangle 405"/>
          <p:cNvSpPr>
            <a:spLocks noChangeArrowheads="1"/>
          </p:cNvSpPr>
          <p:nvPr/>
        </p:nvSpPr>
        <p:spPr bwMode="auto">
          <a:xfrm>
            <a:off x="7527925" y="44577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38" name="Rectangle 444"/>
          <p:cNvSpPr>
            <a:spLocks noChangeArrowheads="1"/>
          </p:cNvSpPr>
          <p:nvPr/>
        </p:nvSpPr>
        <p:spPr bwMode="auto">
          <a:xfrm>
            <a:off x="1857375" y="4757738"/>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8</a:t>
            </a:r>
            <a:endParaRPr lang="en-US" altLang="en-US" b="1"/>
          </a:p>
        </p:txBody>
      </p:sp>
      <p:sp>
        <p:nvSpPr>
          <p:cNvPr id="31939" name="Rectangle 445"/>
          <p:cNvSpPr>
            <a:spLocks noChangeArrowheads="1"/>
          </p:cNvSpPr>
          <p:nvPr/>
        </p:nvSpPr>
        <p:spPr bwMode="auto">
          <a:xfrm>
            <a:off x="1985963" y="475773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40" name="Rectangle 446"/>
          <p:cNvSpPr>
            <a:spLocks noChangeArrowheads="1"/>
          </p:cNvSpPr>
          <p:nvPr/>
        </p:nvSpPr>
        <p:spPr bwMode="auto">
          <a:xfrm>
            <a:off x="3048000" y="4757738"/>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1000</a:t>
            </a:r>
            <a:endParaRPr lang="en-US" altLang="en-US" b="1"/>
          </a:p>
        </p:txBody>
      </p:sp>
      <p:sp>
        <p:nvSpPr>
          <p:cNvPr id="31941" name="Rectangle 447"/>
          <p:cNvSpPr>
            <a:spLocks noChangeArrowheads="1"/>
          </p:cNvSpPr>
          <p:nvPr/>
        </p:nvSpPr>
        <p:spPr bwMode="auto">
          <a:xfrm>
            <a:off x="3560763" y="475773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42" name="Rectangle 448"/>
          <p:cNvSpPr>
            <a:spLocks noChangeArrowheads="1"/>
          </p:cNvSpPr>
          <p:nvPr/>
        </p:nvSpPr>
        <p:spPr bwMode="auto">
          <a:xfrm>
            <a:off x="4456113" y="4757738"/>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1011</a:t>
            </a:r>
            <a:endParaRPr lang="en-US" altLang="en-US" b="1"/>
          </a:p>
        </p:txBody>
      </p:sp>
      <p:sp>
        <p:nvSpPr>
          <p:cNvPr id="31943" name="Rectangle 449"/>
          <p:cNvSpPr>
            <a:spLocks noChangeArrowheads="1"/>
          </p:cNvSpPr>
          <p:nvPr/>
        </p:nvSpPr>
        <p:spPr bwMode="auto">
          <a:xfrm>
            <a:off x="4967288" y="475773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44" name="Rectangle 450"/>
          <p:cNvSpPr>
            <a:spLocks noChangeArrowheads="1"/>
          </p:cNvSpPr>
          <p:nvPr/>
        </p:nvSpPr>
        <p:spPr bwMode="auto">
          <a:xfrm>
            <a:off x="5772150" y="4757738"/>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1000</a:t>
            </a:r>
            <a:endParaRPr lang="en-US" altLang="en-US" b="1"/>
          </a:p>
        </p:txBody>
      </p:sp>
      <p:sp>
        <p:nvSpPr>
          <p:cNvPr id="31945" name="Rectangle 451"/>
          <p:cNvSpPr>
            <a:spLocks noChangeArrowheads="1"/>
          </p:cNvSpPr>
          <p:nvPr/>
        </p:nvSpPr>
        <p:spPr bwMode="auto">
          <a:xfrm>
            <a:off x="6284913" y="475773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46" name="Rectangle 452"/>
          <p:cNvSpPr>
            <a:spLocks noChangeArrowheads="1"/>
          </p:cNvSpPr>
          <p:nvPr/>
        </p:nvSpPr>
        <p:spPr bwMode="auto">
          <a:xfrm>
            <a:off x="7015163" y="4757738"/>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1001</a:t>
            </a:r>
            <a:endParaRPr lang="en-US" altLang="en-US" b="1"/>
          </a:p>
        </p:txBody>
      </p:sp>
      <p:sp>
        <p:nvSpPr>
          <p:cNvPr id="31947" name="Rectangle 453"/>
          <p:cNvSpPr>
            <a:spLocks noChangeArrowheads="1"/>
          </p:cNvSpPr>
          <p:nvPr/>
        </p:nvSpPr>
        <p:spPr bwMode="auto">
          <a:xfrm>
            <a:off x="7527925" y="475773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48" name="Rectangle 491"/>
          <p:cNvSpPr>
            <a:spLocks noChangeArrowheads="1"/>
          </p:cNvSpPr>
          <p:nvPr/>
        </p:nvSpPr>
        <p:spPr bwMode="auto">
          <a:xfrm>
            <a:off x="1857375" y="5056188"/>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9</a:t>
            </a:r>
            <a:endParaRPr lang="en-US" altLang="en-US" b="1"/>
          </a:p>
        </p:txBody>
      </p:sp>
      <p:sp>
        <p:nvSpPr>
          <p:cNvPr id="31949" name="Rectangle 492"/>
          <p:cNvSpPr>
            <a:spLocks noChangeArrowheads="1"/>
          </p:cNvSpPr>
          <p:nvPr/>
        </p:nvSpPr>
        <p:spPr bwMode="auto">
          <a:xfrm>
            <a:off x="1985963" y="505618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50" name="Rectangle 493"/>
          <p:cNvSpPr>
            <a:spLocks noChangeArrowheads="1"/>
          </p:cNvSpPr>
          <p:nvPr/>
        </p:nvSpPr>
        <p:spPr bwMode="auto">
          <a:xfrm>
            <a:off x="3048000" y="5056188"/>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1001</a:t>
            </a:r>
            <a:endParaRPr lang="en-US" altLang="en-US" b="1"/>
          </a:p>
        </p:txBody>
      </p:sp>
      <p:sp>
        <p:nvSpPr>
          <p:cNvPr id="31951" name="Rectangle 494"/>
          <p:cNvSpPr>
            <a:spLocks noChangeArrowheads="1"/>
          </p:cNvSpPr>
          <p:nvPr/>
        </p:nvSpPr>
        <p:spPr bwMode="auto">
          <a:xfrm>
            <a:off x="3560763" y="505618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52" name="Rectangle 495"/>
          <p:cNvSpPr>
            <a:spLocks noChangeArrowheads="1"/>
          </p:cNvSpPr>
          <p:nvPr/>
        </p:nvSpPr>
        <p:spPr bwMode="auto">
          <a:xfrm>
            <a:off x="4456113" y="5056188"/>
            <a:ext cx="12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a:t>
            </a:r>
            <a:endParaRPr lang="en-US" altLang="en-US" b="1"/>
          </a:p>
        </p:txBody>
      </p:sp>
      <p:sp>
        <p:nvSpPr>
          <p:cNvPr id="31953" name="Rectangle 496"/>
          <p:cNvSpPr>
            <a:spLocks noChangeArrowheads="1"/>
          </p:cNvSpPr>
          <p:nvPr/>
        </p:nvSpPr>
        <p:spPr bwMode="auto">
          <a:xfrm>
            <a:off x="4584700" y="5056188"/>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a:t>
            </a:r>
            <a:endParaRPr lang="en-US" altLang="en-US" b="1"/>
          </a:p>
        </p:txBody>
      </p:sp>
      <p:sp>
        <p:nvSpPr>
          <p:cNvPr id="31954" name="Rectangle 497"/>
          <p:cNvSpPr>
            <a:spLocks noChangeArrowheads="1"/>
          </p:cNvSpPr>
          <p:nvPr/>
        </p:nvSpPr>
        <p:spPr bwMode="auto">
          <a:xfrm>
            <a:off x="4967288" y="505618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55" name="Rectangle 498"/>
          <p:cNvSpPr>
            <a:spLocks noChangeArrowheads="1"/>
          </p:cNvSpPr>
          <p:nvPr/>
        </p:nvSpPr>
        <p:spPr bwMode="auto">
          <a:xfrm>
            <a:off x="5772150" y="5056188"/>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1111</a:t>
            </a:r>
            <a:endParaRPr lang="en-US" altLang="en-US" b="1"/>
          </a:p>
        </p:txBody>
      </p:sp>
      <p:sp>
        <p:nvSpPr>
          <p:cNvPr id="31956" name="Rectangle 499"/>
          <p:cNvSpPr>
            <a:spLocks noChangeArrowheads="1"/>
          </p:cNvSpPr>
          <p:nvPr/>
        </p:nvSpPr>
        <p:spPr bwMode="auto">
          <a:xfrm>
            <a:off x="6284913" y="505618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
        <p:nvSpPr>
          <p:cNvPr id="31957" name="Rectangle 500"/>
          <p:cNvSpPr>
            <a:spLocks noChangeArrowheads="1"/>
          </p:cNvSpPr>
          <p:nvPr/>
        </p:nvSpPr>
        <p:spPr bwMode="auto">
          <a:xfrm>
            <a:off x="7015163" y="5056188"/>
            <a:ext cx="50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1000</a:t>
            </a:r>
            <a:endParaRPr lang="en-US" altLang="en-US" b="1"/>
          </a:p>
        </p:txBody>
      </p:sp>
      <p:sp>
        <p:nvSpPr>
          <p:cNvPr id="31958" name="Rectangle 501"/>
          <p:cNvSpPr>
            <a:spLocks noChangeArrowheads="1"/>
          </p:cNvSpPr>
          <p:nvPr/>
        </p:nvSpPr>
        <p:spPr bwMode="auto">
          <a:xfrm>
            <a:off x="7527925" y="505618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None/>
            </a:pPr>
            <a:r>
              <a:rPr lang="en-US" altLang="en-US" sz="2000" b="1">
                <a:solidFill>
                  <a:srgbClr val="000000"/>
                </a:solidFill>
              </a:rPr>
              <a:t> </a:t>
            </a:r>
            <a:endParaRPr lang="en-US" altLang="en-US" b="1"/>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p:nvPr>
        </p:nvSpPr>
        <p:spPr>
          <a:xfrm>
            <a:off x="228600" y="304800"/>
            <a:ext cx="8686800" cy="838200"/>
          </a:xfrm>
        </p:spPr>
        <p:txBody>
          <a:bodyPr/>
          <a:lstStyle/>
          <a:p>
            <a:r>
              <a:rPr lang="en-US" altLang="en-US" sz="3200" smtClean="0"/>
              <a:t>KODE DENGAN PENDETEKSI KESALAHAN</a:t>
            </a:r>
          </a:p>
        </p:txBody>
      </p:sp>
      <p:sp>
        <p:nvSpPr>
          <p:cNvPr id="3075" name="Slide Number Placeholder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C588B40-934D-454C-9DBB-CA56FE3D2C96}" type="slidenum">
              <a:rPr lang="en-GB" altLang="en-US">
                <a:solidFill>
                  <a:srgbClr val="898989"/>
                </a:solidFill>
              </a:rPr>
              <a:pPr/>
              <a:t>31</a:t>
            </a:fld>
            <a:endParaRPr lang="en-GB" altLang="en-US">
              <a:solidFill>
                <a:srgbClr val="898989"/>
              </a:solidFill>
            </a:endParaRPr>
          </a:p>
        </p:txBody>
      </p:sp>
      <p:graphicFrame>
        <p:nvGraphicFramePr>
          <p:cNvPr id="5" name="Table 4"/>
          <p:cNvGraphicFramePr>
            <a:graphicFrameLocks noGrp="1"/>
          </p:cNvGraphicFramePr>
          <p:nvPr/>
        </p:nvGraphicFramePr>
        <p:xfrm>
          <a:off x="1219200" y="1295400"/>
          <a:ext cx="6096000" cy="5208588"/>
        </p:xfrm>
        <a:graphic>
          <a:graphicData uri="http://schemas.openxmlformats.org/drawingml/2006/table">
            <a:tbl>
              <a:tblPr firstRow="1" bandRow="1">
                <a:tableStyleId>{073A0DAA-6AF3-43AB-8588-CEC1D06C72B9}</a:tableStyleId>
              </a:tblPr>
              <a:tblGrid>
                <a:gridCol w="8382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905000">
                  <a:extLst>
                    <a:ext uri="{9D8B030D-6E8A-4147-A177-3AD203B41FA5}">
                      <a16:colId xmlns:a16="http://schemas.microsoft.com/office/drawing/2014/main" val="20003"/>
                    </a:ext>
                  </a:extLst>
                </a:gridCol>
              </a:tblGrid>
              <a:tr h="1188644">
                <a:tc>
                  <a:txBody>
                    <a:bodyPr/>
                    <a:lstStyle/>
                    <a:p>
                      <a:r>
                        <a:rPr lang="en-US" sz="2400" dirty="0" err="1" smtClean="0"/>
                        <a:t>Desimal</a:t>
                      </a:r>
                      <a:endParaRPr lang="en-US" sz="2400" dirty="0" smtClean="0"/>
                    </a:p>
                    <a:p>
                      <a:endParaRPr lang="en-US" sz="2400" dirty="0"/>
                    </a:p>
                  </a:txBody>
                  <a:tcPr marT="45717" marB="45717"/>
                </a:tc>
                <a:tc>
                  <a:txBody>
                    <a:bodyPr/>
                    <a:lstStyle/>
                    <a:p>
                      <a:r>
                        <a:rPr lang="en-US" sz="2400" dirty="0" smtClean="0"/>
                        <a:t>BCD</a:t>
                      </a:r>
                      <a:endParaRPr lang="en-US" sz="2400" dirty="0"/>
                    </a:p>
                  </a:txBody>
                  <a:tcPr marT="45717" marB="45717"/>
                </a:tc>
                <a:tc>
                  <a:txBody>
                    <a:bodyPr/>
                    <a:lstStyle/>
                    <a:p>
                      <a:r>
                        <a:rPr lang="en-US" sz="2400" dirty="0" err="1" smtClean="0"/>
                        <a:t>Dengan</a:t>
                      </a:r>
                      <a:r>
                        <a:rPr lang="en-US" sz="2400" dirty="0" smtClean="0"/>
                        <a:t>  </a:t>
                      </a:r>
                      <a:r>
                        <a:rPr lang="en-US" sz="2400" dirty="0" err="1" smtClean="0"/>
                        <a:t>paritas</a:t>
                      </a:r>
                      <a:r>
                        <a:rPr lang="en-US" sz="2400" dirty="0" smtClean="0"/>
                        <a:t>  </a:t>
                      </a:r>
                      <a:r>
                        <a:rPr lang="en-US" sz="2400" dirty="0" err="1" smtClean="0"/>
                        <a:t>genap</a:t>
                      </a:r>
                      <a:endParaRPr lang="en-US" sz="2400" dirty="0"/>
                    </a:p>
                  </a:txBody>
                  <a:tcPr marT="45717" marB="4571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t>Dengan</a:t>
                      </a:r>
                      <a:r>
                        <a:rPr lang="en-US" sz="2400" dirty="0" smtClean="0"/>
                        <a:t>  </a:t>
                      </a:r>
                      <a:r>
                        <a:rPr lang="en-US" sz="2400" dirty="0" err="1" smtClean="0"/>
                        <a:t>paritas</a:t>
                      </a:r>
                      <a:r>
                        <a:rPr lang="en-US" sz="2400" dirty="0" smtClean="0"/>
                        <a:t>  </a:t>
                      </a:r>
                      <a:r>
                        <a:rPr lang="en-US" sz="2400" dirty="0" err="1" smtClean="0"/>
                        <a:t>gasal</a:t>
                      </a:r>
                      <a:endParaRPr lang="en-US" sz="2400" dirty="0" smtClean="0"/>
                    </a:p>
                  </a:txBody>
                  <a:tcPr marT="45717" marB="45717"/>
                </a:tc>
                <a:extLst>
                  <a:ext uri="{0D108BD9-81ED-4DB2-BD59-A6C34878D82A}">
                    <a16:rowId xmlns:a16="http://schemas.microsoft.com/office/drawing/2014/main" val="10000"/>
                  </a:ext>
                </a:extLst>
              </a:tr>
              <a:tr h="401994">
                <a:tc>
                  <a:txBody>
                    <a:bodyPr/>
                    <a:lstStyle/>
                    <a:p>
                      <a:pPr algn="ctr"/>
                      <a:r>
                        <a:rPr lang="en-US" sz="2000" dirty="0" smtClean="0"/>
                        <a:t>0</a:t>
                      </a:r>
                      <a:endParaRPr lang="en-US" sz="2000" dirty="0"/>
                    </a:p>
                  </a:txBody>
                  <a:tcPr marT="45717" marB="45717"/>
                </a:tc>
                <a:tc>
                  <a:txBody>
                    <a:bodyPr/>
                    <a:lstStyle/>
                    <a:p>
                      <a:pPr marL="173038" indent="0"/>
                      <a:r>
                        <a:rPr lang="en-US" sz="2000" dirty="0" smtClean="0"/>
                        <a:t>0000</a:t>
                      </a:r>
                      <a:endParaRPr lang="en-US" sz="2000" dirty="0"/>
                    </a:p>
                  </a:txBody>
                  <a:tcPr marT="45717" marB="45717"/>
                </a:tc>
                <a:tc>
                  <a:txBody>
                    <a:bodyPr/>
                    <a:lstStyle/>
                    <a:p>
                      <a:pPr marL="173038" indent="0"/>
                      <a:r>
                        <a:rPr lang="en-US" sz="2000" dirty="0" smtClean="0"/>
                        <a:t>0000 0</a:t>
                      </a:r>
                      <a:endParaRPr lang="en-US" sz="2000" dirty="0"/>
                    </a:p>
                  </a:txBody>
                  <a:tcPr marT="45717" marB="45717"/>
                </a:tc>
                <a:tc>
                  <a:txBody>
                    <a:bodyPr/>
                    <a:lstStyle/>
                    <a:p>
                      <a:pPr marL="173038" indent="0"/>
                      <a:r>
                        <a:rPr lang="en-US" sz="2000" dirty="0" smtClean="0"/>
                        <a:t>0000 1</a:t>
                      </a:r>
                      <a:endParaRPr lang="en-US" sz="2000" dirty="0"/>
                    </a:p>
                  </a:txBody>
                  <a:tcPr marT="45717" marB="45717"/>
                </a:tc>
                <a:extLst>
                  <a:ext uri="{0D108BD9-81ED-4DB2-BD59-A6C34878D82A}">
                    <a16:rowId xmlns:a16="http://schemas.microsoft.com/office/drawing/2014/main" val="10001"/>
                  </a:ext>
                </a:extLst>
              </a:tr>
              <a:tr h="401994">
                <a:tc>
                  <a:txBody>
                    <a:bodyPr/>
                    <a:lstStyle/>
                    <a:p>
                      <a:pPr algn="ctr"/>
                      <a:r>
                        <a:rPr lang="en-US" sz="2000" dirty="0" smtClean="0"/>
                        <a:t>1</a:t>
                      </a:r>
                      <a:endParaRPr lang="en-US" sz="2000" dirty="0"/>
                    </a:p>
                  </a:txBody>
                  <a:tcPr marT="45717" marB="45717"/>
                </a:tc>
                <a:tc>
                  <a:txBody>
                    <a:bodyPr/>
                    <a:lstStyle/>
                    <a:p>
                      <a:pPr marL="173038" indent="0"/>
                      <a:r>
                        <a:rPr lang="en-US" sz="2000" dirty="0" smtClean="0"/>
                        <a:t>0001</a:t>
                      </a:r>
                      <a:endParaRPr lang="en-US" sz="2000" dirty="0"/>
                    </a:p>
                  </a:txBody>
                  <a:tcPr marT="45717" marB="45717"/>
                </a:tc>
                <a:tc>
                  <a:txBody>
                    <a:bodyPr/>
                    <a:lstStyle/>
                    <a:p>
                      <a:pPr marL="173038" indent="0"/>
                      <a:r>
                        <a:rPr lang="en-US" sz="2000" dirty="0" smtClean="0"/>
                        <a:t>0001 1</a:t>
                      </a:r>
                      <a:endParaRPr lang="en-US" sz="2000" dirty="0"/>
                    </a:p>
                  </a:txBody>
                  <a:tcPr marT="45717" marB="45717"/>
                </a:tc>
                <a:tc>
                  <a:txBody>
                    <a:bodyPr/>
                    <a:lstStyle/>
                    <a:p>
                      <a:pPr marL="173038" indent="0"/>
                      <a:r>
                        <a:rPr lang="en-US" sz="2000" dirty="0" smtClean="0"/>
                        <a:t>0001 0</a:t>
                      </a:r>
                      <a:endParaRPr lang="en-US" sz="2000" dirty="0"/>
                    </a:p>
                  </a:txBody>
                  <a:tcPr marT="45717" marB="45717"/>
                </a:tc>
                <a:extLst>
                  <a:ext uri="{0D108BD9-81ED-4DB2-BD59-A6C34878D82A}">
                    <a16:rowId xmlns:a16="http://schemas.microsoft.com/office/drawing/2014/main" val="10002"/>
                  </a:ext>
                </a:extLst>
              </a:tr>
              <a:tr h="401994">
                <a:tc>
                  <a:txBody>
                    <a:bodyPr/>
                    <a:lstStyle/>
                    <a:p>
                      <a:pPr algn="ctr"/>
                      <a:r>
                        <a:rPr lang="en-US" sz="2000" dirty="0" smtClean="0"/>
                        <a:t>2</a:t>
                      </a:r>
                      <a:endParaRPr lang="en-US" sz="2000" dirty="0"/>
                    </a:p>
                  </a:txBody>
                  <a:tcPr marT="45717" marB="45717"/>
                </a:tc>
                <a:tc>
                  <a:txBody>
                    <a:bodyPr/>
                    <a:lstStyle/>
                    <a:p>
                      <a:pPr marL="173038" indent="0"/>
                      <a:r>
                        <a:rPr lang="en-US" sz="2000" dirty="0" smtClean="0"/>
                        <a:t>0010</a:t>
                      </a:r>
                      <a:endParaRPr lang="en-US" sz="2000" dirty="0"/>
                    </a:p>
                  </a:txBody>
                  <a:tcPr marT="45717" marB="45717"/>
                </a:tc>
                <a:tc>
                  <a:txBody>
                    <a:bodyPr/>
                    <a:lstStyle/>
                    <a:p>
                      <a:pPr marL="173038" indent="0"/>
                      <a:r>
                        <a:rPr lang="en-US" sz="2000" dirty="0" smtClean="0"/>
                        <a:t>0010 1</a:t>
                      </a:r>
                      <a:endParaRPr lang="en-US" sz="2000" dirty="0"/>
                    </a:p>
                  </a:txBody>
                  <a:tcPr marT="45717" marB="45717"/>
                </a:tc>
                <a:tc>
                  <a:txBody>
                    <a:bodyPr/>
                    <a:lstStyle/>
                    <a:p>
                      <a:pPr marL="173038" indent="0"/>
                      <a:r>
                        <a:rPr lang="en-US" sz="2000" dirty="0" smtClean="0"/>
                        <a:t>0010 0</a:t>
                      </a:r>
                      <a:endParaRPr lang="en-US" sz="2000" dirty="0"/>
                    </a:p>
                  </a:txBody>
                  <a:tcPr marT="45717" marB="45717"/>
                </a:tc>
                <a:extLst>
                  <a:ext uri="{0D108BD9-81ED-4DB2-BD59-A6C34878D82A}">
                    <a16:rowId xmlns:a16="http://schemas.microsoft.com/office/drawing/2014/main" val="10003"/>
                  </a:ext>
                </a:extLst>
              </a:tr>
              <a:tr h="401994">
                <a:tc>
                  <a:txBody>
                    <a:bodyPr/>
                    <a:lstStyle/>
                    <a:p>
                      <a:pPr algn="ctr"/>
                      <a:r>
                        <a:rPr lang="en-US" sz="2000" dirty="0" smtClean="0"/>
                        <a:t>3</a:t>
                      </a:r>
                      <a:endParaRPr lang="en-US" sz="2000" dirty="0"/>
                    </a:p>
                  </a:txBody>
                  <a:tcPr marT="45717" marB="45717"/>
                </a:tc>
                <a:tc>
                  <a:txBody>
                    <a:bodyPr/>
                    <a:lstStyle/>
                    <a:p>
                      <a:pPr marL="173038" indent="0"/>
                      <a:r>
                        <a:rPr lang="en-US" sz="2000" dirty="0" smtClean="0"/>
                        <a:t>0011</a:t>
                      </a:r>
                      <a:endParaRPr lang="en-US" sz="2000" dirty="0"/>
                    </a:p>
                  </a:txBody>
                  <a:tcPr marT="45717" marB="45717"/>
                </a:tc>
                <a:tc>
                  <a:txBody>
                    <a:bodyPr/>
                    <a:lstStyle/>
                    <a:p>
                      <a:pPr marL="173038" indent="0"/>
                      <a:r>
                        <a:rPr lang="en-US" sz="2000" dirty="0" smtClean="0"/>
                        <a:t>0011 0 </a:t>
                      </a:r>
                      <a:endParaRPr lang="en-US" sz="2000" dirty="0"/>
                    </a:p>
                  </a:txBody>
                  <a:tcPr marT="45717" marB="45717"/>
                </a:tc>
                <a:tc>
                  <a:txBody>
                    <a:bodyPr/>
                    <a:lstStyle/>
                    <a:p>
                      <a:pPr marL="173038" indent="0"/>
                      <a:r>
                        <a:rPr lang="en-US" sz="2000" dirty="0" smtClean="0"/>
                        <a:t>0011 1</a:t>
                      </a:r>
                      <a:endParaRPr lang="en-US" sz="2000" dirty="0"/>
                    </a:p>
                  </a:txBody>
                  <a:tcPr marT="45717" marB="45717"/>
                </a:tc>
                <a:extLst>
                  <a:ext uri="{0D108BD9-81ED-4DB2-BD59-A6C34878D82A}">
                    <a16:rowId xmlns:a16="http://schemas.microsoft.com/office/drawing/2014/main" val="10004"/>
                  </a:ext>
                </a:extLst>
              </a:tr>
              <a:tr h="401994">
                <a:tc>
                  <a:txBody>
                    <a:bodyPr/>
                    <a:lstStyle/>
                    <a:p>
                      <a:pPr algn="ctr"/>
                      <a:r>
                        <a:rPr lang="en-US" sz="2000" dirty="0" smtClean="0"/>
                        <a:t>4</a:t>
                      </a:r>
                      <a:endParaRPr lang="en-US" sz="2000" dirty="0"/>
                    </a:p>
                  </a:txBody>
                  <a:tcPr marT="45717" marB="45717"/>
                </a:tc>
                <a:tc>
                  <a:txBody>
                    <a:bodyPr/>
                    <a:lstStyle/>
                    <a:p>
                      <a:pPr marL="173038" indent="0"/>
                      <a:r>
                        <a:rPr lang="en-US" sz="2000" dirty="0" smtClean="0"/>
                        <a:t>0100</a:t>
                      </a:r>
                      <a:endParaRPr lang="en-US" sz="2000" dirty="0"/>
                    </a:p>
                  </a:txBody>
                  <a:tcPr marT="45717" marB="45717"/>
                </a:tc>
                <a:tc>
                  <a:txBody>
                    <a:bodyPr/>
                    <a:lstStyle/>
                    <a:p>
                      <a:pPr marL="173038" indent="0"/>
                      <a:r>
                        <a:rPr lang="en-US" sz="2000" dirty="0" smtClean="0"/>
                        <a:t>0100 1</a:t>
                      </a:r>
                      <a:endParaRPr lang="en-US" sz="2000" dirty="0"/>
                    </a:p>
                  </a:txBody>
                  <a:tcPr marT="45717" marB="45717"/>
                </a:tc>
                <a:tc>
                  <a:txBody>
                    <a:bodyPr/>
                    <a:lstStyle/>
                    <a:p>
                      <a:pPr marL="173038" indent="0"/>
                      <a:r>
                        <a:rPr lang="en-US" sz="2000" dirty="0" smtClean="0"/>
                        <a:t>0100 0</a:t>
                      </a:r>
                      <a:endParaRPr lang="en-US" sz="2000" dirty="0"/>
                    </a:p>
                  </a:txBody>
                  <a:tcPr marT="45717" marB="45717"/>
                </a:tc>
                <a:extLst>
                  <a:ext uri="{0D108BD9-81ED-4DB2-BD59-A6C34878D82A}">
                    <a16:rowId xmlns:a16="http://schemas.microsoft.com/office/drawing/2014/main" val="10005"/>
                  </a:ext>
                </a:extLst>
              </a:tr>
              <a:tr h="401994">
                <a:tc>
                  <a:txBody>
                    <a:bodyPr/>
                    <a:lstStyle/>
                    <a:p>
                      <a:pPr algn="ctr"/>
                      <a:r>
                        <a:rPr lang="en-US" sz="2000" dirty="0" smtClean="0"/>
                        <a:t>5</a:t>
                      </a:r>
                      <a:endParaRPr lang="en-US" sz="2000" dirty="0"/>
                    </a:p>
                  </a:txBody>
                  <a:tcPr marT="45717" marB="45717"/>
                </a:tc>
                <a:tc>
                  <a:txBody>
                    <a:bodyPr/>
                    <a:lstStyle/>
                    <a:p>
                      <a:pPr marL="173038" indent="0"/>
                      <a:r>
                        <a:rPr lang="en-US" sz="2000" dirty="0" smtClean="0"/>
                        <a:t>0101</a:t>
                      </a:r>
                      <a:endParaRPr lang="en-US" sz="2000" dirty="0"/>
                    </a:p>
                  </a:txBody>
                  <a:tcPr marT="45717" marB="45717"/>
                </a:tc>
                <a:tc>
                  <a:txBody>
                    <a:bodyPr/>
                    <a:lstStyle/>
                    <a:p>
                      <a:pPr marL="173038" indent="0"/>
                      <a:r>
                        <a:rPr lang="en-US" sz="2000" dirty="0" smtClean="0"/>
                        <a:t>0101 0</a:t>
                      </a:r>
                      <a:endParaRPr lang="en-US" sz="2000" dirty="0"/>
                    </a:p>
                  </a:txBody>
                  <a:tcPr marT="45717" marB="45717"/>
                </a:tc>
                <a:tc>
                  <a:txBody>
                    <a:bodyPr/>
                    <a:lstStyle/>
                    <a:p>
                      <a:pPr marL="173038" indent="0"/>
                      <a:r>
                        <a:rPr lang="en-US" sz="2000" dirty="0" smtClean="0"/>
                        <a:t>0101 1</a:t>
                      </a:r>
                      <a:endParaRPr lang="en-US" sz="2000" dirty="0"/>
                    </a:p>
                  </a:txBody>
                  <a:tcPr marT="45717" marB="45717"/>
                </a:tc>
                <a:extLst>
                  <a:ext uri="{0D108BD9-81ED-4DB2-BD59-A6C34878D82A}">
                    <a16:rowId xmlns:a16="http://schemas.microsoft.com/office/drawing/2014/main" val="10006"/>
                  </a:ext>
                </a:extLst>
              </a:tr>
              <a:tr h="401994">
                <a:tc>
                  <a:txBody>
                    <a:bodyPr/>
                    <a:lstStyle/>
                    <a:p>
                      <a:pPr algn="ctr"/>
                      <a:r>
                        <a:rPr lang="en-US" sz="2000" dirty="0" smtClean="0"/>
                        <a:t>6</a:t>
                      </a:r>
                      <a:endParaRPr lang="en-US" sz="2000" dirty="0"/>
                    </a:p>
                  </a:txBody>
                  <a:tcPr marT="45717" marB="45717"/>
                </a:tc>
                <a:tc>
                  <a:txBody>
                    <a:bodyPr/>
                    <a:lstStyle/>
                    <a:p>
                      <a:pPr marL="173038" indent="0"/>
                      <a:r>
                        <a:rPr lang="en-US" sz="2000" dirty="0" smtClean="0"/>
                        <a:t>0110</a:t>
                      </a:r>
                      <a:endParaRPr lang="en-US" sz="2000" dirty="0"/>
                    </a:p>
                  </a:txBody>
                  <a:tcPr marT="45717" marB="45717"/>
                </a:tc>
                <a:tc>
                  <a:txBody>
                    <a:bodyPr/>
                    <a:lstStyle/>
                    <a:p>
                      <a:pPr marL="173038" indent="0"/>
                      <a:r>
                        <a:rPr lang="en-US" sz="2000" dirty="0" smtClean="0"/>
                        <a:t>0110 0</a:t>
                      </a:r>
                      <a:endParaRPr lang="en-US" sz="2000" dirty="0"/>
                    </a:p>
                  </a:txBody>
                  <a:tcPr marT="45717" marB="45717"/>
                </a:tc>
                <a:tc>
                  <a:txBody>
                    <a:bodyPr/>
                    <a:lstStyle/>
                    <a:p>
                      <a:pPr marL="173038" indent="0"/>
                      <a:r>
                        <a:rPr lang="en-US" sz="2000" dirty="0" smtClean="0"/>
                        <a:t>0110 1</a:t>
                      </a:r>
                      <a:endParaRPr lang="en-US" sz="2000" dirty="0"/>
                    </a:p>
                  </a:txBody>
                  <a:tcPr marT="45717" marB="45717"/>
                </a:tc>
                <a:extLst>
                  <a:ext uri="{0D108BD9-81ED-4DB2-BD59-A6C34878D82A}">
                    <a16:rowId xmlns:a16="http://schemas.microsoft.com/office/drawing/2014/main" val="10007"/>
                  </a:ext>
                </a:extLst>
              </a:tr>
              <a:tr h="401994">
                <a:tc>
                  <a:txBody>
                    <a:bodyPr/>
                    <a:lstStyle/>
                    <a:p>
                      <a:pPr algn="ctr"/>
                      <a:r>
                        <a:rPr lang="en-US" sz="2000" dirty="0" smtClean="0"/>
                        <a:t>7</a:t>
                      </a:r>
                      <a:endParaRPr lang="en-US" sz="2000" dirty="0"/>
                    </a:p>
                  </a:txBody>
                  <a:tcPr marT="45717" marB="45717"/>
                </a:tc>
                <a:tc>
                  <a:txBody>
                    <a:bodyPr/>
                    <a:lstStyle/>
                    <a:p>
                      <a:pPr marL="173038" indent="0"/>
                      <a:r>
                        <a:rPr lang="en-US" sz="2000" dirty="0" smtClean="0"/>
                        <a:t>0111</a:t>
                      </a:r>
                      <a:endParaRPr lang="en-US" sz="2000" dirty="0"/>
                    </a:p>
                  </a:txBody>
                  <a:tcPr marT="45717" marB="45717"/>
                </a:tc>
                <a:tc>
                  <a:txBody>
                    <a:bodyPr/>
                    <a:lstStyle/>
                    <a:p>
                      <a:pPr marL="173038" indent="0"/>
                      <a:r>
                        <a:rPr lang="en-US" sz="2000" dirty="0" smtClean="0"/>
                        <a:t>0111 1</a:t>
                      </a:r>
                      <a:endParaRPr lang="en-US" sz="2000" dirty="0"/>
                    </a:p>
                  </a:txBody>
                  <a:tcPr marT="45717" marB="45717"/>
                </a:tc>
                <a:tc>
                  <a:txBody>
                    <a:bodyPr/>
                    <a:lstStyle/>
                    <a:p>
                      <a:pPr marL="173038" indent="0"/>
                      <a:r>
                        <a:rPr lang="en-US" sz="2000" dirty="0" smtClean="0"/>
                        <a:t>0111 0</a:t>
                      </a:r>
                      <a:endParaRPr lang="en-US" sz="2000" dirty="0"/>
                    </a:p>
                  </a:txBody>
                  <a:tcPr marT="45717" marB="45717"/>
                </a:tc>
                <a:extLst>
                  <a:ext uri="{0D108BD9-81ED-4DB2-BD59-A6C34878D82A}">
                    <a16:rowId xmlns:a16="http://schemas.microsoft.com/office/drawing/2014/main" val="10008"/>
                  </a:ext>
                </a:extLst>
              </a:tr>
              <a:tr h="401994">
                <a:tc>
                  <a:txBody>
                    <a:bodyPr/>
                    <a:lstStyle/>
                    <a:p>
                      <a:pPr algn="ctr"/>
                      <a:r>
                        <a:rPr lang="en-US" sz="2000" dirty="0" smtClean="0"/>
                        <a:t>8</a:t>
                      </a:r>
                      <a:endParaRPr lang="en-US" sz="2000" dirty="0"/>
                    </a:p>
                  </a:txBody>
                  <a:tcPr marT="45717" marB="45717"/>
                </a:tc>
                <a:tc>
                  <a:txBody>
                    <a:bodyPr/>
                    <a:lstStyle/>
                    <a:p>
                      <a:pPr marL="173038" indent="0"/>
                      <a:r>
                        <a:rPr lang="en-US" sz="2000" dirty="0" smtClean="0"/>
                        <a:t>1000</a:t>
                      </a:r>
                      <a:endParaRPr lang="en-US" sz="2000" dirty="0"/>
                    </a:p>
                  </a:txBody>
                  <a:tcPr marT="45717" marB="45717"/>
                </a:tc>
                <a:tc>
                  <a:txBody>
                    <a:bodyPr/>
                    <a:lstStyle/>
                    <a:p>
                      <a:pPr marL="173038" indent="0"/>
                      <a:r>
                        <a:rPr lang="en-US" sz="2000" dirty="0" smtClean="0"/>
                        <a:t>1000 1 </a:t>
                      </a:r>
                      <a:endParaRPr lang="en-US" sz="2000" dirty="0"/>
                    </a:p>
                  </a:txBody>
                  <a:tcPr marT="45717" marB="45717"/>
                </a:tc>
                <a:tc>
                  <a:txBody>
                    <a:bodyPr/>
                    <a:lstStyle/>
                    <a:p>
                      <a:pPr marL="173038" indent="0"/>
                      <a:r>
                        <a:rPr lang="en-US" sz="2000" dirty="0" smtClean="0"/>
                        <a:t>1000 0</a:t>
                      </a:r>
                      <a:endParaRPr lang="en-US" sz="2000" dirty="0"/>
                    </a:p>
                  </a:txBody>
                  <a:tcPr marT="45717" marB="45717"/>
                </a:tc>
                <a:extLst>
                  <a:ext uri="{0D108BD9-81ED-4DB2-BD59-A6C34878D82A}">
                    <a16:rowId xmlns:a16="http://schemas.microsoft.com/office/drawing/2014/main" val="10009"/>
                  </a:ext>
                </a:extLst>
              </a:tr>
              <a:tr h="401994">
                <a:tc>
                  <a:txBody>
                    <a:bodyPr/>
                    <a:lstStyle/>
                    <a:p>
                      <a:pPr algn="ctr"/>
                      <a:r>
                        <a:rPr lang="en-US" sz="2000" dirty="0" smtClean="0"/>
                        <a:t>9</a:t>
                      </a:r>
                      <a:endParaRPr lang="en-US" sz="2000" dirty="0"/>
                    </a:p>
                  </a:txBody>
                  <a:tcPr marT="45717" marB="45717"/>
                </a:tc>
                <a:tc>
                  <a:txBody>
                    <a:bodyPr/>
                    <a:lstStyle/>
                    <a:p>
                      <a:pPr marL="173038" indent="0"/>
                      <a:r>
                        <a:rPr lang="en-US" sz="2000" dirty="0" smtClean="0"/>
                        <a:t>1001</a:t>
                      </a:r>
                      <a:endParaRPr lang="en-US" sz="2000" dirty="0"/>
                    </a:p>
                  </a:txBody>
                  <a:tcPr marT="45717" marB="45717"/>
                </a:tc>
                <a:tc>
                  <a:txBody>
                    <a:bodyPr/>
                    <a:lstStyle/>
                    <a:p>
                      <a:pPr marL="173038" indent="0"/>
                      <a:r>
                        <a:rPr lang="en-US" sz="2000" dirty="0" smtClean="0"/>
                        <a:t>1001 0</a:t>
                      </a:r>
                      <a:endParaRPr lang="en-US" sz="2000" dirty="0"/>
                    </a:p>
                  </a:txBody>
                  <a:tcPr marT="45717" marB="45717"/>
                </a:tc>
                <a:tc>
                  <a:txBody>
                    <a:bodyPr/>
                    <a:lstStyle/>
                    <a:p>
                      <a:pPr marL="173038" indent="0"/>
                      <a:r>
                        <a:rPr lang="en-US" sz="2000" dirty="0" smtClean="0"/>
                        <a:t>1001 1</a:t>
                      </a:r>
                      <a:endParaRPr lang="en-US" sz="2000" dirty="0"/>
                    </a:p>
                  </a:txBody>
                  <a:tcPr marT="45717" marB="45717"/>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686800" cy="685800"/>
          </a:xfrm>
        </p:spPr>
        <p:txBody>
          <a:bodyPr rtlCol="0">
            <a:normAutofit/>
          </a:bodyPr>
          <a:lstStyle/>
          <a:p>
            <a:pPr fontAlgn="auto">
              <a:spcAft>
                <a:spcPts val="0"/>
              </a:spcAft>
              <a:defRPr/>
            </a:pPr>
            <a:r>
              <a:rPr lang="en-US" sz="2800" dirty="0" smtClean="0"/>
              <a:t>KODE HAMMING (</a:t>
            </a:r>
            <a:r>
              <a:rPr lang="en-US" sz="2800" cap="small" dirty="0" err="1" smtClean="0"/>
              <a:t>deteksi</a:t>
            </a:r>
            <a:r>
              <a:rPr lang="en-US" sz="2800" cap="small" dirty="0" smtClean="0"/>
              <a:t> </a:t>
            </a:r>
            <a:r>
              <a:rPr lang="en-US" sz="2800" cap="small" dirty="0" err="1" smtClean="0"/>
              <a:t>dan</a:t>
            </a:r>
            <a:r>
              <a:rPr lang="en-US" sz="2800" cap="small" dirty="0" smtClean="0"/>
              <a:t> </a:t>
            </a:r>
            <a:r>
              <a:rPr lang="en-US" sz="2800" cap="small" dirty="0" err="1" smtClean="0"/>
              <a:t>koreksi</a:t>
            </a:r>
            <a:r>
              <a:rPr lang="en-US" sz="2800" cap="small" dirty="0" smtClean="0"/>
              <a:t> </a:t>
            </a:r>
            <a:r>
              <a:rPr lang="en-US" sz="2800" cap="small" dirty="0" err="1" smtClean="0"/>
              <a:t>kesalahan</a:t>
            </a:r>
            <a:r>
              <a:rPr lang="en-US" sz="2800" cap="small" dirty="0" smtClean="0"/>
              <a:t>)</a:t>
            </a:r>
            <a:endParaRPr lang="en-US" sz="2800" dirty="0" smtClean="0"/>
          </a:p>
        </p:txBody>
      </p:sp>
      <p:sp>
        <p:nvSpPr>
          <p:cNvPr id="33795" name="TextBox 5"/>
          <p:cNvSpPr txBox="1">
            <a:spLocks noChangeArrowheads="1"/>
          </p:cNvSpPr>
          <p:nvPr/>
        </p:nvSpPr>
        <p:spPr bwMode="auto">
          <a:xfrm>
            <a:off x="381000" y="1219200"/>
            <a:ext cx="29067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Data:  0 1  1  0  (6)</a:t>
            </a:r>
          </a:p>
          <a:p>
            <a:r>
              <a:rPr lang="en-US" altLang="en-US" sz="2800"/>
              <a:t>          d</a:t>
            </a:r>
            <a:r>
              <a:rPr lang="en-US" altLang="en-US" sz="2800" baseline="-25000"/>
              <a:t>3</a:t>
            </a:r>
            <a:r>
              <a:rPr lang="en-US" altLang="en-US" sz="2800"/>
              <a:t>d</a:t>
            </a:r>
            <a:r>
              <a:rPr lang="en-US" altLang="en-US" sz="2800" baseline="-25000"/>
              <a:t>2</a:t>
            </a:r>
            <a:r>
              <a:rPr lang="en-US" altLang="en-US" sz="2800"/>
              <a:t>d</a:t>
            </a:r>
            <a:r>
              <a:rPr lang="en-US" altLang="en-US" sz="2800" baseline="-25000"/>
              <a:t>1</a:t>
            </a:r>
            <a:r>
              <a:rPr lang="en-US" altLang="en-US" sz="2800"/>
              <a:t>d</a:t>
            </a:r>
            <a:r>
              <a:rPr lang="en-US" altLang="en-US" sz="2800" baseline="-25000"/>
              <a:t>0</a:t>
            </a:r>
            <a:endParaRPr lang="en-US" altLang="en-US" sz="2800"/>
          </a:p>
        </p:txBody>
      </p:sp>
      <p:sp>
        <p:nvSpPr>
          <p:cNvPr id="33796" name="TextBox 6"/>
          <p:cNvSpPr txBox="1">
            <a:spLocks noChangeArrowheads="1"/>
          </p:cNvSpPr>
          <p:nvPr/>
        </p:nvSpPr>
        <p:spPr bwMode="auto">
          <a:xfrm>
            <a:off x="4114800" y="1219200"/>
            <a:ext cx="39560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Posisi :  1   2  3  4  5  6  7</a:t>
            </a:r>
          </a:p>
          <a:p>
            <a:r>
              <a:rPr lang="en-US" altLang="en-US" sz="2800"/>
              <a:t>              p</a:t>
            </a:r>
            <a:r>
              <a:rPr lang="en-US" altLang="en-US" sz="2800" baseline="-25000"/>
              <a:t>1</a:t>
            </a:r>
            <a:r>
              <a:rPr lang="en-US" altLang="en-US" sz="2800"/>
              <a:t> p</a:t>
            </a:r>
            <a:r>
              <a:rPr lang="en-US" altLang="en-US" sz="2800" baseline="-25000"/>
              <a:t>2</a:t>
            </a:r>
            <a:r>
              <a:rPr lang="en-US" altLang="en-US" sz="2800"/>
              <a:t> d</a:t>
            </a:r>
            <a:r>
              <a:rPr lang="en-US" altLang="en-US" sz="2800" baseline="-25000"/>
              <a:t>3 </a:t>
            </a:r>
            <a:r>
              <a:rPr lang="en-US" altLang="en-US" sz="2800"/>
              <a:t>p</a:t>
            </a:r>
            <a:r>
              <a:rPr lang="en-US" altLang="en-US" sz="2800" baseline="-25000"/>
              <a:t>4 </a:t>
            </a:r>
            <a:r>
              <a:rPr lang="en-US" altLang="en-US" sz="2800"/>
              <a:t>d</a:t>
            </a:r>
            <a:r>
              <a:rPr lang="en-US" altLang="en-US" sz="2800" baseline="-25000"/>
              <a:t>2 </a:t>
            </a:r>
            <a:r>
              <a:rPr lang="en-US" altLang="en-US" sz="2800"/>
              <a:t>d</a:t>
            </a:r>
            <a:r>
              <a:rPr lang="en-US" altLang="en-US" sz="2800" baseline="-25000"/>
              <a:t>1 </a:t>
            </a:r>
            <a:r>
              <a:rPr lang="en-US" altLang="en-US" sz="2800"/>
              <a:t>d</a:t>
            </a:r>
            <a:r>
              <a:rPr lang="en-US" altLang="en-US" sz="2800" baseline="-25000"/>
              <a:t>0</a:t>
            </a:r>
          </a:p>
          <a:p>
            <a:r>
              <a:rPr lang="en-US" altLang="en-US" sz="2800"/>
              <a:t>              p</a:t>
            </a:r>
            <a:r>
              <a:rPr lang="en-US" altLang="en-US" sz="2800" baseline="-25000"/>
              <a:t>1</a:t>
            </a:r>
            <a:r>
              <a:rPr lang="en-US" altLang="en-US" sz="2800"/>
              <a:t> p</a:t>
            </a:r>
            <a:r>
              <a:rPr lang="en-US" altLang="en-US" sz="2800" baseline="-25000"/>
              <a:t>2</a:t>
            </a:r>
            <a:r>
              <a:rPr lang="en-US" altLang="en-US" sz="2800"/>
              <a:t>  0 </a:t>
            </a:r>
            <a:r>
              <a:rPr lang="en-US" altLang="en-US" sz="2800" baseline="-25000"/>
              <a:t> </a:t>
            </a:r>
            <a:r>
              <a:rPr lang="en-US" altLang="en-US" sz="2800"/>
              <a:t>p</a:t>
            </a:r>
            <a:r>
              <a:rPr lang="en-US" altLang="en-US" sz="2800" baseline="-25000"/>
              <a:t>4 </a:t>
            </a:r>
            <a:r>
              <a:rPr lang="en-US" altLang="en-US" sz="2800"/>
              <a:t>1</a:t>
            </a:r>
            <a:r>
              <a:rPr lang="en-US" altLang="en-US" sz="2800" baseline="-25000"/>
              <a:t> </a:t>
            </a:r>
            <a:r>
              <a:rPr lang="en-US" altLang="en-US" sz="2800"/>
              <a:t>  1</a:t>
            </a:r>
            <a:r>
              <a:rPr lang="en-US" altLang="en-US" sz="2800" baseline="-25000"/>
              <a:t> </a:t>
            </a:r>
            <a:r>
              <a:rPr lang="en-US" altLang="en-US" sz="2800"/>
              <a:t> 0</a:t>
            </a:r>
            <a:endParaRPr lang="en-US" altLang="en-US" sz="2800" baseline="-25000"/>
          </a:p>
        </p:txBody>
      </p:sp>
      <p:sp>
        <p:nvSpPr>
          <p:cNvPr id="33797" name="TextBox 7"/>
          <p:cNvSpPr txBox="1">
            <a:spLocks noChangeArrowheads="1"/>
          </p:cNvSpPr>
          <p:nvPr/>
        </p:nvSpPr>
        <p:spPr bwMode="auto">
          <a:xfrm>
            <a:off x="457200" y="2895600"/>
            <a:ext cx="627221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p</a:t>
            </a:r>
            <a:r>
              <a:rPr lang="en-US" altLang="en-US" sz="2800" baseline="-25000"/>
              <a:t>1</a:t>
            </a:r>
            <a:r>
              <a:rPr lang="en-US" altLang="en-US" sz="2800"/>
              <a:t>  bertanggung jawab pada posisi: 1,3,5,7</a:t>
            </a:r>
          </a:p>
          <a:p>
            <a:r>
              <a:rPr lang="en-US" altLang="en-US" sz="2800"/>
              <a:t>p</a:t>
            </a:r>
            <a:r>
              <a:rPr lang="en-US" altLang="en-US" sz="2800" baseline="-25000"/>
              <a:t>2</a:t>
            </a:r>
            <a:r>
              <a:rPr lang="en-US" altLang="en-US" sz="2800"/>
              <a:t>  bertanggung jawab pada posisi: 2,3,6,7</a:t>
            </a:r>
          </a:p>
          <a:p>
            <a:r>
              <a:rPr lang="en-US" altLang="en-US" sz="2800"/>
              <a:t>p</a:t>
            </a:r>
            <a:r>
              <a:rPr lang="en-US" altLang="en-US" sz="2800" baseline="-25000"/>
              <a:t>4</a:t>
            </a:r>
            <a:r>
              <a:rPr lang="en-US" altLang="en-US" sz="2800"/>
              <a:t>  bertanggung jawab pada posisi: 4,5,6,7</a:t>
            </a:r>
          </a:p>
        </p:txBody>
      </p:sp>
      <p:sp>
        <p:nvSpPr>
          <p:cNvPr id="33798" name="TextBox 8"/>
          <p:cNvSpPr txBox="1">
            <a:spLocks noChangeArrowheads="1"/>
          </p:cNvSpPr>
          <p:nvPr/>
        </p:nvSpPr>
        <p:spPr bwMode="auto">
          <a:xfrm>
            <a:off x="533400" y="4648200"/>
            <a:ext cx="556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p</a:t>
            </a:r>
            <a:r>
              <a:rPr lang="en-US" altLang="en-US" sz="2800" baseline="-25000"/>
              <a:t>1</a:t>
            </a:r>
            <a:r>
              <a:rPr lang="en-US" altLang="en-US" sz="2800"/>
              <a:t> : p</a:t>
            </a:r>
            <a:r>
              <a:rPr lang="en-US" altLang="en-US" sz="2800" baseline="-25000"/>
              <a:t>1 </a:t>
            </a:r>
            <a:r>
              <a:rPr lang="en-US" altLang="en-US" sz="2800"/>
              <a:t>+ 0 + 1 + 0 = genap </a:t>
            </a:r>
            <a:r>
              <a:rPr lang="en-US" altLang="en-US" sz="2800">
                <a:sym typeface="Wingdings" panose="05000000000000000000" pitchFamily="2" charset="2"/>
              </a:rPr>
              <a:t> </a:t>
            </a:r>
            <a:r>
              <a:rPr lang="en-US" altLang="en-US" sz="2800"/>
              <a:t>p</a:t>
            </a:r>
            <a:r>
              <a:rPr lang="en-US" altLang="en-US" sz="2800" baseline="-25000"/>
              <a:t>1</a:t>
            </a:r>
            <a:r>
              <a:rPr lang="en-US" altLang="en-US" sz="2800">
                <a:sym typeface="Wingdings" panose="05000000000000000000" pitchFamily="2" charset="2"/>
              </a:rPr>
              <a:t> = 1</a:t>
            </a:r>
            <a:endParaRPr lang="en-US" altLang="en-US" sz="2800"/>
          </a:p>
          <a:p>
            <a:r>
              <a:rPr lang="en-US" altLang="en-US" sz="2800"/>
              <a:t>p</a:t>
            </a:r>
            <a:r>
              <a:rPr lang="en-US" altLang="en-US" sz="2800" baseline="-25000"/>
              <a:t>2</a:t>
            </a:r>
            <a:r>
              <a:rPr lang="en-US" altLang="en-US" sz="2800"/>
              <a:t> : p</a:t>
            </a:r>
            <a:r>
              <a:rPr lang="en-US" altLang="en-US" sz="2800" baseline="-25000"/>
              <a:t>2</a:t>
            </a:r>
            <a:r>
              <a:rPr lang="en-US" altLang="en-US" sz="2800"/>
              <a:t> + 0 + 1 + 0 = genap </a:t>
            </a:r>
            <a:r>
              <a:rPr lang="en-US" altLang="en-US" sz="2800">
                <a:sym typeface="Wingdings" panose="05000000000000000000" pitchFamily="2" charset="2"/>
              </a:rPr>
              <a:t> </a:t>
            </a:r>
            <a:r>
              <a:rPr lang="en-US" altLang="en-US" sz="2800"/>
              <a:t>p</a:t>
            </a:r>
            <a:r>
              <a:rPr lang="en-US" altLang="en-US" sz="2800" baseline="-25000"/>
              <a:t>2</a:t>
            </a:r>
            <a:r>
              <a:rPr lang="en-US" altLang="en-US" sz="2800">
                <a:sym typeface="Wingdings" panose="05000000000000000000" pitchFamily="2" charset="2"/>
              </a:rPr>
              <a:t> = 1</a:t>
            </a:r>
            <a:endParaRPr lang="en-US" altLang="en-US" sz="2800"/>
          </a:p>
          <a:p>
            <a:r>
              <a:rPr lang="en-US" altLang="en-US" sz="2800"/>
              <a:t>p</a:t>
            </a:r>
            <a:r>
              <a:rPr lang="en-US" altLang="en-US" sz="2800" baseline="-25000"/>
              <a:t>4</a:t>
            </a:r>
            <a:r>
              <a:rPr lang="en-US" altLang="en-US" sz="2800"/>
              <a:t> : p</a:t>
            </a:r>
            <a:r>
              <a:rPr lang="en-US" altLang="en-US" sz="2800" baseline="-25000"/>
              <a:t>4</a:t>
            </a:r>
            <a:r>
              <a:rPr lang="en-US" altLang="en-US" sz="2800"/>
              <a:t> + 1 + 1 + 0 = genap </a:t>
            </a:r>
            <a:r>
              <a:rPr lang="en-US" altLang="en-US" sz="2800">
                <a:sym typeface="Wingdings" panose="05000000000000000000" pitchFamily="2" charset="2"/>
              </a:rPr>
              <a:t> </a:t>
            </a:r>
            <a:r>
              <a:rPr lang="en-US" altLang="en-US" sz="2800"/>
              <a:t>p</a:t>
            </a:r>
            <a:r>
              <a:rPr lang="en-US" altLang="en-US" sz="2800" baseline="-25000"/>
              <a:t>4</a:t>
            </a:r>
            <a:r>
              <a:rPr lang="en-US" altLang="en-US" sz="2800">
                <a:sym typeface="Wingdings" panose="05000000000000000000" pitchFamily="2" charset="2"/>
              </a:rPr>
              <a:t> = 0</a:t>
            </a:r>
            <a:endParaRPr lang="en-US" altLang="en-US" sz="2800"/>
          </a:p>
        </p:txBody>
      </p:sp>
      <p:sp>
        <p:nvSpPr>
          <p:cNvPr id="33799" name="TextBox 9"/>
          <p:cNvSpPr txBox="1">
            <a:spLocks noChangeArrowheads="1"/>
          </p:cNvSpPr>
          <p:nvPr/>
        </p:nvSpPr>
        <p:spPr bwMode="auto">
          <a:xfrm>
            <a:off x="6248400" y="4876800"/>
            <a:ext cx="27495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b="1"/>
              <a:t>Kode Hamming:</a:t>
            </a:r>
          </a:p>
          <a:p>
            <a:r>
              <a:rPr lang="en-US" altLang="en-US" sz="2800" b="1"/>
              <a:t>1 1 0 0 1 1 0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76200" y="76200"/>
            <a:ext cx="8915400" cy="1295400"/>
          </a:xfrm>
        </p:spPr>
        <p:txBody>
          <a:bodyPr rtlCol="0">
            <a:normAutofit/>
          </a:bodyPr>
          <a:lstStyle/>
          <a:p>
            <a:pPr fontAlgn="auto">
              <a:spcAft>
                <a:spcPts val="0"/>
              </a:spcAft>
              <a:defRPr/>
            </a:pPr>
            <a:r>
              <a:rPr lang="en-US" sz="2800" smtClean="0"/>
              <a:t>MISAL KODE HAMMING PARITAS GENAP DARI BCD ADALAH  </a:t>
            </a:r>
            <a:r>
              <a:rPr lang="en-US" sz="2800" b="1" smtClean="0"/>
              <a:t>1 1 1 0 1 1 0 </a:t>
            </a:r>
            <a:r>
              <a:rPr lang="en-US" sz="2800" smtClean="0"/>
              <a:t>, BERAPA NILAI BCD TSB?</a:t>
            </a:r>
            <a:r>
              <a:rPr lang="en-US" sz="2400" b="1" smtClean="0"/>
              <a:t/>
            </a:r>
            <a:br>
              <a:rPr lang="en-US" sz="2400" b="1" smtClean="0"/>
            </a:br>
            <a:endParaRPr lang="en-US" sz="2400" smtClean="0"/>
          </a:p>
        </p:txBody>
      </p:sp>
      <p:sp>
        <p:nvSpPr>
          <p:cNvPr id="34819" name="TextBox 6"/>
          <p:cNvSpPr txBox="1">
            <a:spLocks noChangeArrowheads="1"/>
          </p:cNvSpPr>
          <p:nvPr/>
        </p:nvSpPr>
        <p:spPr bwMode="auto">
          <a:xfrm>
            <a:off x="381000" y="1524000"/>
            <a:ext cx="39814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Posisi :  1   2  3  4  5  6  7</a:t>
            </a:r>
          </a:p>
          <a:p>
            <a:r>
              <a:rPr lang="en-US" altLang="en-US" sz="2800"/>
              <a:t>              p</a:t>
            </a:r>
            <a:r>
              <a:rPr lang="en-US" altLang="en-US" sz="2800" baseline="-25000"/>
              <a:t>1</a:t>
            </a:r>
            <a:r>
              <a:rPr lang="en-US" altLang="en-US" sz="2800"/>
              <a:t> p</a:t>
            </a:r>
            <a:r>
              <a:rPr lang="en-US" altLang="en-US" sz="2800" baseline="-25000"/>
              <a:t>2</a:t>
            </a:r>
            <a:r>
              <a:rPr lang="en-US" altLang="en-US" sz="2800"/>
              <a:t> d</a:t>
            </a:r>
            <a:r>
              <a:rPr lang="en-US" altLang="en-US" sz="2800" baseline="-25000"/>
              <a:t>3 </a:t>
            </a:r>
            <a:r>
              <a:rPr lang="en-US" altLang="en-US" sz="2800"/>
              <a:t>p</a:t>
            </a:r>
            <a:r>
              <a:rPr lang="en-US" altLang="en-US" sz="2800" baseline="-25000"/>
              <a:t>4 </a:t>
            </a:r>
            <a:r>
              <a:rPr lang="en-US" altLang="en-US" sz="2800"/>
              <a:t>d</a:t>
            </a:r>
            <a:r>
              <a:rPr lang="en-US" altLang="en-US" sz="2800" baseline="-25000"/>
              <a:t>2 </a:t>
            </a:r>
            <a:r>
              <a:rPr lang="en-US" altLang="en-US" sz="2800"/>
              <a:t>d</a:t>
            </a:r>
            <a:r>
              <a:rPr lang="en-US" altLang="en-US" sz="2800" baseline="-25000"/>
              <a:t>1 </a:t>
            </a:r>
            <a:r>
              <a:rPr lang="en-US" altLang="en-US" sz="2800"/>
              <a:t>d</a:t>
            </a:r>
            <a:r>
              <a:rPr lang="en-US" altLang="en-US" sz="2800" baseline="-25000"/>
              <a:t>0</a:t>
            </a:r>
          </a:p>
          <a:p>
            <a:r>
              <a:rPr lang="en-US" altLang="en-US" sz="2800"/>
              <a:t>              1   1  1  0 </a:t>
            </a:r>
            <a:r>
              <a:rPr lang="en-US" altLang="en-US" sz="2800" baseline="-25000"/>
              <a:t>  </a:t>
            </a:r>
            <a:r>
              <a:rPr lang="en-US" altLang="en-US" sz="2800"/>
              <a:t>1  1</a:t>
            </a:r>
            <a:r>
              <a:rPr lang="en-US" altLang="en-US" sz="2800" baseline="-25000"/>
              <a:t> </a:t>
            </a:r>
            <a:r>
              <a:rPr lang="en-US" altLang="en-US" sz="2800"/>
              <a:t> 0</a:t>
            </a:r>
            <a:endParaRPr lang="en-US" altLang="en-US" sz="2800" baseline="-25000"/>
          </a:p>
        </p:txBody>
      </p:sp>
      <p:sp>
        <p:nvSpPr>
          <p:cNvPr id="34820" name="TextBox 8"/>
          <p:cNvSpPr txBox="1">
            <a:spLocks noChangeArrowheads="1"/>
          </p:cNvSpPr>
          <p:nvPr/>
        </p:nvSpPr>
        <p:spPr bwMode="auto">
          <a:xfrm>
            <a:off x="457200" y="3352800"/>
            <a:ext cx="5562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p</a:t>
            </a:r>
            <a:r>
              <a:rPr lang="en-US" altLang="en-US" sz="2800" baseline="-25000"/>
              <a:t>1</a:t>
            </a:r>
            <a:r>
              <a:rPr lang="en-US" altLang="en-US" sz="2800"/>
              <a:t> : 1</a:t>
            </a:r>
            <a:r>
              <a:rPr lang="en-US" altLang="en-US" sz="2800" baseline="-25000"/>
              <a:t> </a:t>
            </a:r>
            <a:r>
              <a:rPr lang="en-US" altLang="en-US" sz="2800"/>
              <a:t>+ 1 + 1 + 0 = ganjil </a:t>
            </a:r>
            <a:r>
              <a:rPr lang="en-US" altLang="en-US" sz="2800">
                <a:sym typeface="Wingdings" panose="05000000000000000000" pitchFamily="2" charset="2"/>
              </a:rPr>
              <a:t> </a:t>
            </a:r>
            <a:r>
              <a:rPr lang="en-US" altLang="en-US" sz="2800"/>
              <a:t>salah</a:t>
            </a:r>
          </a:p>
          <a:p>
            <a:r>
              <a:rPr lang="en-US" altLang="en-US" sz="2800"/>
              <a:t>p</a:t>
            </a:r>
            <a:r>
              <a:rPr lang="en-US" altLang="en-US" sz="2800" baseline="-25000"/>
              <a:t>2</a:t>
            </a:r>
            <a:r>
              <a:rPr lang="en-US" altLang="en-US" sz="2800"/>
              <a:t> : 1 + 1 + 1 + 0 = ganjil </a:t>
            </a:r>
            <a:r>
              <a:rPr lang="en-US" altLang="en-US" sz="2800">
                <a:sym typeface="Wingdings" panose="05000000000000000000" pitchFamily="2" charset="2"/>
              </a:rPr>
              <a:t> </a:t>
            </a:r>
            <a:r>
              <a:rPr lang="en-US" altLang="en-US" sz="2800"/>
              <a:t>salah</a:t>
            </a:r>
          </a:p>
          <a:p>
            <a:r>
              <a:rPr lang="en-US" altLang="en-US" sz="2800"/>
              <a:t>p</a:t>
            </a:r>
            <a:r>
              <a:rPr lang="en-US" altLang="en-US" sz="2800" baseline="-25000"/>
              <a:t>4</a:t>
            </a:r>
            <a:r>
              <a:rPr lang="en-US" altLang="en-US" sz="2800"/>
              <a:t> : 0 + 1 + 1 + 0 = genap </a:t>
            </a:r>
            <a:r>
              <a:rPr lang="en-US" altLang="en-US" sz="2800">
                <a:sym typeface="Wingdings" panose="05000000000000000000" pitchFamily="2" charset="2"/>
              </a:rPr>
              <a:t> </a:t>
            </a:r>
            <a:r>
              <a:rPr lang="en-US" altLang="en-US" sz="2800"/>
              <a:t>benar</a:t>
            </a:r>
          </a:p>
        </p:txBody>
      </p:sp>
      <p:sp>
        <p:nvSpPr>
          <p:cNvPr id="34821" name="TextBox 9"/>
          <p:cNvSpPr txBox="1">
            <a:spLocks noChangeArrowheads="1"/>
          </p:cNvSpPr>
          <p:nvPr/>
        </p:nvSpPr>
        <p:spPr bwMode="auto">
          <a:xfrm>
            <a:off x="5029200" y="1600200"/>
            <a:ext cx="3810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Yang benar: 1 1 0 0 1 1 0</a:t>
            </a:r>
          </a:p>
          <a:p>
            <a:r>
              <a:rPr lang="en-US" altLang="en-US" sz="2800"/>
              <a:t>Data : 0110 (6)</a:t>
            </a:r>
          </a:p>
        </p:txBody>
      </p:sp>
      <p:sp>
        <p:nvSpPr>
          <p:cNvPr id="34822" name="TextBox 10"/>
          <p:cNvSpPr txBox="1">
            <a:spLocks noChangeArrowheads="1"/>
          </p:cNvSpPr>
          <p:nvPr/>
        </p:nvSpPr>
        <p:spPr bwMode="auto">
          <a:xfrm>
            <a:off x="457200" y="5029200"/>
            <a:ext cx="541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800"/>
              <a:t>Bit yang salah adalah posisi: 3 ????</a:t>
            </a:r>
          </a:p>
        </p:txBody>
      </p:sp>
      <p:cxnSp>
        <p:nvCxnSpPr>
          <p:cNvPr id="17" name="Straight Arrow Connector 16"/>
          <p:cNvCxnSpPr/>
          <p:nvPr/>
        </p:nvCxnSpPr>
        <p:spPr>
          <a:xfrm rot="16200000" flipV="1">
            <a:off x="2590800" y="2971800"/>
            <a:ext cx="2209800" cy="20574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TotalTime>
  <Words>1415</Words>
  <Application>Microsoft Office PowerPoint</Application>
  <PresentationFormat>On-screen Show (4:3)</PresentationFormat>
  <Paragraphs>275</Paragraphs>
  <Slides>33</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2" baseType="lpstr">
      <vt:lpstr>Arial</vt:lpstr>
      <vt:lpstr>Bookman Old Style</vt:lpstr>
      <vt:lpstr>Calibri</vt:lpstr>
      <vt:lpstr>Calibri Light</vt:lpstr>
      <vt:lpstr>Times New Roman</vt:lpstr>
      <vt:lpstr>Wingdings</vt:lpstr>
      <vt:lpstr>Wingdings 2</vt:lpstr>
      <vt:lpstr>Retrospect</vt:lpstr>
      <vt:lpstr>Document</vt:lpstr>
      <vt:lpstr>PENDAHULUAN</vt:lpstr>
      <vt:lpstr>PowerPoint Presentation</vt:lpstr>
      <vt:lpstr>Representasi Analog dan Digital</vt:lpstr>
      <vt:lpstr>PowerPoint Presentation</vt:lpstr>
      <vt:lpstr>PowerPoint Presentation</vt:lpstr>
      <vt:lpstr>PowerPoint Presentation</vt:lpstr>
      <vt:lpstr>PowerPoint Presentation</vt:lpstr>
      <vt:lpstr>PowerPoint Presentation</vt:lpstr>
      <vt:lpstr>Contoh sistem elektronika analog</vt:lpstr>
      <vt:lpstr>Contoh penggabungan  sistem analog dan digital</vt:lpstr>
      <vt:lpstr>Sejarah Sistem Digital</vt:lpstr>
      <vt:lpstr>PowerPoint Presentation</vt:lpstr>
      <vt:lpstr>Definisi</vt:lpstr>
      <vt:lpstr> Sistem Bilangan</vt:lpstr>
      <vt:lpstr>1. Sistem Bilangan Desimal</vt:lpstr>
      <vt:lpstr>2. Sistem Bilangan Biner</vt:lpstr>
      <vt:lpstr>3. Sistem Bilangan Oktal</vt:lpstr>
      <vt:lpstr>4. Sistem Bilangan Heksadesimal</vt:lpstr>
      <vt:lpstr>Tabel konversi antar sistem bilangan</vt:lpstr>
      <vt:lpstr>Konversi Bilangan Desimal  ke Bilangan Biner</vt:lpstr>
      <vt:lpstr>Konversi Bilangan Desimal  ke Bilangan Oktal</vt:lpstr>
      <vt:lpstr>Konversi Bilangan Biner ke Bilangan Oktal</vt:lpstr>
      <vt:lpstr>Konversi Bilangan Biner ke Bilangan Hexadesimal</vt:lpstr>
      <vt:lpstr>Operasi Aritmatika </vt:lpstr>
      <vt:lpstr>Penjumlahan bilangan biner</vt:lpstr>
      <vt:lpstr>Pengurangan bilangan biner</vt:lpstr>
      <vt:lpstr>Perkalian bilangan biner</vt:lpstr>
      <vt:lpstr>Pembagian bilangan biner</vt:lpstr>
      <vt:lpstr>PowerPoint Presentation</vt:lpstr>
      <vt:lpstr>PENGKODEAN </vt:lpstr>
      <vt:lpstr>KODE DENGAN PENDETEKSI KESALAHAN</vt:lpstr>
      <vt:lpstr>KODE HAMMING (deteksi dan koreksi kesalahan)</vt:lpstr>
      <vt:lpstr>MISAL KODE HAMMING PARITAS GENAP DARI BCD ADALAH  1 1 1 0 1 1 0 , BERAPA NILAI BCD TSB?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PENDAHULUAN</dc:title>
  <dc:creator>Fivtatianti</dc:creator>
  <cp:lastModifiedBy>imad</cp:lastModifiedBy>
  <cp:revision>6</cp:revision>
  <dcterms:created xsi:type="dcterms:W3CDTF">2012-08-08T16:29:25Z</dcterms:created>
  <dcterms:modified xsi:type="dcterms:W3CDTF">2021-09-09T11:44:18Z</dcterms:modified>
</cp:coreProperties>
</file>