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6" r:id="rId7"/>
    <p:sldId id="261" r:id="rId8"/>
    <p:sldId id="262" r:id="rId9"/>
    <p:sldId id="263" r:id="rId10"/>
    <p:sldId id="265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36F42-4264-4240-A504-D30864293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742465"/>
            <a:ext cx="8144134" cy="1373070"/>
          </a:xfrm>
        </p:spPr>
        <p:txBody>
          <a:bodyPr/>
          <a:lstStyle/>
          <a:p>
            <a:pPr algn="ctr"/>
            <a:r>
              <a:rPr lang="en-US" sz="4000" dirty="0" err="1">
                <a:solidFill>
                  <a:schemeClr val="accent6">
                    <a:lumMod val="75000"/>
                  </a:schemeClr>
                </a:solidFill>
              </a:rPr>
              <a:t>Pencegahan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 &amp; </a:t>
            </a:r>
            <a:r>
              <a:rPr lang="en-US" sz="4000" dirty="0" err="1">
                <a:solidFill>
                  <a:schemeClr val="accent6">
                    <a:lumMod val="75000"/>
                  </a:schemeClr>
                </a:solidFill>
              </a:rPr>
              <a:t>Perawatan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75000"/>
                  </a:schemeClr>
                </a:solidFill>
              </a:rPr>
              <a:t>Cedera</a:t>
            </a:r>
            <a:endParaRPr lang="en-ID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CA4A2C-53F6-433A-B0AB-B20C1B3C8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7866" y="6169830"/>
            <a:ext cx="8144134" cy="111768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“Definition of Injury”</a:t>
            </a:r>
            <a:endParaRPr lang="en-ID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397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E13EA-53BB-4450-AF6D-E2211BF8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Luka ???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27333-4AED-4CB5-A7E4-1705540E6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D" sz="2800" dirty="0">
                <a:latin typeface="Arial Narrow" panose="020B0606020202030204" pitchFamily="34" charset="0"/>
              </a:rPr>
              <a:t>Luka </a:t>
            </a:r>
            <a:r>
              <a:rPr lang="en-ID" sz="2800" dirty="0" err="1">
                <a:latin typeface="Arial Narrow" panose="020B0606020202030204" pitchFamily="34" charset="0"/>
              </a:rPr>
              <a:t>adalah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hilang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atau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rusaknya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sebagian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jaringan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tubuh</a:t>
            </a:r>
            <a:r>
              <a:rPr lang="en-ID" sz="2800" dirty="0">
                <a:latin typeface="Arial Narrow" panose="020B0606020202030204" pitchFamily="34" charset="0"/>
              </a:rPr>
              <a:t> yang </a:t>
            </a:r>
            <a:r>
              <a:rPr lang="en-ID" sz="2800" dirty="0" err="1">
                <a:latin typeface="Arial Narrow" panose="020B0606020202030204" pitchFamily="34" charset="0"/>
              </a:rPr>
              <a:t>disebabkan</a:t>
            </a:r>
            <a:r>
              <a:rPr lang="en-ID" sz="2800" dirty="0">
                <a:latin typeface="Arial Narrow" panose="020B0606020202030204" pitchFamily="34" charset="0"/>
              </a:rPr>
              <a:t> oleh 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trauma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benda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tajam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atau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tumpul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perubahan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suhu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zat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kimia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ledakan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sengatan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listrik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atau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gigitan</a:t>
            </a:r>
            <a:r>
              <a:rPr lang="en-ID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hewan</a:t>
            </a:r>
            <a:r>
              <a:rPr lang="en-ID" sz="2800" dirty="0">
                <a:latin typeface="Arial Narrow" panose="020B0606020202030204" pitchFamily="34" charset="0"/>
              </a:rPr>
              <a:t>[ R. </a:t>
            </a:r>
            <a:r>
              <a:rPr lang="en-ID" sz="2800" dirty="0" err="1">
                <a:latin typeface="Arial Narrow" panose="020B0606020202030204" pitchFamily="34" charset="0"/>
              </a:rPr>
              <a:t>Sjamsu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Hidayat</a:t>
            </a:r>
            <a:r>
              <a:rPr lang="en-ID" sz="2800" dirty="0">
                <a:latin typeface="Arial Narrow" panose="020B0606020202030204" pitchFamily="34" charset="0"/>
              </a:rPr>
              <a:t>, 1997].</a:t>
            </a:r>
          </a:p>
          <a:p>
            <a:pPr algn="just"/>
            <a:r>
              <a:rPr lang="en-ID" sz="2800" dirty="0" err="1">
                <a:latin typeface="Arial Narrow" panose="020B0606020202030204" pitchFamily="34" charset="0"/>
              </a:rPr>
              <a:t>MenurutKoiner</a:t>
            </a:r>
            <a:r>
              <a:rPr lang="en-ID" sz="2800" dirty="0">
                <a:latin typeface="Arial Narrow" panose="020B0606020202030204" pitchFamily="34" charset="0"/>
              </a:rPr>
              <a:t> dan </a:t>
            </a:r>
            <a:r>
              <a:rPr lang="en-ID" sz="2800" dirty="0" err="1">
                <a:latin typeface="Arial Narrow" panose="020B0606020202030204" pitchFamily="34" charset="0"/>
              </a:rPr>
              <a:t>Taylanluka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adalah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terganggunya</a:t>
            </a:r>
            <a:r>
              <a:rPr lang="en-ID" sz="2800" dirty="0">
                <a:latin typeface="Arial Narrow" panose="020B0606020202030204" pitchFamily="34" charset="0"/>
              </a:rPr>
              <a:t> (disruption) </a:t>
            </a:r>
            <a:r>
              <a:rPr lang="en-ID" sz="2800" dirty="0" err="1">
                <a:latin typeface="Arial Narrow" panose="020B0606020202030204" pitchFamily="34" charset="0"/>
              </a:rPr>
              <a:t>integritas</a:t>
            </a:r>
            <a:r>
              <a:rPr lang="en-ID" sz="2800" dirty="0">
                <a:latin typeface="Arial Narrow" panose="020B0606020202030204" pitchFamily="34" charset="0"/>
              </a:rPr>
              <a:t> normal </a:t>
            </a:r>
            <a:r>
              <a:rPr lang="en-ID" sz="2800" dirty="0" err="1">
                <a:latin typeface="Arial Narrow" panose="020B0606020202030204" pitchFamily="34" charset="0"/>
              </a:rPr>
              <a:t>dari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kulit</a:t>
            </a:r>
            <a:r>
              <a:rPr lang="en-ID" sz="2800" dirty="0">
                <a:latin typeface="Arial Narrow" panose="020B0606020202030204" pitchFamily="34" charset="0"/>
              </a:rPr>
              <a:t> dan </a:t>
            </a:r>
            <a:r>
              <a:rPr lang="en-ID" sz="2800" dirty="0" err="1">
                <a:latin typeface="Arial Narrow" panose="020B0606020202030204" pitchFamily="34" charset="0"/>
              </a:rPr>
              <a:t>jaringan</a:t>
            </a:r>
            <a:r>
              <a:rPr lang="en-ID" sz="2800" dirty="0">
                <a:latin typeface="Arial Narrow" panose="020B0606020202030204" pitchFamily="34" charset="0"/>
              </a:rPr>
              <a:t> di </a:t>
            </a:r>
            <a:r>
              <a:rPr lang="en-ID" sz="2800" dirty="0" err="1">
                <a:latin typeface="Arial Narrow" panose="020B0606020202030204" pitchFamily="34" charset="0"/>
              </a:rPr>
              <a:t>bawahnya</a:t>
            </a:r>
            <a:r>
              <a:rPr lang="en-ID" sz="2800" dirty="0">
                <a:latin typeface="Arial Narrow" panose="020B0606020202030204" pitchFamily="34" charset="0"/>
              </a:rPr>
              <a:t> yang </a:t>
            </a:r>
            <a:r>
              <a:rPr lang="en-ID" sz="2800" dirty="0" err="1">
                <a:latin typeface="Arial Narrow" panose="020B0606020202030204" pitchFamily="34" charset="0"/>
              </a:rPr>
              <a:t>terjadi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secara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tiba-tiba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atau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disengaja</a:t>
            </a:r>
            <a:r>
              <a:rPr lang="en-ID" sz="2800" dirty="0">
                <a:latin typeface="Arial Narrow" panose="020B0606020202030204" pitchFamily="34" charset="0"/>
              </a:rPr>
              <a:t>, </a:t>
            </a:r>
            <a:r>
              <a:rPr lang="en-ID" sz="2800" dirty="0" err="1">
                <a:latin typeface="Arial Narrow" panose="020B0606020202030204" pitchFamily="34" charset="0"/>
              </a:rPr>
              <a:t>tertutup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atau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terbuka</a:t>
            </a:r>
            <a:r>
              <a:rPr lang="en-ID" sz="2800" dirty="0">
                <a:latin typeface="Arial Narrow" panose="020B0606020202030204" pitchFamily="34" charset="0"/>
              </a:rPr>
              <a:t>, </a:t>
            </a:r>
            <a:r>
              <a:rPr lang="en-ID" sz="2800" dirty="0" err="1">
                <a:latin typeface="Arial Narrow" panose="020B0606020202030204" pitchFamily="34" charset="0"/>
              </a:rPr>
              <a:t>bersih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atau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terkontaminasi</a:t>
            </a:r>
            <a:r>
              <a:rPr lang="en-ID" sz="2800" dirty="0">
                <a:latin typeface="Arial Narrow" panose="020B0606020202030204" pitchFamily="34" charset="0"/>
              </a:rPr>
              <a:t>, superficial </a:t>
            </a:r>
            <a:r>
              <a:rPr lang="en-ID" sz="2800" dirty="0" err="1">
                <a:latin typeface="Arial Narrow" panose="020B0606020202030204" pitchFamily="34" charset="0"/>
              </a:rPr>
              <a:t>atau</a:t>
            </a:r>
            <a:r>
              <a:rPr lang="en-ID" sz="2800" dirty="0">
                <a:latin typeface="Arial Narrow" panose="020B0606020202030204" pitchFamily="34" charset="0"/>
              </a:rPr>
              <a:t> </a:t>
            </a:r>
            <a:r>
              <a:rPr lang="en-ID" sz="2800" dirty="0" err="1">
                <a:latin typeface="Arial Narrow" panose="020B0606020202030204" pitchFamily="34" charset="0"/>
              </a:rPr>
              <a:t>dalam</a:t>
            </a:r>
            <a:r>
              <a:rPr lang="en-ID" sz="2800" dirty="0"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779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A488C-A33C-4961-BDC8-BBDD662F7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251" y="700219"/>
            <a:ext cx="9613861" cy="1080938"/>
          </a:xfrm>
        </p:spPr>
        <p:txBody>
          <a:bodyPr/>
          <a:lstStyle/>
          <a:p>
            <a:endParaRPr lang="en-ID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14F33FD-4381-4FB0-BDB5-E062B14F7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0574144" cy="689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3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194E9E0E-9B57-442C-9AF7-6805E6833B53}"/>
              </a:ext>
            </a:extLst>
          </p:cNvPr>
          <p:cNvSpPr/>
          <p:nvPr/>
        </p:nvSpPr>
        <p:spPr>
          <a:xfrm>
            <a:off x="4353339" y="2622274"/>
            <a:ext cx="3246783" cy="16134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TUJUAN OLAHRAGA</a:t>
            </a:r>
            <a:endParaRPr lang="en-ID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2521FD2-A9F3-4619-8308-B57398B44086}"/>
              </a:ext>
            </a:extLst>
          </p:cNvPr>
          <p:cNvSpPr/>
          <p:nvPr/>
        </p:nvSpPr>
        <p:spPr>
          <a:xfrm>
            <a:off x="6877878" y="4588564"/>
            <a:ext cx="2478156" cy="9276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lifestyle</a:t>
            </a:r>
            <a:endParaRPr lang="en-ID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DA8B696-C35D-4B1E-BDCB-8A7A8A8159AC}"/>
              </a:ext>
            </a:extLst>
          </p:cNvPr>
          <p:cNvSpPr/>
          <p:nvPr/>
        </p:nvSpPr>
        <p:spPr>
          <a:xfrm>
            <a:off x="2425147" y="4580282"/>
            <a:ext cx="2478156" cy="9276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prestasi</a:t>
            </a:r>
            <a:endParaRPr lang="en-ID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DFD5CF5-FB52-49B0-87DA-7A7CD65384BE}"/>
              </a:ext>
            </a:extLst>
          </p:cNvPr>
          <p:cNvSpPr/>
          <p:nvPr/>
        </p:nvSpPr>
        <p:spPr>
          <a:xfrm>
            <a:off x="4684643" y="886240"/>
            <a:ext cx="2478156" cy="9276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healthy</a:t>
            </a:r>
            <a:endParaRPr lang="en-ID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BA649E-044F-4162-9316-7D4783FAEEA7}"/>
              </a:ext>
            </a:extLst>
          </p:cNvPr>
          <p:cNvSpPr/>
          <p:nvPr/>
        </p:nvSpPr>
        <p:spPr>
          <a:xfrm>
            <a:off x="1431234" y="1933161"/>
            <a:ext cx="2478156" cy="9276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education</a:t>
            </a:r>
            <a:endParaRPr lang="en-ID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E85CD50-0491-430C-BC04-C515552DB41B}"/>
              </a:ext>
            </a:extLst>
          </p:cNvPr>
          <p:cNvSpPr/>
          <p:nvPr/>
        </p:nvSpPr>
        <p:spPr>
          <a:xfrm>
            <a:off x="7838662" y="1905001"/>
            <a:ext cx="2478156" cy="9276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rehabilitation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6803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085CE7-169E-4401-972C-F20954AE8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Sport Injury</a:t>
            </a:r>
            <a:endParaRPr lang="en-ID" i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9500D26-0575-4A83-A3E7-78D611CE7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1233383" cy="376789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 err="1"/>
              <a:t>Segala</a:t>
            </a:r>
            <a:r>
              <a:rPr lang="en-US" sz="3200" dirty="0"/>
              <a:t> </a:t>
            </a:r>
            <a:r>
              <a:rPr lang="en-US" sz="3200" dirty="0" err="1"/>
              <a:t>macam</a:t>
            </a:r>
            <a:r>
              <a:rPr lang="en-US" sz="3200" dirty="0"/>
              <a:t>  </a:t>
            </a:r>
            <a:r>
              <a:rPr lang="en-US" sz="3200" dirty="0" err="1"/>
              <a:t>cedera</a:t>
            </a:r>
            <a:r>
              <a:rPr lang="en-US" sz="3200" dirty="0"/>
              <a:t> yang </a:t>
            </a:r>
            <a:r>
              <a:rPr lang="en-US" sz="3200" dirty="0" err="1"/>
              <a:t>timbul</a:t>
            </a:r>
            <a:r>
              <a:rPr lang="en-US" sz="3200" dirty="0"/>
              <a:t>, </a:t>
            </a:r>
            <a:r>
              <a:rPr lang="en-US" sz="3200" dirty="0" err="1"/>
              <a:t>baik</a:t>
            </a:r>
            <a:r>
              <a:rPr lang="en-US" sz="3200" dirty="0"/>
              <a:t> pada </a:t>
            </a:r>
            <a:r>
              <a:rPr lang="en-US" sz="3200" dirty="0" err="1"/>
              <a:t>waktu</a:t>
            </a:r>
            <a:r>
              <a:rPr lang="en-US" sz="3200" dirty="0"/>
              <a:t> </a:t>
            </a:r>
            <a:r>
              <a:rPr lang="en-US" sz="3200" dirty="0" err="1"/>
              <a:t>latihan</a:t>
            </a:r>
            <a:r>
              <a:rPr lang="en-US" sz="3200" dirty="0"/>
              <a:t> </a:t>
            </a:r>
            <a:r>
              <a:rPr lang="en-US" sz="3200" dirty="0" err="1"/>
              <a:t>maupun</a:t>
            </a:r>
            <a:r>
              <a:rPr lang="en-US" sz="3200" dirty="0"/>
              <a:t> pada </a:t>
            </a:r>
            <a:r>
              <a:rPr lang="en-US" sz="3200" dirty="0" err="1"/>
              <a:t>waktu</a:t>
            </a:r>
            <a:r>
              <a:rPr lang="en-US" sz="3200" dirty="0"/>
              <a:t> </a:t>
            </a:r>
            <a:r>
              <a:rPr lang="en-US" sz="3200" dirty="0" err="1"/>
              <a:t>berolahraga</a:t>
            </a:r>
            <a:r>
              <a:rPr lang="en-US" sz="3200" dirty="0"/>
              <a:t> (</a:t>
            </a:r>
            <a:r>
              <a:rPr lang="en-US" sz="3200" dirty="0" err="1"/>
              <a:t>pertandingan</a:t>
            </a:r>
            <a:r>
              <a:rPr lang="en-US" sz="3200" dirty="0"/>
              <a:t>) </a:t>
            </a:r>
            <a:r>
              <a:rPr lang="en-US" sz="3200" dirty="0" err="1"/>
              <a:t>ataupun</a:t>
            </a:r>
            <a:r>
              <a:rPr lang="en-US" sz="3200" dirty="0"/>
              <a:t> </a:t>
            </a:r>
            <a:r>
              <a:rPr lang="en-US" sz="3200" dirty="0" err="1"/>
              <a:t>sesudahnya</a:t>
            </a:r>
            <a:r>
              <a:rPr lang="en-US" sz="3200" dirty="0"/>
              <a:t>, dan </a:t>
            </a:r>
            <a:r>
              <a:rPr lang="en-US" sz="3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tulang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3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otot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tendon, </a:t>
            </a:r>
            <a:r>
              <a:rPr lang="en-US" sz="32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serta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ligamentum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1073443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88643-0371-4001-8DFD-3B8FC2673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838968-25D5-4B80-B494-E383C26596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0693" y="588149"/>
            <a:ext cx="10803168" cy="6076782"/>
          </a:xfrm>
        </p:spPr>
      </p:pic>
    </p:spTree>
    <p:extLst>
      <p:ext uri="{BB962C8B-B14F-4D97-AF65-F5344CB8AC3E}">
        <p14:creationId xmlns:p14="http://schemas.microsoft.com/office/powerpoint/2010/main" val="192393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B2E89-2C31-4B4F-BEC0-D3C44767A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Faktor</a:t>
            </a:r>
            <a:r>
              <a:rPr lang="en-US" dirty="0"/>
              <a:t> sport injury ???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80C51-576E-4044-9369-7A0F634B3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Usia</a:t>
            </a:r>
            <a:endParaRPr lang="en-US" dirty="0"/>
          </a:p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Kelamin</a:t>
            </a:r>
            <a:r>
              <a:rPr lang="en-US" dirty="0"/>
              <a:t> </a:t>
            </a:r>
          </a:p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Olahraga</a:t>
            </a:r>
            <a:endParaRPr lang="en-US" dirty="0"/>
          </a:p>
          <a:p>
            <a:r>
              <a:rPr lang="en-US" dirty="0" err="1"/>
              <a:t>Sarana</a:t>
            </a:r>
            <a:r>
              <a:rPr lang="en-US" dirty="0"/>
              <a:t> dan </a:t>
            </a:r>
            <a:r>
              <a:rPr lang="en-US" dirty="0" err="1"/>
              <a:t>Prasarana</a:t>
            </a:r>
            <a:endParaRPr lang="en-US" dirty="0"/>
          </a:p>
          <a:p>
            <a:r>
              <a:rPr lang="en-US" dirty="0" err="1"/>
              <a:t>Gizi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924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99903-EDAB-44E4-8C4C-24D2F26E3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Macam</a:t>
            </a:r>
            <a:r>
              <a:rPr lang="en-US" dirty="0"/>
              <a:t> –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olahraga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46019-3752-4826-802F-D11B642C6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2129905"/>
            <a:ext cx="9711086" cy="3974867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</a:pPr>
            <a:r>
              <a:rPr lang="en-US" altLang="en-US" dirty="0"/>
              <a:t>Strain.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kerusakan</a:t>
            </a:r>
            <a:r>
              <a:rPr lang="en-US" altLang="en-US" dirty="0"/>
              <a:t> yang </a:t>
            </a:r>
            <a:r>
              <a:rPr lang="en-US" altLang="en-US" dirty="0" err="1"/>
              <a:t>terjadi</a:t>
            </a:r>
            <a:r>
              <a:rPr lang="en-US" altLang="en-US" dirty="0"/>
              <a:t> pada </a:t>
            </a:r>
            <a:r>
              <a:rPr lang="en-US" altLang="en-US" dirty="0" err="1"/>
              <a:t>saat</a:t>
            </a:r>
            <a:r>
              <a:rPr lang="en-US" altLang="en-US" dirty="0"/>
              <a:t> </a:t>
            </a:r>
            <a:r>
              <a:rPr lang="en-US" altLang="en-US" dirty="0" err="1"/>
              <a:t>otot</a:t>
            </a:r>
            <a:r>
              <a:rPr lang="en-US" altLang="en-US" dirty="0"/>
              <a:t> dan </a:t>
            </a:r>
            <a:r>
              <a:rPr lang="en-US" altLang="en-US" dirty="0" err="1"/>
              <a:t>atau</a:t>
            </a:r>
            <a:r>
              <a:rPr lang="en-US" altLang="en-US" dirty="0"/>
              <a:t> tendon </a:t>
            </a:r>
            <a:r>
              <a:rPr lang="en-US" altLang="en-US" dirty="0" err="1"/>
              <a:t>karena</a:t>
            </a:r>
            <a:r>
              <a:rPr lang="en-US" altLang="en-US" dirty="0"/>
              <a:t> </a:t>
            </a:r>
            <a:r>
              <a:rPr lang="en-US" altLang="en-US" dirty="0" err="1"/>
              <a:t>penggunaan</a:t>
            </a:r>
            <a:r>
              <a:rPr lang="en-US" altLang="en-US" dirty="0"/>
              <a:t> </a:t>
            </a:r>
            <a:r>
              <a:rPr lang="en-US" altLang="en-US" dirty="0" err="1"/>
              <a:t>atau</a:t>
            </a:r>
            <a:r>
              <a:rPr lang="en-US" altLang="en-US" dirty="0"/>
              <a:t> </a:t>
            </a:r>
            <a:r>
              <a:rPr lang="en-US" altLang="en-US" dirty="0" err="1"/>
              <a:t>peregangan</a:t>
            </a:r>
            <a:r>
              <a:rPr lang="en-US" altLang="en-US" dirty="0"/>
              <a:t> yang </a:t>
            </a:r>
            <a:r>
              <a:rPr lang="en-US" altLang="en-US" dirty="0" err="1"/>
              <a:t>berlebihan</a:t>
            </a:r>
            <a:r>
              <a:rPr lang="en-US" altLang="en-US" dirty="0"/>
              <a:t>.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dirty="0"/>
              <a:t>Sprain. Sprain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kerusakan</a:t>
            </a:r>
            <a:r>
              <a:rPr lang="en-US" altLang="en-US" dirty="0"/>
              <a:t> yang </a:t>
            </a:r>
            <a:r>
              <a:rPr lang="en-US" altLang="en-US" dirty="0" err="1"/>
              <a:t>terjadi</a:t>
            </a:r>
            <a:r>
              <a:rPr lang="en-US" altLang="en-US" dirty="0"/>
              <a:t> pada </a:t>
            </a:r>
            <a:r>
              <a:rPr lang="en-US" altLang="en-US" dirty="0" err="1"/>
              <a:t>ligamen</a:t>
            </a:r>
            <a:r>
              <a:rPr lang="en-US" altLang="en-US" dirty="0"/>
              <a:t> </a:t>
            </a:r>
            <a:r>
              <a:rPr lang="en-US" altLang="en-US" dirty="0" err="1"/>
              <a:t>karena</a:t>
            </a:r>
            <a:r>
              <a:rPr lang="en-US" altLang="en-US" dirty="0"/>
              <a:t> </a:t>
            </a:r>
            <a:r>
              <a:rPr lang="en-US" altLang="en-US" dirty="0" err="1"/>
              <a:t>peregangan</a:t>
            </a:r>
            <a:r>
              <a:rPr lang="en-US" altLang="en-US" dirty="0"/>
              <a:t> yang </a:t>
            </a:r>
            <a:r>
              <a:rPr lang="en-US" altLang="en-US" dirty="0" err="1"/>
              <a:t>berlebihan</a:t>
            </a:r>
            <a:r>
              <a:rPr lang="en-US" altLang="en-US" dirty="0"/>
              <a:t>. Sprain </a:t>
            </a:r>
            <a:r>
              <a:rPr lang="en-US" altLang="en-US" dirty="0" err="1"/>
              <a:t>derajat</a:t>
            </a:r>
            <a:r>
              <a:rPr lang="en-US" altLang="en-US" dirty="0"/>
              <a:t> </a:t>
            </a:r>
            <a:r>
              <a:rPr lang="en-US" altLang="en-US" dirty="0" err="1"/>
              <a:t>ringan</a:t>
            </a:r>
            <a:r>
              <a:rPr lang="en-US" altLang="en-US" dirty="0"/>
              <a:t> </a:t>
            </a:r>
            <a:r>
              <a:rPr lang="en-US" altLang="en-US" dirty="0" err="1"/>
              <a:t>biasa</a:t>
            </a:r>
            <a:r>
              <a:rPr lang="en-US" altLang="en-US" dirty="0"/>
              <a:t> </a:t>
            </a:r>
            <a:r>
              <a:rPr lang="en-US" altLang="en-US" dirty="0" err="1"/>
              <a:t>disebut</a:t>
            </a:r>
            <a:r>
              <a:rPr lang="en-US" altLang="en-US" dirty="0"/>
              <a:t> </a:t>
            </a:r>
            <a:r>
              <a:rPr lang="en-US" altLang="en-US" dirty="0" err="1"/>
              <a:t>keseleo</a:t>
            </a:r>
            <a:r>
              <a:rPr lang="en-US" altLang="en-US" dirty="0"/>
              <a:t>.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dirty="0" err="1"/>
              <a:t>Contusio</a:t>
            </a:r>
            <a:r>
              <a:rPr lang="en-US" altLang="en-US" dirty="0"/>
              <a:t> (</a:t>
            </a:r>
            <a:r>
              <a:rPr lang="en-US" altLang="en-US" dirty="0" err="1"/>
              <a:t>benturan</a:t>
            </a:r>
            <a:r>
              <a:rPr lang="en-US" altLang="en-US" dirty="0"/>
              <a:t>). 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kerusakan</a:t>
            </a:r>
            <a:r>
              <a:rPr lang="en-US" altLang="en-US" dirty="0"/>
              <a:t> yang </a:t>
            </a:r>
            <a:r>
              <a:rPr lang="en-US" altLang="en-US" dirty="0" err="1"/>
              <a:t>terjadi</a:t>
            </a:r>
            <a:r>
              <a:rPr lang="en-US" altLang="en-US" dirty="0"/>
              <a:t> pada </a:t>
            </a:r>
            <a:r>
              <a:rPr lang="en-US" altLang="en-US" dirty="0" err="1"/>
              <a:t>jaringan</a:t>
            </a:r>
            <a:r>
              <a:rPr lang="en-US" altLang="en-US" dirty="0"/>
              <a:t> </a:t>
            </a:r>
            <a:r>
              <a:rPr lang="en-US" altLang="en-US" dirty="0" err="1"/>
              <a:t>lunak</a:t>
            </a:r>
            <a:r>
              <a:rPr lang="en-US" altLang="en-US" dirty="0"/>
              <a:t> </a:t>
            </a:r>
            <a:r>
              <a:rPr lang="en-US" altLang="en-US" dirty="0" err="1"/>
              <a:t>karena</a:t>
            </a:r>
            <a:r>
              <a:rPr lang="en-US" altLang="en-US" dirty="0"/>
              <a:t> </a:t>
            </a:r>
            <a:r>
              <a:rPr lang="en-US" altLang="en-US" dirty="0" err="1"/>
              <a:t>benturan</a:t>
            </a:r>
            <a:r>
              <a:rPr lang="en-US" altLang="en-US" dirty="0"/>
              <a:t> </a:t>
            </a:r>
            <a:r>
              <a:rPr lang="en-US" altLang="en-US" dirty="0" err="1"/>
              <a:t>langsung</a:t>
            </a:r>
            <a:r>
              <a:rPr lang="en-US" altLang="en-US" dirty="0"/>
              <a:t> pada </a:t>
            </a:r>
            <a:r>
              <a:rPr lang="en-US" altLang="en-US" dirty="0" err="1"/>
              <a:t>otot</a:t>
            </a:r>
            <a:r>
              <a:rPr lang="en-US" altLang="en-US" dirty="0"/>
              <a:t> </a:t>
            </a:r>
            <a:r>
              <a:rPr lang="en-US" altLang="en-US" dirty="0" err="1"/>
              <a:t>atau</a:t>
            </a:r>
            <a:r>
              <a:rPr lang="en-US" altLang="en-US" dirty="0"/>
              <a:t> </a:t>
            </a:r>
            <a:r>
              <a:rPr lang="en-US" altLang="en-US" dirty="0" err="1"/>
              <a:t>ligamen</a:t>
            </a:r>
            <a:r>
              <a:rPr lang="en-US" altLang="en-US" dirty="0"/>
              <a:t>. </a:t>
            </a:r>
            <a:r>
              <a:rPr lang="en-US" altLang="en-US" dirty="0" err="1"/>
              <a:t>Bila</a:t>
            </a:r>
            <a:r>
              <a:rPr lang="en-US" altLang="en-US" dirty="0"/>
              <a:t> </a:t>
            </a:r>
            <a:r>
              <a:rPr lang="en-US" altLang="en-US" dirty="0" err="1"/>
              <a:t>disertai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dirty="0" err="1"/>
              <a:t>perdarahan</a:t>
            </a:r>
            <a:r>
              <a:rPr lang="en-US" altLang="en-US" dirty="0"/>
              <a:t> </a:t>
            </a:r>
            <a:r>
              <a:rPr lang="en-US" altLang="en-US" dirty="0" err="1"/>
              <a:t>disebut</a:t>
            </a:r>
            <a:r>
              <a:rPr lang="en-US" altLang="en-US" dirty="0"/>
              <a:t> </a:t>
            </a:r>
            <a:r>
              <a:rPr lang="en-US" altLang="en-US" dirty="0" err="1"/>
              <a:t>hematom</a:t>
            </a:r>
            <a:r>
              <a:rPr lang="en-US" altLang="en-US" dirty="0"/>
              <a:t> (</a:t>
            </a:r>
            <a:r>
              <a:rPr lang="en-US" altLang="en-US" dirty="0" err="1"/>
              <a:t>memar</a:t>
            </a:r>
            <a:r>
              <a:rPr lang="en-US" altLang="en-US" dirty="0"/>
              <a:t>).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dirty="0"/>
              <a:t>Dislocation.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pergeseran</a:t>
            </a:r>
            <a:r>
              <a:rPr lang="en-US" altLang="en-US" dirty="0"/>
              <a:t> </a:t>
            </a:r>
            <a:r>
              <a:rPr lang="en-US" altLang="en-US" dirty="0" err="1"/>
              <a:t>letak</a:t>
            </a:r>
            <a:r>
              <a:rPr lang="en-US" altLang="en-US" dirty="0"/>
              <a:t> </a:t>
            </a:r>
            <a:r>
              <a:rPr lang="en-US" altLang="en-US" dirty="0" err="1"/>
              <a:t>sendi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tempat</a:t>
            </a:r>
            <a:r>
              <a:rPr lang="en-US" altLang="en-US" dirty="0"/>
              <a:t> yang </a:t>
            </a:r>
            <a:r>
              <a:rPr lang="en-US" altLang="en-US" dirty="0" err="1"/>
              <a:t>seharusnya</a:t>
            </a:r>
            <a:r>
              <a:rPr lang="en-US" altLang="en-US" dirty="0"/>
              <a:t> </a:t>
            </a:r>
            <a:r>
              <a:rPr lang="en-US" altLang="en-US" dirty="0" err="1"/>
              <a:t>disertai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dirty="0" err="1"/>
              <a:t>kerusakan</a:t>
            </a:r>
            <a:r>
              <a:rPr lang="en-US" altLang="en-US" dirty="0"/>
              <a:t> </a:t>
            </a:r>
            <a:r>
              <a:rPr lang="en-US" altLang="en-US" dirty="0" err="1"/>
              <a:t>kapsul</a:t>
            </a:r>
            <a:r>
              <a:rPr lang="en-US" altLang="en-US" dirty="0"/>
              <a:t> </a:t>
            </a:r>
            <a:r>
              <a:rPr lang="en-US" altLang="en-US" dirty="0" err="1"/>
              <a:t>sendi</a:t>
            </a:r>
            <a:r>
              <a:rPr lang="en-US" altLang="en-US" dirty="0"/>
              <a:t> dan </a:t>
            </a:r>
            <a:r>
              <a:rPr lang="en-US" altLang="en-US" dirty="0" err="1"/>
              <a:t>ligamen</a:t>
            </a:r>
            <a:r>
              <a:rPr lang="en-US" altLang="en-US" dirty="0"/>
              <a:t> yang </a:t>
            </a:r>
            <a:r>
              <a:rPr lang="en-US" altLang="en-US" dirty="0" err="1"/>
              <a:t>mengelilinginya</a:t>
            </a:r>
            <a:r>
              <a:rPr lang="en-US" altLang="en-US" dirty="0"/>
              <a:t>.</a:t>
            </a:r>
          </a:p>
          <a:p>
            <a:pPr marL="609600" indent="-609600">
              <a:lnSpc>
                <a:spcPct val="80000"/>
              </a:lnSpc>
            </a:pPr>
            <a:endParaRPr lang="en-US" alt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85104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AAD75-EE8A-428C-A1FA-73284EBF1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Macam</a:t>
            </a:r>
            <a:r>
              <a:rPr lang="en-US" dirty="0"/>
              <a:t> –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olahraga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97D7C-19DA-4FCF-A5A9-C15CA5442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lnSpc>
                <a:spcPct val="80000"/>
              </a:lnSpc>
            </a:pPr>
            <a:r>
              <a:rPr lang="en-US" altLang="en-US" dirty="0" err="1"/>
              <a:t>Frakture</a:t>
            </a:r>
            <a:r>
              <a:rPr lang="en-US" altLang="en-US" dirty="0"/>
              <a:t> / </a:t>
            </a:r>
            <a:r>
              <a:rPr lang="en-US" altLang="en-US" dirty="0" err="1"/>
              <a:t>patah</a:t>
            </a:r>
            <a:r>
              <a:rPr lang="en-US" altLang="en-US" dirty="0"/>
              <a:t> </a:t>
            </a:r>
            <a:r>
              <a:rPr lang="en-US" altLang="en-US" dirty="0" err="1"/>
              <a:t>tulang</a:t>
            </a:r>
            <a:r>
              <a:rPr lang="en-US" altLang="en-US" dirty="0"/>
              <a:t>.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terputusnya</a:t>
            </a:r>
            <a:r>
              <a:rPr lang="en-US" altLang="en-US" dirty="0"/>
              <a:t> </a:t>
            </a:r>
            <a:r>
              <a:rPr lang="en-US" altLang="en-US" dirty="0" err="1"/>
              <a:t>kontinuitas</a:t>
            </a:r>
            <a:r>
              <a:rPr lang="en-US" altLang="en-US" dirty="0"/>
              <a:t> </a:t>
            </a:r>
            <a:r>
              <a:rPr lang="en-US" altLang="en-US" dirty="0" err="1"/>
              <a:t>tulang</a:t>
            </a:r>
            <a:r>
              <a:rPr lang="en-US" altLang="en-US" dirty="0"/>
              <a:t> dan </a:t>
            </a:r>
            <a:r>
              <a:rPr lang="en-US" altLang="en-US" dirty="0" err="1"/>
              <a:t>atau</a:t>
            </a:r>
            <a:r>
              <a:rPr lang="en-US" altLang="en-US" dirty="0"/>
              <a:t> </a:t>
            </a:r>
            <a:r>
              <a:rPr lang="en-US" altLang="en-US" dirty="0" err="1"/>
              <a:t>tulang</a:t>
            </a:r>
            <a:r>
              <a:rPr lang="en-US" altLang="en-US" dirty="0"/>
              <a:t> </a:t>
            </a:r>
            <a:r>
              <a:rPr lang="en-US" altLang="en-US" dirty="0" err="1"/>
              <a:t>rawan</a:t>
            </a:r>
            <a:r>
              <a:rPr lang="en-US" altLang="en-US" dirty="0"/>
              <a:t> </a:t>
            </a:r>
            <a:r>
              <a:rPr lang="en-US" altLang="en-US" dirty="0" err="1"/>
              <a:t>baik</a:t>
            </a:r>
            <a:r>
              <a:rPr lang="en-US" altLang="en-US" dirty="0"/>
              <a:t> </a:t>
            </a:r>
            <a:r>
              <a:rPr lang="en-US" altLang="en-US" dirty="0" err="1"/>
              <a:t>komplit</a:t>
            </a:r>
            <a:r>
              <a:rPr lang="en-US" altLang="en-US" dirty="0"/>
              <a:t> </a:t>
            </a:r>
            <a:r>
              <a:rPr lang="en-US" altLang="en-US" dirty="0" err="1"/>
              <a:t>maupun</a:t>
            </a:r>
            <a:r>
              <a:rPr lang="en-US" altLang="en-US" dirty="0"/>
              <a:t> </a:t>
            </a:r>
            <a:r>
              <a:rPr lang="en-US" altLang="en-US" dirty="0" err="1"/>
              <a:t>tidak</a:t>
            </a:r>
            <a:r>
              <a:rPr lang="en-US" altLang="en-US" dirty="0"/>
              <a:t> </a:t>
            </a:r>
            <a:r>
              <a:rPr lang="en-US" altLang="en-US" dirty="0" err="1"/>
              <a:t>komplit</a:t>
            </a:r>
            <a:r>
              <a:rPr lang="en-US" altLang="en-US" dirty="0"/>
              <a:t>.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dirty="0"/>
              <a:t>Muscle Cramp (</a:t>
            </a:r>
            <a:r>
              <a:rPr lang="en-US" altLang="en-US" dirty="0" err="1"/>
              <a:t>kram</a:t>
            </a:r>
            <a:r>
              <a:rPr lang="en-US" altLang="en-US" dirty="0"/>
              <a:t> </a:t>
            </a:r>
            <a:r>
              <a:rPr lang="en-US" altLang="en-US" dirty="0" err="1"/>
              <a:t>otot</a:t>
            </a:r>
            <a:r>
              <a:rPr lang="en-US" altLang="en-US" dirty="0"/>
              <a:t>).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kelainan</a:t>
            </a:r>
            <a:r>
              <a:rPr lang="en-US" altLang="en-US" dirty="0"/>
              <a:t> pada </a:t>
            </a:r>
            <a:r>
              <a:rPr lang="en-US" altLang="en-US" dirty="0" err="1"/>
              <a:t>otot</a:t>
            </a:r>
            <a:r>
              <a:rPr lang="en-US" altLang="en-US" dirty="0"/>
              <a:t> </a:t>
            </a:r>
            <a:r>
              <a:rPr lang="en-US" altLang="en-US" dirty="0" err="1"/>
              <a:t>akibat</a:t>
            </a:r>
            <a:r>
              <a:rPr lang="en-US" altLang="en-US" dirty="0"/>
              <a:t> </a:t>
            </a:r>
            <a:r>
              <a:rPr lang="en-US" altLang="en-US" dirty="0" err="1"/>
              <a:t>gangguan</a:t>
            </a:r>
            <a:r>
              <a:rPr lang="en-US" altLang="en-US" dirty="0"/>
              <a:t> </a:t>
            </a:r>
            <a:r>
              <a:rPr lang="en-US" altLang="en-US" dirty="0" err="1"/>
              <a:t>sirkulasi</a:t>
            </a:r>
            <a:r>
              <a:rPr lang="en-US" altLang="en-US" dirty="0"/>
              <a:t> </a:t>
            </a:r>
            <a:r>
              <a:rPr lang="en-US" altLang="en-US" dirty="0" err="1"/>
              <a:t>darah</a:t>
            </a:r>
            <a:r>
              <a:rPr lang="en-US" altLang="en-US" dirty="0"/>
              <a:t>.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dirty="0"/>
              <a:t>Heat exhaustion (</a:t>
            </a:r>
            <a:r>
              <a:rPr lang="en-US" altLang="en-US" dirty="0" err="1"/>
              <a:t>sengatan</a:t>
            </a:r>
            <a:r>
              <a:rPr lang="en-US" altLang="en-US" dirty="0"/>
              <a:t> </a:t>
            </a:r>
            <a:r>
              <a:rPr lang="en-US" altLang="en-US" dirty="0" err="1"/>
              <a:t>panas</a:t>
            </a:r>
            <a:r>
              <a:rPr lang="en-US" altLang="en-US" dirty="0"/>
              <a:t>).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kelelahan</a:t>
            </a:r>
            <a:r>
              <a:rPr lang="en-US" altLang="en-US" dirty="0"/>
              <a:t> </a:t>
            </a:r>
            <a:r>
              <a:rPr lang="en-US" altLang="en-US" dirty="0" err="1"/>
              <a:t>akibat</a:t>
            </a:r>
            <a:r>
              <a:rPr lang="en-US" altLang="en-US" dirty="0"/>
              <a:t> </a:t>
            </a:r>
            <a:r>
              <a:rPr lang="en-US" altLang="en-US" dirty="0" err="1"/>
              <a:t>sengatan</a:t>
            </a:r>
            <a:r>
              <a:rPr lang="en-US" altLang="en-US" dirty="0"/>
              <a:t> </a:t>
            </a:r>
            <a:r>
              <a:rPr lang="en-US" altLang="en-US" dirty="0" err="1"/>
              <a:t>panas</a:t>
            </a:r>
            <a:r>
              <a:rPr lang="en-US" altLang="en-US" dirty="0"/>
              <a:t>. </a:t>
            </a:r>
            <a:r>
              <a:rPr lang="en-US" altLang="en-US" dirty="0" err="1"/>
              <a:t>Bila</a:t>
            </a:r>
            <a:r>
              <a:rPr lang="en-US" altLang="en-US" dirty="0"/>
              <a:t> </a:t>
            </a:r>
            <a:r>
              <a:rPr lang="en-US" altLang="en-US" dirty="0" err="1"/>
              <a:t>tidak</a:t>
            </a:r>
            <a:r>
              <a:rPr lang="en-US" altLang="en-US" dirty="0"/>
              <a:t> </a:t>
            </a:r>
            <a:r>
              <a:rPr lang="en-US" altLang="en-US" dirty="0" err="1"/>
              <a:t>segera</a:t>
            </a:r>
            <a:r>
              <a:rPr lang="en-US" altLang="en-US" dirty="0"/>
              <a:t> </a:t>
            </a:r>
            <a:r>
              <a:rPr lang="en-US" altLang="en-US" dirty="0" err="1"/>
              <a:t>ditangani</a:t>
            </a:r>
            <a:r>
              <a:rPr lang="en-US" altLang="en-US" dirty="0"/>
              <a:t> </a:t>
            </a:r>
            <a:r>
              <a:rPr lang="en-US" altLang="en-US" dirty="0" err="1"/>
              <a:t>dapat</a:t>
            </a:r>
            <a:r>
              <a:rPr lang="en-US" altLang="en-US" dirty="0"/>
              <a:t> </a:t>
            </a:r>
            <a:r>
              <a:rPr lang="en-US" altLang="en-US" dirty="0" err="1"/>
              <a:t>menimbulkan</a:t>
            </a:r>
            <a:r>
              <a:rPr lang="en-US" altLang="en-US" dirty="0"/>
              <a:t> </a:t>
            </a:r>
            <a:r>
              <a:rPr lang="en-US" altLang="en-US" dirty="0" err="1"/>
              <a:t>gangguan</a:t>
            </a:r>
            <a:r>
              <a:rPr lang="en-US" altLang="en-US" dirty="0"/>
              <a:t> </a:t>
            </a:r>
            <a:r>
              <a:rPr lang="en-US" altLang="en-US" dirty="0" err="1"/>
              <a:t>pembuluh</a:t>
            </a:r>
            <a:r>
              <a:rPr lang="en-US" altLang="en-US" dirty="0"/>
              <a:t> </a:t>
            </a:r>
            <a:r>
              <a:rPr lang="en-US" altLang="en-US" dirty="0" err="1"/>
              <a:t>darah</a:t>
            </a:r>
            <a:r>
              <a:rPr lang="en-US" altLang="en-US" dirty="0"/>
              <a:t> </a:t>
            </a:r>
            <a:r>
              <a:rPr lang="en-US" altLang="en-US" dirty="0" err="1"/>
              <a:t>otak</a:t>
            </a:r>
            <a:r>
              <a:rPr lang="en-US" altLang="en-US" dirty="0"/>
              <a:t> (heat stroke).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dirty="0"/>
              <a:t>Luka.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hilangnya</a:t>
            </a:r>
            <a:r>
              <a:rPr lang="en-US" altLang="en-US" dirty="0"/>
              <a:t> / </a:t>
            </a:r>
            <a:r>
              <a:rPr lang="en-US" altLang="en-US" dirty="0" err="1"/>
              <a:t>diskontinuitas</a:t>
            </a:r>
            <a:r>
              <a:rPr lang="en-US" altLang="en-US" dirty="0"/>
              <a:t> </a:t>
            </a:r>
            <a:r>
              <a:rPr lang="en-US" altLang="en-US" dirty="0" err="1"/>
              <a:t>jaringan</a:t>
            </a:r>
            <a:r>
              <a:rPr lang="en-US" altLang="en-US" dirty="0"/>
              <a:t> yang </a:t>
            </a:r>
            <a:r>
              <a:rPr lang="en-US" altLang="en-US" dirty="0" err="1"/>
              <a:t>menyebabkan</a:t>
            </a:r>
            <a:r>
              <a:rPr lang="en-US" altLang="en-US" dirty="0"/>
              <a:t> </a:t>
            </a:r>
            <a:r>
              <a:rPr lang="en-US" altLang="en-US" dirty="0" err="1"/>
              <a:t>terpaparnya</a:t>
            </a:r>
            <a:r>
              <a:rPr lang="en-US" altLang="en-US" dirty="0"/>
              <a:t> </a:t>
            </a:r>
            <a:r>
              <a:rPr lang="en-US" altLang="en-US" dirty="0" err="1"/>
              <a:t>jaringan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dunia </a:t>
            </a:r>
            <a:r>
              <a:rPr lang="en-US" altLang="en-US" dirty="0" err="1"/>
              <a:t>luar</a:t>
            </a:r>
            <a:r>
              <a:rPr lang="en-US" altLang="en-US" dirty="0"/>
              <a:t>, </a:t>
            </a:r>
            <a:r>
              <a:rPr lang="en-US" altLang="en-US" dirty="0" err="1"/>
              <a:t>misalnya</a:t>
            </a:r>
            <a:r>
              <a:rPr lang="en-US" altLang="en-US" dirty="0"/>
              <a:t> </a:t>
            </a:r>
            <a:r>
              <a:rPr lang="en-US" altLang="en-US" dirty="0" err="1"/>
              <a:t>laserasi</a:t>
            </a:r>
            <a:r>
              <a:rPr lang="en-US" altLang="en-US" dirty="0"/>
              <a:t>, </a:t>
            </a:r>
            <a:r>
              <a:rPr lang="en-US" altLang="en-US" dirty="0" err="1"/>
              <a:t>maserasi</a:t>
            </a:r>
            <a:r>
              <a:rPr lang="en-US" altLang="en-US" dirty="0"/>
              <a:t>, </a:t>
            </a:r>
            <a:r>
              <a:rPr lang="en-US" altLang="en-US" dirty="0" err="1"/>
              <a:t>ekskoriasi</a:t>
            </a:r>
            <a:r>
              <a:rPr lang="en-US" altLang="en-US" dirty="0"/>
              <a:t> (</a:t>
            </a:r>
            <a:r>
              <a:rPr lang="en-US" altLang="en-US" dirty="0" err="1"/>
              <a:t>lecet</a:t>
            </a:r>
            <a:r>
              <a:rPr lang="en-US" altLang="en-US" dirty="0"/>
              <a:t>).</a:t>
            </a:r>
          </a:p>
          <a:p>
            <a:pPr marL="609600" indent="-609600">
              <a:lnSpc>
                <a:spcPct val="80000"/>
              </a:lnSpc>
            </a:pPr>
            <a:endParaRPr lang="en-US" alt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84426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EBDC5-39C3-4835-856A-5C74E8095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Rangkuman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772B0-ABFF-4C32-A375-6404BE323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493" y="1974584"/>
            <a:ext cx="11421671" cy="4130188"/>
          </a:xfrm>
        </p:spPr>
        <p:txBody>
          <a:bodyPr>
            <a:noAutofit/>
          </a:bodyPr>
          <a:lstStyle/>
          <a:p>
            <a:pPr lvl="0" algn="just"/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pada </a:t>
            </a:r>
            <a:r>
              <a:rPr lang="en-US" dirty="0" err="1"/>
              <a:t>gaya-gaya</a:t>
            </a:r>
            <a:r>
              <a:rPr lang="en-US" dirty="0"/>
              <a:t> yang </a:t>
            </a:r>
            <a:r>
              <a:rPr lang="en-US" dirty="0" err="1"/>
              <a:t>bekerja</a:t>
            </a:r>
            <a:r>
              <a:rPr lang="en-US" dirty="0"/>
              <a:t> pada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melampaui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mengatasinya</a:t>
            </a:r>
            <a:r>
              <a:rPr lang="en-US" dirty="0"/>
              <a:t>  </a:t>
            </a:r>
            <a:r>
              <a:rPr lang="en-US" dirty="0" err="1"/>
              <a:t>gaya-gaya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lama.</a:t>
            </a:r>
            <a:endParaRPr lang="en-ID" dirty="0"/>
          </a:p>
          <a:p>
            <a:pPr lvl="0" algn="just"/>
            <a:r>
              <a:rPr lang="en-US" i="1" dirty="0"/>
              <a:t>Sport Injuries </a:t>
            </a:r>
            <a:r>
              <a:rPr lang="en-US" dirty="0" err="1"/>
              <a:t>ialah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 </a:t>
            </a:r>
            <a:r>
              <a:rPr lang="en-US" dirty="0" err="1"/>
              <a:t>cidera</a:t>
            </a:r>
            <a:r>
              <a:rPr lang="en-US" dirty="0"/>
              <a:t> yang </a:t>
            </a:r>
            <a:r>
              <a:rPr lang="en-US" dirty="0" err="1"/>
              <a:t>timbul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pada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latihan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pada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berolahraga</a:t>
            </a:r>
            <a:r>
              <a:rPr lang="en-US" dirty="0"/>
              <a:t> (</a:t>
            </a:r>
            <a:r>
              <a:rPr lang="en-US" dirty="0" err="1"/>
              <a:t>pertandingan</a:t>
            </a:r>
            <a:r>
              <a:rPr lang="en-US" dirty="0"/>
              <a:t>)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sesudahnya</a:t>
            </a:r>
            <a:r>
              <a:rPr lang="en-US" dirty="0"/>
              <a:t>, dan </a:t>
            </a:r>
            <a:r>
              <a:rPr lang="en-US" dirty="0" err="1"/>
              <a:t>tulang</a:t>
            </a:r>
            <a:r>
              <a:rPr lang="en-US" dirty="0"/>
              <a:t>, </a:t>
            </a:r>
            <a:r>
              <a:rPr lang="en-US" dirty="0" err="1"/>
              <a:t>otot</a:t>
            </a:r>
            <a:r>
              <a:rPr lang="en-US" dirty="0"/>
              <a:t>, tendon, </a:t>
            </a:r>
            <a:r>
              <a:rPr lang="en-US" dirty="0" err="1"/>
              <a:t>serta</a:t>
            </a:r>
            <a:r>
              <a:rPr lang="en-US" dirty="0"/>
              <a:t> ligamentum</a:t>
            </a:r>
            <a:endParaRPr lang="en-ID" dirty="0"/>
          </a:p>
          <a:p>
            <a:pPr lvl="0" algn="just"/>
            <a:r>
              <a:rPr lang="en-US" dirty="0" err="1"/>
              <a:t>Dipertegas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yang </a:t>
            </a:r>
            <a:r>
              <a:rPr lang="en-US" dirty="0" err="1"/>
              <a:t>berlebihan</a:t>
            </a:r>
            <a:r>
              <a:rPr lang="en-US" dirty="0"/>
              <a:t> </a:t>
            </a:r>
            <a:r>
              <a:rPr lang="en-US" dirty="0" err="1"/>
              <a:t>ditimpahkan</a:t>
            </a:r>
            <a:r>
              <a:rPr lang="en-US" dirty="0"/>
              <a:t> pada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menahan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menyesuaikan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olahraga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rasa </a:t>
            </a:r>
            <a:r>
              <a:rPr lang="en-US" dirty="0" err="1"/>
              <a:t>sakit</a:t>
            </a:r>
            <a:r>
              <a:rPr lang="en-US" dirty="0"/>
              <a:t> yang </a:t>
            </a:r>
            <a:r>
              <a:rPr lang="en-US" dirty="0" err="1"/>
              <a:t>dirtimbulkan</a:t>
            </a:r>
            <a:r>
              <a:rPr lang="en-US" dirty="0"/>
              <a:t> 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olahraga,sehingga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cacat</a:t>
            </a:r>
            <a:r>
              <a:rPr lang="en-US" dirty="0"/>
              <a:t>, </a:t>
            </a:r>
            <a:r>
              <a:rPr lang="en-US" dirty="0" err="1"/>
              <a:t>luka</a:t>
            </a:r>
            <a:r>
              <a:rPr lang="en-US" dirty="0"/>
              <a:t> dan </a:t>
            </a:r>
            <a:r>
              <a:rPr lang="en-US" dirty="0" err="1"/>
              <a:t>rusak</a:t>
            </a:r>
            <a:r>
              <a:rPr lang="en-US" dirty="0"/>
              <a:t> pada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lain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.</a:t>
            </a:r>
            <a:endParaRPr lang="en-ID" dirty="0"/>
          </a:p>
          <a:p>
            <a:pPr lvl="0" algn="just"/>
            <a:endParaRPr lang="en-ID" dirty="0"/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34685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4102D3-768B-43A2-A321-2303D597E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 N 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5392371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316</TotalTime>
  <Words>444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Arial Narrow</vt:lpstr>
      <vt:lpstr>Trebuchet MS</vt:lpstr>
      <vt:lpstr>Berlin</vt:lpstr>
      <vt:lpstr>Pencegahan &amp; Perawatan Cedera</vt:lpstr>
      <vt:lpstr>Luka ???</vt:lpstr>
      <vt:lpstr>PowerPoint Presentation</vt:lpstr>
      <vt:lpstr>PowerPoint Presentation</vt:lpstr>
      <vt:lpstr>Sport Injury</vt:lpstr>
      <vt:lpstr>PowerPoint Presentation</vt:lpstr>
      <vt:lpstr>Faktor sport injury ???</vt:lpstr>
      <vt:lpstr>Macam – macam cedera olahraga</vt:lpstr>
      <vt:lpstr>Macam – macam cedera olahraga</vt:lpstr>
      <vt:lpstr>Rangkuman</vt:lpstr>
      <vt:lpstr>E N 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Pencegahan &amp; Perawatan Cedera</dc:title>
  <dc:creator>Muh. Isna Nurdin Wibisana</dc:creator>
  <cp:lastModifiedBy>Asus</cp:lastModifiedBy>
  <cp:revision>9</cp:revision>
  <dcterms:created xsi:type="dcterms:W3CDTF">2019-02-27T02:46:10Z</dcterms:created>
  <dcterms:modified xsi:type="dcterms:W3CDTF">2020-02-24T02:08:01Z</dcterms:modified>
</cp:coreProperties>
</file>