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2"/>
  </p:sldMasterIdLst>
  <p:notesMasterIdLst>
    <p:notesMasterId r:id="rId38"/>
  </p:notesMasterIdLst>
  <p:sldIdLst>
    <p:sldId id="256" r:id="rId3"/>
    <p:sldId id="313" r:id="rId4"/>
    <p:sldId id="314" r:id="rId5"/>
    <p:sldId id="315" r:id="rId6"/>
    <p:sldId id="332" r:id="rId7"/>
    <p:sldId id="333" r:id="rId8"/>
    <p:sldId id="350" r:id="rId9"/>
    <p:sldId id="334" r:id="rId10"/>
    <p:sldId id="335" r:id="rId11"/>
    <p:sldId id="336" r:id="rId12"/>
    <p:sldId id="337" r:id="rId13"/>
    <p:sldId id="346" r:id="rId14"/>
    <p:sldId id="345" r:id="rId15"/>
    <p:sldId id="344" r:id="rId16"/>
    <p:sldId id="343" r:id="rId17"/>
    <p:sldId id="347" r:id="rId18"/>
    <p:sldId id="342" r:id="rId19"/>
    <p:sldId id="348" r:id="rId20"/>
    <p:sldId id="341" r:id="rId21"/>
    <p:sldId id="349" r:id="rId22"/>
    <p:sldId id="340" r:id="rId23"/>
    <p:sldId id="316" r:id="rId24"/>
    <p:sldId id="317" r:id="rId25"/>
    <p:sldId id="318" r:id="rId26"/>
    <p:sldId id="319" r:id="rId27"/>
    <p:sldId id="320" r:id="rId28"/>
    <p:sldId id="321" r:id="rId29"/>
    <p:sldId id="322" r:id="rId30"/>
    <p:sldId id="323" r:id="rId31"/>
    <p:sldId id="324" r:id="rId32"/>
    <p:sldId id="327" r:id="rId33"/>
    <p:sldId id="326" r:id="rId34"/>
    <p:sldId id="325" r:id="rId35"/>
    <p:sldId id="328" r:id="rId36"/>
    <p:sldId id="331" r:id="rId37"/>
  </p:sldIdLst>
  <p:sldSz cx="9144000" cy="6858000" type="screen4x3"/>
  <p:notesSz cx="6858000" cy="9144000"/>
  <p:defaultTextStyle>
    <a:defPPr>
      <a:defRPr lang="en-US"/>
    </a:defPPr>
    <a:lvl1pPr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lnSpc>
        <a:spcPct val="80000"/>
      </a:lnSpc>
      <a:spcBef>
        <a:spcPct val="2000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0099FF"/>
    <a:srgbClr val="00FFCC"/>
    <a:srgbClr val="00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836" autoAdjust="0"/>
  </p:normalViewPr>
  <p:slideViewPr>
    <p:cSldViewPr snapToGrid="0">
      <p:cViewPr varScale="1">
        <p:scale>
          <a:sx n="72" d="100"/>
          <a:sy n="72" d="100"/>
        </p:scale>
        <p:origin x="1008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endParaRPr lang="en-US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200"/>
            </a:lvl1pPr>
          </a:lstStyle>
          <a:p>
            <a:fld id="{541191D7-EAA8-4D00-8B90-2FC6F2F3449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4725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150F11A-810D-459E-AB6B-3D5469F043E0}" type="slidenum">
              <a:rPr lang="en-US"/>
              <a:pPr/>
              <a:t>1</a:t>
            </a:fld>
            <a:endParaRPr lang="en-US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157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533400" y="1295400"/>
            <a:ext cx="8229600" cy="1143000"/>
          </a:xfrm>
        </p:spPr>
        <p:txBody>
          <a:bodyPr/>
          <a:lstStyle>
            <a:lvl1pPr algn="r">
              <a:defRPr sz="3600"/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US" noProof="0" dirty="0" smtClean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11575" y="2819400"/>
            <a:ext cx="5051425" cy="1295400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304800" y="6400800"/>
            <a:ext cx="1905000" cy="4572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505200" y="6400800"/>
            <a:ext cx="2895600" cy="4572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934200" y="6400800"/>
            <a:ext cx="1905000" cy="457200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fld id="{80B0D17D-2647-4266-9487-0CA541A3FAF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F9DD91-C94B-4410-B8E2-C31341F4D57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71002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5449" y="4406900"/>
            <a:ext cx="6799263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95449" y="2906713"/>
            <a:ext cx="6799263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9CDFB7-BA1E-400C-A6DB-42D5818B1DD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009286"/>
      </p:ext>
    </p:extLst>
  </p:cSld>
  <p:clrMapOvr>
    <a:masterClrMapping/>
  </p:clrMapOvr>
  <p:transition>
    <p:fade thruBlk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752600" y="1395413"/>
            <a:ext cx="3429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4000" y="1395413"/>
            <a:ext cx="34290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71D494-68BC-407F-AF65-AB0F97113B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946766"/>
      </p:ext>
    </p:extLst>
  </p:cSld>
  <p:clrMapOvr>
    <a:masterClrMapping/>
  </p:clrMapOvr>
  <p:transition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7324" y="274638"/>
            <a:ext cx="7229475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7324" y="1535113"/>
            <a:ext cx="3457576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7324" y="2174875"/>
            <a:ext cx="346710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4925" y="1535113"/>
            <a:ext cx="35718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4925" y="2174875"/>
            <a:ext cx="35718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A3E3192-E4CE-48D6-A6F2-6D2A272381B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559336"/>
      </p:ext>
    </p:extLst>
  </p:cSld>
  <p:clrMapOvr>
    <a:masterClrMapping/>
  </p:clrMapOvr>
  <p:transition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D38FEF-6213-4598-919E-2C5D33C1699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975712"/>
      </p:ext>
    </p:extLst>
  </p:cSld>
  <p:clrMapOvr>
    <a:masterClrMapping/>
  </p:clrMapOvr>
  <p:transition>
    <p:fade thruBlk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A107C3-E985-4DC2-8886-570CDD1DCD6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871720"/>
      </p:ext>
    </p:extLst>
  </p:cSld>
  <p:clrMapOvr>
    <a:masterClrMapping/>
  </p:clrMapOvr>
  <p:transition>
    <p:fade thruBlk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6375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0" y="273050"/>
            <a:ext cx="403859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6375" y="144462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87DE84-1273-4261-A7F9-101789AABE1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1297934"/>
      </p:ext>
    </p:extLst>
  </p:cSld>
  <p:clrMapOvr>
    <a:masterClrMapping/>
  </p:clrMapOvr>
  <p:transition>
    <p:fade thruBlk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6418262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7" y="612775"/>
            <a:ext cx="640873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6418262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84E99E-F311-4DF1-948C-EE093CE6CFF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621146"/>
      </p:ext>
    </p:extLst>
  </p:cSld>
  <p:clrMapOvr>
    <a:masterClrMapping/>
  </p:clrMapOvr>
  <p:transition>
    <p:fade thruBlk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7A8B10A-B675-4087-9034-9B2183FA19D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28508"/>
      </p:ext>
    </p:extLst>
  </p:cSld>
  <p:clrMapOvr>
    <a:masterClrMapping/>
  </p:clrMapOvr>
  <p:transition>
    <p:fade thruBlk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10400" y="304800"/>
            <a:ext cx="1752600" cy="56626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752600" y="304800"/>
            <a:ext cx="5105400" cy="56626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BD3488-233A-4527-AB2B-86B08BC2E42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854234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52600" y="304800"/>
            <a:ext cx="7010400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52600" y="1395413"/>
            <a:ext cx="7010400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 Second level</a:t>
            </a:r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905000" y="6400800"/>
            <a:ext cx="137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16413" y="6400800"/>
            <a:ext cx="20843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lnSpc>
                <a:spcPct val="100000"/>
              </a:lnSpc>
              <a:spcBef>
                <a:spcPct val="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91400" y="6400800"/>
            <a:ext cx="1371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fld id="{DD1F01D4-9524-4813-B564-656FF752DF8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rgbClr val="006666"/>
          </a:solidFill>
          <a:latin typeface="Tahoma" pitchFamily="34" charset="0"/>
        </a:defRPr>
      </a:lvl9pPr>
    </p:titleStyle>
    <p:bodyStyle>
      <a:lvl1pPr marL="342900" indent="-342900" algn="l" rtl="0" eaLnBrk="1" fontAlgn="base" hangingPunct="1">
        <a:spcBef>
          <a:spcPct val="50000"/>
        </a:spcBef>
        <a:spcAft>
          <a:spcPct val="0"/>
        </a:spcAft>
        <a:buChar char="•"/>
        <a:defRPr sz="24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Ø"/>
        <a:defRPr sz="2200" i="1">
          <a:solidFill>
            <a:schemeClr val="tx2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814388" y="1339850"/>
            <a:ext cx="7429500" cy="1143000"/>
          </a:xfrm>
        </p:spPr>
        <p:txBody>
          <a:bodyPr/>
          <a:lstStyle/>
          <a:p>
            <a:r>
              <a:rPr lang="en-US" dirty="0" smtClean="0"/>
              <a:t>QUEUE / ANTRIAN</a:t>
            </a: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992438" y="2768600"/>
            <a:ext cx="5248275" cy="1109663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b="1" dirty="0" err="1" smtClean="0"/>
              <a:t>Struktur</a:t>
            </a:r>
            <a:r>
              <a:rPr lang="en-US" b="1" dirty="0" smtClean="0"/>
              <a:t> Data </a:t>
            </a:r>
          </a:p>
          <a:p>
            <a:pPr>
              <a:spcBef>
                <a:spcPct val="0"/>
              </a:spcBef>
            </a:pPr>
            <a:endParaRPr lang="en-US" b="1" dirty="0"/>
          </a:p>
          <a:p>
            <a:pPr>
              <a:spcBef>
                <a:spcPct val="0"/>
              </a:spcBef>
            </a:pPr>
            <a:endParaRPr lang="en-US" b="1" dirty="0" smtClean="0"/>
          </a:p>
          <a:p>
            <a:pPr>
              <a:spcBef>
                <a:spcPct val="0"/>
              </a:spcBef>
            </a:pPr>
            <a:r>
              <a:rPr lang="en-US" b="1" dirty="0" err="1" smtClean="0"/>
              <a:t>Khoiriya</a:t>
            </a:r>
            <a:r>
              <a:rPr lang="en-US" b="1" dirty="0" smtClean="0"/>
              <a:t> </a:t>
            </a:r>
            <a:r>
              <a:rPr lang="en-US" b="1" dirty="0" err="1" smtClean="0"/>
              <a:t>Latifa</a:t>
            </a:r>
            <a:r>
              <a:rPr lang="en-US" b="1" dirty="0" smtClean="0"/>
              <a:t>, </a:t>
            </a:r>
            <a:r>
              <a:rPr lang="en-US" b="1" dirty="0" err="1" smtClean="0"/>
              <a:t>M.Kom</a:t>
            </a:r>
            <a:r>
              <a:rPr lang="en-US" b="1" dirty="0" smtClean="0"/>
              <a:t>.</a:t>
            </a:r>
            <a:endParaRPr lang="en-US" b="1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Pertemuan</a:t>
            </a:r>
            <a:r>
              <a:rPr lang="en-US" dirty="0" smtClean="0"/>
              <a:t> </a:t>
            </a:r>
            <a:r>
              <a:rPr lang="en-US" dirty="0" err="1" smtClean="0"/>
              <a:t>ke</a:t>
            </a:r>
            <a:r>
              <a:rPr lang="en-US" dirty="0" smtClean="0"/>
              <a:t> ….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395413"/>
            <a:ext cx="7010400" cy="2376487"/>
          </a:xfrm>
        </p:spPr>
        <p:txBody>
          <a:bodyPr/>
          <a:lstStyle/>
          <a:p>
            <a:pPr marL="0" lvl="0" indent="0">
              <a:buNone/>
            </a:pPr>
            <a:r>
              <a:rPr lang="en-US" dirty="0" err="1" smtClean="0"/>
              <a:t>Kompetensi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:</a:t>
            </a:r>
          </a:p>
          <a:p>
            <a:pPr algn="just">
              <a:spcBef>
                <a:spcPts val="0"/>
              </a:spcBef>
            </a:pPr>
            <a:r>
              <a:rPr lang="en-US" dirty="0" err="1" smtClean="0"/>
              <a:t>Mahasiswa</a:t>
            </a:r>
            <a:r>
              <a:rPr lang="en-US" dirty="0" smtClean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mengimplementasikan</a:t>
            </a:r>
            <a:r>
              <a:rPr lang="en-US" dirty="0"/>
              <a:t> </a:t>
            </a:r>
            <a:r>
              <a:rPr lang="en-US" dirty="0" err="1"/>
              <a:t>pencarian</a:t>
            </a:r>
            <a:r>
              <a:rPr lang="en-US" dirty="0"/>
              <a:t>, </a:t>
            </a:r>
            <a:r>
              <a:rPr lang="en-US" dirty="0" err="1"/>
              <a:t>penggabungan</a:t>
            </a:r>
            <a:r>
              <a:rPr lang="en-US" dirty="0"/>
              <a:t>, </a:t>
            </a:r>
            <a:r>
              <a:rPr lang="en-US" dirty="0" err="1"/>
              <a:t>pengurutan</a:t>
            </a:r>
            <a:r>
              <a:rPr lang="en-US" dirty="0"/>
              <a:t>  data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</a:t>
            </a:r>
            <a:r>
              <a:rPr lang="en-US" dirty="0" err="1" smtClean="0"/>
              <a:t>pemrograman</a:t>
            </a:r>
            <a:r>
              <a:rPr lang="en-US" dirty="0" smtClean="0"/>
              <a:t>.</a:t>
            </a:r>
          </a:p>
          <a:p>
            <a:pPr algn="just">
              <a:spcBef>
                <a:spcPts val="0"/>
              </a:spcBef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471514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838200"/>
            <a:ext cx="7010400" cy="838200"/>
          </a:xfrm>
        </p:spPr>
        <p:txBody>
          <a:bodyPr/>
          <a:lstStyle/>
          <a:p>
            <a:r>
              <a:rPr lang="en-US" dirty="0" err="1" smtClean="0"/>
              <a:t>Definisi</a:t>
            </a:r>
            <a:r>
              <a:rPr lang="en-US" dirty="0" smtClean="0"/>
              <a:t> Queue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6900" y="2297113"/>
            <a:ext cx="7010400" cy="2592387"/>
          </a:xfrm>
        </p:spPr>
        <p:txBody>
          <a:bodyPr/>
          <a:lstStyle/>
          <a:p>
            <a:r>
              <a:rPr lang="en-US" dirty="0" err="1"/>
              <a:t>Kaidah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i="1" dirty="0"/>
              <a:t>queue </a:t>
            </a:r>
            <a:r>
              <a:rPr lang="en-US" dirty="0" err="1"/>
              <a:t>adalah</a:t>
            </a:r>
            <a:r>
              <a:rPr lang="en-US" dirty="0"/>
              <a:t> FIFO yang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singkatan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i="1" dirty="0"/>
              <a:t>First In First Out, </a:t>
            </a:r>
            <a:r>
              <a:rPr lang="en-US" dirty="0" err="1"/>
              <a:t>artinya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data yang </a:t>
            </a:r>
            <a:r>
              <a:rPr lang="en-US" dirty="0" err="1"/>
              <a:t>pertama</a:t>
            </a:r>
            <a:r>
              <a:rPr lang="en-US" dirty="0"/>
              <a:t> kali </a:t>
            </a:r>
            <a:r>
              <a:rPr lang="en-US" dirty="0" err="1"/>
              <a:t>dimasukkan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disimpan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data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yang </a:t>
            </a:r>
            <a:r>
              <a:rPr lang="en-US" dirty="0" err="1"/>
              <a:t>pertama</a:t>
            </a:r>
            <a:r>
              <a:rPr lang="en-US" dirty="0"/>
              <a:t> kali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diakses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 smtClean="0"/>
              <a:t>dikeluarkan</a:t>
            </a:r>
            <a:endParaRPr lang="en-US" dirty="0" smtClean="0"/>
          </a:p>
          <a:p>
            <a:r>
              <a:rPr lang="en-US" dirty="0" err="1"/>
              <a:t>Analoginya</a:t>
            </a:r>
            <a:r>
              <a:rPr lang="en-US" dirty="0"/>
              <a:t>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antrian</a:t>
            </a:r>
            <a:r>
              <a:rPr lang="en-US" dirty="0"/>
              <a:t> di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loket</a:t>
            </a:r>
            <a:r>
              <a:rPr lang="en-US" dirty="0"/>
              <a:t> </a:t>
            </a:r>
            <a:r>
              <a:rPr lang="en-US" dirty="0" err="1"/>
              <a:t>pembelian</a:t>
            </a:r>
            <a:r>
              <a:rPr lang="en-US" dirty="0"/>
              <a:t> </a:t>
            </a:r>
            <a:r>
              <a:rPr lang="en-US" dirty="0" err="1"/>
              <a:t>tiket</a:t>
            </a:r>
            <a:r>
              <a:rPr lang="en-US" dirty="0"/>
              <a:t> </a:t>
            </a:r>
            <a:r>
              <a:rPr lang="en-US" dirty="0" err="1"/>
              <a:t>kereta</a:t>
            </a:r>
            <a:r>
              <a:rPr lang="en-US" dirty="0"/>
              <a:t>, orang yang </a:t>
            </a:r>
            <a:r>
              <a:rPr lang="en-US" dirty="0" err="1"/>
              <a:t>datang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dahulu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dilayani</a:t>
            </a:r>
            <a:r>
              <a:rPr lang="en-US" dirty="0"/>
              <a:t> </a:t>
            </a:r>
            <a:r>
              <a:rPr lang="en-US" dirty="0" err="1"/>
              <a:t>terlbih</a:t>
            </a:r>
            <a:r>
              <a:rPr lang="en-US" dirty="0"/>
              <a:t> </a:t>
            </a:r>
            <a:r>
              <a:rPr lang="en-US" dirty="0" err="1"/>
              <a:t>dahulu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selesai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dulu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orang-orang yang </a:t>
            </a:r>
            <a:r>
              <a:rPr lang="en-US" dirty="0" err="1"/>
              <a:t>datang</a:t>
            </a:r>
            <a:r>
              <a:rPr lang="en-US" dirty="0"/>
              <a:t> </a:t>
            </a:r>
            <a:r>
              <a:rPr lang="en-US" dirty="0" err="1" smtClean="0"/>
              <a:t>setelahnya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804175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3428" y="2281381"/>
            <a:ext cx="4703572" cy="3531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69915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1. LINEAR QUEUE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48989824"/>
              </p:ext>
            </p:extLst>
          </p:nvPr>
        </p:nvGraphicFramePr>
        <p:xfrm>
          <a:off x="1752600" y="1395413"/>
          <a:ext cx="6197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x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5464731"/>
              </p:ext>
            </p:extLst>
          </p:nvPr>
        </p:nvGraphicFramePr>
        <p:xfrm>
          <a:off x="1854200" y="1917700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267700" y="1968500"/>
            <a:ext cx="723900" cy="240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N=10</a:t>
            </a:r>
            <a:endParaRPr lang="en-US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3810000" y="2804916"/>
            <a:ext cx="24765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</a:t>
            </a:r>
            <a:endParaRPr lang="en-US" dirty="0"/>
          </a:p>
        </p:txBody>
      </p:sp>
      <p:cxnSp>
        <p:nvCxnSpPr>
          <p:cNvPr id="9" name="Straight Arrow Connector 8"/>
          <p:cNvCxnSpPr/>
          <p:nvPr/>
        </p:nvCxnSpPr>
        <p:spPr bwMode="auto">
          <a:xfrm flipH="1" flipV="1">
            <a:off x="3987800" y="2362200"/>
            <a:ext cx="19050" cy="114300"/>
          </a:xfrm>
          <a:prstGeom prst="straightConnector1">
            <a:avLst/>
          </a:prstGeom>
          <a:solidFill>
            <a:srgbClr val="C0C0C0"/>
          </a:solidFill>
          <a:ln>
            <a:noFill/>
            <a:tailEnd type="triangle"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Up Arrow 16"/>
          <p:cNvSpPr/>
          <p:nvPr/>
        </p:nvSpPr>
        <p:spPr bwMode="auto">
          <a:xfrm>
            <a:off x="5664200" y="2320925"/>
            <a:ext cx="241300" cy="31115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Up Arrow 17"/>
          <p:cNvSpPr/>
          <p:nvPr/>
        </p:nvSpPr>
        <p:spPr bwMode="auto">
          <a:xfrm>
            <a:off x="3810001" y="2320925"/>
            <a:ext cx="247650" cy="31115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626100" y="2804916"/>
            <a:ext cx="266700" cy="264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R</a:t>
            </a:r>
            <a:endParaRPr lang="en-US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889000" y="1417834"/>
            <a:ext cx="736600" cy="31393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Q [ ]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7277100" y="1084852"/>
            <a:ext cx="6350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n-1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955800" y="3467100"/>
            <a:ext cx="66738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6400" indent="-406400"/>
            <a:r>
              <a:rPr lang="en-US" dirty="0" smtClean="0"/>
              <a:t>F = Front </a:t>
            </a:r>
            <a:r>
              <a:rPr lang="en-US" dirty="0" err="1" smtClean="0"/>
              <a:t>artinya</a:t>
            </a:r>
            <a:r>
              <a:rPr lang="en-US" dirty="0" smtClean="0"/>
              <a:t> </a:t>
            </a:r>
            <a:r>
              <a:rPr lang="en-US" dirty="0" err="1" smtClean="0"/>
              <a:t>pengantri</a:t>
            </a:r>
            <a:r>
              <a:rPr lang="en-US" dirty="0" smtClean="0"/>
              <a:t> paling </a:t>
            </a:r>
            <a:r>
              <a:rPr lang="en-US" dirty="0" err="1" smtClean="0"/>
              <a:t>depan</a:t>
            </a:r>
            <a:r>
              <a:rPr lang="en-US" dirty="0" smtClean="0"/>
              <a:t> </a:t>
            </a:r>
            <a:r>
              <a:rPr lang="en-US" dirty="0" err="1" smtClean="0"/>
              <a:t>siap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dilayani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siap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keluar</a:t>
            </a:r>
            <a:r>
              <a:rPr lang="en-US" dirty="0" smtClean="0"/>
              <a:t> </a:t>
            </a:r>
          </a:p>
          <a:p>
            <a:pPr marL="406400" indent="-406400"/>
            <a:r>
              <a:rPr lang="en-US" dirty="0" smtClean="0"/>
              <a:t>R = Rear </a:t>
            </a:r>
            <a:r>
              <a:rPr lang="en-US" dirty="0" err="1" smtClean="0"/>
              <a:t>artinya</a:t>
            </a:r>
            <a:r>
              <a:rPr lang="en-US" dirty="0" smtClean="0"/>
              <a:t> </a:t>
            </a:r>
            <a:r>
              <a:rPr lang="en-US" dirty="0" err="1" smtClean="0"/>
              <a:t>pengantri</a:t>
            </a:r>
            <a:r>
              <a:rPr lang="en-US" dirty="0" smtClean="0"/>
              <a:t> yang paling </a:t>
            </a:r>
            <a:r>
              <a:rPr lang="en-US" dirty="0" err="1" smtClean="0"/>
              <a:t>belakang</a:t>
            </a:r>
            <a:r>
              <a:rPr lang="en-US" dirty="0" smtClean="0"/>
              <a:t> </a:t>
            </a:r>
            <a:r>
              <a:rPr lang="en-US" dirty="0" err="1" smtClean="0"/>
              <a:t>pengantri</a:t>
            </a:r>
            <a:r>
              <a:rPr lang="en-US" dirty="0" smtClean="0"/>
              <a:t> paling </a:t>
            </a:r>
            <a:r>
              <a:rPr lang="en-US" dirty="0" err="1" smtClean="0"/>
              <a:t>belakang</a:t>
            </a:r>
            <a:r>
              <a:rPr lang="en-US" dirty="0" smtClean="0"/>
              <a:t> </a:t>
            </a:r>
            <a:r>
              <a:rPr lang="en-US" dirty="0" err="1" smtClean="0"/>
              <a:t>masuk</a:t>
            </a:r>
            <a:r>
              <a:rPr lang="en-US" dirty="0" smtClean="0"/>
              <a:t>.</a:t>
            </a:r>
          </a:p>
          <a:p>
            <a:pPr marL="406400" indent="-406400"/>
            <a:endParaRPr lang="en-US" dirty="0" smtClean="0"/>
          </a:p>
          <a:p>
            <a:pPr marL="406400" indent="-406400"/>
            <a:r>
              <a:rPr lang="en-US" dirty="0" smtClean="0"/>
              <a:t>R6 = </a:t>
            </a:r>
            <a:r>
              <a:rPr lang="en-US" dirty="0" err="1" smtClean="0"/>
              <a:t>pengantri</a:t>
            </a:r>
            <a:r>
              <a:rPr lang="en-US" dirty="0" smtClean="0"/>
              <a:t> paling </a:t>
            </a:r>
            <a:r>
              <a:rPr lang="en-US" dirty="0" err="1" smtClean="0"/>
              <a:t>belakang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di </a:t>
            </a:r>
            <a:r>
              <a:rPr lang="en-US" dirty="0" err="1" smtClean="0"/>
              <a:t>lokasi</a:t>
            </a:r>
            <a:r>
              <a:rPr lang="en-US" dirty="0" smtClean="0"/>
              <a:t> no 6 </a:t>
            </a:r>
          </a:p>
          <a:p>
            <a:pPr marL="406400" indent="-406400"/>
            <a:r>
              <a:rPr lang="en-US" dirty="0" smtClean="0"/>
              <a:t>F3 = </a:t>
            </a:r>
            <a:r>
              <a:rPr lang="en-US" dirty="0" err="1" smtClean="0"/>
              <a:t>pengantri</a:t>
            </a:r>
            <a:r>
              <a:rPr lang="en-US" dirty="0" smtClean="0"/>
              <a:t> paling </a:t>
            </a:r>
            <a:r>
              <a:rPr lang="en-US" dirty="0" err="1" smtClean="0"/>
              <a:t>depan</a:t>
            </a:r>
            <a:r>
              <a:rPr lang="en-US" dirty="0" smtClean="0"/>
              <a:t> </a:t>
            </a:r>
            <a:r>
              <a:rPr lang="en-US" dirty="0" err="1" smtClean="0"/>
              <a:t>ada</a:t>
            </a:r>
            <a:r>
              <a:rPr lang="en-US" dirty="0" smtClean="0"/>
              <a:t> di </a:t>
            </a:r>
            <a:r>
              <a:rPr lang="en-US" dirty="0" err="1" smtClean="0"/>
              <a:t>lokasi</a:t>
            </a:r>
            <a:r>
              <a:rPr lang="en-US" dirty="0" smtClean="0"/>
              <a:t> 3 </a:t>
            </a:r>
            <a:r>
              <a:rPr lang="en-US" dirty="0" err="1" smtClean="0"/>
              <a:t>jadi</a:t>
            </a:r>
            <a:r>
              <a:rPr lang="en-US" dirty="0" smtClean="0"/>
              <a:t>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dilayani</a:t>
            </a:r>
            <a:r>
              <a:rPr lang="en-US" dirty="0" smtClean="0"/>
              <a:t> </a:t>
            </a:r>
            <a:r>
              <a:rPr lang="en-US" dirty="0" err="1" smtClean="0"/>
              <a:t>pengantri</a:t>
            </a:r>
            <a:r>
              <a:rPr lang="en-US" dirty="0" smtClean="0"/>
              <a:t> no Q[0], Q[1] Q[2] </a:t>
            </a:r>
            <a:r>
              <a:rPr lang="en-US" dirty="0" err="1" smtClean="0"/>
              <a:t>jadi</a:t>
            </a:r>
            <a:r>
              <a:rPr lang="en-US" dirty="0" smtClean="0"/>
              <a:t> </a:t>
            </a:r>
            <a:r>
              <a:rPr lang="en-US" dirty="0" err="1" smtClean="0"/>
              <a:t>lokasi</a:t>
            </a:r>
            <a:r>
              <a:rPr lang="en-US" dirty="0" smtClean="0"/>
              <a:t> </a:t>
            </a:r>
            <a:r>
              <a:rPr lang="en-US" dirty="0" err="1" smtClean="0"/>
              <a:t>terakhir</a:t>
            </a:r>
            <a:r>
              <a:rPr lang="en-US" dirty="0" smtClean="0"/>
              <a:t> yang </a:t>
            </a:r>
            <a:r>
              <a:rPr lang="en-US" dirty="0" err="1" smtClean="0"/>
              <a:t>keluar</a:t>
            </a:r>
            <a:r>
              <a:rPr lang="en-US" dirty="0" smtClean="0"/>
              <a:t> </a:t>
            </a:r>
            <a:r>
              <a:rPr lang="en-US" dirty="0" err="1" smtClean="0"/>
              <a:t>adalah</a:t>
            </a:r>
            <a:r>
              <a:rPr lang="en-US" dirty="0" smtClean="0"/>
              <a:t> Q[2]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37059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Prinsip</a:t>
            </a:r>
            <a:r>
              <a:rPr lang="en-US" dirty="0" smtClean="0"/>
              <a:t> / </a:t>
            </a:r>
            <a:r>
              <a:rPr lang="en-US" dirty="0" err="1" smtClean="0"/>
              <a:t>Konsep</a:t>
            </a:r>
            <a:r>
              <a:rPr lang="en-US" dirty="0" smtClean="0"/>
              <a:t> Proses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FIFO </a:t>
            </a:r>
          </a:p>
          <a:p>
            <a:r>
              <a:rPr lang="en-US" dirty="0" smtClean="0"/>
              <a:t>PROSES : a. </a:t>
            </a:r>
            <a:r>
              <a:rPr lang="en-US" dirty="0" err="1" smtClean="0"/>
              <a:t>Awal</a:t>
            </a:r>
            <a:r>
              <a:rPr lang="en-US" dirty="0" smtClean="0"/>
              <a:t> </a:t>
            </a:r>
          </a:p>
          <a:p>
            <a:pPr marL="1828800" indent="-1828800">
              <a:buNone/>
            </a:pPr>
            <a:r>
              <a:rPr lang="en-US" dirty="0"/>
              <a:t>	</a:t>
            </a:r>
            <a:r>
              <a:rPr lang="en-US" dirty="0" smtClean="0"/>
              <a:t>b. Insert </a:t>
            </a:r>
          </a:p>
          <a:p>
            <a:pPr marL="1828800" indent="-1828800">
              <a:buNone/>
            </a:pPr>
            <a:r>
              <a:rPr lang="en-US" dirty="0"/>
              <a:t>	</a:t>
            </a:r>
            <a:r>
              <a:rPr lang="en-US" dirty="0" smtClean="0"/>
              <a:t>c. Delete</a:t>
            </a:r>
          </a:p>
          <a:p>
            <a:pPr marL="1828800" indent="-1828800">
              <a:buNone/>
            </a:pPr>
            <a:r>
              <a:rPr lang="en-US" dirty="0"/>
              <a:t>	</a:t>
            </a:r>
            <a:r>
              <a:rPr lang="en-US" dirty="0" smtClean="0"/>
              <a:t>d. Reset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265006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 data Queue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err="1"/>
              <a:t>typedef</a:t>
            </a:r>
            <a:r>
              <a:rPr lang="en-US" dirty="0"/>
              <a:t> </a:t>
            </a:r>
            <a:r>
              <a:rPr lang="en-US" dirty="0" err="1"/>
              <a:t>struct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{</a:t>
            </a:r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/>
              <a:t>HEAD, TAIL;   </a:t>
            </a:r>
            <a:r>
              <a:rPr lang="en-US" dirty="0" smtClean="0"/>
              <a:t>	//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mencacah</a:t>
            </a:r>
            <a:r>
              <a:rPr lang="en-US" dirty="0"/>
              <a:t> </a:t>
            </a:r>
            <a:r>
              <a:rPr lang="en-US" dirty="0" err="1"/>
              <a:t>indeks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smtClean="0"/>
              <a:t>    			stack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</a:t>
            </a:r>
            <a:r>
              <a:rPr lang="en-US" dirty="0" err="1" smtClean="0"/>
              <a:t>int</a:t>
            </a:r>
            <a:r>
              <a:rPr lang="en-US" dirty="0" smtClean="0"/>
              <a:t> </a:t>
            </a:r>
            <a:r>
              <a:rPr lang="en-US" dirty="0"/>
              <a:t>data[max+1];</a:t>
            </a:r>
          </a:p>
          <a:p>
            <a:pPr marL="0" indent="0">
              <a:buNone/>
            </a:pPr>
            <a:r>
              <a:rPr lang="en-US" dirty="0" smtClean="0"/>
              <a:t>} Queue</a:t>
            </a:r>
            <a:r>
              <a:rPr lang="en-US" dirty="0"/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275956689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…….proses </a:t>
            </a:r>
            <a:r>
              <a:rPr lang="en-US" dirty="0" err="1" smtClean="0"/>
              <a:t>awal</a:t>
            </a:r>
            <a:r>
              <a:rPr lang="en-US" dirty="0" smtClean="0"/>
              <a:t> / </a:t>
            </a:r>
            <a:r>
              <a:rPr lang="en-US" dirty="0" err="1" smtClean="0"/>
              <a:t>inisialisasi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3065976"/>
            <a:ext cx="7010400" cy="2811368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F = 0 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R = -1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 smtClean="0"/>
              <a:t>Jika</a:t>
            </a:r>
            <a:r>
              <a:rPr lang="en-US" dirty="0" smtClean="0"/>
              <a:t> F &gt; R </a:t>
            </a:r>
            <a:r>
              <a:rPr lang="en-US" dirty="0" err="1" smtClean="0"/>
              <a:t>berarti</a:t>
            </a:r>
            <a:r>
              <a:rPr lang="en-US" dirty="0" smtClean="0"/>
              <a:t> </a:t>
            </a:r>
            <a:r>
              <a:rPr lang="en-US" dirty="0" err="1" smtClean="0"/>
              <a:t>kosong</a:t>
            </a:r>
            <a:r>
              <a:rPr lang="en-US" dirty="0" smtClean="0"/>
              <a:t> ( F = R+1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kosong</a:t>
            </a:r>
            <a:r>
              <a:rPr lang="en-US" dirty="0" smtClean="0"/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Void AWAL()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F = 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R = -1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}</a:t>
            </a:r>
          </a:p>
        </p:txBody>
      </p:sp>
      <p:graphicFrame>
        <p:nvGraphicFramePr>
          <p:cNvPr id="5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9907623"/>
              </p:ext>
            </p:extLst>
          </p:nvPr>
        </p:nvGraphicFramePr>
        <p:xfrm>
          <a:off x="2400300" y="1306513"/>
          <a:ext cx="6197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2127517"/>
              </p:ext>
            </p:extLst>
          </p:nvPr>
        </p:nvGraphicFramePr>
        <p:xfrm>
          <a:off x="2463800" y="1727200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37500" y="986034"/>
            <a:ext cx="6350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n-1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1473200" y="1299966"/>
            <a:ext cx="736600" cy="31393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Q [ ]</a:t>
            </a:r>
            <a:endParaRPr lang="en-US" dirty="0"/>
          </a:p>
        </p:txBody>
      </p:sp>
      <p:sp>
        <p:nvSpPr>
          <p:cNvPr id="9" name="Up Arrow 8"/>
          <p:cNvSpPr/>
          <p:nvPr/>
        </p:nvSpPr>
        <p:spPr bwMode="auto">
          <a:xfrm>
            <a:off x="2654300" y="2173983"/>
            <a:ext cx="215900" cy="33020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559050" y="2592440"/>
            <a:ext cx="4064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</a:t>
            </a:r>
            <a:endParaRPr lang="en-US" dirty="0"/>
          </a:p>
        </p:txBody>
      </p:sp>
      <p:sp>
        <p:nvSpPr>
          <p:cNvPr id="11" name="Up Arrow 10"/>
          <p:cNvSpPr/>
          <p:nvPr/>
        </p:nvSpPr>
        <p:spPr bwMode="auto">
          <a:xfrm>
            <a:off x="1945033" y="2121542"/>
            <a:ext cx="264767" cy="32856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93266" y="2556336"/>
            <a:ext cx="3683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94541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65100"/>
            <a:ext cx="7010400" cy="609600"/>
          </a:xfrm>
        </p:spPr>
        <p:txBody>
          <a:bodyPr/>
          <a:lstStyle/>
          <a:p>
            <a:r>
              <a:rPr lang="en-US" dirty="0" smtClean="0"/>
              <a:t>………….. Insert, delete, reset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932656"/>
            <a:ext cx="7010400" cy="5861844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1600" dirty="0" err="1" smtClean="0">
                <a:solidFill>
                  <a:srgbClr val="FF0000"/>
                </a:solidFill>
              </a:rPr>
              <a:t>Algorithma</a:t>
            </a:r>
            <a:r>
              <a:rPr lang="en-US" sz="1600" dirty="0" smtClean="0">
                <a:solidFill>
                  <a:srgbClr val="FF0000"/>
                </a:solidFill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</a:rPr>
              <a:t>dasar</a:t>
            </a:r>
            <a:r>
              <a:rPr lang="en-US" sz="1600" dirty="0" smtClean="0">
                <a:solidFill>
                  <a:srgbClr val="FF0000"/>
                </a:solidFill>
              </a:rPr>
              <a:t> INSERT :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Void INSERT 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 </a:t>
            </a:r>
            <a:r>
              <a:rPr lang="en-US" sz="1600" dirty="0" smtClean="0"/>
              <a:t>  R = R+1;               // </a:t>
            </a:r>
            <a:r>
              <a:rPr lang="en-US" sz="1600" dirty="0" err="1" smtClean="0"/>
              <a:t>artinya</a:t>
            </a:r>
            <a:r>
              <a:rPr lang="en-US" sz="1600" dirty="0" smtClean="0"/>
              <a:t> R </a:t>
            </a:r>
            <a:r>
              <a:rPr lang="en-US" sz="1600" dirty="0" err="1" smtClean="0"/>
              <a:t>maju</a:t>
            </a:r>
            <a:r>
              <a:rPr lang="en-US" sz="1600" dirty="0" smtClean="0"/>
              <a:t> </a:t>
            </a:r>
            <a:r>
              <a:rPr lang="en-US" sz="1600" dirty="0" err="1" smtClean="0"/>
              <a:t>satu</a:t>
            </a:r>
            <a:r>
              <a:rPr lang="en-US" sz="1600" dirty="0" smtClean="0"/>
              <a:t> </a:t>
            </a:r>
            <a:r>
              <a:rPr lang="en-US" sz="1600" dirty="0" err="1" smtClean="0"/>
              <a:t>langkah</a:t>
            </a:r>
            <a:r>
              <a:rPr lang="en-US" sz="1600" dirty="0" smtClean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 </a:t>
            </a:r>
            <a:r>
              <a:rPr lang="en-US" sz="1600" dirty="0" smtClean="0"/>
              <a:t>  Q[R] = X;              // </a:t>
            </a:r>
            <a:r>
              <a:rPr lang="en-US" sz="1600" dirty="0" err="1" smtClean="0"/>
              <a:t>isi</a:t>
            </a:r>
            <a:r>
              <a:rPr lang="en-US" sz="1600" dirty="0" smtClean="0"/>
              <a:t> </a:t>
            </a:r>
            <a:r>
              <a:rPr lang="en-US" sz="1600" dirty="0" err="1" smtClean="0"/>
              <a:t>tempat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ditunjuk</a:t>
            </a:r>
            <a:r>
              <a:rPr lang="en-US" sz="1600" dirty="0" smtClean="0"/>
              <a:t> </a:t>
            </a:r>
            <a:r>
              <a:rPr lang="en-US" sz="1600" dirty="0" err="1" smtClean="0"/>
              <a:t>oleh</a:t>
            </a:r>
            <a:r>
              <a:rPr lang="en-US" sz="1600" dirty="0" smtClean="0"/>
              <a:t> 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dirty="0"/>
          </a:p>
          <a:p>
            <a:pPr>
              <a:spcBef>
                <a:spcPts val="0"/>
              </a:spcBef>
            </a:pPr>
            <a:r>
              <a:rPr lang="en-US" sz="1600" dirty="0" err="1" smtClean="0">
                <a:solidFill>
                  <a:srgbClr val="FF0000"/>
                </a:solidFill>
              </a:rPr>
              <a:t>Algorithma</a:t>
            </a:r>
            <a:r>
              <a:rPr lang="en-US" sz="1600" dirty="0" smtClean="0">
                <a:solidFill>
                  <a:srgbClr val="FF0000"/>
                </a:solidFill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</a:rPr>
              <a:t>dasar</a:t>
            </a:r>
            <a:r>
              <a:rPr lang="en-US" sz="1600" dirty="0" smtClean="0">
                <a:solidFill>
                  <a:srgbClr val="FF0000"/>
                </a:solidFill>
              </a:rPr>
              <a:t> DELETE :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Void DELETE 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X = Q[F]			// </a:t>
            </a:r>
            <a:r>
              <a:rPr lang="en-US" sz="1600" dirty="0" err="1" smtClean="0"/>
              <a:t>ambil</a:t>
            </a:r>
            <a:r>
              <a:rPr lang="en-US" sz="1600" dirty="0" smtClean="0"/>
              <a:t> </a:t>
            </a:r>
            <a:r>
              <a:rPr lang="en-US" sz="1600" dirty="0" err="1" smtClean="0"/>
              <a:t>elemen</a:t>
            </a:r>
            <a:r>
              <a:rPr lang="en-US" sz="1600" dirty="0" smtClean="0"/>
              <a:t> </a:t>
            </a:r>
            <a:r>
              <a:rPr lang="en-US" sz="1600" dirty="0" err="1" smtClean="0"/>
              <a:t>yg</a:t>
            </a:r>
            <a:r>
              <a:rPr lang="en-US" sz="1600" dirty="0" smtClean="0"/>
              <a:t> </a:t>
            </a:r>
            <a:r>
              <a:rPr lang="en-US" sz="1600" dirty="0" err="1" smtClean="0"/>
              <a:t>ditunjuk</a:t>
            </a:r>
            <a:r>
              <a:rPr lang="en-US" sz="1600" dirty="0" smtClean="0"/>
              <a:t> </a:t>
            </a:r>
            <a:r>
              <a:rPr lang="en-US" sz="1600" dirty="0" err="1" smtClean="0"/>
              <a:t>oleh</a:t>
            </a:r>
            <a:r>
              <a:rPr lang="en-US" sz="1600" dirty="0" smtClean="0"/>
              <a:t> F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F = F + 1;		// F </a:t>
            </a:r>
            <a:r>
              <a:rPr lang="en-US" sz="1600" dirty="0" err="1" smtClean="0"/>
              <a:t>maju</a:t>
            </a:r>
            <a:r>
              <a:rPr lang="en-US" sz="1600" dirty="0" smtClean="0"/>
              <a:t> </a:t>
            </a:r>
            <a:r>
              <a:rPr lang="en-US" sz="1600" dirty="0" err="1" smtClean="0"/>
              <a:t>satu</a:t>
            </a:r>
            <a:r>
              <a:rPr lang="en-US" sz="1600" dirty="0" smtClean="0"/>
              <a:t> </a:t>
            </a:r>
            <a:r>
              <a:rPr lang="en-US" sz="1600" dirty="0" err="1" smtClean="0"/>
              <a:t>langkah</a:t>
            </a:r>
            <a:r>
              <a:rPr lang="en-US" sz="1600" dirty="0" smtClean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}</a:t>
            </a:r>
            <a:r>
              <a:rPr lang="en-US" sz="1600" dirty="0" smtClean="0"/>
              <a:t> </a:t>
            </a:r>
            <a:endParaRPr lang="en-US" sz="1600" dirty="0"/>
          </a:p>
          <a:p>
            <a:pPr marL="0" indent="0">
              <a:spcBef>
                <a:spcPts val="0"/>
              </a:spcBef>
              <a:buNone/>
            </a:pPr>
            <a:endParaRPr lang="en-US" sz="1600" dirty="0" smtClean="0"/>
          </a:p>
          <a:p>
            <a:pPr>
              <a:spcBef>
                <a:spcPts val="0"/>
              </a:spcBef>
            </a:pPr>
            <a:r>
              <a:rPr lang="en-US" sz="1600" dirty="0" err="1" smtClean="0">
                <a:solidFill>
                  <a:srgbClr val="FF0000"/>
                </a:solidFill>
              </a:rPr>
              <a:t>Algorithma</a:t>
            </a:r>
            <a:r>
              <a:rPr lang="en-US" sz="1600" dirty="0" smtClean="0">
                <a:solidFill>
                  <a:srgbClr val="FF0000"/>
                </a:solidFill>
              </a:rPr>
              <a:t> </a:t>
            </a:r>
            <a:r>
              <a:rPr lang="en-US" sz="1600" dirty="0" err="1" smtClean="0">
                <a:solidFill>
                  <a:srgbClr val="FF0000"/>
                </a:solidFill>
              </a:rPr>
              <a:t>dasar</a:t>
            </a:r>
            <a:r>
              <a:rPr lang="en-US" sz="1600" dirty="0" smtClean="0">
                <a:solidFill>
                  <a:srgbClr val="FF0000"/>
                </a:solidFill>
              </a:rPr>
              <a:t> RESET :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dirty="0" smtClean="0">
              <a:solidFill>
                <a:srgbClr val="FF0000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Void RESET 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   F = 0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 smtClean="0"/>
              <a:t>   R = -1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/>
              <a:t>}</a:t>
            </a:r>
            <a:endParaRPr lang="en-US" sz="1600" dirty="0" smtClean="0"/>
          </a:p>
          <a:p>
            <a:pPr marL="0" indent="0">
              <a:spcBef>
                <a:spcPts val="0"/>
              </a:spcBef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5943129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28600"/>
            <a:ext cx="7010400" cy="469900"/>
          </a:xfrm>
        </p:spPr>
        <p:txBody>
          <a:bodyPr/>
          <a:lstStyle/>
          <a:p>
            <a:r>
              <a:rPr lang="en-US" dirty="0" err="1" smtClean="0"/>
              <a:t>Kondisi</a:t>
            </a:r>
            <a:r>
              <a:rPr lang="en-US" dirty="0" smtClean="0"/>
              <a:t> </a:t>
            </a:r>
            <a:r>
              <a:rPr lang="en-US" dirty="0" err="1" smtClean="0"/>
              <a:t>Antrean</a:t>
            </a: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83945512"/>
              </p:ext>
            </p:extLst>
          </p:nvPr>
        </p:nvGraphicFramePr>
        <p:xfrm>
          <a:off x="1752600" y="876300"/>
          <a:ext cx="62357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7049"/>
                <a:gridCol w="2632098"/>
                <a:gridCol w="310655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Kondisi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Antrean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 I R I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KOSONG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a. F = R+1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PENUH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b.</a:t>
                      </a:r>
                      <a:r>
                        <a:rPr lang="en-US" baseline="0" dirty="0" smtClean="0"/>
                        <a:t>  R = n -1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BISA DI ISI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c. </a:t>
                      </a:r>
                      <a:r>
                        <a:rPr lang="en-US" baseline="0" dirty="0" smtClean="0"/>
                        <a:t> R &lt; n-1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ADA  ISI </a:t>
                      </a:r>
                      <a:r>
                        <a:rPr lang="en-US" dirty="0" err="1" smtClean="0"/>
                        <a:t>nya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d.  F &lt;</a:t>
                      </a:r>
                      <a:r>
                        <a:rPr lang="en-US" baseline="0" dirty="0" smtClean="0"/>
                        <a:t> R+1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PERLU DIRESET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e.</a:t>
                      </a:r>
                      <a:r>
                        <a:rPr lang="en-US" baseline="0" dirty="0" smtClean="0"/>
                        <a:t> F = R+1 and R = n-1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7713099"/>
              </p:ext>
            </p:extLst>
          </p:nvPr>
        </p:nvGraphicFramePr>
        <p:xfrm>
          <a:off x="2400300" y="3668713"/>
          <a:ext cx="6197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2255076"/>
              </p:ext>
            </p:extLst>
          </p:nvPr>
        </p:nvGraphicFramePr>
        <p:xfrm>
          <a:off x="2463800" y="4089400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937500" y="3348234"/>
            <a:ext cx="6350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n-1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473200" y="3662166"/>
            <a:ext cx="736600" cy="31393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Q [ ]</a:t>
            </a:r>
            <a:endParaRPr lang="en-US" dirty="0"/>
          </a:p>
        </p:txBody>
      </p:sp>
      <p:sp>
        <p:nvSpPr>
          <p:cNvPr id="11" name="Up Arrow 10"/>
          <p:cNvSpPr/>
          <p:nvPr/>
        </p:nvSpPr>
        <p:spPr bwMode="auto">
          <a:xfrm>
            <a:off x="2654300" y="4536183"/>
            <a:ext cx="215900" cy="33020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Up Arrow 11"/>
          <p:cNvSpPr/>
          <p:nvPr/>
        </p:nvSpPr>
        <p:spPr bwMode="auto">
          <a:xfrm>
            <a:off x="1945033" y="4537823"/>
            <a:ext cx="264767" cy="32856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65400" y="5029200"/>
            <a:ext cx="3048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893266" y="5025632"/>
            <a:ext cx="3683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28539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Algorithma</a:t>
            </a:r>
            <a:r>
              <a:rPr lang="en-US" dirty="0" smtClean="0"/>
              <a:t> Insert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Void INSERT ( 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{   if ( R &lt; n-1)          </a:t>
            </a:r>
            <a:r>
              <a:rPr lang="en-US" dirty="0" err="1" smtClean="0"/>
              <a:t>atau</a:t>
            </a:r>
            <a:r>
              <a:rPr lang="en-US" dirty="0" smtClean="0"/>
              <a:t>    if ( R == n-1)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        {				</a:t>
            </a:r>
            <a:r>
              <a:rPr lang="en-US" dirty="0" err="1" smtClean="0"/>
              <a:t>printf</a:t>
            </a:r>
            <a:r>
              <a:rPr lang="en-US" dirty="0" smtClean="0"/>
              <a:t> (“</a:t>
            </a:r>
            <a:r>
              <a:rPr lang="en-US" dirty="0" err="1" smtClean="0"/>
              <a:t>antrean</a:t>
            </a:r>
            <a:r>
              <a:rPr lang="en-US" dirty="0" smtClean="0"/>
              <a:t> </a:t>
            </a:r>
            <a:r>
              <a:rPr lang="en-US" dirty="0" err="1" smtClean="0"/>
              <a:t>penuh</a:t>
            </a:r>
            <a:r>
              <a:rPr lang="en-US" dirty="0" smtClean="0"/>
              <a:t>);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           R = R +1 ;		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       Q[R] = X;		{ R = R+1;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     }				   Q[R] = X;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else 				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 smtClean="0"/>
              <a:t>Printf</a:t>
            </a:r>
            <a:r>
              <a:rPr lang="en-US" dirty="0" smtClean="0"/>
              <a:t> { “ </a:t>
            </a:r>
            <a:r>
              <a:rPr lang="en-US" dirty="0" err="1" smtClean="0"/>
              <a:t>antrian</a:t>
            </a:r>
            <a:r>
              <a:rPr lang="en-US" dirty="0" smtClean="0"/>
              <a:t> </a:t>
            </a:r>
            <a:r>
              <a:rPr lang="en-US" dirty="0" err="1" smtClean="0"/>
              <a:t>penuh</a:t>
            </a:r>
            <a:r>
              <a:rPr lang="en-US" dirty="0" smtClean="0"/>
              <a:t>”}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} 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62515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Algorithma</a:t>
            </a:r>
            <a:r>
              <a:rPr lang="en-US" dirty="0" smtClean="0"/>
              <a:t> Delete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181100"/>
            <a:ext cx="7010400" cy="45720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000" dirty="0" smtClean="0"/>
              <a:t>Void DELETE ( 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/>
              <a:t>{</a:t>
            </a:r>
            <a:r>
              <a:rPr lang="en-US" sz="2000" dirty="0"/>
              <a:t> </a:t>
            </a:r>
            <a:r>
              <a:rPr lang="en-US" sz="2000" dirty="0" smtClean="0"/>
              <a:t>if ( F &lt; R+1 )    </a:t>
            </a:r>
            <a:r>
              <a:rPr lang="en-US" sz="2000" dirty="0" err="1" smtClean="0"/>
              <a:t>atau</a:t>
            </a:r>
            <a:r>
              <a:rPr lang="en-US" sz="2000" dirty="0" smtClean="0"/>
              <a:t> 	if ( F == R+1)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{   X = Q[F];		</a:t>
            </a:r>
            <a:r>
              <a:rPr lang="en-US" sz="2000" dirty="0" err="1" smtClean="0"/>
              <a:t>printf</a:t>
            </a:r>
            <a:r>
              <a:rPr lang="en-US" sz="2000" dirty="0" smtClean="0"/>
              <a:t> (“</a:t>
            </a:r>
            <a:r>
              <a:rPr lang="en-US" sz="2000" dirty="0" err="1" smtClean="0"/>
              <a:t>antrean</a:t>
            </a:r>
            <a:r>
              <a:rPr lang="en-US" sz="2000" dirty="0" smtClean="0"/>
              <a:t> </a:t>
            </a:r>
            <a:r>
              <a:rPr lang="en-US" sz="2000" dirty="0" err="1" smtClean="0"/>
              <a:t>kosong</a:t>
            </a:r>
            <a:r>
              <a:rPr lang="en-US" sz="2000" dirty="0" smtClean="0"/>
              <a:t>”)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</a:t>
            </a:r>
            <a:r>
              <a:rPr lang="en-US" sz="2000" dirty="0" smtClean="0">
                <a:solidFill>
                  <a:srgbClr val="FF0000"/>
                </a:solidFill>
              </a:rPr>
              <a:t>F = F + 1;</a:t>
            </a:r>
            <a:r>
              <a:rPr lang="en-US" sz="2000" dirty="0" smtClean="0"/>
              <a:t>	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if ( F == n)	{  X =Q[R] 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   { F = 0 ;	    </a:t>
            </a:r>
            <a:r>
              <a:rPr lang="en-US" sz="2000" dirty="0" smtClean="0">
                <a:solidFill>
                  <a:srgbClr val="FF0000"/>
                </a:solidFill>
              </a:rPr>
              <a:t>F = F+1;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      R = -1 ;	    if ( F == n)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      }		       { F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dirty="0" smtClean="0"/>
              <a:t> else 			          R = -1;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 </a:t>
            </a:r>
            <a:r>
              <a:rPr lang="en-US" sz="2000" dirty="0" smtClean="0"/>
              <a:t> </a:t>
            </a:r>
            <a:r>
              <a:rPr lang="en-US" sz="2000" dirty="0" err="1" smtClean="0"/>
              <a:t>printf</a:t>
            </a:r>
            <a:r>
              <a:rPr lang="en-US" sz="2000" dirty="0" smtClean="0"/>
              <a:t> (“ </a:t>
            </a:r>
            <a:r>
              <a:rPr lang="en-US" sz="2000" dirty="0" err="1" smtClean="0"/>
              <a:t>antrean</a:t>
            </a:r>
            <a:r>
              <a:rPr lang="en-US" sz="2000" dirty="0" smtClean="0"/>
              <a:t>	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/>
              <a:t> </a:t>
            </a:r>
            <a:r>
              <a:rPr lang="en-US" sz="2000" dirty="0" err="1" smtClean="0"/>
              <a:t>Kosong</a:t>
            </a:r>
            <a:r>
              <a:rPr lang="en-US" sz="2000" dirty="0" smtClean="0"/>
              <a:t> “);                  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/>
              <a:t>}</a:t>
            </a:r>
            <a:endParaRPr lang="en-US" sz="20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smtClean="0"/>
              <a:t>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9145233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2. CIRCULAR QUEUE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2716303"/>
              </p:ext>
            </p:extLst>
          </p:nvPr>
        </p:nvGraphicFramePr>
        <p:xfrm>
          <a:off x="2565400" y="1395413"/>
          <a:ext cx="6197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1051451"/>
              </p:ext>
            </p:extLst>
          </p:nvPr>
        </p:nvGraphicFramePr>
        <p:xfrm>
          <a:off x="2628900" y="1816100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102600" y="1074934"/>
            <a:ext cx="6350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n-1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638300" y="1388866"/>
            <a:ext cx="736600" cy="31393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Q [ ]</a:t>
            </a:r>
            <a:endParaRPr lang="en-US" dirty="0"/>
          </a:p>
        </p:txBody>
      </p:sp>
      <p:sp>
        <p:nvSpPr>
          <p:cNvPr id="8" name="Up Arrow 7"/>
          <p:cNvSpPr/>
          <p:nvPr/>
        </p:nvSpPr>
        <p:spPr bwMode="auto">
          <a:xfrm>
            <a:off x="2819400" y="2262883"/>
            <a:ext cx="215900" cy="33020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9" name="Up Arrow 8"/>
          <p:cNvSpPr/>
          <p:nvPr/>
        </p:nvSpPr>
        <p:spPr bwMode="auto">
          <a:xfrm>
            <a:off x="2110133" y="2264523"/>
            <a:ext cx="264767" cy="32856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30500" y="2755900"/>
            <a:ext cx="3048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058366" y="2752332"/>
            <a:ext cx="368300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R</a:t>
            </a:r>
            <a:endParaRPr lang="en-US" dirty="0"/>
          </a:p>
        </p:txBody>
      </p:sp>
      <p:graphicFrame>
        <p:nvGraphicFramePr>
          <p:cNvPr id="1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46858908"/>
              </p:ext>
            </p:extLst>
          </p:nvPr>
        </p:nvGraphicFramePr>
        <p:xfrm>
          <a:off x="2667000" y="3359060"/>
          <a:ext cx="6197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A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B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C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D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7944367"/>
              </p:ext>
            </p:extLst>
          </p:nvPr>
        </p:nvGraphicFramePr>
        <p:xfrm>
          <a:off x="2730500" y="3779747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1739900" y="3352513"/>
            <a:ext cx="736600" cy="31393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Q [ ]</a:t>
            </a:r>
            <a:endParaRPr lang="en-US" dirty="0"/>
          </a:p>
        </p:txBody>
      </p:sp>
      <p:sp>
        <p:nvSpPr>
          <p:cNvPr id="15" name="Up Arrow 14"/>
          <p:cNvSpPr/>
          <p:nvPr/>
        </p:nvSpPr>
        <p:spPr bwMode="auto">
          <a:xfrm>
            <a:off x="2921000" y="4226530"/>
            <a:ext cx="215900" cy="33020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Up Arrow 15"/>
          <p:cNvSpPr/>
          <p:nvPr/>
        </p:nvSpPr>
        <p:spPr bwMode="auto">
          <a:xfrm>
            <a:off x="2211733" y="4228170"/>
            <a:ext cx="264767" cy="32856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17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9584"/>
              </p:ext>
            </p:extLst>
          </p:nvPr>
        </p:nvGraphicFramePr>
        <p:xfrm>
          <a:off x="2730500" y="4707044"/>
          <a:ext cx="6197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B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C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D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418264"/>
              </p:ext>
            </p:extLst>
          </p:nvPr>
        </p:nvGraphicFramePr>
        <p:xfrm>
          <a:off x="2819400" y="5077884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734516" y="4784237"/>
            <a:ext cx="736600" cy="31393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Q [ ]</a:t>
            </a:r>
            <a:endParaRPr lang="en-US" dirty="0"/>
          </a:p>
        </p:txBody>
      </p:sp>
      <p:sp>
        <p:nvSpPr>
          <p:cNvPr id="20" name="Up Arrow 19"/>
          <p:cNvSpPr/>
          <p:nvPr/>
        </p:nvSpPr>
        <p:spPr bwMode="auto">
          <a:xfrm>
            <a:off x="3028950" y="5511513"/>
            <a:ext cx="215900" cy="33020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1" name="Up Arrow 20"/>
          <p:cNvSpPr/>
          <p:nvPr/>
        </p:nvSpPr>
        <p:spPr bwMode="auto">
          <a:xfrm>
            <a:off x="2237132" y="5555699"/>
            <a:ext cx="264767" cy="32856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aphicFrame>
        <p:nvGraphicFramePr>
          <p:cNvPr id="22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8208519"/>
              </p:ext>
            </p:extLst>
          </p:nvPr>
        </p:nvGraphicFramePr>
        <p:xfrm>
          <a:off x="2940050" y="5898980"/>
          <a:ext cx="61976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  <a:gridCol w="61976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B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C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rgbClr val="FF0000"/>
                          </a:solidFill>
                        </a:rPr>
                        <a:t>D</a:t>
                      </a:r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3888508"/>
              </p:ext>
            </p:extLst>
          </p:nvPr>
        </p:nvGraphicFramePr>
        <p:xfrm>
          <a:off x="3028950" y="6269820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0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1944066" y="5976173"/>
            <a:ext cx="736600" cy="31393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Q [ ]</a:t>
            </a:r>
            <a:endParaRPr lang="en-US" dirty="0"/>
          </a:p>
        </p:txBody>
      </p:sp>
      <p:sp>
        <p:nvSpPr>
          <p:cNvPr id="25" name="Up Arrow 24"/>
          <p:cNvSpPr/>
          <p:nvPr/>
        </p:nvSpPr>
        <p:spPr bwMode="auto">
          <a:xfrm>
            <a:off x="3238500" y="6703449"/>
            <a:ext cx="215900" cy="33020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26" name="Up Arrow 25"/>
          <p:cNvSpPr/>
          <p:nvPr/>
        </p:nvSpPr>
        <p:spPr bwMode="auto">
          <a:xfrm>
            <a:off x="2446682" y="6747635"/>
            <a:ext cx="264767" cy="328560"/>
          </a:xfrm>
          <a:prstGeom prst="upArrow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28087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For (</a:t>
            </a:r>
            <a:r>
              <a:rPr lang="en-US" dirty="0" err="1" smtClean="0"/>
              <a:t>i</a:t>
            </a:r>
            <a:r>
              <a:rPr lang="en-US" dirty="0" smtClean="0"/>
              <a:t>=1; </a:t>
            </a:r>
            <a:r>
              <a:rPr lang="en-US" dirty="0" err="1" smtClean="0"/>
              <a:t>i</a:t>
            </a:r>
            <a:r>
              <a:rPr lang="en-US" dirty="0" smtClean="0"/>
              <a:t> &lt;=R; </a:t>
            </a:r>
            <a:r>
              <a:rPr lang="en-US" dirty="0" err="1" smtClean="0"/>
              <a:t>i</a:t>
            </a:r>
            <a:r>
              <a:rPr lang="en-US" dirty="0" smtClean="0"/>
              <a:t>++)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Q[i-1] = Q[</a:t>
            </a:r>
            <a:r>
              <a:rPr lang="en-US" dirty="0" err="1" smtClean="0"/>
              <a:t>i</a:t>
            </a:r>
            <a:r>
              <a:rPr lang="en-US" dirty="0" smtClean="0"/>
              <a:t>];</a:t>
            </a:r>
          </a:p>
          <a:p>
            <a:pPr marL="0" indent="0">
              <a:buNone/>
            </a:pPr>
            <a:r>
              <a:rPr lang="en-US" dirty="0" smtClean="0"/>
              <a:t>R--;</a:t>
            </a:r>
          </a:p>
          <a:p>
            <a:pPr marL="0" indent="0">
              <a:buNone/>
            </a:pPr>
            <a:r>
              <a:rPr lang="en-US" dirty="0" smtClean="0"/>
              <a:t>F--;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PEMBOROSAN WAKTU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751571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 err="1" smtClean="0"/>
              <a:t>Untuk</a:t>
            </a:r>
            <a:r>
              <a:rPr lang="en-US" sz="1800" dirty="0" smtClean="0"/>
              <a:t> </a:t>
            </a:r>
            <a:r>
              <a:rPr lang="en-US" sz="1800" dirty="0" err="1" smtClean="0"/>
              <a:t>menghindari</a:t>
            </a:r>
            <a:r>
              <a:rPr lang="en-US" sz="1800" dirty="0" smtClean="0"/>
              <a:t> </a:t>
            </a:r>
            <a:r>
              <a:rPr lang="en-US" sz="1800" dirty="0" err="1" smtClean="0"/>
              <a:t>pemborosan</a:t>
            </a:r>
            <a:r>
              <a:rPr lang="en-US" sz="1800" dirty="0" smtClean="0"/>
              <a:t> </a:t>
            </a:r>
            <a:r>
              <a:rPr lang="en-US" sz="1800" dirty="0" err="1" smtClean="0"/>
              <a:t>waktu</a:t>
            </a:r>
            <a:r>
              <a:rPr lang="en-US" sz="1800" dirty="0" smtClean="0"/>
              <a:t> </a:t>
            </a:r>
            <a:r>
              <a:rPr lang="en-US" sz="1800" dirty="0" err="1" smtClean="0"/>
              <a:t>prinsip</a:t>
            </a:r>
            <a:r>
              <a:rPr lang="en-US" sz="1800" dirty="0" smtClean="0"/>
              <a:t> Circular Queue </a:t>
            </a:r>
            <a:r>
              <a:rPr lang="en-US" sz="1800" dirty="0" err="1" smtClean="0"/>
              <a:t>adalah</a:t>
            </a:r>
            <a:r>
              <a:rPr lang="en-US" sz="1800" dirty="0" smtClean="0"/>
              <a:t> </a:t>
            </a:r>
            <a:r>
              <a:rPr lang="en-US" sz="1800" dirty="0" err="1" smtClean="0"/>
              <a:t>tempat</a:t>
            </a:r>
            <a:r>
              <a:rPr lang="en-US" sz="1800" dirty="0" smtClean="0"/>
              <a:t> yang </a:t>
            </a:r>
            <a:r>
              <a:rPr lang="en-US" sz="1800" dirty="0" err="1" smtClean="0"/>
              <a:t>kosong</a:t>
            </a:r>
            <a:r>
              <a:rPr lang="en-US" sz="1800" dirty="0" smtClean="0"/>
              <a:t> </a:t>
            </a:r>
            <a:r>
              <a:rPr lang="en-US" sz="1800" dirty="0" err="1" smtClean="0"/>
              <a:t>yg</a:t>
            </a:r>
            <a:r>
              <a:rPr lang="en-US" sz="1800" dirty="0" smtClean="0"/>
              <a:t> </a:t>
            </a:r>
            <a:r>
              <a:rPr lang="en-US" sz="1800" dirty="0" err="1" smtClean="0"/>
              <a:t>ditinggalkan</a:t>
            </a:r>
            <a:r>
              <a:rPr lang="en-US" sz="1800" dirty="0" smtClean="0"/>
              <a:t> </a:t>
            </a:r>
            <a:r>
              <a:rPr lang="en-US" sz="1800" dirty="0" err="1" smtClean="0"/>
              <a:t>karena</a:t>
            </a:r>
            <a:r>
              <a:rPr lang="en-US" sz="1800" dirty="0" smtClean="0"/>
              <a:t> </a:t>
            </a:r>
            <a:r>
              <a:rPr lang="en-US" sz="1800" dirty="0" err="1" smtClean="0"/>
              <a:t>antrean</a:t>
            </a:r>
            <a:r>
              <a:rPr lang="en-US" sz="1800" dirty="0" smtClean="0"/>
              <a:t> </a:t>
            </a:r>
            <a:r>
              <a:rPr lang="en-US" sz="1800" dirty="0" err="1" smtClean="0"/>
              <a:t>keluar</a:t>
            </a:r>
            <a:r>
              <a:rPr lang="en-US" sz="1800" dirty="0" smtClean="0"/>
              <a:t> </a:t>
            </a:r>
            <a:r>
              <a:rPr lang="en-US" sz="1800" dirty="0" err="1" smtClean="0"/>
              <a:t>bisa</a:t>
            </a:r>
            <a:r>
              <a:rPr lang="en-US" sz="1800" dirty="0" smtClean="0"/>
              <a:t> </a:t>
            </a:r>
            <a:r>
              <a:rPr lang="en-US" sz="1800" dirty="0" err="1" smtClean="0"/>
              <a:t>dimanfaatkan</a:t>
            </a:r>
            <a:r>
              <a:rPr lang="en-US" sz="1800" dirty="0" smtClean="0"/>
              <a:t> </a:t>
            </a:r>
            <a:r>
              <a:rPr lang="en-US" sz="1800" dirty="0" err="1" smtClean="0"/>
              <a:t>antrean</a:t>
            </a:r>
            <a:r>
              <a:rPr lang="en-US" sz="1800" dirty="0" smtClean="0"/>
              <a:t> yang </a:t>
            </a:r>
            <a:r>
              <a:rPr lang="en-US" sz="1800" dirty="0" err="1" smtClean="0"/>
              <a:t>baru</a:t>
            </a:r>
            <a:r>
              <a:rPr lang="en-US" sz="1800" dirty="0" smtClean="0"/>
              <a:t> </a:t>
            </a:r>
            <a:r>
              <a:rPr lang="en-US" sz="1800" dirty="0" err="1" smtClean="0"/>
              <a:t>masuk</a:t>
            </a:r>
            <a:r>
              <a:rPr lang="en-US" sz="1800" dirty="0" smtClean="0"/>
              <a:t>. </a:t>
            </a:r>
            <a:r>
              <a:rPr lang="en-US" sz="1800" dirty="0" err="1" smtClean="0"/>
              <a:t>Setelan</a:t>
            </a:r>
            <a:r>
              <a:rPr lang="en-US" sz="1800" dirty="0" smtClean="0"/>
              <a:t> n-1 </a:t>
            </a:r>
            <a:r>
              <a:rPr lang="en-US" sz="1800" dirty="0" err="1" smtClean="0"/>
              <a:t>penuh</a:t>
            </a:r>
            <a:r>
              <a:rPr lang="en-US" sz="1800" dirty="0" smtClean="0"/>
              <a:t> </a:t>
            </a:r>
            <a:r>
              <a:rPr lang="en-US" sz="1800" dirty="0" err="1" smtClean="0"/>
              <a:t>maka</a:t>
            </a:r>
            <a:r>
              <a:rPr lang="en-US" sz="1800" dirty="0" smtClean="0"/>
              <a:t> </a:t>
            </a:r>
            <a:r>
              <a:rPr lang="en-US" sz="1800" dirty="0" err="1" smtClean="0"/>
              <a:t>antrean</a:t>
            </a:r>
            <a:r>
              <a:rPr lang="en-US" sz="1800" dirty="0" smtClean="0"/>
              <a:t> </a:t>
            </a:r>
            <a:r>
              <a:rPr lang="en-US" sz="1800" dirty="0" err="1" smtClean="0"/>
              <a:t>bisa</a:t>
            </a:r>
            <a:r>
              <a:rPr lang="en-US" sz="1800" dirty="0" smtClean="0"/>
              <a:t> </a:t>
            </a:r>
            <a:r>
              <a:rPr lang="en-US" sz="1800" dirty="0" err="1" smtClean="0"/>
              <a:t>menyusul</a:t>
            </a:r>
            <a:r>
              <a:rPr lang="en-US" sz="1800" dirty="0" smtClean="0"/>
              <a:t> </a:t>
            </a:r>
            <a:r>
              <a:rPr lang="en-US" sz="1800" dirty="0" err="1" smtClean="0"/>
              <a:t>mulai</a:t>
            </a:r>
            <a:r>
              <a:rPr lang="en-US" sz="1800" dirty="0" smtClean="0"/>
              <a:t> </a:t>
            </a:r>
            <a:r>
              <a:rPr lang="en-US" sz="1800" dirty="0" err="1" smtClean="0"/>
              <a:t>dari</a:t>
            </a:r>
            <a:r>
              <a:rPr lang="en-US" sz="1800" dirty="0" smtClean="0"/>
              <a:t> Q[0] </a:t>
            </a:r>
            <a:r>
              <a:rPr lang="en-US" sz="1800" dirty="0" err="1" smtClean="0"/>
              <a:t>lagi</a:t>
            </a:r>
            <a:r>
              <a:rPr lang="en-US" sz="1800" dirty="0" smtClean="0"/>
              <a:t>. </a:t>
            </a:r>
            <a:endParaRPr lang="en-US" sz="1800" dirty="0"/>
          </a:p>
          <a:p>
            <a:pPr marL="0" indent="0">
              <a:buNone/>
            </a:pPr>
            <a:r>
              <a:rPr lang="en-US" sz="1800" dirty="0" smtClean="0"/>
              <a:t>If ( R == n-1)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R = 0;</a:t>
            </a:r>
          </a:p>
          <a:p>
            <a:pPr marL="0" indent="0">
              <a:buNone/>
            </a:pPr>
            <a:r>
              <a:rPr lang="en-US" sz="1800" dirty="0" smtClean="0"/>
              <a:t>Else </a:t>
            </a:r>
          </a:p>
          <a:p>
            <a:pPr marL="0" indent="0"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R = R +1;</a:t>
            </a:r>
          </a:p>
          <a:p>
            <a:pPr marL="0" indent="0">
              <a:buNone/>
            </a:pPr>
            <a:r>
              <a:rPr lang="en-US" sz="1800" dirty="0" err="1" smtClean="0"/>
              <a:t>Atau</a:t>
            </a:r>
            <a:r>
              <a:rPr lang="en-US" sz="1800" dirty="0" smtClean="0"/>
              <a:t> </a:t>
            </a:r>
          </a:p>
          <a:p>
            <a:pPr marL="0" indent="0">
              <a:buNone/>
            </a:pPr>
            <a:r>
              <a:rPr lang="en-US" sz="1800" dirty="0" smtClean="0"/>
              <a:t>R = R + 1;</a:t>
            </a:r>
          </a:p>
          <a:p>
            <a:pPr marL="0" indent="0">
              <a:buNone/>
            </a:pPr>
            <a:r>
              <a:rPr lang="en-US" sz="1800" dirty="0" smtClean="0"/>
              <a:t>If (R==n)</a:t>
            </a:r>
          </a:p>
          <a:p>
            <a:pPr marL="0" indent="0">
              <a:buNone/>
            </a:pPr>
            <a:r>
              <a:rPr lang="en-US" sz="1800" dirty="0" smtClean="0"/>
              <a:t>R = 0;</a:t>
            </a:r>
          </a:p>
          <a:p>
            <a:pPr marL="0" indent="0">
              <a:buNone/>
            </a:pPr>
            <a:endParaRPr lang="en-US" sz="1800" dirty="0" smtClean="0"/>
          </a:p>
        </p:txBody>
      </p:sp>
    </p:spTree>
    <p:extLst>
      <p:ext uri="{BB962C8B-B14F-4D97-AF65-F5344CB8AC3E}">
        <p14:creationId xmlns:p14="http://schemas.microsoft.com/office/powerpoint/2010/main" val="222291504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77800"/>
            <a:ext cx="7010400" cy="622300"/>
          </a:xfrm>
        </p:spPr>
        <p:txBody>
          <a:bodyPr/>
          <a:lstStyle/>
          <a:p>
            <a:r>
              <a:rPr lang="en-US" dirty="0" err="1" smtClean="0"/>
              <a:t>Prinsip</a:t>
            </a:r>
            <a:r>
              <a:rPr lang="en-US" dirty="0" smtClean="0"/>
              <a:t> Proses FIFO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989013"/>
            <a:ext cx="7010400" cy="45720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 err="1" smtClean="0"/>
              <a:t>Algorithma</a:t>
            </a:r>
            <a:r>
              <a:rPr lang="en-US" dirty="0" smtClean="0"/>
              <a:t> </a:t>
            </a:r>
            <a:r>
              <a:rPr lang="en-US" dirty="0" err="1" smtClean="0"/>
              <a:t>Awal</a:t>
            </a:r>
            <a:r>
              <a:rPr lang="en-US" dirty="0" smtClean="0"/>
              <a:t> (</a:t>
            </a:r>
            <a:r>
              <a:rPr lang="en-US" dirty="0" err="1" smtClean="0"/>
              <a:t>Inisialisasi</a:t>
            </a:r>
            <a:r>
              <a:rPr lang="en-US" dirty="0" smtClean="0"/>
              <a:t>)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Void </a:t>
            </a:r>
            <a:r>
              <a:rPr lang="en-US" dirty="0" err="1" smtClean="0"/>
              <a:t>Awal</a:t>
            </a:r>
            <a:r>
              <a:rPr lang="en-US" dirty="0" smtClean="0"/>
              <a:t> 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{    F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 R = -1;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 counter = 0 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F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posisi</a:t>
            </a:r>
            <a:r>
              <a:rPr lang="en-US" dirty="0" smtClean="0"/>
              <a:t> </a:t>
            </a:r>
            <a:r>
              <a:rPr lang="en-US" dirty="0" err="1" smtClean="0"/>
              <a:t>pengantri</a:t>
            </a:r>
            <a:r>
              <a:rPr lang="en-US" dirty="0" smtClean="0"/>
              <a:t> paling </a:t>
            </a:r>
            <a:r>
              <a:rPr lang="en-US" dirty="0" err="1" smtClean="0"/>
              <a:t>depan</a:t>
            </a:r>
            <a:r>
              <a:rPr lang="en-US" dirty="0" smtClean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R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posisi</a:t>
            </a:r>
            <a:r>
              <a:rPr lang="en-US" dirty="0" smtClean="0"/>
              <a:t> </a:t>
            </a:r>
            <a:r>
              <a:rPr lang="en-US" dirty="0" err="1" smtClean="0"/>
              <a:t>pengantri</a:t>
            </a:r>
            <a:r>
              <a:rPr lang="en-US" dirty="0" smtClean="0"/>
              <a:t> paling </a:t>
            </a:r>
            <a:r>
              <a:rPr lang="en-US" dirty="0" err="1" smtClean="0"/>
              <a:t>belakang</a:t>
            </a:r>
            <a:r>
              <a:rPr lang="en-US" dirty="0" smtClean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Counter </a:t>
            </a:r>
            <a:r>
              <a:rPr lang="en-US" dirty="0" err="1" smtClean="0"/>
              <a:t>adalah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</a:t>
            </a:r>
            <a:r>
              <a:rPr lang="en-US" dirty="0" err="1" smtClean="0"/>
              <a:t>pengantri</a:t>
            </a:r>
            <a:r>
              <a:rPr lang="en-US" dirty="0" smtClean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   - </a:t>
            </a:r>
            <a:r>
              <a:rPr lang="en-US" dirty="0" err="1" smtClean="0"/>
              <a:t>setiap</a:t>
            </a:r>
            <a:r>
              <a:rPr lang="en-US" dirty="0" smtClean="0"/>
              <a:t> kali insert , counter </a:t>
            </a:r>
            <a:r>
              <a:rPr lang="en-US" dirty="0" err="1" smtClean="0"/>
              <a:t>ditambah</a:t>
            </a:r>
            <a:r>
              <a:rPr lang="en-US" dirty="0" smtClean="0"/>
              <a:t> 1 ( C++)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   - </a:t>
            </a:r>
            <a:r>
              <a:rPr lang="en-US" dirty="0" err="1" smtClean="0"/>
              <a:t>Setiap</a:t>
            </a:r>
            <a:r>
              <a:rPr lang="en-US" dirty="0" smtClean="0"/>
              <a:t> kali delete counter </a:t>
            </a:r>
            <a:r>
              <a:rPr lang="en-US" dirty="0" err="1" smtClean="0"/>
              <a:t>dikurangi</a:t>
            </a:r>
            <a:r>
              <a:rPr lang="en-US" dirty="0" smtClean="0"/>
              <a:t> 1 (C--)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 smtClean="0"/>
              <a:t>Bila</a:t>
            </a:r>
            <a:r>
              <a:rPr lang="en-US" dirty="0" smtClean="0"/>
              <a:t> Counter = n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antrian</a:t>
            </a:r>
            <a:r>
              <a:rPr lang="en-US" dirty="0" smtClean="0"/>
              <a:t> </a:t>
            </a:r>
            <a:r>
              <a:rPr lang="en-US" dirty="0" err="1" smtClean="0"/>
              <a:t>penuh</a:t>
            </a:r>
            <a:r>
              <a:rPr lang="en-US" dirty="0" smtClean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990812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79400"/>
            <a:ext cx="7010400" cy="419100"/>
          </a:xfrm>
        </p:spPr>
        <p:txBody>
          <a:bodyPr/>
          <a:lstStyle/>
          <a:p>
            <a:r>
              <a:rPr lang="en-US" dirty="0" err="1" smtClean="0"/>
              <a:t>Algorithma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insert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876300"/>
            <a:ext cx="7010400" cy="509111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R = (R+1) % n ;	</a:t>
            </a:r>
            <a:r>
              <a:rPr lang="en-US" dirty="0" err="1" smtClean="0"/>
              <a:t>atau</a:t>
            </a:r>
            <a:r>
              <a:rPr lang="en-US" dirty="0" smtClean="0"/>
              <a:t>   void INSERT( 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Q[R] = X;		   	{ R = (R+1) % 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Counter++;		              Q[R] = X;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</a:t>
            </a:r>
            <a:r>
              <a:rPr lang="en-US" dirty="0" smtClean="0"/>
              <a:t>			    Counter++;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</a:t>
            </a:r>
            <a:r>
              <a:rPr lang="en-US" dirty="0" smtClean="0"/>
              <a:t>			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			</a:t>
            </a:r>
            <a:r>
              <a:rPr lang="en-US" dirty="0" err="1" smtClean="0"/>
              <a:t>atau</a:t>
            </a:r>
            <a:r>
              <a:rPr lang="en-US" dirty="0" smtClean="0"/>
              <a:t>    void INSERT( 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</a:t>
            </a:r>
            <a:r>
              <a:rPr lang="en-US" dirty="0" smtClean="0"/>
              <a:t>			{ R = (R+1) % 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</a:t>
            </a:r>
            <a:r>
              <a:rPr lang="en-US" dirty="0" smtClean="0"/>
              <a:t>			   Q[R] = X;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</a:t>
            </a:r>
            <a:r>
              <a:rPr lang="en-US" dirty="0" smtClean="0"/>
              <a:t>			   Counter++;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	</a:t>
            </a:r>
            <a:r>
              <a:rPr lang="en-US" dirty="0" smtClean="0"/>
              <a:t>			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  <a:p>
            <a:pPr marL="0" indent="0">
              <a:spcBef>
                <a:spcPts val="0"/>
              </a:spcBef>
              <a:buNone/>
            </a:pPr>
            <a:r>
              <a:rPr lang="en-US" dirty="0" err="1" smtClean="0"/>
              <a:t>Setiap</a:t>
            </a:r>
            <a:r>
              <a:rPr lang="en-US" dirty="0" smtClean="0"/>
              <a:t> kali insert counter +1,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err="1" smtClean="0"/>
              <a:t>Bila</a:t>
            </a:r>
            <a:r>
              <a:rPr lang="en-US" dirty="0" smtClean="0"/>
              <a:t> counter </a:t>
            </a:r>
            <a:r>
              <a:rPr lang="en-US" dirty="0" err="1" smtClean="0"/>
              <a:t>mencapai</a:t>
            </a:r>
            <a:r>
              <a:rPr lang="en-US" dirty="0" smtClean="0"/>
              <a:t> </a:t>
            </a:r>
            <a:r>
              <a:rPr lang="en-US" dirty="0" err="1" smtClean="0"/>
              <a:t>nilai</a:t>
            </a:r>
            <a:r>
              <a:rPr lang="en-US" dirty="0" smtClean="0"/>
              <a:t> n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antrian</a:t>
            </a:r>
            <a:r>
              <a:rPr lang="en-US" dirty="0" smtClean="0"/>
              <a:t> </a:t>
            </a:r>
            <a:r>
              <a:rPr lang="en-US" dirty="0" err="1" smtClean="0"/>
              <a:t>penuh</a:t>
            </a:r>
            <a:r>
              <a:rPr lang="en-US" dirty="0" smtClean="0"/>
              <a:t> .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16451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15900"/>
            <a:ext cx="7010400" cy="444500"/>
          </a:xfrm>
        </p:spPr>
        <p:txBody>
          <a:bodyPr/>
          <a:lstStyle/>
          <a:p>
            <a:r>
              <a:rPr lang="en-US" dirty="0" smtClean="0"/>
              <a:t>…..insert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825500"/>
            <a:ext cx="7010400" cy="5141913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Void INSERT( 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{ if (counter &lt; n)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 </a:t>
            </a:r>
            <a:r>
              <a:rPr lang="en-US" sz="1800" dirty="0" smtClean="0"/>
              <a:t>   {  </a:t>
            </a:r>
            <a:r>
              <a:rPr lang="en-US" sz="1800" dirty="0" smtClean="0">
                <a:solidFill>
                  <a:srgbClr val="FF0000"/>
                </a:solidFill>
              </a:rPr>
              <a:t>R = (R+1)%n;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 smtClean="0">
                <a:solidFill>
                  <a:srgbClr val="FF0000"/>
                </a:solidFill>
              </a:rPr>
              <a:t>      Q[R] = X;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solidFill>
                  <a:srgbClr val="FF0000"/>
                </a:solidFill>
              </a:rPr>
              <a:t> </a:t>
            </a:r>
            <a:r>
              <a:rPr lang="en-US" sz="1800" dirty="0" smtClean="0">
                <a:solidFill>
                  <a:srgbClr val="FF0000"/>
                </a:solidFill>
              </a:rPr>
              <a:t>      counter++;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 </a:t>
            </a:r>
            <a:r>
              <a:rPr lang="en-US" sz="1800" dirty="0" smtClean="0"/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 </a:t>
            </a:r>
            <a:r>
              <a:rPr lang="en-US" sz="1800" dirty="0" smtClean="0"/>
              <a:t>    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 </a:t>
            </a:r>
            <a:r>
              <a:rPr lang="en-US" sz="1800" dirty="0" smtClean="0"/>
              <a:t>   </a:t>
            </a:r>
            <a:r>
              <a:rPr lang="en-US" sz="1800" dirty="0" err="1" smtClean="0"/>
              <a:t>printf</a:t>
            </a:r>
            <a:r>
              <a:rPr lang="en-US" sz="1800" dirty="0" smtClean="0"/>
              <a:t>(“</a:t>
            </a:r>
            <a:r>
              <a:rPr lang="en-US" sz="1800" dirty="0" err="1" smtClean="0"/>
              <a:t>Antrean</a:t>
            </a:r>
            <a:r>
              <a:rPr lang="en-US" sz="1800" dirty="0" smtClean="0"/>
              <a:t> </a:t>
            </a:r>
            <a:r>
              <a:rPr lang="en-US" sz="1800" dirty="0" err="1" smtClean="0"/>
              <a:t>Penuh</a:t>
            </a:r>
            <a:r>
              <a:rPr lang="en-US" sz="1800" dirty="0" smtClean="0"/>
              <a:t>”);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 </a:t>
            </a:r>
            <a:r>
              <a:rPr lang="en-US" sz="1800" dirty="0" smtClean="0"/>
              <a:t>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ATAU :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Void INSERT( 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{ if (counter == n)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</a:t>
            </a:r>
            <a:r>
              <a:rPr lang="en-US" sz="1800" dirty="0" err="1" smtClean="0"/>
              <a:t>printf</a:t>
            </a:r>
            <a:r>
              <a:rPr lang="en-US" sz="1800" dirty="0" smtClean="0"/>
              <a:t>(“</a:t>
            </a:r>
            <a:r>
              <a:rPr lang="en-US" sz="1800" dirty="0" err="1" smtClean="0"/>
              <a:t>Antrean</a:t>
            </a:r>
            <a:r>
              <a:rPr lang="en-US" sz="1800" dirty="0" smtClean="0"/>
              <a:t> </a:t>
            </a:r>
            <a:r>
              <a:rPr lang="en-US" sz="1800" dirty="0" err="1" smtClean="0"/>
              <a:t>Penuh</a:t>
            </a:r>
            <a:r>
              <a:rPr lang="en-US" sz="1800" dirty="0" smtClean="0"/>
              <a:t>”)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   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{ R = (R+1) %n;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 Q[R]= X;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 counter++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 </a:t>
            </a:r>
            <a:r>
              <a:rPr lang="en-US" sz="1800" dirty="0" smtClean="0"/>
              <a:t>  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}</a:t>
            </a:r>
            <a:endParaRPr lang="en-US" sz="1800" dirty="0" smtClean="0"/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32024782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203200"/>
            <a:ext cx="7010400" cy="482600"/>
          </a:xfrm>
        </p:spPr>
        <p:txBody>
          <a:bodyPr/>
          <a:lstStyle/>
          <a:p>
            <a:r>
              <a:rPr lang="en-US" dirty="0" err="1" smtClean="0"/>
              <a:t>Algorithma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delete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863600"/>
            <a:ext cx="7010400" cy="5867400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 X = Q[F];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F = [F+1] % n 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Counter--;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err="1" smtClean="0"/>
              <a:t>Atau</a:t>
            </a:r>
            <a:r>
              <a:rPr lang="en-US" sz="1800" dirty="0" smtClean="0"/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Void DELETE ( 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{  X = Q[F];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 </a:t>
            </a:r>
            <a:r>
              <a:rPr lang="en-US" sz="1800" dirty="0" smtClean="0"/>
              <a:t>   F = (F+1) % n 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   Counter--;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err="1" smtClean="0"/>
              <a:t>Atau</a:t>
            </a:r>
            <a:r>
              <a:rPr lang="en-US" sz="1800" dirty="0" smtClean="0"/>
              <a:t> 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err="1" smtClean="0"/>
              <a:t>Int</a:t>
            </a:r>
            <a:r>
              <a:rPr lang="en-US" sz="1800" dirty="0" smtClean="0"/>
              <a:t> Delete ( 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X = Q[F];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F = (F+1) % n 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Counter--;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Return (X);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/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25328555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304800"/>
            <a:ext cx="7010400" cy="304800"/>
          </a:xfrm>
        </p:spPr>
        <p:txBody>
          <a:bodyPr/>
          <a:lstStyle/>
          <a:p>
            <a:r>
              <a:rPr lang="en-US" dirty="0" smtClean="0"/>
              <a:t>….delete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887412"/>
            <a:ext cx="7010400" cy="5640387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Void DELETE ( )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{  if ( counter &gt; 0)		</a:t>
            </a:r>
            <a:r>
              <a:rPr lang="en-US" dirty="0" err="1" smtClean="0"/>
              <a:t>atau</a:t>
            </a:r>
            <a:r>
              <a:rPr lang="en-US" dirty="0" smtClean="0"/>
              <a:t> if(counter == 0)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  { X = Q[F];		         </a:t>
            </a:r>
            <a:r>
              <a:rPr lang="en-US" dirty="0" err="1" smtClean="0"/>
              <a:t>printf</a:t>
            </a:r>
            <a:r>
              <a:rPr lang="en-US" dirty="0" smtClean="0"/>
              <a:t>(“</a:t>
            </a:r>
            <a:r>
              <a:rPr lang="en-US" dirty="0" err="1" smtClean="0"/>
              <a:t>Kosong</a:t>
            </a:r>
            <a:r>
              <a:rPr lang="en-US" dirty="0" smtClean="0"/>
              <a:t>”);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     F = (F+1) %n;		         else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      counter --;			{ X = Q[F];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  }					   F = (F+1) % n;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else 					   counter -- 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/>
              <a:t> </a:t>
            </a:r>
            <a:r>
              <a:rPr lang="en-US" dirty="0" smtClean="0"/>
              <a:t>    </a:t>
            </a:r>
            <a:r>
              <a:rPr lang="en-US" dirty="0" err="1" smtClean="0"/>
              <a:t>printf</a:t>
            </a:r>
            <a:r>
              <a:rPr lang="en-US" dirty="0" smtClean="0"/>
              <a:t>(“</a:t>
            </a:r>
            <a:r>
              <a:rPr lang="en-US" dirty="0" err="1" smtClean="0"/>
              <a:t>antrean</a:t>
            </a:r>
            <a:r>
              <a:rPr lang="en-US" dirty="0" smtClean="0"/>
              <a:t> </a:t>
            </a:r>
            <a:r>
              <a:rPr lang="en-US" dirty="0" err="1" smtClean="0"/>
              <a:t>kosong</a:t>
            </a:r>
            <a:r>
              <a:rPr lang="en-US" dirty="0" smtClean="0"/>
              <a:t>’);	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dirty="0" smtClean="0"/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328989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Kondisi</a:t>
            </a:r>
            <a:r>
              <a:rPr lang="en-US" dirty="0" smtClean="0"/>
              <a:t> </a:t>
            </a:r>
            <a:r>
              <a:rPr lang="en-US" dirty="0" err="1" smtClean="0"/>
              <a:t>antrean</a:t>
            </a: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53181624"/>
              </p:ext>
            </p:extLst>
          </p:nvPr>
        </p:nvGraphicFramePr>
        <p:xfrm>
          <a:off x="1752600" y="1395413"/>
          <a:ext cx="62357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7049"/>
                <a:gridCol w="2632098"/>
                <a:gridCol w="3106553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No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Kondisi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Antrean</a:t>
                      </a:r>
                      <a:r>
                        <a:rPr lang="en-US" baseline="0" dirty="0" smtClean="0"/>
                        <a:t>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 I R I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KOSONG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a.  Counter =</a:t>
                      </a:r>
                      <a:r>
                        <a:rPr lang="en-US" baseline="0" dirty="0" smtClean="0"/>
                        <a:t> 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PENUH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b.</a:t>
                      </a:r>
                      <a:r>
                        <a:rPr lang="en-US" baseline="0" dirty="0" smtClean="0"/>
                        <a:t>  Counter = 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BISA DI ISI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c. </a:t>
                      </a:r>
                      <a:r>
                        <a:rPr lang="en-US" baseline="0" dirty="0" smtClean="0"/>
                        <a:t> Counter &lt; n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ADA  ISI </a:t>
                      </a:r>
                      <a:r>
                        <a:rPr lang="en-US" dirty="0" err="1" smtClean="0"/>
                        <a:t>nya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d.</a:t>
                      </a:r>
                      <a:r>
                        <a:rPr lang="en-US" baseline="0" dirty="0" smtClean="0"/>
                        <a:t>  C</a:t>
                      </a:r>
                      <a:r>
                        <a:rPr lang="en-US" dirty="0" smtClean="0"/>
                        <a:t>ounter &gt; 0 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557508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585216"/>
            <a:ext cx="7010400" cy="838200"/>
          </a:xfrm>
        </p:spPr>
        <p:txBody>
          <a:bodyPr/>
          <a:lstStyle/>
          <a:p>
            <a:r>
              <a:rPr lang="en-US" dirty="0" err="1"/>
              <a:t>Deklarasi</a:t>
            </a:r>
            <a:r>
              <a:rPr lang="en-US" dirty="0"/>
              <a:t> </a:t>
            </a:r>
            <a:r>
              <a:rPr lang="en-US" i="1" dirty="0"/>
              <a:t>queue </a:t>
            </a:r>
            <a:r>
              <a:rPr lang="en-US" dirty="0" err="1"/>
              <a:t>dalam</a:t>
            </a:r>
            <a:r>
              <a:rPr lang="en-US" dirty="0"/>
              <a:t> program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663637"/>
            <a:ext cx="7010400" cy="2713291"/>
          </a:xfrm>
        </p:spPr>
        <p:txBody>
          <a:bodyPr/>
          <a:lstStyle/>
          <a:p>
            <a:pPr algn="just"/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smtClean="0"/>
              <a:t>FRONT</a:t>
            </a:r>
            <a:r>
              <a:rPr lang="en-US" b="1" dirty="0" smtClean="0"/>
              <a:t> </a:t>
            </a:r>
            <a:r>
              <a:rPr lang="en-US" dirty="0"/>
              <a:t>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berguna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penanda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depan</a:t>
            </a:r>
            <a:r>
              <a:rPr lang="en-US" dirty="0"/>
              <a:t> </a:t>
            </a:r>
            <a:r>
              <a:rPr lang="en-US" dirty="0" err="1"/>
              <a:t>antrian</a:t>
            </a:r>
            <a:r>
              <a:rPr lang="en-US" dirty="0"/>
              <a:t>, </a:t>
            </a: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smtClean="0"/>
              <a:t>REAR</a:t>
            </a:r>
            <a:r>
              <a:rPr lang="en-US" b="1" dirty="0" smtClean="0"/>
              <a:t> </a:t>
            </a:r>
            <a:r>
              <a:rPr lang="en-US" dirty="0"/>
              <a:t>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berguna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penanda</a:t>
            </a:r>
            <a:r>
              <a:rPr lang="en-US" dirty="0"/>
              <a:t> </a:t>
            </a:r>
            <a:r>
              <a:rPr lang="en-US" dirty="0" err="1"/>
              <a:t>bagian</a:t>
            </a:r>
            <a:r>
              <a:rPr lang="en-US" dirty="0"/>
              <a:t> </a:t>
            </a:r>
            <a:r>
              <a:rPr lang="en-US" dirty="0" err="1"/>
              <a:t>belakang</a:t>
            </a:r>
            <a:r>
              <a:rPr lang="en-US" dirty="0"/>
              <a:t>  </a:t>
            </a:r>
            <a:r>
              <a:rPr lang="en-US" dirty="0" err="1"/>
              <a:t>antrian</a:t>
            </a:r>
            <a:r>
              <a:rPr lang="en-US" dirty="0"/>
              <a:t>   </a:t>
            </a:r>
            <a:r>
              <a:rPr lang="en-US" dirty="0" err="1"/>
              <a:t>dan</a:t>
            </a:r>
            <a:r>
              <a:rPr lang="en-US" dirty="0"/>
              <a:t>   </a:t>
            </a:r>
            <a:r>
              <a:rPr lang="en-US" b="1" dirty="0"/>
              <a:t>ARRAY  DATA   </a:t>
            </a:r>
            <a:r>
              <a:rPr lang="en-US" dirty="0" err="1"/>
              <a:t>dari</a:t>
            </a:r>
            <a:r>
              <a:rPr lang="en-US" dirty="0"/>
              <a:t>   yang  </a:t>
            </a:r>
            <a:r>
              <a:rPr lang="en-US" dirty="0" err="1"/>
              <a:t>akan</a:t>
            </a:r>
            <a:r>
              <a:rPr lang="en-US" dirty="0"/>
              <a:t>   </a:t>
            </a:r>
            <a:r>
              <a:rPr lang="en-US" dirty="0" err="1"/>
              <a:t>menyimpan</a:t>
            </a:r>
            <a:r>
              <a:rPr lang="en-US" dirty="0"/>
              <a:t>   data-data   yang </a:t>
            </a:r>
            <a:r>
              <a:rPr lang="en-US" dirty="0" err="1"/>
              <a:t>dimasukkan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i="1" dirty="0"/>
              <a:t>queue </a:t>
            </a:r>
            <a:r>
              <a:rPr lang="en-US" dirty="0" err="1"/>
              <a:t>tersebut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8811298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98500"/>
            <a:ext cx="7010400" cy="558800"/>
          </a:xfrm>
        </p:spPr>
        <p:txBody>
          <a:bodyPr/>
          <a:lstStyle/>
          <a:p>
            <a:r>
              <a:rPr lang="en-US" sz="2000" i="1" dirty="0"/>
              <a:t>S</a:t>
            </a:r>
            <a:r>
              <a:rPr lang="en-US" sz="2000" i="1" dirty="0" smtClean="0"/>
              <a:t>yntax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mendeklarasikan</a:t>
            </a:r>
            <a:r>
              <a:rPr lang="en-US" sz="2000" dirty="0"/>
              <a:t> </a:t>
            </a:r>
            <a:r>
              <a:rPr lang="en-US" sz="2000" dirty="0" err="1"/>
              <a:t>struktur</a:t>
            </a:r>
            <a:r>
              <a:rPr lang="en-US" sz="2000" dirty="0"/>
              <a:t> data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sebuah</a:t>
            </a:r>
            <a:r>
              <a:rPr lang="en-US" sz="2000" dirty="0"/>
              <a:t> </a:t>
            </a:r>
            <a:r>
              <a:rPr lang="en-US" sz="2000" i="1" dirty="0"/>
              <a:t>queue </a:t>
            </a:r>
            <a:r>
              <a:rPr lang="en-US" sz="2000" dirty="0" err="1"/>
              <a:t>menggunakan</a:t>
            </a:r>
            <a:r>
              <a:rPr lang="en-US" sz="2000" dirty="0"/>
              <a:t> </a:t>
            </a:r>
            <a:r>
              <a:rPr lang="en-US" sz="2000" dirty="0" err="1"/>
              <a:t>Bahasa</a:t>
            </a:r>
            <a:r>
              <a:rPr lang="en-US" sz="2000" dirty="0"/>
              <a:t> C:</a:t>
            </a:r>
            <a:br>
              <a:rPr lang="en-US" sz="2000" dirty="0"/>
            </a:br>
            <a:r>
              <a:rPr lang="en-US" sz="2000" dirty="0"/>
              <a:t> 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52600" y="1395413"/>
            <a:ext cx="7010400" cy="2871787"/>
          </a:xfrm>
        </p:spPr>
        <p:txBody>
          <a:bodyPr/>
          <a:lstStyle/>
          <a:p>
            <a:pPr marL="0" indent="0">
              <a:buNone/>
            </a:pPr>
            <a:r>
              <a:rPr lang="en-US" dirty="0" err="1"/>
              <a:t>typedef</a:t>
            </a:r>
            <a:r>
              <a:rPr lang="en-US" dirty="0"/>
              <a:t> </a:t>
            </a:r>
            <a:r>
              <a:rPr lang="en-US" dirty="0" err="1"/>
              <a:t>struct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{</a:t>
            </a:r>
          </a:p>
          <a:p>
            <a:pPr marL="0" indent="0">
              <a:buNone/>
            </a:pPr>
            <a:r>
              <a:rPr lang="en-US" dirty="0" err="1"/>
              <a:t>int</a:t>
            </a:r>
            <a:r>
              <a:rPr lang="en-US" dirty="0"/>
              <a:t> </a:t>
            </a:r>
            <a:r>
              <a:rPr lang="en-US" dirty="0" smtClean="0"/>
              <a:t>front, rear;</a:t>
            </a:r>
            <a:endParaRPr lang="en-US" dirty="0"/>
          </a:p>
          <a:p>
            <a:pPr marL="0" indent="0">
              <a:buNone/>
            </a:pPr>
            <a:r>
              <a:rPr lang="en-US" dirty="0" err="1"/>
              <a:t>int</a:t>
            </a:r>
            <a:r>
              <a:rPr lang="en-US" dirty="0"/>
              <a:t> data[max+1];</a:t>
            </a:r>
          </a:p>
          <a:p>
            <a:pPr marL="0" indent="0">
              <a:buNone/>
            </a:pPr>
            <a:r>
              <a:rPr lang="en-US" dirty="0" smtClean="0"/>
              <a:t>} queue</a:t>
            </a:r>
            <a:r>
              <a:rPr lang="en-US" dirty="0"/>
              <a:t>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04916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/>
              <a:t>nilai</a:t>
            </a:r>
            <a:r>
              <a:rPr lang="en-US" dirty="0"/>
              <a:t> MAX </a:t>
            </a:r>
            <a:r>
              <a:rPr lang="en-US" dirty="0" err="1"/>
              <a:t>didefinisikan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tumpukan</a:t>
            </a:r>
            <a:r>
              <a:rPr lang="en-US" dirty="0"/>
              <a:t> </a:t>
            </a:r>
            <a:r>
              <a:rPr lang="en-US" dirty="0" err="1"/>
              <a:t>maksimum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disimpan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i="1" dirty="0"/>
              <a:t>queue</a:t>
            </a:r>
            <a:r>
              <a:rPr lang="en-US" dirty="0"/>
              <a:t>.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strukutr</a:t>
            </a:r>
            <a:r>
              <a:rPr lang="en-US" dirty="0"/>
              <a:t> data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i="1" dirty="0"/>
              <a:t>queue </a:t>
            </a:r>
            <a:r>
              <a:rPr lang="en-US" dirty="0" err="1"/>
              <a:t>didefinisikan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i="1" dirty="0"/>
              <a:t>syntax </a:t>
            </a:r>
            <a:r>
              <a:rPr lang="en-US" dirty="0"/>
              <a:t>di </a:t>
            </a:r>
            <a:r>
              <a:rPr lang="en-US" dirty="0" err="1"/>
              <a:t>atas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dibuat</a:t>
            </a:r>
            <a:r>
              <a:rPr lang="en-US" dirty="0"/>
              <a:t> </a:t>
            </a:r>
            <a:r>
              <a:rPr lang="en-US" dirty="0" err="1"/>
              <a:t>variabel-variabel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yang </a:t>
            </a:r>
            <a:r>
              <a:rPr lang="en-US" dirty="0" err="1"/>
              <a:t>mengacu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tipe</a:t>
            </a:r>
            <a:r>
              <a:rPr lang="en-US" dirty="0"/>
              <a:t> data </a:t>
            </a:r>
            <a:r>
              <a:rPr lang="en-US" b="1" dirty="0"/>
              <a:t>Queue </a:t>
            </a:r>
            <a:r>
              <a:rPr lang="en-US" dirty="0"/>
              <a:t>di </a:t>
            </a:r>
            <a:r>
              <a:rPr lang="en-US" dirty="0" err="1"/>
              <a:t>atas</a:t>
            </a:r>
            <a:r>
              <a:rPr lang="en-US" dirty="0"/>
              <a:t>, </a:t>
            </a:r>
            <a:r>
              <a:rPr lang="en-US" dirty="0" err="1"/>
              <a:t>misalkan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err="1"/>
              <a:t>bernama</a:t>
            </a:r>
            <a:r>
              <a:rPr lang="en-US" dirty="0"/>
              <a:t> </a:t>
            </a:r>
            <a:r>
              <a:rPr lang="en-US" b="1" dirty="0" err="1"/>
              <a:t>antrian</a:t>
            </a:r>
            <a:r>
              <a:rPr lang="en-US" b="1" dirty="0"/>
              <a:t> </a:t>
            </a:r>
            <a:r>
              <a:rPr lang="en-US" dirty="0"/>
              <a:t>yang </a:t>
            </a:r>
            <a:r>
              <a:rPr lang="en-US" dirty="0" err="1"/>
              <a:t>bertipe</a:t>
            </a:r>
            <a:r>
              <a:rPr lang="en-US" dirty="0"/>
              <a:t> Queue:</a:t>
            </a:r>
          </a:p>
          <a:p>
            <a:pPr algn="just"/>
            <a:r>
              <a:rPr lang="en-US" dirty="0" smtClean="0"/>
              <a:t>Queue </a:t>
            </a:r>
            <a:r>
              <a:rPr lang="en-US" dirty="0" err="1"/>
              <a:t>antrian</a:t>
            </a:r>
            <a:r>
              <a:rPr lang="en-US" dirty="0"/>
              <a:t>;</a:t>
            </a:r>
          </a:p>
          <a:p>
            <a:pPr marL="0" indent="0" algn="just">
              <a:buNone/>
            </a:pP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65445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i="1" dirty="0"/>
              <a:t>queue </a:t>
            </a:r>
            <a:r>
              <a:rPr lang="en-US" dirty="0" err="1"/>
              <a:t>didefinisikan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i="1" dirty="0"/>
              <a:t>array </a:t>
            </a:r>
            <a:r>
              <a:rPr lang="en-US" dirty="0" err="1"/>
              <a:t>berukuran</a:t>
            </a:r>
            <a:r>
              <a:rPr lang="en-US" dirty="0"/>
              <a:t> MAX + 1, </a:t>
            </a:r>
            <a:r>
              <a:rPr lang="en-US" dirty="0" err="1"/>
              <a:t>maksudnya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agar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i="1" dirty="0"/>
              <a:t>array </a:t>
            </a:r>
            <a:r>
              <a:rPr lang="en-US" dirty="0"/>
              <a:t>ke-0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menyimpan</a:t>
            </a:r>
            <a:r>
              <a:rPr lang="en-US" dirty="0"/>
              <a:t> data, </a:t>
            </a:r>
            <a:r>
              <a:rPr lang="en-US" dirty="0" err="1"/>
              <a:t>melainkan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tempat</a:t>
            </a:r>
            <a:r>
              <a:rPr lang="en-US" dirty="0"/>
              <a:t> „</a:t>
            </a:r>
            <a:r>
              <a:rPr lang="en-US" dirty="0" err="1"/>
              <a:t>singgah</a:t>
            </a:r>
            <a:r>
              <a:rPr lang="en-US" dirty="0"/>
              <a:t>‟ </a:t>
            </a:r>
            <a:r>
              <a:rPr lang="en-US" dirty="0" err="1"/>
              <a:t>sementara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variabel</a:t>
            </a:r>
            <a:r>
              <a:rPr lang="en-US" dirty="0"/>
              <a:t> </a:t>
            </a:r>
            <a:r>
              <a:rPr lang="en-US" dirty="0" smtClean="0"/>
              <a:t>FRONT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smtClean="0"/>
              <a:t>REAR. </a:t>
            </a:r>
            <a:r>
              <a:rPr lang="en-US" dirty="0" err="1"/>
              <a:t>Sehingga</a:t>
            </a:r>
            <a:r>
              <a:rPr lang="en-US" dirty="0"/>
              <a:t>,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smtClean="0"/>
              <a:t>FRONT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smtClean="0"/>
              <a:t>REAR </a:t>
            </a:r>
            <a:r>
              <a:rPr lang="en-US" dirty="0" err="1"/>
              <a:t>berada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elemen</a:t>
            </a:r>
            <a:r>
              <a:rPr lang="en-US" dirty="0"/>
              <a:t> </a:t>
            </a:r>
            <a:r>
              <a:rPr lang="en-US" i="1" dirty="0"/>
              <a:t>array </a:t>
            </a:r>
            <a:r>
              <a:rPr lang="en-US" dirty="0"/>
              <a:t>ke-0, </a:t>
            </a:r>
            <a:r>
              <a:rPr lang="en-US" dirty="0" err="1"/>
              <a:t>berarti</a:t>
            </a:r>
            <a:r>
              <a:rPr lang="en-US" dirty="0"/>
              <a:t> </a:t>
            </a:r>
            <a:r>
              <a:rPr lang="en-US" i="1" dirty="0"/>
              <a:t>queue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kondisi</a:t>
            </a:r>
            <a:r>
              <a:rPr lang="en-US" dirty="0"/>
              <a:t> </a:t>
            </a:r>
            <a:r>
              <a:rPr lang="en-US" dirty="0" err="1"/>
              <a:t>kosong</a:t>
            </a:r>
            <a:r>
              <a:rPr lang="en-US" dirty="0"/>
              <a:t> (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data yang </a:t>
            </a:r>
            <a:r>
              <a:rPr lang="en-US" dirty="0" err="1"/>
              <a:t>disimpan</a:t>
            </a:r>
            <a:r>
              <a:rPr lang="en-US" dirty="0"/>
              <a:t>). </a:t>
            </a:r>
            <a:r>
              <a:rPr lang="en-US" dirty="0" err="1"/>
              <a:t>Berikut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ilustrasi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i="1" dirty="0"/>
              <a:t>queue </a:t>
            </a:r>
            <a:r>
              <a:rPr lang="en-US" dirty="0" err="1"/>
              <a:t>kosong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ukuran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MAX = 6:</a:t>
            </a:r>
          </a:p>
          <a:p>
            <a:pPr algn="just"/>
            <a:r>
              <a:rPr lang="en-US" dirty="0"/>
              <a:t> </a:t>
            </a:r>
          </a:p>
          <a:p>
            <a:pPr marL="0" indent="0" algn="just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61260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3678" y="2259063"/>
            <a:ext cx="7020634" cy="1538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06625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98500"/>
            <a:ext cx="7010400" cy="419100"/>
          </a:xfrm>
        </p:spPr>
        <p:txBody>
          <a:bodyPr/>
          <a:lstStyle/>
          <a:p>
            <a:r>
              <a:rPr lang="en-US" dirty="0" err="1"/>
              <a:t>Operasi-operasi</a:t>
            </a:r>
            <a:r>
              <a:rPr lang="en-US" dirty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i="1" dirty="0"/>
              <a:t>Q</a:t>
            </a:r>
            <a:r>
              <a:rPr lang="en-US" i="1" dirty="0" smtClean="0"/>
              <a:t>ueue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5376" y="1517333"/>
            <a:ext cx="7010400" cy="4127563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 err="1"/>
              <a:t>Prosedur</a:t>
            </a:r>
            <a:r>
              <a:rPr lang="en-US" sz="1800" dirty="0"/>
              <a:t> </a:t>
            </a:r>
            <a:r>
              <a:rPr lang="en-US" sz="1800" dirty="0" err="1"/>
              <a:t>createEmpty</a:t>
            </a:r>
            <a:endParaRPr lang="en-US" sz="1800" dirty="0"/>
          </a:p>
          <a:p>
            <a:pPr marL="0" indent="0">
              <a:buNone/>
            </a:pPr>
            <a:r>
              <a:rPr lang="en-US" sz="1800" dirty="0" err="1"/>
              <a:t>Sama</a:t>
            </a:r>
            <a:r>
              <a:rPr lang="en-US" sz="1800" dirty="0"/>
              <a:t>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i="1" dirty="0"/>
              <a:t>stack</a:t>
            </a:r>
            <a:r>
              <a:rPr lang="en-US" sz="1800" dirty="0"/>
              <a:t>, </a:t>
            </a:r>
            <a:r>
              <a:rPr lang="en-US" sz="1800" dirty="0" err="1"/>
              <a:t>prosedur</a:t>
            </a:r>
            <a:r>
              <a:rPr lang="en-US" sz="1800" dirty="0"/>
              <a:t> </a:t>
            </a:r>
            <a:r>
              <a:rPr lang="en-US" sz="1800" dirty="0" err="1"/>
              <a:t>ini</a:t>
            </a:r>
            <a:r>
              <a:rPr lang="en-US" sz="1800" dirty="0"/>
              <a:t> </a:t>
            </a:r>
            <a:r>
              <a:rPr lang="en-US" sz="1800" dirty="0" err="1"/>
              <a:t>berfungsi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mengosongkan</a:t>
            </a:r>
            <a:r>
              <a:rPr lang="en-US" sz="1800" dirty="0"/>
              <a:t> </a:t>
            </a:r>
            <a:r>
              <a:rPr lang="en-US" sz="1800" i="1" dirty="0"/>
              <a:t>queue </a:t>
            </a:r>
            <a:r>
              <a:rPr lang="en-US" sz="1800" dirty="0" err="1"/>
              <a:t>dengan</a:t>
            </a:r>
            <a:r>
              <a:rPr lang="en-US" sz="1800" dirty="0"/>
              <a:t> </a:t>
            </a:r>
            <a:r>
              <a:rPr lang="en-US" sz="1800" dirty="0" err="1"/>
              <a:t>cara</a:t>
            </a:r>
            <a:r>
              <a:rPr lang="en-US" sz="1800" dirty="0"/>
              <a:t> </a:t>
            </a:r>
            <a:r>
              <a:rPr lang="en-US" sz="1800" dirty="0" err="1"/>
              <a:t>meletakkan</a:t>
            </a:r>
            <a:r>
              <a:rPr lang="en-US" sz="1800" dirty="0"/>
              <a:t> </a:t>
            </a:r>
            <a:r>
              <a:rPr lang="en-US" sz="1800" dirty="0" smtClean="0"/>
              <a:t>FRONT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smtClean="0"/>
              <a:t>REAR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dirty="0" err="1"/>
              <a:t>indeks</a:t>
            </a:r>
            <a:r>
              <a:rPr lang="en-US" sz="1800" dirty="0"/>
              <a:t> </a:t>
            </a:r>
            <a:r>
              <a:rPr lang="en-US" sz="1800" i="1" dirty="0"/>
              <a:t>array </a:t>
            </a:r>
            <a:r>
              <a:rPr lang="en-US" sz="1800" dirty="0"/>
              <a:t>ke-0. </a:t>
            </a:r>
            <a:r>
              <a:rPr lang="en-US" sz="1800" dirty="0" err="1"/>
              <a:t>Berikut</a:t>
            </a:r>
            <a:r>
              <a:rPr lang="en-US" sz="1800" dirty="0"/>
              <a:t> </a:t>
            </a:r>
            <a:r>
              <a:rPr lang="en-US" sz="1800" dirty="0" err="1"/>
              <a:t>deklarasi</a:t>
            </a:r>
            <a:r>
              <a:rPr lang="en-US" sz="1800" dirty="0"/>
              <a:t> </a:t>
            </a:r>
            <a:r>
              <a:rPr lang="en-US" sz="1800" dirty="0" err="1"/>
              <a:t>prosedur</a:t>
            </a:r>
            <a:r>
              <a:rPr lang="en-US" sz="1800" dirty="0"/>
              <a:t> </a:t>
            </a:r>
            <a:r>
              <a:rPr lang="en-US" sz="1800" dirty="0" err="1"/>
              <a:t>createEmpty</a:t>
            </a:r>
            <a:r>
              <a:rPr lang="en-US" sz="1800" dirty="0"/>
              <a:t>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i="1" dirty="0"/>
              <a:t>queue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Bahasa</a:t>
            </a:r>
            <a:r>
              <a:rPr lang="en-US" sz="1800" dirty="0"/>
              <a:t> C:</a:t>
            </a:r>
          </a:p>
          <a:p>
            <a:pPr marL="0" indent="0">
              <a:buNone/>
            </a:pPr>
            <a:r>
              <a:rPr lang="en-US" sz="1800" dirty="0"/>
              <a:t> </a:t>
            </a:r>
          </a:p>
          <a:p>
            <a:pPr marL="0" indent="0">
              <a:buNone/>
            </a:pPr>
            <a:r>
              <a:rPr lang="en-US" sz="1800" dirty="0"/>
              <a:t>void </a:t>
            </a:r>
            <a:r>
              <a:rPr lang="en-US" sz="1800" dirty="0" err="1"/>
              <a:t>createEmpty</a:t>
            </a:r>
            <a:r>
              <a:rPr lang="en-US" sz="1800" dirty="0"/>
              <a:t>()</a:t>
            </a:r>
          </a:p>
          <a:p>
            <a:pPr marL="0" indent="0">
              <a:buNone/>
            </a:pPr>
            <a:r>
              <a:rPr lang="en-US" sz="1800" dirty="0"/>
              <a:t>{</a:t>
            </a:r>
          </a:p>
          <a:p>
            <a:pPr marL="0" indent="0">
              <a:buNone/>
            </a:pPr>
            <a:r>
              <a:rPr lang="en-US" sz="1800" dirty="0" err="1" smtClean="0"/>
              <a:t>antrian.FRONT</a:t>
            </a:r>
            <a:r>
              <a:rPr lang="en-US" sz="1800" dirty="0" smtClean="0"/>
              <a:t> </a:t>
            </a:r>
            <a:r>
              <a:rPr lang="en-US" sz="1800" dirty="0"/>
              <a:t>= 0;</a:t>
            </a:r>
          </a:p>
          <a:p>
            <a:pPr marL="0" indent="0">
              <a:buNone/>
            </a:pPr>
            <a:r>
              <a:rPr lang="en-US" sz="1800" dirty="0" err="1" smtClean="0"/>
              <a:t>antrian.REAR</a:t>
            </a:r>
            <a:r>
              <a:rPr lang="en-US" sz="1800" dirty="0" smtClean="0"/>
              <a:t> </a:t>
            </a:r>
            <a:r>
              <a:rPr lang="en-US" sz="1800" dirty="0"/>
              <a:t>= 0;</a:t>
            </a:r>
          </a:p>
          <a:p>
            <a:pPr marL="0" indent="0">
              <a:buNone/>
            </a:pPr>
            <a:r>
              <a:rPr lang="en-US" sz="1800" dirty="0"/>
              <a:t>}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95487094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6024" y="1017461"/>
            <a:ext cx="7010400" cy="4572000"/>
          </a:xfrm>
        </p:spPr>
        <p:txBody>
          <a:bodyPr/>
          <a:lstStyle/>
          <a:p>
            <a:pPr algn="just"/>
            <a:r>
              <a:rPr lang="en-US" sz="1800" dirty="0" err="1"/>
              <a:t>Prosedur</a:t>
            </a:r>
            <a:r>
              <a:rPr lang="en-US" sz="1800" dirty="0"/>
              <a:t> </a:t>
            </a:r>
            <a:r>
              <a:rPr lang="en-US" sz="1800" dirty="0" err="1"/>
              <a:t>enqueue</a:t>
            </a:r>
            <a:endParaRPr lang="en-US" sz="1800" dirty="0"/>
          </a:p>
          <a:p>
            <a:pPr algn="just"/>
            <a:r>
              <a:rPr lang="en-US" sz="1800" dirty="0" err="1"/>
              <a:t>Prosedur</a:t>
            </a:r>
            <a:r>
              <a:rPr lang="en-US" sz="1800" dirty="0"/>
              <a:t> </a:t>
            </a:r>
            <a:r>
              <a:rPr lang="en-US" sz="1800" dirty="0" err="1"/>
              <a:t>ini</a:t>
            </a:r>
            <a:r>
              <a:rPr lang="en-US" sz="1800" dirty="0"/>
              <a:t> </a:t>
            </a:r>
            <a:r>
              <a:rPr lang="en-US" sz="1800" dirty="0" err="1"/>
              <a:t>digunakan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b="1" dirty="0" err="1"/>
              <a:t>memasukkan</a:t>
            </a:r>
            <a:r>
              <a:rPr lang="en-US" sz="1800" b="1" dirty="0"/>
              <a:t> </a:t>
            </a:r>
            <a:r>
              <a:rPr lang="en-US" sz="1800" dirty="0" err="1"/>
              <a:t>sebuah</a:t>
            </a:r>
            <a:r>
              <a:rPr lang="en-US" sz="1800" dirty="0"/>
              <a:t> data/ </a:t>
            </a:r>
            <a:r>
              <a:rPr lang="en-US" sz="1800" dirty="0" err="1"/>
              <a:t>nilai</a:t>
            </a:r>
            <a:r>
              <a:rPr lang="en-US" sz="1800" dirty="0"/>
              <a:t> </a:t>
            </a:r>
            <a:r>
              <a:rPr lang="en-US" sz="1800" dirty="0" err="1"/>
              <a:t>ke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i="1" dirty="0"/>
              <a:t>queue</a:t>
            </a:r>
            <a:r>
              <a:rPr lang="en-US" sz="1800" dirty="0"/>
              <a:t>. </a:t>
            </a:r>
            <a:r>
              <a:rPr lang="en-US" sz="1800" dirty="0" err="1"/>
              <a:t>Sebelum</a:t>
            </a:r>
            <a:r>
              <a:rPr lang="en-US" sz="1800" dirty="0"/>
              <a:t> </a:t>
            </a:r>
            <a:r>
              <a:rPr lang="en-US" sz="1800" dirty="0" err="1"/>
              <a:t>sebuah</a:t>
            </a:r>
            <a:r>
              <a:rPr lang="en-US" sz="1800" dirty="0"/>
              <a:t> data/ </a:t>
            </a:r>
            <a:r>
              <a:rPr lang="en-US" sz="1800" dirty="0" err="1"/>
              <a:t>nilai</a:t>
            </a:r>
            <a:r>
              <a:rPr lang="en-US" sz="1800" dirty="0"/>
              <a:t> </a:t>
            </a:r>
            <a:r>
              <a:rPr lang="en-US" sz="1800" dirty="0" err="1"/>
              <a:t>dimasukkan</a:t>
            </a:r>
            <a:r>
              <a:rPr lang="en-US" sz="1800" dirty="0"/>
              <a:t> </a:t>
            </a:r>
            <a:r>
              <a:rPr lang="en-US" sz="1800" dirty="0" err="1"/>
              <a:t>ke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i="1" dirty="0"/>
              <a:t>queue</a:t>
            </a:r>
            <a:r>
              <a:rPr lang="en-US" sz="1800" dirty="0"/>
              <a:t>, </a:t>
            </a:r>
            <a:r>
              <a:rPr lang="en-US" sz="1800" dirty="0" err="1"/>
              <a:t>maka</a:t>
            </a:r>
            <a:r>
              <a:rPr lang="en-US" sz="1800" dirty="0"/>
              <a:t> </a:t>
            </a:r>
            <a:r>
              <a:rPr lang="en-US" sz="1800" dirty="0" err="1"/>
              <a:t>prosedur</a:t>
            </a:r>
            <a:r>
              <a:rPr lang="en-US" sz="1800" dirty="0"/>
              <a:t> </a:t>
            </a:r>
            <a:r>
              <a:rPr lang="en-US" sz="1800" dirty="0" err="1"/>
              <a:t>ini</a:t>
            </a:r>
            <a:r>
              <a:rPr lang="en-US" sz="1800" dirty="0"/>
              <a:t> </a:t>
            </a:r>
            <a:r>
              <a:rPr lang="en-US" sz="1800" dirty="0" err="1"/>
              <a:t>terlebih</a:t>
            </a:r>
            <a:r>
              <a:rPr lang="en-US" sz="1800" dirty="0"/>
              <a:t> </a:t>
            </a:r>
            <a:r>
              <a:rPr lang="en-US" sz="1800" dirty="0" err="1"/>
              <a:t>dahulu</a:t>
            </a:r>
            <a:r>
              <a:rPr lang="en-US" sz="1800" dirty="0"/>
              <a:t> </a:t>
            </a:r>
            <a:r>
              <a:rPr lang="en-US" sz="1800" dirty="0" err="1"/>
              <a:t>melakukan</a:t>
            </a:r>
            <a:r>
              <a:rPr lang="en-US" sz="1800" dirty="0"/>
              <a:t> </a:t>
            </a:r>
            <a:r>
              <a:rPr lang="en-US" sz="1800" dirty="0" err="1"/>
              <a:t>pengecekan</a:t>
            </a:r>
            <a:r>
              <a:rPr lang="en-US" sz="1800" dirty="0"/>
              <a:t> </a:t>
            </a:r>
            <a:r>
              <a:rPr lang="en-US" sz="1800" dirty="0" err="1"/>
              <a:t>terhadap</a:t>
            </a:r>
            <a:r>
              <a:rPr lang="en-US" sz="1800" dirty="0"/>
              <a:t> </a:t>
            </a:r>
            <a:r>
              <a:rPr lang="en-US" sz="1800" dirty="0" err="1"/>
              <a:t>posisi</a:t>
            </a:r>
            <a:r>
              <a:rPr lang="en-US" sz="1800" dirty="0"/>
              <a:t> </a:t>
            </a:r>
            <a:r>
              <a:rPr lang="en-US" sz="1800" dirty="0" smtClean="0"/>
              <a:t>FRONT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smtClean="0"/>
              <a:t>REAR. </a:t>
            </a:r>
            <a:r>
              <a:rPr lang="en-US" sz="1800" dirty="0" err="1"/>
              <a:t>Jika</a:t>
            </a:r>
            <a:r>
              <a:rPr lang="en-US" sz="1800" dirty="0"/>
              <a:t> </a:t>
            </a:r>
            <a:r>
              <a:rPr lang="en-US" sz="1800" dirty="0" err="1"/>
              <a:t>posisi</a:t>
            </a:r>
            <a:r>
              <a:rPr lang="en-US" sz="1800" dirty="0"/>
              <a:t> </a:t>
            </a:r>
            <a:r>
              <a:rPr lang="en-US" sz="1800" dirty="0" smtClean="0"/>
              <a:t>FRONT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smtClean="0"/>
              <a:t>REAR </a:t>
            </a:r>
            <a:r>
              <a:rPr lang="en-US" sz="1800" dirty="0" err="1"/>
              <a:t>masih</a:t>
            </a:r>
            <a:r>
              <a:rPr lang="en-US" sz="1800" dirty="0"/>
              <a:t> </a:t>
            </a:r>
            <a:r>
              <a:rPr lang="en-US" sz="1800" dirty="0" err="1"/>
              <a:t>berada</a:t>
            </a:r>
            <a:r>
              <a:rPr lang="en-US" sz="1800" dirty="0"/>
              <a:t>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dirty="0" err="1"/>
              <a:t>indeks</a:t>
            </a:r>
            <a:r>
              <a:rPr lang="en-US" sz="1800" dirty="0"/>
              <a:t> ke-0 (</a:t>
            </a:r>
            <a:r>
              <a:rPr lang="en-US" sz="1800" dirty="0" err="1"/>
              <a:t>artinya</a:t>
            </a:r>
            <a:r>
              <a:rPr lang="en-US" sz="1800" dirty="0"/>
              <a:t> </a:t>
            </a:r>
            <a:r>
              <a:rPr lang="en-US" sz="1800" i="1" dirty="0"/>
              <a:t>queue </a:t>
            </a:r>
            <a:r>
              <a:rPr lang="en-US" sz="1800" dirty="0" err="1"/>
              <a:t>masih</a:t>
            </a:r>
            <a:r>
              <a:rPr lang="en-US" sz="1800" dirty="0"/>
              <a:t> </a:t>
            </a:r>
            <a:r>
              <a:rPr lang="en-US" sz="1800" dirty="0" err="1"/>
              <a:t>kosong</a:t>
            </a:r>
            <a:r>
              <a:rPr lang="en-US" sz="1800" dirty="0"/>
              <a:t>), </a:t>
            </a:r>
            <a:r>
              <a:rPr lang="en-US" sz="1800" dirty="0" err="1"/>
              <a:t>maka</a:t>
            </a:r>
            <a:r>
              <a:rPr lang="en-US" sz="1800" dirty="0"/>
              <a:t> </a:t>
            </a:r>
            <a:r>
              <a:rPr lang="en-US" sz="1800" dirty="0" err="1"/>
              <a:t>prosedur</a:t>
            </a:r>
            <a:r>
              <a:rPr lang="en-US" sz="1800" dirty="0"/>
              <a:t> </a:t>
            </a:r>
            <a:r>
              <a:rPr lang="en-US" sz="1800" dirty="0" err="1"/>
              <a:t>ini</a:t>
            </a:r>
            <a:r>
              <a:rPr lang="en-US" sz="1800" dirty="0"/>
              <a:t> </a:t>
            </a:r>
            <a:r>
              <a:rPr lang="en-US" sz="1800" dirty="0" err="1"/>
              <a:t>akan</a:t>
            </a:r>
            <a:r>
              <a:rPr lang="en-US" sz="1800" dirty="0"/>
              <a:t> </a:t>
            </a:r>
            <a:r>
              <a:rPr lang="en-US" sz="1800" dirty="0" err="1"/>
              <a:t>menempatkan</a:t>
            </a:r>
            <a:r>
              <a:rPr lang="en-US" sz="1800" dirty="0"/>
              <a:t> </a:t>
            </a:r>
            <a:r>
              <a:rPr lang="en-US" sz="1800" dirty="0" smtClean="0"/>
              <a:t>FRONT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smtClean="0"/>
              <a:t>REAR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dirty="0" err="1"/>
              <a:t>indeks</a:t>
            </a:r>
            <a:r>
              <a:rPr lang="en-US" sz="1800" dirty="0"/>
              <a:t> ke-1 </a:t>
            </a:r>
            <a:r>
              <a:rPr lang="en-US" sz="1800" dirty="0" err="1"/>
              <a:t>terlebih</a:t>
            </a:r>
            <a:r>
              <a:rPr lang="en-US" sz="1800" dirty="0"/>
              <a:t> </a:t>
            </a:r>
            <a:r>
              <a:rPr lang="en-US" sz="1800" dirty="0" err="1"/>
              <a:t>dahulu</a:t>
            </a:r>
            <a:r>
              <a:rPr lang="en-US" sz="1800" dirty="0"/>
              <a:t>, </a:t>
            </a:r>
            <a:r>
              <a:rPr lang="en-US" sz="1800" dirty="0" err="1"/>
              <a:t>baru</a:t>
            </a:r>
            <a:r>
              <a:rPr lang="en-US" sz="1800" dirty="0"/>
              <a:t> </a:t>
            </a:r>
            <a:r>
              <a:rPr lang="en-US" sz="1800" dirty="0" err="1"/>
              <a:t>setelah</a:t>
            </a:r>
            <a:r>
              <a:rPr lang="en-US" sz="1800" dirty="0"/>
              <a:t> </a:t>
            </a:r>
            <a:r>
              <a:rPr lang="en-US" sz="1800" dirty="0" err="1"/>
              <a:t>itu</a:t>
            </a:r>
            <a:r>
              <a:rPr lang="en-US" sz="1800" dirty="0"/>
              <a:t> </a:t>
            </a:r>
            <a:r>
              <a:rPr lang="en-US" sz="1800" dirty="0" err="1"/>
              <a:t>memasukkan</a:t>
            </a:r>
            <a:r>
              <a:rPr lang="en-US" sz="1800" dirty="0"/>
              <a:t> data/ </a:t>
            </a:r>
            <a:r>
              <a:rPr lang="en-US" sz="1800" dirty="0" err="1"/>
              <a:t>nilai</a:t>
            </a:r>
            <a:r>
              <a:rPr lang="en-US" sz="1800" dirty="0"/>
              <a:t> </a:t>
            </a:r>
            <a:r>
              <a:rPr lang="en-US" sz="1800" dirty="0" err="1"/>
              <a:t>ke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i="1" dirty="0"/>
              <a:t>array </a:t>
            </a:r>
            <a:r>
              <a:rPr lang="en-US" sz="1800" dirty="0"/>
              <a:t>data </a:t>
            </a:r>
            <a:r>
              <a:rPr lang="en-US" sz="1800" i="1" dirty="0"/>
              <a:t>queue</a:t>
            </a:r>
            <a:r>
              <a:rPr lang="en-US" sz="1800" dirty="0"/>
              <a:t>. </a:t>
            </a:r>
            <a:r>
              <a:rPr lang="en-US" sz="1800" dirty="0" err="1"/>
              <a:t>Namun</a:t>
            </a:r>
            <a:r>
              <a:rPr lang="en-US" sz="1800" dirty="0"/>
              <a:t>, </a:t>
            </a:r>
            <a:r>
              <a:rPr lang="en-US" sz="1800" dirty="0" err="1"/>
              <a:t>jika</a:t>
            </a:r>
            <a:r>
              <a:rPr lang="en-US" sz="1800" dirty="0"/>
              <a:t> </a:t>
            </a:r>
            <a:r>
              <a:rPr lang="en-US" sz="1800" dirty="0" err="1"/>
              <a:t>posisi</a:t>
            </a:r>
            <a:r>
              <a:rPr lang="en-US" sz="1800" dirty="0"/>
              <a:t> </a:t>
            </a:r>
            <a:r>
              <a:rPr lang="en-US" sz="1800" dirty="0" smtClean="0"/>
              <a:t>FRONT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smtClean="0"/>
              <a:t>REAR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berada</a:t>
            </a:r>
            <a:r>
              <a:rPr lang="en-US" sz="1800" dirty="0"/>
              <a:t>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dirty="0" err="1"/>
              <a:t>posisi</a:t>
            </a:r>
            <a:r>
              <a:rPr lang="en-US" sz="1800" dirty="0"/>
              <a:t> ke-0, </a:t>
            </a:r>
            <a:r>
              <a:rPr lang="en-US" sz="1800" dirty="0" err="1"/>
              <a:t>maka</a:t>
            </a:r>
            <a:r>
              <a:rPr lang="en-US" sz="1800" dirty="0"/>
              <a:t> </a:t>
            </a:r>
            <a:r>
              <a:rPr lang="en-US" sz="1800" dirty="0" err="1"/>
              <a:t>posisi</a:t>
            </a:r>
            <a:r>
              <a:rPr lang="en-US" sz="1800" dirty="0"/>
              <a:t> </a:t>
            </a:r>
            <a:r>
              <a:rPr lang="en-US" sz="1800" dirty="0" smtClean="0"/>
              <a:t>REAR </a:t>
            </a:r>
            <a:r>
              <a:rPr lang="en-US" sz="1800" dirty="0"/>
              <a:t>yang </a:t>
            </a:r>
            <a:r>
              <a:rPr lang="en-US" sz="1800" dirty="0" err="1"/>
              <a:t>akan</a:t>
            </a:r>
            <a:r>
              <a:rPr lang="en-US" sz="1800" dirty="0"/>
              <a:t> </a:t>
            </a:r>
            <a:r>
              <a:rPr lang="en-US" sz="1800" dirty="0" err="1"/>
              <a:t>dinaikkan</a:t>
            </a:r>
            <a:r>
              <a:rPr lang="en-US" sz="1800" dirty="0"/>
              <a:t> </a:t>
            </a:r>
            <a:r>
              <a:rPr lang="en-US" sz="1800" dirty="0" err="1"/>
              <a:t>satu</a:t>
            </a:r>
            <a:r>
              <a:rPr lang="en-US" sz="1800" dirty="0"/>
              <a:t> level. </a:t>
            </a:r>
            <a:r>
              <a:rPr lang="en-US" sz="1800" dirty="0" err="1"/>
              <a:t>Jadi</a:t>
            </a:r>
            <a:r>
              <a:rPr lang="en-US" sz="1800" dirty="0"/>
              <a:t>, </a:t>
            </a:r>
            <a:r>
              <a:rPr lang="en-US" sz="1800" dirty="0" err="1"/>
              <a:t>pada</a:t>
            </a:r>
            <a:r>
              <a:rPr lang="en-US" sz="1800" dirty="0"/>
              <a:t> proses </a:t>
            </a:r>
            <a:r>
              <a:rPr lang="en-US" sz="1800" dirty="0" err="1"/>
              <a:t>enqueue</a:t>
            </a:r>
            <a:r>
              <a:rPr lang="en-US" sz="1800" dirty="0"/>
              <a:t>, </a:t>
            </a:r>
            <a:r>
              <a:rPr lang="en-US" sz="1800" dirty="0" smtClean="0"/>
              <a:t>REAR-</a:t>
            </a:r>
            <a:r>
              <a:rPr lang="en-US" sz="1800" dirty="0" err="1" smtClean="0"/>
              <a:t>lah</a:t>
            </a:r>
            <a:r>
              <a:rPr lang="en-US" sz="1800" dirty="0" smtClean="0"/>
              <a:t>  </a:t>
            </a:r>
            <a:r>
              <a:rPr lang="en-US" sz="1800" dirty="0"/>
              <a:t>yang </a:t>
            </a:r>
            <a:r>
              <a:rPr lang="en-US" sz="1800" dirty="0" err="1"/>
              <a:t>berjalan</a:t>
            </a:r>
            <a:r>
              <a:rPr lang="en-US" sz="1800" dirty="0"/>
              <a:t> </a:t>
            </a:r>
            <a:r>
              <a:rPr lang="en-US" sz="1800" dirty="0" err="1"/>
              <a:t>seiring</a:t>
            </a:r>
            <a:r>
              <a:rPr lang="en-US" sz="1800" dirty="0"/>
              <a:t> </a:t>
            </a:r>
            <a:r>
              <a:rPr lang="en-US" sz="1800" dirty="0" err="1"/>
              <a:t>masuknya</a:t>
            </a:r>
            <a:r>
              <a:rPr lang="en-US" sz="1800" dirty="0"/>
              <a:t> data </a:t>
            </a:r>
            <a:r>
              <a:rPr lang="en-US" sz="1800" dirty="0" err="1"/>
              <a:t>baru</a:t>
            </a:r>
            <a:r>
              <a:rPr lang="en-US" sz="1800" dirty="0"/>
              <a:t> </a:t>
            </a:r>
            <a:r>
              <a:rPr lang="en-US" sz="1800" dirty="0" err="1"/>
              <a:t>ke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antrian</a:t>
            </a:r>
            <a:r>
              <a:rPr lang="en-US" sz="1800" dirty="0"/>
              <a:t>,  </a:t>
            </a:r>
            <a:r>
              <a:rPr lang="en-US" sz="1800" dirty="0" err="1"/>
              <a:t>sedangkan</a:t>
            </a:r>
            <a:r>
              <a:rPr lang="en-US" sz="1800" dirty="0"/>
              <a:t>  </a:t>
            </a:r>
            <a:r>
              <a:rPr lang="en-US" sz="1800" dirty="0" smtClean="0"/>
              <a:t>FRONT  </a:t>
            </a:r>
            <a:r>
              <a:rPr lang="en-US" sz="1800" dirty="0" err="1"/>
              <a:t>akan</a:t>
            </a:r>
            <a:r>
              <a:rPr lang="en-US" sz="1800" dirty="0"/>
              <a:t>  </a:t>
            </a:r>
            <a:r>
              <a:rPr lang="en-US" sz="1800" dirty="0" err="1"/>
              <a:t>tetap</a:t>
            </a:r>
            <a:r>
              <a:rPr lang="en-US" sz="1800" dirty="0"/>
              <a:t>  </a:t>
            </a:r>
            <a:r>
              <a:rPr lang="en-US" sz="1800" dirty="0" err="1"/>
              <a:t>pada</a:t>
            </a:r>
            <a:r>
              <a:rPr lang="en-US" sz="1800" dirty="0"/>
              <a:t>  </a:t>
            </a:r>
            <a:r>
              <a:rPr lang="en-US" sz="1800" dirty="0" err="1"/>
              <a:t>posisi</a:t>
            </a:r>
            <a:r>
              <a:rPr lang="en-US" sz="1800" dirty="0"/>
              <a:t>  ke-1.  </a:t>
            </a:r>
            <a:r>
              <a:rPr lang="en-US" sz="1800" dirty="0" err="1"/>
              <a:t>Berikut</a:t>
            </a:r>
            <a:r>
              <a:rPr lang="en-US" sz="1800" dirty="0"/>
              <a:t>  </a:t>
            </a:r>
            <a:r>
              <a:rPr lang="en-US" sz="1800" dirty="0" err="1"/>
              <a:t>deklarasi</a:t>
            </a:r>
            <a:r>
              <a:rPr lang="en-US" sz="1800" dirty="0"/>
              <a:t>  </a:t>
            </a:r>
            <a:r>
              <a:rPr lang="en-US" sz="1800" dirty="0" err="1"/>
              <a:t>prosedur</a:t>
            </a:r>
            <a:r>
              <a:rPr lang="en-US" sz="1800" dirty="0"/>
              <a:t> </a:t>
            </a:r>
            <a:r>
              <a:rPr lang="en-US" sz="1800" dirty="0" err="1"/>
              <a:t>enqueue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Bahasa</a:t>
            </a:r>
            <a:r>
              <a:rPr lang="en-US" sz="1800" dirty="0"/>
              <a:t> C:</a:t>
            </a:r>
          </a:p>
          <a:p>
            <a:pPr algn="just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89534522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03704" y="956501"/>
            <a:ext cx="5221224" cy="4572000"/>
          </a:xfrm>
        </p:spPr>
        <p:txBody>
          <a:bodyPr/>
          <a:lstStyle/>
          <a:p>
            <a:pPr marL="0" indent="0">
              <a:buNone/>
            </a:pPr>
            <a:r>
              <a:rPr lang="en-US" sz="1600" dirty="0"/>
              <a:t>void </a:t>
            </a:r>
            <a:r>
              <a:rPr lang="en-US" sz="1600" dirty="0" err="1"/>
              <a:t>enqueue</a:t>
            </a:r>
            <a:r>
              <a:rPr lang="en-US" sz="1600" dirty="0"/>
              <a:t>(</a:t>
            </a:r>
            <a:r>
              <a:rPr lang="en-US" sz="1600" dirty="0" err="1"/>
              <a:t>int</a:t>
            </a:r>
            <a:r>
              <a:rPr lang="en-US" sz="1600" dirty="0"/>
              <a:t> x)</a:t>
            </a:r>
          </a:p>
          <a:p>
            <a:pPr marL="0" indent="0">
              <a:buNone/>
            </a:pPr>
            <a:r>
              <a:rPr lang="en-US" sz="1600" dirty="0"/>
              <a:t>{</a:t>
            </a:r>
          </a:p>
          <a:p>
            <a:pPr marL="0" indent="0">
              <a:buNone/>
            </a:pPr>
            <a:r>
              <a:rPr lang="en-US" sz="1600" dirty="0"/>
              <a:t>if ((</a:t>
            </a:r>
            <a:r>
              <a:rPr lang="en-US" sz="1600" dirty="0" err="1" smtClean="0"/>
              <a:t>antrian.FRONT</a:t>
            </a:r>
            <a:r>
              <a:rPr lang="en-US" sz="1600" dirty="0" smtClean="0"/>
              <a:t> </a:t>
            </a:r>
            <a:r>
              <a:rPr lang="en-US" sz="1600" dirty="0"/>
              <a:t>== 0) &amp;&amp; (</a:t>
            </a:r>
            <a:r>
              <a:rPr lang="en-US" sz="1600" dirty="0" err="1" smtClean="0"/>
              <a:t>antrian.REAR</a:t>
            </a:r>
            <a:r>
              <a:rPr lang="en-US" sz="1600" dirty="0" smtClean="0"/>
              <a:t> </a:t>
            </a:r>
            <a:r>
              <a:rPr lang="en-US" sz="1600" dirty="0"/>
              <a:t>== 0))</a:t>
            </a:r>
          </a:p>
          <a:p>
            <a:pPr marL="0" indent="0">
              <a:buNone/>
            </a:pPr>
            <a:r>
              <a:rPr lang="en-US" sz="1600" dirty="0"/>
              <a:t>{</a:t>
            </a:r>
          </a:p>
          <a:p>
            <a:pPr marL="0" indent="0">
              <a:buNone/>
            </a:pPr>
            <a:r>
              <a:rPr lang="en-US" sz="1600" dirty="0" err="1" smtClean="0"/>
              <a:t>antrian.FRONT</a:t>
            </a:r>
            <a:r>
              <a:rPr lang="en-US" sz="1600" dirty="0" smtClean="0"/>
              <a:t> </a:t>
            </a:r>
            <a:r>
              <a:rPr lang="en-US" sz="1600" dirty="0"/>
              <a:t>= 1;</a:t>
            </a:r>
          </a:p>
          <a:p>
            <a:pPr marL="0" indent="0">
              <a:buNone/>
            </a:pPr>
            <a:r>
              <a:rPr lang="en-US" sz="1600" dirty="0" err="1" smtClean="0"/>
              <a:t>antrian.REAR</a:t>
            </a:r>
            <a:r>
              <a:rPr lang="en-US" sz="1600" dirty="0" smtClean="0"/>
              <a:t> </a:t>
            </a:r>
            <a:r>
              <a:rPr lang="en-US" sz="1600" dirty="0"/>
              <a:t>= 1;</a:t>
            </a:r>
          </a:p>
          <a:p>
            <a:pPr marL="0" indent="0">
              <a:buNone/>
            </a:pPr>
            <a:r>
              <a:rPr lang="en-US" sz="1600" dirty="0"/>
              <a:t>}</a:t>
            </a:r>
          </a:p>
          <a:p>
            <a:pPr marL="0" indent="0">
              <a:buNone/>
            </a:pPr>
            <a:r>
              <a:rPr lang="en-US" sz="1600" dirty="0"/>
              <a:t>else</a:t>
            </a:r>
          </a:p>
          <a:p>
            <a:pPr marL="0" indent="0">
              <a:buNone/>
            </a:pPr>
            <a:r>
              <a:rPr lang="en-US" sz="1600" dirty="0"/>
              <a:t>{</a:t>
            </a:r>
          </a:p>
          <a:p>
            <a:pPr marL="0" indent="0">
              <a:buNone/>
            </a:pPr>
            <a:r>
              <a:rPr lang="en-US" sz="1600" dirty="0" err="1" smtClean="0"/>
              <a:t>antrian.REAR</a:t>
            </a:r>
            <a:r>
              <a:rPr lang="en-US" sz="1600" dirty="0" smtClean="0"/>
              <a:t> </a:t>
            </a:r>
            <a:r>
              <a:rPr lang="en-US" sz="1600" dirty="0"/>
              <a:t>= </a:t>
            </a:r>
            <a:r>
              <a:rPr lang="en-US" sz="1600" dirty="0" err="1" smtClean="0"/>
              <a:t>antrian.REAR</a:t>
            </a:r>
            <a:r>
              <a:rPr lang="en-US" sz="1600" dirty="0" smtClean="0"/>
              <a:t> </a:t>
            </a:r>
            <a:r>
              <a:rPr lang="en-US" sz="1600" dirty="0"/>
              <a:t>+ 1;</a:t>
            </a:r>
          </a:p>
          <a:p>
            <a:pPr marL="0" indent="0">
              <a:buNone/>
            </a:pPr>
            <a:r>
              <a:rPr lang="en-US" sz="1600" dirty="0"/>
              <a:t>}</a:t>
            </a:r>
          </a:p>
          <a:p>
            <a:pPr marL="0" indent="0">
              <a:buNone/>
            </a:pPr>
            <a:r>
              <a:rPr lang="en-US" sz="1600" dirty="0" err="1" smtClean="0"/>
              <a:t>antrian.data</a:t>
            </a:r>
            <a:r>
              <a:rPr lang="en-US" sz="1600" dirty="0" smtClean="0"/>
              <a:t>[</a:t>
            </a:r>
            <a:r>
              <a:rPr lang="en-US" sz="1600" dirty="0" err="1" smtClean="0"/>
              <a:t>antrian.REAR</a:t>
            </a:r>
            <a:r>
              <a:rPr lang="en-US" sz="1600" dirty="0" smtClean="0"/>
              <a:t>] </a:t>
            </a:r>
            <a:r>
              <a:rPr lang="en-US" sz="1600" dirty="0"/>
              <a:t>= x;</a:t>
            </a:r>
          </a:p>
          <a:p>
            <a:pPr marL="0" indent="0">
              <a:buNone/>
            </a:pPr>
            <a:r>
              <a:rPr lang="en-US" sz="1600" dirty="0"/>
              <a:t>}</a:t>
            </a:r>
          </a:p>
          <a:p>
            <a:pPr marL="0" indent="0">
              <a:buNone/>
            </a:pPr>
            <a:r>
              <a:rPr lang="en-US" sz="1600" dirty="0"/>
              <a:t> </a:t>
            </a:r>
          </a:p>
          <a:p>
            <a:pPr marL="0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7067689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91640" y="1395413"/>
            <a:ext cx="7010400" cy="3200971"/>
          </a:xfrm>
        </p:spPr>
        <p:txBody>
          <a:bodyPr/>
          <a:lstStyle/>
          <a:p>
            <a:pPr algn="just"/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deklarasi</a:t>
            </a:r>
            <a:r>
              <a:rPr lang="en-US" dirty="0"/>
              <a:t> </a:t>
            </a:r>
            <a:r>
              <a:rPr lang="en-US" dirty="0" err="1"/>
              <a:t>prosedur</a:t>
            </a:r>
            <a:r>
              <a:rPr lang="en-US" dirty="0"/>
              <a:t> </a:t>
            </a:r>
            <a:r>
              <a:rPr lang="en-US" dirty="0" err="1"/>
              <a:t>enqueue</a:t>
            </a:r>
            <a:r>
              <a:rPr lang="en-US" dirty="0"/>
              <a:t> di </a:t>
            </a:r>
            <a:r>
              <a:rPr lang="en-US" dirty="0" err="1"/>
              <a:t>atas</a:t>
            </a:r>
            <a:r>
              <a:rPr lang="en-US" dirty="0"/>
              <a:t>, </a:t>
            </a:r>
            <a:r>
              <a:rPr lang="en-US" dirty="0" err="1"/>
              <a:t>prosedur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parameter formal yang </a:t>
            </a:r>
            <a:r>
              <a:rPr lang="en-US" dirty="0" err="1"/>
              <a:t>bernama</a:t>
            </a:r>
            <a:r>
              <a:rPr lang="en-US" dirty="0"/>
              <a:t> „</a:t>
            </a:r>
            <a:r>
              <a:rPr lang="en-US" b="1" dirty="0"/>
              <a:t>x</a:t>
            </a:r>
            <a:r>
              <a:rPr lang="en-US" dirty="0"/>
              <a:t>‟ yang </a:t>
            </a:r>
            <a:r>
              <a:rPr lang="en-US" dirty="0" err="1"/>
              <a:t>bertipe</a:t>
            </a:r>
            <a:r>
              <a:rPr lang="en-US" dirty="0"/>
              <a:t> </a:t>
            </a:r>
            <a:r>
              <a:rPr lang="en-US" i="1" dirty="0"/>
              <a:t>integer</a:t>
            </a:r>
            <a:r>
              <a:rPr lang="en-US" dirty="0"/>
              <a:t>. Parameter formal „x‟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berguna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menerima</a:t>
            </a:r>
            <a:r>
              <a:rPr lang="en-US" dirty="0"/>
              <a:t> </a:t>
            </a:r>
            <a:r>
              <a:rPr lang="en-US" dirty="0" err="1"/>
              <a:t>kiriman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program </a:t>
            </a:r>
            <a:r>
              <a:rPr lang="en-US" dirty="0" err="1"/>
              <a:t>utama</a:t>
            </a:r>
            <a:r>
              <a:rPr lang="en-US" dirty="0"/>
              <a:t> (void main()) </a:t>
            </a:r>
            <a:r>
              <a:rPr lang="en-US" dirty="0" err="1"/>
              <a:t>yakni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bilangan</a:t>
            </a:r>
            <a:r>
              <a:rPr lang="en-US" dirty="0"/>
              <a:t> </a:t>
            </a:r>
            <a:r>
              <a:rPr lang="en-US" i="1" dirty="0"/>
              <a:t>integer </a:t>
            </a:r>
            <a:r>
              <a:rPr lang="en-US" dirty="0"/>
              <a:t>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dimasukkan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i="1" dirty="0"/>
              <a:t>queue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54521565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2957" y="1610013"/>
            <a:ext cx="6390043" cy="4831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12114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sz="1600" dirty="0" err="1" smtClean="0"/>
              <a:t>Prosedur</a:t>
            </a:r>
            <a:r>
              <a:rPr lang="en-US" sz="1600" dirty="0" smtClean="0"/>
              <a:t> </a:t>
            </a:r>
            <a:r>
              <a:rPr lang="en-US" sz="1600" dirty="0" err="1"/>
              <a:t>dequeue</a:t>
            </a:r>
            <a:endParaRPr lang="en-US" sz="1600" dirty="0"/>
          </a:p>
          <a:p>
            <a:pPr marL="0" indent="0" algn="just">
              <a:buNone/>
            </a:pPr>
            <a:r>
              <a:rPr lang="en-US" sz="1600" dirty="0" smtClean="0"/>
              <a:t>REAR   FRONT</a:t>
            </a:r>
            <a:endParaRPr lang="en-US" sz="1600" dirty="0"/>
          </a:p>
          <a:p>
            <a:pPr marL="0" indent="0" algn="just">
              <a:spcBef>
                <a:spcPts val="0"/>
              </a:spcBef>
              <a:buNone/>
            </a:pP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 err="1"/>
              <a:t>Prosedur</a:t>
            </a:r>
            <a:r>
              <a:rPr lang="en-US" sz="1600" dirty="0"/>
              <a:t> </a:t>
            </a:r>
            <a:r>
              <a:rPr lang="en-US" sz="1600" dirty="0" err="1"/>
              <a:t>ini</a:t>
            </a:r>
            <a:r>
              <a:rPr lang="en-US" sz="1600" dirty="0"/>
              <a:t> </a:t>
            </a:r>
            <a:r>
              <a:rPr lang="en-US" sz="1600" dirty="0" err="1"/>
              <a:t>digunakan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b="1" dirty="0" err="1"/>
              <a:t>mengeluarkan</a:t>
            </a:r>
            <a:r>
              <a:rPr lang="en-US" sz="1600" b="1" dirty="0"/>
              <a:t> </a:t>
            </a:r>
            <a:r>
              <a:rPr lang="en-US" sz="1600" dirty="0" err="1"/>
              <a:t>atau</a:t>
            </a:r>
            <a:r>
              <a:rPr lang="en-US" sz="1600" dirty="0"/>
              <a:t> </a:t>
            </a:r>
            <a:r>
              <a:rPr lang="en-US" sz="1600" dirty="0" err="1"/>
              <a:t>membuang</a:t>
            </a:r>
            <a:r>
              <a:rPr lang="en-US" sz="1600" dirty="0"/>
              <a:t> </a:t>
            </a:r>
            <a:r>
              <a:rPr lang="en-US" sz="1600" dirty="0" err="1"/>
              <a:t>sebuah</a:t>
            </a:r>
            <a:r>
              <a:rPr lang="en-US" sz="1600" dirty="0"/>
              <a:t> data/ </a:t>
            </a:r>
            <a:r>
              <a:rPr lang="en-US" sz="1600" dirty="0" err="1"/>
              <a:t>nilai</a:t>
            </a:r>
            <a:r>
              <a:rPr lang="en-US" sz="1600" dirty="0"/>
              <a:t> yang paling  </a:t>
            </a:r>
            <a:r>
              <a:rPr lang="en-US" sz="1600" dirty="0" err="1"/>
              <a:t>awal</a:t>
            </a:r>
            <a:r>
              <a:rPr lang="en-US" sz="1600" dirty="0"/>
              <a:t>  </a:t>
            </a:r>
            <a:r>
              <a:rPr lang="en-US" sz="1600" dirty="0" err="1"/>
              <a:t>masuk</a:t>
            </a:r>
            <a:r>
              <a:rPr lang="en-US" sz="1600" dirty="0"/>
              <a:t>  (yang  </a:t>
            </a:r>
            <a:r>
              <a:rPr lang="en-US" sz="1600" dirty="0" err="1"/>
              <a:t>berada</a:t>
            </a:r>
            <a:r>
              <a:rPr lang="en-US" sz="1600" dirty="0"/>
              <a:t>  </a:t>
            </a:r>
            <a:r>
              <a:rPr lang="en-US" sz="1600" dirty="0" err="1"/>
              <a:t>pada</a:t>
            </a:r>
            <a:r>
              <a:rPr lang="en-US" sz="1600" dirty="0"/>
              <a:t>  </a:t>
            </a:r>
            <a:r>
              <a:rPr lang="en-US" sz="1600" dirty="0" err="1"/>
              <a:t>posisi</a:t>
            </a:r>
            <a:r>
              <a:rPr lang="en-US" sz="1600" dirty="0"/>
              <a:t>  </a:t>
            </a:r>
            <a:r>
              <a:rPr lang="en-US" sz="1600" dirty="0" smtClean="0"/>
              <a:t>FRONT,  </a:t>
            </a:r>
            <a:r>
              <a:rPr lang="en-US" sz="1600" dirty="0" err="1"/>
              <a:t>yakni</a:t>
            </a:r>
            <a:r>
              <a:rPr lang="en-US" sz="1600" dirty="0"/>
              <a:t>  yang  paling  </a:t>
            </a:r>
            <a:r>
              <a:rPr lang="en-US" sz="1600" dirty="0" err="1"/>
              <a:t>depan</a:t>
            </a:r>
            <a:r>
              <a:rPr lang="en-US" sz="1600" dirty="0"/>
              <a:t> 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antrian</a:t>
            </a:r>
            <a:r>
              <a:rPr lang="en-US" sz="1600" dirty="0"/>
              <a:t>) </a:t>
            </a:r>
            <a:r>
              <a:rPr lang="en-US" sz="1600" dirty="0" err="1"/>
              <a:t>ke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i="1" dirty="0"/>
              <a:t>queue</a:t>
            </a:r>
            <a:r>
              <a:rPr lang="en-US" sz="1600" dirty="0"/>
              <a:t>. </a:t>
            </a:r>
            <a:r>
              <a:rPr lang="en-US" sz="1600" dirty="0" err="1"/>
              <a:t>Pekerjaan</a:t>
            </a:r>
            <a:r>
              <a:rPr lang="en-US" sz="1600" dirty="0"/>
              <a:t> yang </a:t>
            </a:r>
            <a:r>
              <a:rPr lang="en-US" sz="1600" dirty="0" err="1"/>
              <a:t>dilakukan</a:t>
            </a:r>
            <a:r>
              <a:rPr lang="en-US" sz="1600" dirty="0"/>
              <a:t> </a:t>
            </a:r>
            <a:r>
              <a:rPr lang="en-US" sz="1600" dirty="0" err="1"/>
              <a:t>oleh</a:t>
            </a:r>
            <a:r>
              <a:rPr lang="en-US" sz="1600" dirty="0"/>
              <a:t> </a:t>
            </a:r>
            <a:r>
              <a:rPr lang="en-US" sz="1600" dirty="0" err="1"/>
              <a:t>prosedur</a:t>
            </a:r>
            <a:r>
              <a:rPr lang="en-US" sz="1600" dirty="0"/>
              <a:t> </a:t>
            </a:r>
            <a:r>
              <a:rPr lang="en-US" sz="1600" dirty="0" err="1"/>
              <a:t>ini</a:t>
            </a:r>
            <a:r>
              <a:rPr lang="en-US" sz="1600" dirty="0"/>
              <a:t> </a:t>
            </a:r>
            <a:r>
              <a:rPr lang="en-US" sz="1600" dirty="0" err="1"/>
              <a:t>adalah</a:t>
            </a:r>
            <a:r>
              <a:rPr lang="en-US" sz="1600" dirty="0"/>
              <a:t> </a:t>
            </a:r>
            <a:r>
              <a:rPr lang="en-US" sz="1600" dirty="0" err="1"/>
              <a:t>menaikkan</a:t>
            </a:r>
            <a:r>
              <a:rPr lang="en-US" sz="1600" dirty="0"/>
              <a:t> </a:t>
            </a:r>
            <a:r>
              <a:rPr lang="en-US" sz="1600" dirty="0" err="1"/>
              <a:t>nilai</a:t>
            </a:r>
            <a:r>
              <a:rPr lang="en-US" sz="1600" dirty="0"/>
              <a:t> </a:t>
            </a:r>
            <a:r>
              <a:rPr lang="en-US" sz="1600" dirty="0" smtClean="0"/>
              <a:t>FRONT </a:t>
            </a:r>
            <a:r>
              <a:rPr lang="en-US" sz="1600" dirty="0" err="1"/>
              <a:t>satu</a:t>
            </a:r>
            <a:r>
              <a:rPr lang="en-US" sz="1600" dirty="0"/>
              <a:t> level. </a:t>
            </a:r>
            <a:r>
              <a:rPr lang="en-US" sz="1600" dirty="0" err="1"/>
              <a:t>Jadi</a:t>
            </a:r>
            <a:r>
              <a:rPr lang="en-US" sz="1600" dirty="0"/>
              <a:t>, </a:t>
            </a:r>
            <a:r>
              <a:rPr lang="en-US" sz="1600" dirty="0" err="1"/>
              <a:t>setiap</a:t>
            </a:r>
            <a:r>
              <a:rPr lang="en-US" sz="1600" dirty="0"/>
              <a:t> </a:t>
            </a:r>
            <a:r>
              <a:rPr lang="en-US" sz="1600" dirty="0" err="1"/>
              <a:t>satu</a:t>
            </a:r>
            <a:r>
              <a:rPr lang="en-US" sz="1600" dirty="0"/>
              <a:t> kali data </a:t>
            </a:r>
            <a:r>
              <a:rPr lang="en-US" sz="1600" dirty="0" err="1"/>
              <a:t>dikeluarkan</a:t>
            </a:r>
            <a:r>
              <a:rPr lang="en-US" sz="1600" dirty="0"/>
              <a:t>, </a:t>
            </a:r>
            <a:r>
              <a:rPr lang="en-US" sz="1600" dirty="0" err="1"/>
              <a:t>maka</a:t>
            </a:r>
            <a:r>
              <a:rPr lang="en-US" sz="1600" dirty="0"/>
              <a:t> </a:t>
            </a:r>
            <a:r>
              <a:rPr lang="en-US" sz="1600" dirty="0" err="1"/>
              <a:t>posisi</a:t>
            </a:r>
            <a:r>
              <a:rPr lang="en-US" sz="1600" dirty="0"/>
              <a:t> </a:t>
            </a:r>
            <a:r>
              <a:rPr lang="en-US" sz="1600" dirty="0" smtClean="0"/>
              <a:t>FRONT </a:t>
            </a:r>
            <a:r>
              <a:rPr lang="en-US" sz="1600" dirty="0" err="1"/>
              <a:t>naik</a:t>
            </a:r>
            <a:r>
              <a:rPr lang="en-US" sz="1600" dirty="0"/>
              <a:t> </a:t>
            </a:r>
            <a:r>
              <a:rPr lang="en-US" sz="1600" dirty="0" err="1"/>
              <a:t>bertambah</a:t>
            </a:r>
            <a:r>
              <a:rPr lang="en-US" sz="1600" dirty="0"/>
              <a:t> </a:t>
            </a:r>
            <a:r>
              <a:rPr lang="en-US" sz="1600" dirty="0" err="1"/>
              <a:t>satu</a:t>
            </a:r>
            <a:r>
              <a:rPr lang="en-US" sz="1600" dirty="0"/>
              <a:t> level. </a:t>
            </a:r>
            <a:r>
              <a:rPr lang="en-US" sz="1600" dirty="0" err="1"/>
              <a:t>Misalkan</a:t>
            </a:r>
            <a:r>
              <a:rPr lang="en-US" sz="1600" dirty="0"/>
              <a:t> </a:t>
            </a:r>
            <a:r>
              <a:rPr lang="en-US" sz="1600" dirty="0" smtClean="0"/>
              <a:t>FRONT </a:t>
            </a:r>
            <a:r>
              <a:rPr lang="en-US" sz="1600" dirty="0" err="1"/>
              <a:t>berada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indeks</a:t>
            </a:r>
            <a:r>
              <a:rPr lang="en-US" sz="1600" dirty="0"/>
              <a:t> ke-1, </a:t>
            </a:r>
            <a:r>
              <a:rPr lang="en-US" sz="1600" dirty="0" err="1"/>
              <a:t>maka</a:t>
            </a:r>
            <a:r>
              <a:rPr lang="en-US" sz="1600" dirty="0"/>
              <a:t> </a:t>
            </a:r>
            <a:r>
              <a:rPr lang="en-US" sz="1600" dirty="0" err="1"/>
              <a:t>ketika</a:t>
            </a:r>
            <a:r>
              <a:rPr lang="en-US" sz="1600" dirty="0"/>
              <a:t> </a:t>
            </a:r>
            <a:r>
              <a:rPr lang="en-US" sz="1600" dirty="0" err="1"/>
              <a:t>akan</a:t>
            </a:r>
            <a:r>
              <a:rPr lang="en-US" sz="1600" dirty="0"/>
              <a:t> </a:t>
            </a:r>
            <a:r>
              <a:rPr lang="en-US" sz="1600" dirty="0" err="1"/>
              <a:t>mengeluarkan</a:t>
            </a:r>
            <a:r>
              <a:rPr lang="en-US" sz="1600" dirty="0"/>
              <a:t>/ </a:t>
            </a:r>
            <a:r>
              <a:rPr lang="en-US" sz="1600" dirty="0" err="1"/>
              <a:t>menghapus</a:t>
            </a:r>
            <a:r>
              <a:rPr lang="en-US" sz="1600" dirty="0"/>
              <a:t> data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posisi</a:t>
            </a:r>
            <a:r>
              <a:rPr lang="en-US" sz="1600" dirty="0"/>
              <a:t> paling </a:t>
            </a:r>
            <a:r>
              <a:rPr lang="en-US" sz="1600" dirty="0" err="1"/>
              <a:t>depan</a:t>
            </a:r>
            <a:r>
              <a:rPr lang="en-US" sz="1600" dirty="0"/>
              <a:t> (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posisi</a:t>
            </a:r>
            <a:r>
              <a:rPr lang="en-US" sz="1600" dirty="0"/>
              <a:t> </a:t>
            </a:r>
            <a:r>
              <a:rPr lang="en-US" sz="1600" dirty="0" smtClean="0"/>
              <a:t>FRONT), </a:t>
            </a:r>
            <a:r>
              <a:rPr lang="en-US" sz="1600" dirty="0" err="1"/>
              <a:t>prosedur</a:t>
            </a:r>
            <a:r>
              <a:rPr lang="en-US" sz="1600" dirty="0"/>
              <a:t> </a:t>
            </a:r>
            <a:r>
              <a:rPr lang="en-US" sz="1600" dirty="0" err="1"/>
              <a:t>ini</a:t>
            </a:r>
            <a:r>
              <a:rPr lang="en-US" sz="1600" dirty="0"/>
              <a:t> </a:t>
            </a:r>
            <a:r>
              <a:rPr lang="en-US" sz="1600" dirty="0" err="1"/>
              <a:t>akan</a:t>
            </a:r>
            <a:r>
              <a:rPr lang="en-US" sz="1600" dirty="0"/>
              <a:t> </a:t>
            </a:r>
            <a:r>
              <a:rPr lang="en-US" sz="1600" dirty="0" err="1"/>
              <a:t>menaikkan</a:t>
            </a:r>
            <a:r>
              <a:rPr lang="en-US" sz="1600" dirty="0"/>
              <a:t> </a:t>
            </a:r>
            <a:r>
              <a:rPr lang="en-US" sz="1600" dirty="0" err="1"/>
              <a:t>posisi</a:t>
            </a:r>
            <a:r>
              <a:rPr lang="en-US" sz="1600" dirty="0"/>
              <a:t> </a:t>
            </a:r>
            <a:r>
              <a:rPr lang="en-US" sz="1600" dirty="0" smtClean="0"/>
              <a:t>FRONT </a:t>
            </a:r>
            <a:r>
              <a:rPr lang="en-US" sz="1600" dirty="0" err="1"/>
              <a:t>ke</a:t>
            </a:r>
            <a:r>
              <a:rPr lang="en-US" sz="1600" dirty="0"/>
              <a:t> </a:t>
            </a:r>
            <a:r>
              <a:rPr lang="en-US" sz="1600" dirty="0" err="1"/>
              <a:t>indeks</a:t>
            </a:r>
            <a:r>
              <a:rPr lang="en-US" sz="1600" dirty="0"/>
              <a:t> </a:t>
            </a:r>
            <a:r>
              <a:rPr lang="en-US" sz="1600" i="1" dirty="0"/>
              <a:t>array </a:t>
            </a:r>
            <a:r>
              <a:rPr lang="en-US" sz="1600" dirty="0"/>
              <a:t>ke-2. </a:t>
            </a:r>
            <a:r>
              <a:rPr lang="en-US" sz="1600" dirty="0" err="1"/>
              <a:t>Berikut</a:t>
            </a:r>
            <a:r>
              <a:rPr lang="en-US" sz="1600" dirty="0"/>
              <a:t> </a:t>
            </a:r>
            <a:r>
              <a:rPr lang="en-US" sz="1600" dirty="0" err="1"/>
              <a:t>deklarasi</a:t>
            </a:r>
            <a:r>
              <a:rPr lang="en-US" sz="1600" dirty="0"/>
              <a:t> </a:t>
            </a:r>
            <a:r>
              <a:rPr lang="en-US" sz="1600" dirty="0" err="1"/>
              <a:t>prosedur</a:t>
            </a:r>
            <a:r>
              <a:rPr lang="en-US" sz="1600" dirty="0"/>
              <a:t> pop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Bahasa</a:t>
            </a:r>
            <a:r>
              <a:rPr lang="en-US" sz="1600" dirty="0"/>
              <a:t> C: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1600" dirty="0"/>
              <a:t> 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1600" dirty="0"/>
              <a:t>void </a:t>
            </a:r>
            <a:r>
              <a:rPr lang="en-US" sz="1600" dirty="0" err="1"/>
              <a:t>Dequeue</a:t>
            </a:r>
            <a:r>
              <a:rPr lang="en-US" sz="1600" dirty="0"/>
              <a:t>(){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1600" dirty="0"/>
              <a:t>if (</a:t>
            </a:r>
            <a:r>
              <a:rPr lang="en-US" sz="1600" dirty="0" err="1" smtClean="0"/>
              <a:t>q.front</a:t>
            </a:r>
            <a:r>
              <a:rPr lang="en-US" sz="1600" dirty="0" smtClean="0"/>
              <a:t> </a:t>
            </a:r>
            <a:r>
              <a:rPr lang="en-US" sz="1600" dirty="0"/>
              <a:t>&gt; </a:t>
            </a:r>
            <a:r>
              <a:rPr lang="en-US" sz="1600" dirty="0" err="1" smtClean="0"/>
              <a:t>q.rear</a:t>
            </a:r>
            <a:r>
              <a:rPr lang="en-US" sz="1600" dirty="0" smtClean="0"/>
              <a:t>)   </a:t>
            </a:r>
            <a:r>
              <a:rPr lang="en-US" sz="1600" dirty="0"/>
              <a:t>{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1600" dirty="0" err="1" smtClean="0"/>
              <a:t>q.front</a:t>
            </a:r>
            <a:r>
              <a:rPr lang="en-US" sz="1600" dirty="0" smtClean="0"/>
              <a:t> </a:t>
            </a:r>
            <a:r>
              <a:rPr lang="en-US" sz="1600" dirty="0"/>
              <a:t>= 0;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1600" dirty="0" err="1" smtClean="0"/>
              <a:t>q.rear</a:t>
            </a:r>
            <a:r>
              <a:rPr lang="en-US" sz="1600" dirty="0" smtClean="0"/>
              <a:t> </a:t>
            </a:r>
            <a:r>
              <a:rPr lang="en-US" sz="1600" dirty="0"/>
              <a:t>= 0;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en-US" sz="1600" dirty="0"/>
              <a:t>}</a:t>
            </a:r>
          </a:p>
          <a:p>
            <a:pPr algn="just"/>
            <a:r>
              <a:rPr lang="en-US" sz="1600" dirty="0" err="1" smtClean="0"/>
              <a:t>q.front</a:t>
            </a:r>
            <a:r>
              <a:rPr lang="en-US" sz="1600" dirty="0" smtClean="0"/>
              <a:t> </a:t>
            </a:r>
            <a:r>
              <a:rPr lang="en-US" sz="1600" dirty="0"/>
              <a:t>= </a:t>
            </a:r>
            <a:r>
              <a:rPr lang="en-US" sz="1600" dirty="0" err="1" smtClean="0"/>
              <a:t>q.rear</a:t>
            </a:r>
            <a:r>
              <a:rPr lang="en-US" sz="1600" dirty="0" smtClean="0"/>
              <a:t> </a:t>
            </a:r>
            <a:r>
              <a:rPr lang="en-US" sz="1600" dirty="0"/>
              <a:t>+ 1;</a:t>
            </a:r>
          </a:p>
          <a:p>
            <a:pPr algn="just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9780504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posisi</a:t>
            </a:r>
            <a:r>
              <a:rPr lang="en-US" dirty="0"/>
              <a:t> </a:t>
            </a:r>
            <a:r>
              <a:rPr lang="en-US" dirty="0" smtClean="0"/>
              <a:t>FRONT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melewati</a:t>
            </a:r>
            <a:r>
              <a:rPr lang="en-US" dirty="0"/>
              <a:t> </a:t>
            </a:r>
            <a:r>
              <a:rPr lang="en-US" dirty="0" err="1"/>
              <a:t>posisi</a:t>
            </a:r>
            <a:r>
              <a:rPr lang="en-US" dirty="0"/>
              <a:t> </a:t>
            </a:r>
            <a:r>
              <a:rPr lang="en-US" dirty="0" smtClean="0"/>
              <a:t>REAR (FRONT </a:t>
            </a:r>
            <a:r>
              <a:rPr lang="en-US" dirty="0"/>
              <a:t>&gt; </a:t>
            </a:r>
            <a:r>
              <a:rPr lang="en-US" dirty="0" smtClean="0"/>
              <a:t>REAR), </a:t>
            </a:r>
            <a:r>
              <a:rPr lang="en-US" dirty="0" err="1"/>
              <a:t>berarti</a:t>
            </a:r>
            <a:r>
              <a:rPr lang="en-US" dirty="0"/>
              <a:t>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lagi</a:t>
            </a:r>
            <a:r>
              <a:rPr lang="en-US" dirty="0"/>
              <a:t> data/ </a:t>
            </a:r>
            <a:r>
              <a:rPr lang="en-US" dirty="0" err="1"/>
              <a:t>nilai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i="1" dirty="0"/>
              <a:t>queue </a:t>
            </a:r>
            <a:r>
              <a:rPr lang="en-US" dirty="0" err="1"/>
              <a:t>tersebut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, </a:t>
            </a:r>
            <a:r>
              <a:rPr lang="en-US" dirty="0" smtClean="0"/>
              <a:t>FRONT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smtClean="0"/>
              <a:t>REAR </a:t>
            </a:r>
            <a:r>
              <a:rPr lang="en-US" dirty="0" err="1"/>
              <a:t>dikembalikan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posisi</a:t>
            </a:r>
            <a:r>
              <a:rPr lang="en-US" dirty="0"/>
              <a:t> ke-0. </a:t>
            </a:r>
            <a:r>
              <a:rPr lang="en-US" dirty="0" err="1"/>
              <a:t>Gambar</a:t>
            </a:r>
            <a:r>
              <a:rPr lang="en-US" dirty="0"/>
              <a:t> di </a:t>
            </a:r>
            <a:r>
              <a:rPr lang="en-US" dirty="0" err="1"/>
              <a:t>bawah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mengilustrasikan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prosedur</a:t>
            </a:r>
            <a:r>
              <a:rPr lang="en-US" dirty="0"/>
              <a:t> </a:t>
            </a:r>
            <a:r>
              <a:rPr lang="en-US" dirty="0" err="1"/>
              <a:t>dequeue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728720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39900" y="595312"/>
            <a:ext cx="7010400" cy="5686217"/>
          </a:xfrm>
        </p:spPr>
        <p:txBody>
          <a:bodyPr/>
          <a:lstStyle/>
          <a:p>
            <a:pPr algn="just"/>
            <a:r>
              <a:rPr lang="en-US" sz="1600" dirty="0" err="1"/>
              <a:t>Fungsi</a:t>
            </a:r>
            <a:r>
              <a:rPr lang="en-US" sz="1600" dirty="0"/>
              <a:t> </a:t>
            </a:r>
            <a:r>
              <a:rPr lang="en-US" sz="1600" dirty="0" err="1"/>
              <a:t>IsEmpty</a:t>
            </a:r>
            <a:endParaRPr lang="en-US" sz="1600" dirty="0"/>
          </a:p>
          <a:p>
            <a:pPr algn="just"/>
            <a:r>
              <a:rPr lang="en-US" sz="1600" dirty="0" err="1"/>
              <a:t>Sama</a:t>
            </a:r>
            <a:r>
              <a:rPr lang="en-US" sz="1600" dirty="0"/>
              <a:t> </a:t>
            </a:r>
            <a:r>
              <a:rPr lang="en-US" sz="1600" dirty="0" err="1"/>
              <a:t>seperti</a:t>
            </a:r>
            <a:r>
              <a:rPr lang="en-US" sz="1600" dirty="0"/>
              <a:t> </a:t>
            </a:r>
            <a:r>
              <a:rPr lang="en-US" sz="1600" dirty="0" err="1"/>
              <a:t>fungsinya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i="1" dirty="0"/>
              <a:t>stack, </a:t>
            </a:r>
            <a:r>
              <a:rPr lang="en-US" sz="1600" dirty="0" err="1"/>
              <a:t>fungsi</a:t>
            </a:r>
            <a:r>
              <a:rPr lang="en-US" sz="1600" dirty="0"/>
              <a:t> </a:t>
            </a:r>
            <a:r>
              <a:rPr lang="en-US" sz="1600" dirty="0" err="1"/>
              <a:t>ini</a:t>
            </a:r>
            <a:r>
              <a:rPr lang="en-US" sz="1600" dirty="0"/>
              <a:t> </a:t>
            </a:r>
            <a:r>
              <a:rPr lang="en-US" sz="1600" dirty="0" err="1"/>
              <a:t>berfungsi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melakukan</a:t>
            </a:r>
            <a:r>
              <a:rPr lang="en-US" sz="1600" dirty="0"/>
              <a:t> </a:t>
            </a:r>
            <a:r>
              <a:rPr lang="en-US" sz="1600" dirty="0" err="1"/>
              <a:t>pengecekan</a:t>
            </a:r>
            <a:r>
              <a:rPr lang="en-US" sz="1600" dirty="0"/>
              <a:t> </a:t>
            </a:r>
            <a:r>
              <a:rPr lang="en-US" sz="1600" dirty="0" err="1"/>
              <a:t>terhadap</a:t>
            </a:r>
            <a:r>
              <a:rPr lang="en-US" sz="1600" dirty="0"/>
              <a:t> </a:t>
            </a:r>
            <a:r>
              <a:rPr lang="en-US" sz="1600" i="1" dirty="0"/>
              <a:t>queue</a:t>
            </a:r>
            <a:r>
              <a:rPr lang="en-US" sz="1600" dirty="0"/>
              <a:t>, </a:t>
            </a:r>
            <a:r>
              <a:rPr lang="en-US" sz="1600" dirty="0" err="1"/>
              <a:t>apakah</a:t>
            </a:r>
            <a:r>
              <a:rPr lang="en-US" sz="1600" dirty="0"/>
              <a:t> </a:t>
            </a:r>
            <a:r>
              <a:rPr lang="en-US" sz="1600" i="1" dirty="0"/>
              <a:t>queue </a:t>
            </a:r>
            <a:r>
              <a:rPr lang="en-US" sz="1600" dirty="0" err="1"/>
              <a:t>tersebut</a:t>
            </a:r>
            <a:r>
              <a:rPr lang="en-US" sz="1600" dirty="0"/>
              <a:t> </a:t>
            </a:r>
            <a:r>
              <a:rPr lang="en-US" sz="1600" b="1" dirty="0" err="1"/>
              <a:t>kosong</a:t>
            </a:r>
            <a:r>
              <a:rPr lang="en-US" sz="1600" b="1" dirty="0"/>
              <a:t> </a:t>
            </a:r>
            <a:r>
              <a:rPr lang="en-US" sz="1600" dirty="0" err="1"/>
              <a:t>atau</a:t>
            </a:r>
            <a:r>
              <a:rPr lang="en-US" sz="1600" dirty="0"/>
              <a:t> </a:t>
            </a:r>
            <a:r>
              <a:rPr lang="en-US" sz="1600" dirty="0" err="1"/>
              <a:t>tidak</a:t>
            </a:r>
            <a:r>
              <a:rPr lang="en-US" sz="1600" dirty="0"/>
              <a:t>. </a:t>
            </a:r>
            <a:r>
              <a:rPr lang="en-US" sz="1600" dirty="0" err="1"/>
              <a:t>Jika</a:t>
            </a:r>
            <a:r>
              <a:rPr lang="en-US" sz="1600" dirty="0"/>
              <a:t> </a:t>
            </a:r>
            <a:r>
              <a:rPr lang="en-US" sz="1600" i="1" dirty="0"/>
              <a:t>queue </a:t>
            </a:r>
            <a:r>
              <a:rPr lang="en-US" sz="1600" dirty="0" err="1"/>
              <a:t>tersebut</a:t>
            </a:r>
            <a:r>
              <a:rPr lang="en-US" sz="1600" dirty="0"/>
              <a:t> </a:t>
            </a:r>
            <a:r>
              <a:rPr lang="en-US" sz="1600" dirty="0" err="1"/>
              <a:t>kosong</a:t>
            </a:r>
            <a:r>
              <a:rPr lang="en-US" sz="1600" dirty="0"/>
              <a:t> (</a:t>
            </a:r>
            <a:r>
              <a:rPr lang="en-US" sz="1600" dirty="0" err="1"/>
              <a:t>artinya</a:t>
            </a:r>
            <a:r>
              <a:rPr lang="en-US" sz="1600" dirty="0"/>
              <a:t>, </a:t>
            </a:r>
            <a:r>
              <a:rPr lang="en-US" sz="1600" dirty="0" smtClean="0"/>
              <a:t>FRONT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smtClean="0"/>
              <a:t>REAR </a:t>
            </a:r>
            <a:r>
              <a:rPr lang="en-US" sz="1600" dirty="0" err="1"/>
              <a:t>berada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posisi</a:t>
            </a:r>
            <a:r>
              <a:rPr lang="en-US" sz="1600" dirty="0"/>
              <a:t> 0, </a:t>
            </a:r>
            <a:r>
              <a:rPr lang="en-US" sz="1600" dirty="0" err="1"/>
              <a:t>atau</a:t>
            </a:r>
            <a:r>
              <a:rPr lang="en-US" sz="1600" dirty="0"/>
              <a:t> </a:t>
            </a:r>
            <a:r>
              <a:rPr lang="en-US" sz="1600" dirty="0" err="1"/>
              <a:t>bisa</a:t>
            </a:r>
            <a:r>
              <a:rPr lang="en-US" sz="1600" dirty="0"/>
              <a:t> </a:t>
            </a:r>
            <a:r>
              <a:rPr lang="en-US" sz="1600" dirty="0" err="1"/>
              <a:t>juga</a:t>
            </a:r>
            <a:r>
              <a:rPr lang="en-US" sz="1600" dirty="0"/>
              <a:t> </a:t>
            </a:r>
            <a:r>
              <a:rPr lang="en-US" sz="1600" dirty="0" err="1"/>
              <a:t>ketika</a:t>
            </a:r>
            <a:r>
              <a:rPr lang="en-US" sz="1600" dirty="0"/>
              <a:t> </a:t>
            </a:r>
            <a:r>
              <a:rPr lang="en-US" sz="1600" dirty="0" smtClean="0"/>
              <a:t>FRONT</a:t>
            </a:r>
            <a:r>
              <a:rPr lang="en-US" sz="1600" dirty="0" smtClean="0"/>
              <a:t> </a:t>
            </a:r>
            <a:r>
              <a:rPr lang="en-US" sz="1600" dirty="0"/>
              <a:t>&gt; </a:t>
            </a:r>
            <a:r>
              <a:rPr lang="en-US" sz="1600" dirty="0" smtClean="0"/>
              <a:t>REAR), </a:t>
            </a:r>
            <a:r>
              <a:rPr lang="en-US" sz="1600" dirty="0" err="1"/>
              <a:t>maka</a:t>
            </a:r>
            <a:r>
              <a:rPr lang="en-US" sz="1600" dirty="0"/>
              <a:t> </a:t>
            </a:r>
            <a:r>
              <a:rPr lang="en-US" sz="1600" dirty="0" err="1"/>
              <a:t>fungsi</a:t>
            </a:r>
            <a:r>
              <a:rPr lang="en-US" sz="1600" dirty="0"/>
              <a:t> </a:t>
            </a:r>
            <a:r>
              <a:rPr lang="en-US" sz="1600" dirty="0" err="1"/>
              <a:t>akan</a:t>
            </a:r>
            <a:r>
              <a:rPr lang="en-US" sz="1600" dirty="0"/>
              <a:t> </a:t>
            </a:r>
            <a:r>
              <a:rPr lang="en-US" sz="1600" dirty="0" err="1"/>
              <a:t>mengembalikan</a:t>
            </a:r>
            <a:r>
              <a:rPr lang="en-US" sz="1600" dirty="0"/>
              <a:t> </a:t>
            </a:r>
            <a:r>
              <a:rPr lang="en-US" sz="1600" dirty="0" err="1"/>
              <a:t>nilai</a:t>
            </a:r>
            <a:r>
              <a:rPr lang="en-US" sz="1600" dirty="0"/>
              <a:t> 1 (</a:t>
            </a:r>
            <a:r>
              <a:rPr lang="en-US" sz="1600" i="1" dirty="0"/>
              <a:t>true</a:t>
            </a:r>
            <a:r>
              <a:rPr lang="en-US" sz="1600" dirty="0"/>
              <a:t>), </a:t>
            </a:r>
            <a:r>
              <a:rPr lang="en-US" sz="1600" dirty="0" err="1"/>
              <a:t>tetapi</a:t>
            </a:r>
            <a:r>
              <a:rPr lang="en-US" sz="1600" dirty="0"/>
              <a:t> </a:t>
            </a:r>
            <a:r>
              <a:rPr lang="en-US" sz="1600" dirty="0" err="1"/>
              <a:t>jika</a:t>
            </a:r>
            <a:r>
              <a:rPr lang="en-US" sz="1600" dirty="0"/>
              <a:t> </a:t>
            </a:r>
            <a:r>
              <a:rPr lang="en-US" sz="1600" i="1" dirty="0"/>
              <a:t>queue </a:t>
            </a:r>
            <a:r>
              <a:rPr lang="en-US" sz="1600" dirty="0" err="1"/>
              <a:t>tersebut</a:t>
            </a:r>
            <a:r>
              <a:rPr lang="en-US" sz="1600" dirty="0"/>
              <a:t>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kosong</a:t>
            </a:r>
            <a:r>
              <a:rPr lang="en-US" sz="1600" dirty="0"/>
              <a:t>/ </a:t>
            </a:r>
            <a:r>
              <a:rPr lang="en-US" sz="1600" dirty="0" err="1"/>
              <a:t>berisi</a:t>
            </a:r>
            <a:r>
              <a:rPr lang="en-US" sz="1600" dirty="0"/>
              <a:t> (</a:t>
            </a:r>
            <a:r>
              <a:rPr lang="en-US" sz="1600" dirty="0" err="1"/>
              <a:t>artinya</a:t>
            </a:r>
            <a:r>
              <a:rPr lang="en-US" sz="1600" dirty="0"/>
              <a:t>, </a:t>
            </a:r>
            <a:r>
              <a:rPr lang="en-US" sz="1600" dirty="0" smtClean="0"/>
              <a:t>FRONT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smtClean="0"/>
              <a:t>REAR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berada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posisi</a:t>
            </a:r>
            <a:r>
              <a:rPr lang="en-US" sz="1600" dirty="0"/>
              <a:t> 0), </a:t>
            </a:r>
            <a:r>
              <a:rPr lang="en-US" sz="1600" dirty="0" err="1"/>
              <a:t>maka</a:t>
            </a:r>
            <a:r>
              <a:rPr lang="en-US" sz="1600" dirty="0"/>
              <a:t> </a:t>
            </a:r>
            <a:r>
              <a:rPr lang="en-US" sz="1600" dirty="0" err="1"/>
              <a:t>fungsi</a:t>
            </a:r>
            <a:r>
              <a:rPr lang="en-US" sz="1600" dirty="0"/>
              <a:t> </a:t>
            </a:r>
            <a:r>
              <a:rPr lang="en-US" sz="1600" dirty="0" err="1"/>
              <a:t>akan</a:t>
            </a:r>
            <a:r>
              <a:rPr lang="en-US" sz="1600" dirty="0"/>
              <a:t> </a:t>
            </a:r>
            <a:r>
              <a:rPr lang="en-US" sz="1600" dirty="0" err="1"/>
              <a:t>mengembalikan</a:t>
            </a:r>
            <a:r>
              <a:rPr lang="en-US" sz="1600" dirty="0"/>
              <a:t> </a:t>
            </a:r>
            <a:r>
              <a:rPr lang="en-US" sz="1600" dirty="0" err="1"/>
              <a:t>nilai</a:t>
            </a:r>
            <a:r>
              <a:rPr lang="en-US" sz="1600" dirty="0"/>
              <a:t> 0 (</a:t>
            </a:r>
            <a:r>
              <a:rPr lang="en-US" sz="1600" i="1" dirty="0"/>
              <a:t>false</a:t>
            </a:r>
            <a:r>
              <a:rPr lang="en-US" sz="1600" dirty="0"/>
              <a:t>). </a:t>
            </a:r>
            <a:r>
              <a:rPr lang="en-US" sz="1600" dirty="0" err="1"/>
              <a:t>Berikut</a:t>
            </a:r>
            <a:r>
              <a:rPr lang="en-US" sz="1600" dirty="0"/>
              <a:t> </a:t>
            </a:r>
            <a:r>
              <a:rPr lang="en-US" sz="1600" dirty="0" err="1"/>
              <a:t>deklarasi</a:t>
            </a:r>
            <a:r>
              <a:rPr lang="en-US" sz="1600" dirty="0"/>
              <a:t> </a:t>
            </a:r>
            <a:r>
              <a:rPr lang="en-US" sz="1600" dirty="0" err="1"/>
              <a:t>fungsi</a:t>
            </a:r>
            <a:r>
              <a:rPr lang="en-US" sz="1600" dirty="0"/>
              <a:t> </a:t>
            </a:r>
            <a:r>
              <a:rPr lang="en-US" sz="1600" dirty="0" err="1"/>
              <a:t>IsEmpty</a:t>
            </a:r>
            <a:r>
              <a:rPr lang="en-US" sz="1600" dirty="0"/>
              <a:t> </a:t>
            </a:r>
            <a:r>
              <a:rPr lang="en-US" sz="1600" dirty="0" err="1"/>
              <a:t>dalam</a:t>
            </a:r>
            <a:r>
              <a:rPr lang="en-US" sz="1600" dirty="0"/>
              <a:t> </a:t>
            </a:r>
            <a:r>
              <a:rPr lang="en-US" sz="1600" dirty="0" err="1"/>
              <a:t>Bahasa</a:t>
            </a:r>
            <a:r>
              <a:rPr lang="en-US" sz="1600" dirty="0"/>
              <a:t> C:</a:t>
            </a:r>
          </a:p>
          <a:p>
            <a:pPr marL="292100" indent="0" algn="just">
              <a:buNone/>
            </a:pPr>
            <a:r>
              <a:rPr lang="en-US" sz="1600" dirty="0"/>
              <a:t> </a:t>
            </a:r>
          </a:p>
          <a:p>
            <a:pPr marL="292100" indent="0" algn="just">
              <a:buNone/>
            </a:pPr>
            <a:r>
              <a:rPr lang="en-US" sz="1600" dirty="0" err="1"/>
              <a:t>int</a:t>
            </a:r>
            <a:r>
              <a:rPr lang="en-US" sz="1600" dirty="0"/>
              <a:t> </a:t>
            </a:r>
            <a:r>
              <a:rPr lang="en-US" sz="1600" dirty="0" err="1"/>
              <a:t>IsEmpty</a:t>
            </a:r>
            <a:r>
              <a:rPr lang="en-US" sz="1600" dirty="0"/>
              <a:t>()</a:t>
            </a:r>
          </a:p>
          <a:p>
            <a:pPr marL="292100" indent="0" algn="just">
              <a:buNone/>
            </a:pPr>
            <a:r>
              <a:rPr lang="en-US" sz="1600" dirty="0"/>
              <a:t>{</a:t>
            </a:r>
          </a:p>
          <a:p>
            <a:pPr marL="292100" indent="0" algn="just">
              <a:buNone/>
            </a:pPr>
            <a:r>
              <a:rPr lang="en-US" sz="1600" dirty="0"/>
              <a:t>if ((</a:t>
            </a:r>
            <a:r>
              <a:rPr lang="en-US" sz="1600" dirty="0" err="1" smtClean="0"/>
              <a:t>antrian.FRONT</a:t>
            </a:r>
            <a:r>
              <a:rPr lang="en-US" sz="1600" dirty="0" smtClean="0"/>
              <a:t>&gt; </a:t>
            </a:r>
            <a:r>
              <a:rPr lang="en-US" sz="1600" dirty="0" err="1" smtClean="0"/>
              <a:t>antrian.REAR</a:t>
            </a:r>
            <a:r>
              <a:rPr lang="en-US" sz="1600" dirty="0" smtClean="0"/>
              <a:t>) </a:t>
            </a:r>
            <a:r>
              <a:rPr lang="en-US" sz="1600" dirty="0"/>
              <a:t>|| (</a:t>
            </a:r>
            <a:r>
              <a:rPr lang="en-US" sz="1600" dirty="0" err="1" smtClean="0"/>
              <a:t>antrian.FRONT</a:t>
            </a:r>
            <a:r>
              <a:rPr lang="en-US" sz="1600" dirty="0" smtClean="0"/>
              <a:t> </a:t>
            </a:r>
            <a:r>
              <a:rPr lang="en-US" sz="1600" dirty="0"/>
              <a:t>== 0) &amp;&amp; (</a:t>
            </a:r>
            <a:r>
              <a:rPr lang="en-US" sz="1600" dirty="0" err="1" smtClean="0"/>
              <a:t>antrian.REAR</a:t>
            </a:r>
            <a:r>
              <a:rPr lang="en-US" sz="1600" dirty="0" smtClean="0"/>
              <a:t> </a:t>
            </a:r>
            <a:r>
              <a:rPr lang="en-US" sz="1600" dirty="0"/>
              <a:t>== 0))</a:t>
            </a:r>
          </a:p>
          <a:p>
            <a:pPr marL="292100" indent="0" algn="just">
              <a:buNone/>
            </a:pPr>
            <a:r>
              <a:rPr lang="en-US" sz="1600" dirty="0"/>
              <a:t>return 1;</a:t>
            </a:r>
          </a:p>
          <a:p>
            <a:pPr marL="292100" indent="0" algn="just">
              <a:buNone/>
            </a:pPr>
            <a:r>
              <a:rPr lang="en-US" sz="1600" dirty="0"/>
              <a:t>else</a:t>
            </a:r>
          </a:p>
          <a:p>
            <a:pPr marL="292100" indent="0" algn="just">
              <a:buNone/>
            </a:pPr>
            <a:r>
              <a:rPr lang="en-US" sz="1600" dirty="0"/>
              <a:t>return 0;</a:t>
            </a:r>
          </a:p>
          <a:p>
            <a:pPr marL="292100" indent="0" algn="just">
              <a:buNone/>
            </a:pPr>
            <a:r>
              <a:rPr lang="en-US" sz="1600" dirty="0"/>
              <a:t>}</a:t>
            </a:r>
          </a:p>
          <a:p>
            <a:pPr algn="just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3251654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30400" y="531812"/>
            <a:ext cx="7010400" cy="6120779"/>
          </a:xfrm>
        </p:spPr>
        <p:txBody>
          <a:bodyPr/>
          <a:lstStyle/>
          <a:p>
            <a:pPr marL="0" indent="0">
              <a:buNone/>
            </a:pPr>
            <a:r>
              <a:rPr lang="en-US" sz="1800" dirty="0" err="1" smtClean="0"/>
              <a:t>Fungsi</a:t>
            </a:r>
            <a:r>
              <a:rPr lang="en-US" sz="1800" dirty="0" smtClean="0"/>
              <a:t> </a:t>
            </a:r>
            <a:r>
              <a:rPr lang="en-US" sz="1800" dirty="0" err="1"/>
              <a:t>IsFull</a:t>
            </a:r>
            <a:endParaRPr lang="en-US" sz="1800" dirty="0"/>
          </a:p>
          <a:p>
            <a:r>
              <a:rPr lang="en-US" sz="1800" dirty="0" err="1"/>
              <a:t>Fungsi</a:t>
            </a:r>
            <a:r>
              <a:rPr lang="en-US" sz="1800" dirty="0"/>
              <a:t> </a:t>
            </a:r>
            <a:r>
              <a:rPr lang="en-US" sz="1800" dirty="0" err="1"/>
              <a:t>ini</a:t>
            </a:r>
            <a:r>
              <a:rPr lang="en-US" sz="1800" dirty="0"/>
              <a:t> </a:t>
            </a:r>
            <a:r>
              <a:rPr lang="en-US" sz="1800" dirty="0" err="1"/>
              <a:t>berfungsi</a:t>
            </a:r>
            <a:r>
              <a:rPr lang="en-US" sz="1800" dirty="0"/>
              <a:t>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melakukan</a:t>
            </a:r>
            <a:r>
              <a:rPr lang="en-US" sz="1800" dirty="0"/>
              <a:t> </a:t>
            </a:r>
            <a:r>
              <a:rPr lang="en-US" sz="1800" dirty="0" err="1"/>
              <a:t>pengecekan</a:t>
            </a:r>
            <a:r>
              <a:rPr lang="en-US" sz="1800" dirty="0"/>
              <a:t> </a:t>
            </a:r>
            <a:r>
              <a:rPr lang="en-US" sz="1800" dirty="0" err="1"/>
              <a:t>terhadap</a:t>
            </a:r>
            <a:r>
              <a:rPr lang="en-US" sz="1800" dirty="0"/>
              <a:t> </a:t>
            </a:r>
            <a:r>
              <a:rPr lang="en-US" sz="1800" i="1" dirty="0"/>
              <a:t>queue</a:t>
            </a:r>
            <a:r>
              <a:rPr lang="en-US" sz="1800" dirty="0"/>
              <a:t>, </a:t>
            </a:r>
            <a:r>
              <a:rPr lang="en-US" sz="1800" dirty="0" err="1"/>
              <a:t>apakah</a:t>
            </a:r>
            <a:r>
              <a:rPr lang="en-US" sz="1800" dirty="0"/>
              <a:t> </a:t>
            </a:r>
            <a:r>
              <a:rPr lang="en-US" sz="1800" i="1" dirty="0"/>
              <a:t>queue </a:t>
            </a:r>
            <a:r>
              <a:rPr lang="en-US" sz="1800" dirty="0" err="1"/>
              <a:t>tersebut</a:t>
            </a:r>
            <a:r>
              <a:rPr lang="en-US" sz="1800" dirty="0"/>
              <a:t> </a:t>
            </a:r>
            <a:r>
              <a:rPr lang="en-US" sz="1800" b="1" dirty="0" err="1"/>
              <a:t>penuh</a:t>
            </a:r>
            <a:r>
              <a:rPr lang="en-US" sz="1800" b="1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tidak</a:t>
            </a:r>
            <a:r>
              <a:rPr lang="en-US" sz="1800" dirty="0"/>
              <a:t>. </a:t>
            </a:r>
            <a:r>
              <a:rPr lang="en-US" sz="1800" dirty="0" err="1"/>
              <a:t>Jika</a:t>
            </a:r>
            <a:r>
              <a:rPr lang="en-US" sz="1800" dirty="0"/>
              <a:t> </a:t>
            </a:r>
            <a:r>
              <a:rPr lang="en-US" sz="1800" i="1" dirty="0"/>
              <a:t>queue </a:t>
            </a:r>
            <a:r>
              <a:rPr lang="en-US" sz="1800" dirty="0" err="1"/>
              <a:t>tersebut</a:t>
            </a:r>
            <a:r>
              <a:rPr lang="en-US" sz="1800" dirty="0"/>
              <a:t> </a:t>
            </a:r>
            <a:r>
              <a:rPr lang="en-US" sz="1800" dirty="0" err="1"/>
              <a:t>penuh</a:t>
            </a:r>
            <a:r>
              <a:rPr lang="en-US" sz="1800" dirty="0"/>
              <a:t> (</a:t>
            </a:r>
            <a:r>
              <a:rPr lang="en-US" sz="1800" dirty="0" err="1"/>
              <a:t>artinya</a:t>
            </a:r>
            <a:r>
              <a:rPr lang="en-US" sz="1800" dirty="0"/>
              <a:t>, </a:t>
            </a:r>
            <a:r>
              <a:rPr lang="en-US" sz="1800" dirty="0" smtClean="0"/>
              <a:t>REAR </a:t>
            </a:r>
            <a:r>
              <a:rPr lang="en-US" sz="1800" dirty="0" err="1"/>
              <a:t>berada</a:t>
            </a:r>
            <a:r>
              <a:rPr lang="en-US" sz="1800" dirty="0"/>
              <a:t>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dirty="0" err="1"/>
              <a:t>posisi</a:t>
            </a:r>
            <a:r>
              <a:rPr lang="en-US" sz="1800" dirty="0"/>
              <a:t> MAX), </a:t>
            </a:r>
            <a:r>
              <a:rPr lang="en-US" sz="1800" dirty="0" err="1"/>
              <a:t>maka</a:t>
            </a:r>
            <a:r>
              <a:rPr lang="en-US" sz="1800" dirty="0"/>
              <a:t> </a:t>
            </a:r>
            <a:r>
              <a:rPr lang="en-US" sz="1800" dirty="0" err="1"/>
              <a:t>fungsi</a:t>
            </a:r>
            <a:r>
              <a:rPr lang="en-US" sz="1800" dirty="0"/>
              <a:t> </a:t>
            </a:r>
            <a:r>
              <a:rPr lang="en-US" sz="1800" dirty="0" err="1"/>
              <a:t>akan</a:t>
            </a:r>
            <a:r>
              <a:rPr lang="en-US" sz="1800" dirty="0"/>
              <a:t> </a:t>
            </a:r>
            <a:r>
              <a:rPr lang="en-US" sz="1800" dirty="0" err="1"/>
              <a:t>mengembalikan</a:t>
            </a:r>
            <a:r>
              <a:rPr lang="en-US" sz="1800" dirty="0"/>
              <a:t> </a:t>
            </a:r>
            <a:r>
              <a:rPr lang="en-US" sz="1800" dirty="0" err="1"/>
              <a:t>nilai</a:t>
            </a:r>
            <a:r>
              <a:rPr lang="en-US" sz="1800" dirty="0"/>
              <a:t> 1 (</a:t>
            </a:r>
            <a:r>
              <a:rPr lang="en-US" sz="1800" i="1" dirty="0"/>
              <a:t>true</a:t>
            </a:r>
            <a:r>
              <a:rPr lang="en-US" sz="1800" dirty="0"/>
              <a:t>), </a:t>
            </a:r>
            <a:r>
              <a:rPr lang="en-US" sz="1800" dirty="0" err="1"/>
              <a:t>tetapi</a:t>
            </a:r>
            <a:r>
              <a:rPr lang="en-US" sz="1800" dirty="0"/>
              <a:t> </a:t>
            </a:r>
            <a:r>
              <a:rPr lang="en-US" sz="1800" dirty="0" err="1"/>
              <a:t>jika</a:t>
            </a:r>
            <a:r>
              <a:rPr lang="en-US" sz="1800" dirty="0"/>
              <a:t> </a:t>
            </a:r>
            <a:r>
              <a:rPr lang="en-US" sz="1800" i="1" dirty="0"/>
              <a:t>queue </a:t>
            </a:r>
            <a:r>
              <a:rPr lang="en-US" sz="1800" dirty="0" err="1"/>
              <a:t>tersebut</a:t>
            </a:r>
            <a:r>
              <a:rPr lang="en-US" sz="1800" dirty="0"/>
              <a:t>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penuh</a:t>
            </a:r>
            <a:r>
              <a:rPr lang="en-US" sz="1800" dirty="0"/>
              <a:t> (</a:t>
            </a:r>
            <a:r>
              <a:rPr lang="en-US" sz="1800" dirty="0" err="1"/>
              <a:t>artinya</a:t>
            </a:r>
            <a:r>
              <a:rPr lang="en-US" sz="1800" dirty="0"/>
              <a:t>, </a:t>
            </a:r>
            <a:r>
              <a:rPr lang="en-US" sz="1800" dirty="0" smtClean="0"/>
              <a:t>REAR </a:t>
            </a:r>
            <a:r>
              <a:rPr lang="en-US" sz="1800" dirty="0" err="1"/>
              <a:t>tidak</a:t>
            </a:r>
            <a:r>
              <a:rPr lang="en-US" sz="1800" dirty="0"/>
              <a:t> </a:t>
            </a:r>
            <a:r>
              <a:rPr lang="en-US" sz="1800" dirty="0" err="1"/>
              <a:t>berada</a:t>
            </a:r>
            <a:r>
              <a:rPr lang="en-US" sz="1800" dirty="0"/>
              <a:t>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dirty="0" err="1"/>
              <a:t>posisi</a:t>
            </a:r>
            <a:r>
              <a:rPr lang="en-US" sz="1800" dirty="0"/>
              <a:t> MAX), </a:t>
            </a:r>
            <a:r>
              <a:rPr lang="en-US" sz="1800" dirty="0" err="1"/>
              <a:t>maka</a:t>
            </a:r>
            <a:r>
              <a:rPr lang="en-US" sz="1800" dirty="0"/>
              <a:t> </a:t>
            </a:r>
            <a:r>
              <a:rPr lang="en-US" sz="1800" dirty="0" err="1"/>
              <a:t>fungsi</a:t>
            </a:r>
            <a:r>
              <a:rPr lang="en-US" sz="1800" dirty="0"/>
              <a:t> </a:t>
            </a:r>
            <a:r>
              <a:rPr lang="en-US" sz="1800" dirty="0" err="1"/>
              <a:t>akan</a:t>
            </a:r>
            <a:r>
              <a:rPr lang="en-US" sz="1800" dirty="0"/>
              <a:t> </a:t>
            </a:r>
            <a:r>
              <a:rPr lang="en-US" sz="1800" dirty="0" err="1"/>
              <a:t>mengembalikan</a:t>
            </a:r>
            <a:r>
              <a:rPr lang="en-US" sz="1800" dirty="0"/>
              <a:t> </a:t>
            </a:r>
            <a:r>
              <a:rPr lang="en-US" sz="1800" dirty="0" err="1"/>
              <a:t>nilai</a:t>
            </a:r>
            <a:r>
              <a:rPr lang="en-US" sz="1800" dirty="0"/>
              <a:t> 0 (</a:t>
            </a:r>
            <a:r>
              <a:rPr lang="en-US" sz="1800" i="1" dirty="0"/>
              <a:t>false</a:t>
            </a:r>
            <a:r>
              <a:rPr lang="en-US" sz="1800" dirty="0"/>
              <a:t>). </a:t>
            </a:r>
            <a:r>
              <a:rPr lang="en-US" sz="1800" dirty="0" err="1"/>
              <a:t>Berikut</a:t>
            </a:r>
            <a:r>
              <a:rPr lang="en-US" sz="1800" dirty="0"/>
              <a:t> </a:t>
            </a:r>
            <a:r>
              <a:rPr lang="en-US" sz="1800" dirty="0" err="1"/>
              <a:t>deklarasi</a:t>
            </a:r>
            <a:r>
              <a:rPr lang="en-US" sz="1800" dirty="0"/>
              <a:t> </a:t>
            </a:r>
            <a:r>
              <a:rPr lang="en-US" sz="1800" dirty="0" err="1"/>
              <a:t>fungsi</a:t>
            </a:r>
            <a:r>
              <a:rPr lang="en-US" sz="1800" dirty="0"/>
              <a:t> </a:t>
            </a:r>
            <a:r>
              <a:rPr lang="en-US" sz="1800" dirty="0" err="1"/>
              <a:t>IsFull</a:t>
            </a:r>
            <a:r>
              <a:rPr lang="en-US" sz="1800" dirty="0"/>
              <a:t>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Bahasa</a:t>
            </a:r>
            <a:r>
              <a:rPr lang="en-US" sz="1800" dirty="0"/>
              <a:t> C:</a:t>
            </a:r>
          </a:p>
          <a:p>
            <a:pPr marL="457200" indent="-457200">
              <a:buNone/>
            </a:pPr>
            <a:r>
              <a:rPr lang="en-US" sz="1800" dirty="0"/>
              <a:t> </a:t>
            </a:r>
          </a:p>
          <a:p>
            <a:pPr marL="457200" indent="-457200">
              <a:buNone/>
            </a:pPr>
            <a:r>
              <a:rPr lang="en-US" sz="1800" dirty="0" err="1"/>
              <a:t>int</a:t>
            </a:r>
            <a:r>
              <a:rPr lang="en-US" sz="1800" dirty="0"/>
              <a:t> </a:t>
            </a:r>
            <a:r>
              <a:rPr lang="en-US" sz="1800" dirty="0" err="1"/>
              <a:t>IsFull</a:t>
            </a:r>
            <a:r>
              <a:rPr lang="en-US" sz="1800" dirty="0"/>
              <a:t>()</a:t>
            </a:r>
          </a:p>
          <a:p>
            <a:pPr marL="457200" indent="-457200">
              <a:buNone/>
            </a:pPr>
            <a:r>
              <a:rPr lang="en-US" sz="1800" dirty="0"/>
              <a:t>{</a:t>
            </a:r>
          </a:p>
          <a:p>
            <a:pPr marL="457200" indent="-457200">
              <a:buNone/>
            </a:pPr>
            <a:r>
              <a:rPr lang="en-US" sz="1800" dirty="0"/>
              <a:t>if (</a:t>
            </a:r>
            <a:r>
              <a:rPr lang="en-US" sz="1800" dirty="0" err="1"/>
              <a:t>antrian.TAIL</a:t>
            </a:r>
            <a:r>
              <a:rPr lang="en-US" sz="1800" dirty="0"/>
              <a:t> == max)</a:t>
            </a:r>
          </a:p>
          <a:p>
            <a:pPr marL="457200" indent="-457200">
              <a:buNone/>
            </a:pPr>
            <a:r>
              <a:rPr lang="en-US" sz="1800" dirty="0"/>
              <a:t>return 1;</a:t>
            </a:r>
          </a:p>
          <a:p>
            <a:pPr marL="457200" indent="-457200">
              <a:buNone/>
            </a:pPr>
            <a:r>
              <a:rPr lang="en-US" sz="1800" dirty="0"/>
              <a:t/>
            </a:r>
            <a:br>
              <a:rPr lang="en-US" sz="1800" dirty="0"/>
            </a:br>
            <a:r>
              <a:rPr lang="en-US" sz="1800" dirty="0"/>
              <a:t>else</a:t>
            </a:r>
          </a:p>
          <a:p>
            <a:pPr marL="457200" indent="-457200">
              <a:buNone/>
            </a:pPr>
            <a:r>
              <a:rPr lang="en-US" sz="1800" dirty="0"/>
              <a:t> </a:t>
            </a:r>
            <a:r>
              <a:rPr lang="en-US" sz="1800" dirty="0" smtClean="0"/>
              <a:t>}</a:t>
            </a:r>
            <a:endParaRPr lang="en-US" sz="1800" dirty="0"/>
          </a:p>
          <a:p>
            <a:pPr marL="457200" indent="-457200">
              <a:buNone/>
            </a:pPr>
            <a:r>
              <a:rPr lang="en-US" sz="1800" dirty="0" smtClean="0"/>
              <a:t>return </a:t>
            </a:r>
            <a:r>
              <a:rPr lang="en-US" sz="1800" dirty="0"/>
              <a:t>0;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82270307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01158951">
  <a:themeElements>
    <a:clrScheme name="1844_Classroom Expectations_Copyedited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844_Classroom Expectations_Copyedited">
      <a:majorFont>
        <a:latin typeface="Tahom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>
          <a:noFill/>
        </a:ln>
        <a:effectLst/>
        <a:extLst>
          <a:ext uri="{91240B29-F687-4F45-9708-019B960494DF}">
            <a14:hiddenLine xmlns:a14="http://schemas.microsoft.com/office/drawing/2010/main"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844_Classroom Expectations_Copyedited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844_Classroom Expectations_Copyedited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844_Classroom Expectations_Copyedited 1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68A5906-F268-4F87-9765-7B21AABD07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Classroom expectations presentation</Template>
  <TotalTime>2604</TotalTime>
  <Words>1565</Words>
  <Application>Microsoft Office PowerPoint</Application>
  <PresentationFormat>On-screen Show (4:3)</PresentationFormat>
  <Paragraphs>396</Paragraphs>
  <Slides>35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9" baseType="lpstr">
      <vt:lpstr>Arial</vt:lpstr>
      <vt:lpstr>Tahoma</vt:lpstr>
      <vt:lpstr>Wingdings</vt:lpstr>
      <vt:lpstr>01158951</vt:lpstr>
      <vt:lpstr>QUEUE / ANTRIAN</vt:lpstr>
      <vt:lpstr>Pertemuan ke ….</vt:lpstr>
      <vt:lpstr>Definisi Queue</vt:lpstr>
      <vt:lpstr>PowerPoint Presentation</vt:lpstr>
      <vt:lpstr>1. LINEAR QUEUE </vt:lpstr>
      <vt:lpstr>Prinsip / Konsep Proses </vt:lpstr>
      <vt:lpstr>Type data Queue</vt:lpstr>
      <vt:lpstr>…….proses awal / inisialisasi</vt:lpstr>
      <vt:lpstr>………….. Insert, delete, reset</vt:lpstr>
      <vt:lpstr>Kondisi Antrean </vt:lpstr>
      <vt:lpstr>Algorithma Insert </vt:lpstr>
      <vt:lpstr>Algorithma Delete </vt:lpstr>
      <vt:lpstr>2. CIRCULAR QUEUE </vt:lpstr>
      <vt:lpstr>PowerPoint Presentation</vt:lpstr>
      <vt:lpstr>PowerPoint Presentation</vt:lpstr>
      <vt:lpstr>Prinsip Proses FIFO</vt:lpstr>
      <vt:lpstr>Algorithma untuk insert</vt:lpstr>
      <vt:lpstr>…..insert</vt:lpstr>
      <vt:lpstr>Algorithma dasar untuk delete</vt:lpstr>
      <vt:lpstr>….delete</vt:lpstr>
      <vt:lpstr>Kondisi antrean </vt:lpstr>
      <vt:lpstr>Deklarasi queue dalam program</vt:lpstr>
      <vt:lpstr>Syntax untuk mendeklarasikan struktur data dari sebuah queue menggunakan Bahasa C:   </vt:lpstr>
      <vt:lpstr>PowerPoint Presentation</vt:lpstr>
      <vt:lpstr>PowerPoint Presentation</vt:lpstr>
      <vt:lpstr>PowerPoint Presentation</vt:lpstr>
      <vt:lpstr>Operasi-operasi dasar dalam Queue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ARRAY</dc:title>
  <dc:creator>gue</dc:creator>
  <cp:keywords/>
  <cp:lastModifiedBy>gue</cp:lastModifiedBy>
  <cp:revision>97</cp:revision>
  <dcterms:created xsi:type="dcterms:W3CDTF">2015-04-01T02:47:29Z</dcterms:created>
  <dcterms:modified xsi:type="dcterms:W3CDTF">2017-05-24T08:32:04Z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TC011589511033</vt:lpwstr>
  </property>
</Properties>
</file>