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4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4" r:id="rId6"/>
    <p:sldId id="257" r:id="rId7"/>
    <p:sldId id="263" r:id="rId8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0" autoAdjust="0"/>
    <p:restoredTop sz="94660"/>
  </p:normalViewPr>
  <p:slideViewPr>
    <p:cSldViewPr snapToGrid="0">
      <p:cViewPr varScale="1">
        <p:scale>
          <a:sx n="66" d="100"/>
          <a:sy n="66" d="100"/>
        </p:scale>
        <p:origin x="52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771B-CDE5-4C85-9847-923E3513D31A}" type="datetimeFigureOut">
              <a:rPr lang="id-ID" smtClean="0"/>
              <a:t>01/12/2020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24F9-D04C-4D7E-9E8E-CAE0E62D2B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94442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771B-CDE5-4C85-9847-923E3513D31A}" type="datetimeFigureOut">
              <a:rPr lang="id-ID" smtClean="0"/>
              <a:t>01/12/2020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24F9-D04C-4D7E-9E8E-CAE0E62D2B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78195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771B-CDE5-4C85-9847-923E3513D31A}" type="datetimeFigureOut">
              <a:rPr lang="id-ID" smtClean="0"/>
              <a:t>01/12/2020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24F9-D04C-4D7E-9E8E-CAE0E62D2B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77813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771B-CDE5-4C85-9847-923E3513D31A}" type="datetimeFigureOut">
              <a:rPr lang="id-ID" smtClean="0"/>
              <a:t>01/12/2020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24F9-D04C-4D7E-9E8E-CAE0E62D2B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39204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771B-CDE5-4C85-9847-923E3513D31A}" type="datetimeFigureOut">
              <a:rPr lang="id-ID" smtClean="0"/>
              <a:t>01/12/2020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24F9-D04C-4D7E-9E8E-CAE0E62D2B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5658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771B-CDE5-4C85-9847-923E3513D31A}" type="datetimeFigureOut">
              <a:rPr lang="id-ID" smtClean="0"/>
              <a:t>01/12/2020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24F9-D04C-4D7E-9E8E-CAE0E62D2B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71980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771B-CDE5-4C85-9847-923E3513D31A}" type="datetimeFigureOut">
              <a:rPr lang="id-ID" smtClean="0"/>
              <a:t>01/12/2020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24F9-D04C-4D7E-9E8E-CAE0E62D2B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72103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771B-CDE5-4C85-9847-923E3513D31A}" type="datetimeFigureOut">
              <a:rPr lang="id-ID" smtClean="0"/>
              <a:t>01/12/2020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24F9-D04C-4D7E-9E8E-CAE0E62D2B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28476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771B-CDE5-4C85-9847-923E3513D31A}" type="datetimeFigureOut">
              <a:rPr lang="id-ID" smtClean="0"/>
              <a:t>01/12/2020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24F9-D04C-4D7E-9E8E-CAE0E62D2B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47461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771B-CDE5-4C85-9847-923E3513D31A}" type="datetimeFigureOut">
              <a:rPr lang="id-ID" smtClean="0"/>
              <a:t>01/12/2020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24F9-D04C-4D7E-9E8E-CAE0E62D2B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65757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771B-CDE5-4C85-9847-923E3513D31A}" type="datetimeFigureOut">
              <a:rPr lang="id-ID" smtClean="0"/>
              <a:t>01/12/2020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24F9-D04C-4D7E-9E8E-CAE0E62D2B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5230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F771B-CDE5-4C85-9847-923E3513D31A}" type="datetimeFigureOut">
              <a:rPr lang="id-ID" smtClean="0"/>
              <a:t>01/12/2020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924F9-D04C-4D7E-9E8E-CAE0E62D2B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76422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Metode Ritter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02351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200293" y="1347750"/>
            <a:ext cx="7840345" cy="419481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spcBef>
                <a:spcPts val="900"/>
              </a:spcBef>
            </a:pPr>
            <a:r>
              <a:rPr sz="2400" b="1" spc="-95" dirty="0">
                <a:solidFill>
                  <a:srgbClr val="FF0000"/>
                </a:solidFill>
                <a:latin typeface="Arial"/>
                <a:cs typeface="Arial"/>
              </a:rPr>
              <a:t>Method </a:t>
            </a:r>
            <a:r>
              <a:rPr sz="2400" b="1" spc="-110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2400" b="1" spc="-215" dirty="0">
                <a:solidFill>
                  <a:srgbClr val="FF0000"/>
                </a:solidFill>
                <a:latin typeface="Arial"/>
                <a:cs typeface="Arial"/>
              </a:rPr>
              <a:t>Sections</a:t>
            </a:r>
            <a:r>
              <a:rPr sz="2400" b="1" spc="-2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00" dirty="0">
                <a:solidFill>
                  <a:srgbClr val="FF0000"/>
                </a:solidFill>
                <a:latin typeface="Arial"/>
                <a:cs typeface="Arial"/>
              </a:rPr>
              <a:t>(Ritter)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spcBef>
                <a:spcPts val="80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0" dirty="0">
                <a:latin typeface="Arial"/>
                <a:cs typeface="Arial"/>
              </a:rPr>
              <a:t>Metode </a:t>
            </a:r>
            <a:r>
              <a:rPr sz="2400" spc="-15" dirty="0">
                <a:latin typeface="Arial"/>
                <a:cs typeface="Arial"/>
              </a:rPr>
              <a:t>ini </a:t>
            </a:r>
            <a:r>
              <a:rPr sz="2400" spc="-114" dirty="0">
                <a:latin typeface="Arial"/>
                <a:cs typeface="Arial"/>
              </a:rPr>
              <a:t>digunakan </a:t>
            </a:r>
            <a:r>
              <a:rPr sz="2400" spc="-60" dirty="0">
                <a:latin typeface="Arial"/>
                <a:cs typeface="Arial"/>
              </a:rPr>
              <a:t>bila</a:t>
            </a:r>
            <a:r>
              <a:rPr sz="2400" spc="-36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L="276225" marR="442595">
              <a:spcBef>
                <a:spcPts val="805"/>
              </a:spcBef>
            </a:pPr>
            <a:r>
              <a:rPr sz="2400" spc="-85" dirty="0">
                <a:latin typeface="Arial"/>
                <a:cs typeface="Arial"/>
              </a:rPr>
              <a:t>Ingin </a:t>
            </a:r>
            <a:r>
              <a:rPr sz="2400" spc="-90" dirty="0">
                <a:latin typeface="Arial"/>
                <a:cs typeface="Arial"/>
              </a:rPr>
              <a:t>mengetahui </a:t>
            </a:r>
            <a:r>
              <a:rPr sz="2400" spc="-204" dirty="0">
                <a:latin typeface="Arial"/>
                <a:cs typeface="Arial"/>
              </a:rPr>
              <a:t>gaya </a:t>
            </a:r>
            <a:r>
              <a:rPr sz="2400" spc="-145" dirty="0">
                <a:latin typeface="Arial"/>
                <a:cs typeface="Arial"/>
              </a:rPr>
              <a:t>salah </a:t>
            </a:r>
            <a:r>
              <a:rPr sz="2400" spc="-105" dirty="0">
                <a:latin typeface="Arial"/>
                <a:cs typeface="Arial"/>
              </a:rPr>
              <a:t>satu </a:t>
            </a:r>
            <a:r>
              <a:rPr sz="2400" spc="-110" dirty="0">
                <a:latin typeface="Arial"/>
                <a:cs typeface="Arial"/>
              </a:rPr>
              <a:t>batang </a:t>
            </a:r>
            <a:r>
              <a:rPr sz="2400" spc="-140" dirty="0">
                <a:latin typeface="Arial"/>
                <a:cs typeface="Arial"/>
              </a:rPr>
              <a:t>dengan </a:t>
            </a:r>
            <a:r>
              <a:rPr sz="2400" spc="-95" dirty="0" err="1">
                <a:latin typeface="Arial"/>
                <a:cs typeface="Arial"/>
              </a:rPr>
              <a:t>cepat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95" dirty="0" smtClean="0">
                <a:latin typeface="Arial"/>
                <a:cs typeface="Arial"/>
              </a:rPr>
              <a:t>    </a:t>
            </a:r>
            <a:r>
              <a:rPr lang="en-US" sz="2400" spc="-95" dirty="0" smtClean="0">
                <a:latin typeface="Arial"/>
                <a:cs typeface="Arial"/>
              </a:rPr>
              <a:t>   </a:t>
            </a:r>
            <a:r>
              <a:rPr sz="2400" spc="-150" dirty="0" err="1" smtClean="0">
                <a:latin typeface="Arial"/>
                <a:cs typeface="Arial"/>
              </a:rPr>
              <a:t>biasanya</a:t>
            </a:r>
            <a:r>
              <a:rPr sz="2400" spc="-150" dirty="0" smtClean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untuk </a:t>
            </a:r>
            <a:r>
              <a:rPr sz="2400" spc="-65" dirty="0">
                <a:latin typeface="Arial"/>
                <a:cs typeface="Arial"/>
              </a:rPr>
              <a:t>mengontrol </a:t>
            </a:r>
            <a:r>
              <a:rPr sz="2400" spc="-105" dirty="0">
                <a:latin typeface="Arial"/>
                <a:cs typeface="Arial"/>
              </a:rPr>
              <a:t>hasil </a:t>
            </a:r>
            <a:r>
              <a:rPr sz="2400" spc="-75" dirty="0">
                <a:latin typeface="Arial"/>
                <a:cs typeface="Arial"/>
              </a:rPr>
              <a:t>perhitungan </a:t>
            </a:r>
            <a:r>
              <a:rPr sz="2400" spc="-25" dirty="0">
                <a:latin typeface="Arial"/>
                <a:cs typeface="Arial"/>
              </a:rPr>
              <a:t>dr </a:t>
            </a:r>
            <a:r>
              <a:rPr sz="2400" spc="-70" dirty="0">
                <a:latin typeface="Arial"/>
                <a:cs typeface="Arial"/>
              </a:rPr>
              <a:t>metode  </a:t>
            </a:r>
            <a:r>
              <a:rPr sz="2400" spc="-60" dirty="0">
                <a:latin typeface="Arial"/>
                <a:cs typeface="Arial"/>
              </a:rPr>
              <a:t>lain.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200"/>
              </a:lnSpc>
              <a:spcBef>
                <a:spcPts val="1714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14" dirty="0">
                <a:latin typeface="Arial"/>
                <a:cs typeface="Arial"/>
              </a:rPr>
              <a:t>Bila </a:t>
            </a:r>
            <a:r>
              <a:rPr sz="2400" spc="-110" dirty="0">
                <a:latin typeface="Arial"/>
                <a:cs typeface="Arial"/>
              </a:rPr>
              <a:t>dalam </a:t>
            </a:r>
            <a:r>
              <a:rPr sz="2400" spc="-55" dirty="0">
                <a:latin typeface="Arial"/>
                <a:cs typeface="Arial"/>
              </a:rPr>
              <a:t>method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120" dirty="0">
                <a:latin typeface="Arial"/>
                <a:cs typeface="Arial"/>
              </a:rPr>
              <a:t>Joints </a:t>
            </a:r>
            <a:r>
              <a:rPr sz="2400" spc="-150" dirty="0">
                <a:latin typeface="Arial"/>
                <a:cs typeface="Arial"/>
              </a:rPr>
              <a:t>hanya </a:t>
            </a:r>
            <a:r>
              <a:rPr sz="2400" spc="-135" dirty="0">
                <a:latin typeface="Arial"/>
                <a:cs typeface="Arial"/>
              </a:rPr>
              <a:t>menggunakan </a:t>
            </a:r>
            <a:r>
              <a:rPr sz="2400" spc="-120" dirty="0">
                <a:latin typeface="Arial"/>
                <a:cs typeface="Arial"/>
              </a:rPr>
              <a:t>2  </a:t>
            </a:r>
            <a:r>
              <a:rPr sz="2400" spc="-135" dirty="0">
                <a:latin typeface="Arial"/>
                <a:cs typeface="Arial"/>
              </a:rPr>
              <a:t>persamaan keseimbangan, </a:t>
            </a:r>
            <a:r>
              <a:rPr sz="2400" spc="-150" dirty="0">
                <a:latin typeface="Arial"/>
                <a:cs typeface="Arial"/>
              </a:rPr>
              <a:t>maka </a:t>
            </a:r>
            <a:r>
              <a:rPr sz="2400" spc="-110" dirty="0">
                <a:latin typeface="Arial"/>
                <a:cs typeface="Arial"/>
              </a:rPr>
              <a:t>dalam </a:t>
            </a:r>
            <a:r>
              <a:rPr sz="2400" spc="-55" dirty="0">
                <a:latin typeface="Arial"/>
                <a:cs typeface="Arial"/>
              </a:rPr>
              <a:t>method </a:t>
            </a:r>
            <a:r>
              <a:rPr sz="2400" spc="-15" dirty="0">
                <a:latin typeface="Arial"/>
                <a:cs typeface="Arial"/>
              </a:rPr>
              <a:t>ini  </a:t>
            </a:r>
            <a:r>
              <a:rPr sz="2400" spc="-130" dirty="0">
                <a:latin typeface="Arial"/>
                <a:cs typeface="Arial"/>
              </a:rPr>
              <a:t>menggunakan </a:t>
            </a:r>
            <a:r>
              <a:rPr sz="2400" spc="-120" dirty="0">
                <a:latin typeface="Arial"/>
                <a:cs typeface="Arial"/>
              </a:rPr>
              <a:t>3 </a:t>
            </a:r>
            <a:r>
              <a:rPr sz="2400" spc="-135" dirty="0">
                <a:latin typeface="Arial"/>
                <a:cs typeface="Arial"/>
              </a:rPr>
              <a:t>persamaan </a:t>
            </a:r>
            <a:r>
              <a:rPr sz="2400" spc="-140" dirty="0">
                <a:latin typeface="Arial"/>
                <a:cs typeface="Arial"/>
              </a:rPr>
              <a:t>keseimbangan </a:t>
            </a:r>
            <a:r>
              <a:rPr sz="2400" spc="-25" dirty="0">
                <a:latin typeface="Arial"/>
                <a:cs typeface="Arial"/>
              </a:rPr>
              <a:t>(</a:t>
            </a:r>
            <a:r>
              <a:rPr sz="2400" spc="-25" dirty="0">
                <a:latin typeface="Times New Roman"/>
                <a:cs typeface="Times New Roman"/>
              </a:rPr>
              <a:t>∑H </a:t>
            </a:r>
            <a:r>
              <a:rPr sz="2400" dirty="0">
                <a:latin typeface="Times New Roman"/>
                <a:cs typeface="Times New Roman"/>
              </a:rPr>
              <a:t>= 0, ∑V =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0,</a:t>
            </a:r>
          </a:p>
          <a:p>
            <a:pPr marL="354965">
              <a:spcBef>
                <a:spcPts val="5"/>
              </a:spcBef>
            </a:pPr>
            <a:r>
              <a:rPr sz="2400" dirty="0">
                <a:latin typeface="Times New Roman"/>
                <a:cs typeface="Times New Roman"/>
              </a:rPr>
              <a:t>∑M =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0)</a:t>
            </a:r>
          </a:p>
        </p:txBody>
      </p:sp>
    </p:spTree>
    <p:extLst>
      <p:ext uri="{BB962C8B-B14F-4D97-AF65-F5344CB8AC3E}">
        <p14:creationId xmlns:p14="http://schemas.microsoft.com/office/powerpoint/2010/main" val="674174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404505" y="1813862"/>
            <a:ext cx="6189536" cy="4205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467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3.bp.blogspot.com/-m_CPD-Xa8HY/Vsxk6kfaXgI/AAAAAAAAASQ/rLalPwzFk3I/s1600/Metoda%2BRitter%2Bbukupr%2Bc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068" y="2287456"/>
            <a:ext cx="8663864" cy="368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id-ID" dirty="0" smtClean="0"/>
              <a:t>Metode Ritter</a:t>
            </a:r>
            <a:endParaRPr lang="id-ID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90600" y="1584960"/>
            <a:ext cx="2050983" cy="591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 smtClean="0"/>
              <a:t>Potongan</a:t>
            </a:r>
            <a:r>
              <a:rPr lang="en-US" sz="2000" b="1" dirty="0" smtClean="0"/>
              <a:t> 1-1</a:t>
            </a:r>
            <a:endParaRPr lang="id-ID" sz="2000" b="1" dirty="0"/>
          </a:p>
        </p:txBody>
      </p:sp>
    </p:spTree>
    <p:extLst>
      <p:ext uri="{BB962C8B-B14F-4D97-AF65-F5344CB8AC3E}">
        <p14:creationId xmlns:p14="http://schemas.microsoft.com/office/powerpoint/2010/main" val="119393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178" y="616015"/>
            <a:ext cx="7798516" cy="567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090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Metode Ritter</a:t>
            </a:r>
            <a:endParaRPr lang="id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012" y="1995260"/>
            <a:ext cx="9239976" cy="4098065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019476" y="1403456"/>
            <a:ext cx="2050983" cy="591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 smtClean="0"/>
              <a:t>Potongan</a:t>
            </a:r>
            <a:r>
              <a:rPr lang="en-US" sz="2000" b="1" dirty="0" smtClean="0"/>
              <a:t> 2-2</a:t>
            </a:r>
            <a:endParaRPr lang="id-ID" sz="2000" b="1" dirty="0"/>
          </a:p>
        </p:txBody>
      </p:sp>
    </p:spTree>
    <p:extLst>
      <p:ext uri="{BB962C8B-B14F-4D97-AF65-F5344CB8AC3E}">
        <p14:creationId xmlns:p14="http://schemas.microsoft.com/office/powerpoint/2010/main" val="103419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89" y="830004"/>
            <a:ext cx="7267073" cy="525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13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</TotalTime>
  <Words>73</Words>
  <Application>Microsoft Office PowerPoint</Application>
  <PresentationFormat>Widescreen</PresentationFormat>
  <Paragraphs>11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Metode Ritter</vt:lpstr>
      <vt:lpstr>PowerPoint Presentation</vt:lpstr>
      <vt:lpstr>PowerPoint Presentation</vt:lpstr>
      <vt:lpstr>Metode Ritter</vt:lpstr>
      <vt:lpstr>PowerPoint Presentation</vt:lpstr>
      <vt:lpstr>Metode Ritter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Metode Ritter</dc:title>
  <dc:creator>lenovo</dc:creator>
  <cp:lastModifiedBy>Mr.Luqman</cp:lastModifiedBy>
  <cp:revision>7</cp:revision>
  <dcterms:created xsi:type="dcterms:W3CDTF">2018-12-10T04:18:33Z</dcterms:created>
  <dcterms:modified xsi:type="dcterms:W3CDTF">2020-12-01T09:43:33Z</dcterms:modified>
</cp:coreProperties>
</file>