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78" r:id="rId8"/>
    <p:sldId id="262" r:id="rId9"/>
    <p:sldId id="260" r:id="rId10"/>
    <p:sldId id="279" r:id="rId11"/>
    <p:sldId id="265" r:id="rId12"/>
    <p:sldId id="263" r:id="rId13"/>
    <p:sldId id="266" r:id="rId14"/>
    <p:sldId id="280" r:id="rId15"/>
    <p:sldId id="281" r:id="rId16"/>
    <p:sldId id="267" r:id="rId17"/>
    <p:sldId id="268" r:id="rId18"/>
    <p:sldId id="274" r:id="rId19"/>
    <p:sldId id="275" r:id="rId20"/>
    <p:sldId id="276" r:id="rId21"/>
    <p:sldId id="277" r:id="rId22"/>
    <p:sldId id="282" r:id="rId23"/>
    <p:sldId id="269" r:id="rId24"/>
    <p:sldId id="270" r:id="rId25"/>
    <p:sldId id="283" r:id="rId26"/>
    <p:sldId id="271" r:id="rId27"/>
    <p:sldId id="27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53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535712C-83BE-4367-A1CF-41E53153FA96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C57254E-9F70-4558-8801-3785E44363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../../../E%20material/E%20makalah/digital_130217-T%2024792-Daya%20tampung-Literatur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trac.org/stormwater/description.s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4" y="1916832"/>
            <a:ext cx="6172200" cy="10081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SISTEM PENGELOLAAN LIMBAH CAIR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PENDAHULUAN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err="1" smtClean="0"/>
              <a:t>Pengelolaan</a:t>
            </a:r>
            <a:r>
              <a:rPr lang="en-US" sz="3200" dirty="0" smtClean="0"/>
              <a:t>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</a:t>
            </a:r>
            <a:r>
              <a:rPr lang="en-US" sz="3200" dirty="0" err="1" smtClean="0"/>
              <a:t>cair</a:t>
            </a:r>
            <a:r>
              <a:rPr lang="en-US" sz="3200" dirty="0" smtClean="0"/>
              <a:t> </a:t>
            </a:r>
            <a:r>
              <a:rPr lang="en-US" sz="3200" dirty="0" err="1" smtClean="0"/>
              <a:t>meliputi</a:t>
            </a:r>
            <a:r>
              <a:rPr lang="en-US" sz="3200" dirty="0" smtClean="0"/>
              <a:t> :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penyaluran</a:t>
            </a:r>
            <a:r>
              <a:rPr lang="en-US" sz="2800" dirty="0" smtClean="0"/>
              <a:t> </a:t>
            </a:r>
            <a:r>
              <a:rPr lang="en-US" sz="2800" dirty="0" err="1" smtClean="0"/>
              <a:t>limbah</a:t>
            </a:r>
            <a:r>
              <a:rPr lang="en-US" sz="2800" dirty="0" smtClean="0"/>
              <a:t> </a:t>
            </a:r>
            <a:r>
              <a:rPr lang="en-US" sz="2800" dirty="0" err="1" smtClean="0"/>
              <a:t>cair</a:t>
            </a:r>
            <a:endParaRPr lang="en-US" sz="28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2800" dirty="0" err="1" smtClean="0"/>
              <a:t>Pengolahan</a:t>
            </a:r>
            <a:r>
              <a:rPr lang="en-US" sz="2800" dirty="0" smtClean="0"/>
              <a:t> </a:t>
            </a:r>
            <a:r>
              <a:rPr lang="en-US" sz="2800" dirty="0" err="1" smtClean="0"/>
              <a:t>limbah</a:t>
            </a:r>
            <a:r>
              <a:rPr lang="en-US" sz="2800" dirty="0" smtClean="0"/>
              <a:t> </a:t>
            </a:r>
            <a:r>
              <a:rPr lang="en-US" sz="2800" dirty="0" err="1" smtClean="0"/>
              <a:t>cair</a:t>
            </a:r>
            <a:endParaRPr lang="en-US" sz="2800" dirty="0" smtClean="0"/>
          </a:p>
          <a:p>
            <a:pPr marL="822960" lvl="1" indent="-457200">
              <a:buFont typeface="+mj-lt"/>
              <a:buAutoNum type="arabicPeriod"/>
            </a:pPr>
            <a:r>
              <a:rPr lang="en-US" sz="2800" dirty="0" err="1" smtClean="0"/>
              <a:t>Pengolahan</a:t>
            </a:r>
            <a:r>
              <a:rPr lang="en-US" sz="2800" dirty="0" smtClean="0"/>
              <a:t> </a:t>
            </a:r>
            <a:r>
              <a:rPr lang="en-US" sz="2800" dirty="0" err="1" smtClean="0"/>
              <a:t>lumpur</a:t>
            </a:r>
            <a:endParaRPr lang="en-US" sz="2800" dirty="0" smtClean="0"/>
          </a:p>
          <a:p>
            <a:pPr marL="457200" indent="-457200"/>
            <a:r>
              <a:rPr lang="en-US" sz="3100" dirty="0" err="1" smtClean="0"/>
              <a:t>Berdasarkan</a:t>
            </a:r>
            <a:r>
              <a:rPr lang="en-US" sz="3100" dirty="0" smtClean="0"/>
              <a:t> </a:t>
            </a:r>
            <a:r>
              <a:rPr lang="en-US" sz="3100" dirty="0" err="1" smtClean="0">
                <a:solidFill>
                  <a:srgbClr val="C00000"/>
                </a:solidFill>
              </a:rPr>
              <a:t>sumbernya</a:t>
            </a:r>
            <a:r>
              <a:rPr lang="en-US" sz="3100" dirty="0" smtClean="0"/>
              <a:t> </a:t>
            </a:r>
            <a:r>
              <a:rPr lang="en-US" sz="3100" dirty="0" err="1" smtClean="0"/>
              <a:t>pengelolaan</a:t>
            </a:r>
            <a:r>
              <a:rPr lang="en-US" sz="3100" dirty="0" smtClean="0"/>
              <a:t> </a:t>
            </a:r>
            <a:r>
              <a:rPr lang="en-US" sz="3100" dirty="0" err="1" smtClean="0"/>
              <a:t>limbah</a:t>
            </a:r>
            <a:r>
              <a:rPr lang="en-US" sz="3100" dirty="0" smtClean="0"/>
              <a:t> </a:t>
            </a:r>
            <a:r>
              <a:rPr lang="en-US" sz="3100" dirty="0" err="1" smtClean="0"/>
              <a:t>cair</a:t>
            </a:r>
            <a:r>
              <a:rPr lang="en-US" sz="3100" dirty="0" smtClean="0"/>
              <a:t> </a:t>
            </a:r>
            <a:r>
              <a:rPr lang="en-US" sz="3100" dirty="0" err="1" smtClean="0"/>
              <a:t>dapat</a:t>
            </a:r>
            <a:r>
              <a:rPr lang="en-US" sz="3100" dirty="0" smtClean="0"/>
              <a:t> </a:t>
            </a:r>
            <a:r>
              <a:rPr lang="en-US" sz="3100" dirty="0" err="1" smtClean="0"/>
              <a:t>dibagi</a:t>
            </a:r>
            <a:r>
              <a:rPr lang="en-US" sz="3100" dirty="0" smtClean="0"/>
              <a:t> :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sz="2800" dirty="0" err="1" smtClean="0"/>
              <a:t>Pengelolaan</a:t>
            </a:r>
            <a:r>
              <a:rPr lang="en-US" sz="2800" dirty="0" smtClean="0"/>
              <a:t> </a:t>
            </a:r>
            <a:r>
              <a:rPr lang="en-US" sz="2800" dirty="0" err="1" smtClean="0"/>
              <a:t>limbah</a:t>
            </a:r>
            <a:r>
              <a:rPr lang="en-US" sz="2800" dirty="0" smtClean="0"/>
              <a:t> </a:t>
            </a:r>
            <a:r>
              <a:rPr lang="en-US" sz="2800" dirty="0" err="1" smtClean="0"/>
              <a:t>cair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C00000"/>
                </a:solidFill>
              </a:rPr>
              <a:t>domestik</a:t>
            </a:r>
            <a:endParaRPr lang="en-US" sz="2800" dirty="0" smtClean="0">
              <a:solidFill>
                <a:srgbClr val="C00000"/>
              </a:solidFill>
            </a:endParaRPr>
          </a:p>
          <a:p>
            <a:pPr marL="880110" lvl="1" indent="-514350">
              <a:buFont typeface="+mj-lt"/>
              <a:buAutoNum type="arabicPeriod"/>
            </a:pPr>
            <a:r>
              <a:rPr lang="en-US" sz="2800" dirty="0" err="1" smtClean="0"/>
              <a:t>Pengelolaan</a:t>
            </a:r>
            <a:r>
              <a:rPr lang="en-US" sz="2800" dirty="0" smtClean="0"/>
              <a:t> </a:t>
            </a:r>
            <a:r>
              <a:rPr lang="en-US" sz="2800" dirty="0" err="1" smtClean="0"/>
              <a:t>limbah</a:t>
            </a:r>
            <a:r>
              <a:rPr lang="en-US" sz="2800" dirty="0" smtClean="0"/>
              <a:t> </a:t>
            </a:r>
            <a:r>
              <a:rPr lang="en-US" sz="2800" dirty="0" err="1" smtClean="0"/>
              <a:t>cair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C00000"/>
                </a:solidFill>
              </a:rPr>
              <a:t>industri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err="1" smtClean="0"/>
              <a:t>limbah</a:t>
            </a:r>
            <a:r>
              <a:rPr lang="en-US" sz="4400" dirty="0" smtClean="0"/>
              <a:t> </a:t>
            </a:r>
            <a:r>
              <a:rPr lang="en-US" sz="4400" dirty="0" err="1" smtClean="0"/>
              <a:t>cair</a:t>
            </a:r>
            <a:r>
              <a:rPr lang="en-US" sz="4400" dirty="0" smtClean="0"/>
              <a:t> </a:t>
            </a:r>
            <a:r>
              <a:rPr lang="en-US" sz="4400" dirty="0" err="1" smtClean="0"/>
              <a:t>domestik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5240" cy="487375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3200" dirty="0" err="1" smtClean="0"/>
              <a:t>Adalah</a:t>
            </a:r>
            <a:r>
              <a:rPr lang="en-US" sz="3200" dirty="0" smtClean="0"/>
              <a:t> 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</a:t>
            </a:r>
            <a:r>
              <a:rPr lang="en-US" sz="3200" dirty="0" err="1" smtClean="0"/>
              <a:t>cair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berasal</a:t>
            </a:r>
            <a:r>
              <a:rPr lang="en-US" sz="3200" dirty="0" smtClean="0"/>
              <a:t> 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permukiman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usaha</a:t>
            </a:r>
            <a:r>
              <a:rPr lang="en-US" sz="3200" dirty="0" smtClean="0"/>
              <a:t> </a:t>
            </a:r>
            <a:r>
              <a:rPr lang="en-US" sz="3200" dirty="0" err="1" smtClean="0"/>
              <a:t>rumah</a:t>
            </a:r>
            <a:r>
              <a:rPr lang="en-US" sz="3200" dirty="0" smtClean="0"/>
              <a:t> </a:t>
            </a:r>
            <a:r>
              <a:rPr lang="en-US" sz="3200" dirty="0" err="1" smtClean="0"/>
              <a:t>makan</a:t>
            </a:r>
            <a:r>
              <a:rPr lang="en-US" sz="3200" dirty="0" smtClean="0"/>
              <a:t>, hotel, </a:t>
            </a:r>
            <a:r>
              <a:rPr lang="en-US" sz="3200" dirty="0" err="1" smtClean="0"/>
              <a:t>perkantoran</a:t>
            </a:r>
            <a:r>
              <a:rPr lang="en-US" sz="3200" dirty="0" smtClean="0"/>
              <a:t>, </a:t>
            </a:r>
            <a:r>
              <a:rPr lang="en-US" sz="3200" dirty="0" err="1" smtClean="0"/>
              <a:t>perniagaan</a:t>
            </a:r>
            <a:r>
              <a:rPr lang="en-US" sz="3200" dirty="0" smtClean="0"/>
              <a:t>, </a:t>
            </a:r>
            <a:r>
              <a:rPr lang="en-US" sz="3200" dirty="0" err="1" smtClean="0"/>
              <a:t>apartemen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asrama</a:t>
            </a:r>
            <a:r>
              <a:rPr lang="en-US" sz="3200" dirty="0" smtClean="0"/>
              <a:t>. </a:t>
            </a:r>
          </a:p>
          <a:p>
            <a:pPr>
              <a:buNone/>
            </a:pPr>
            <a:r>
              <a:rPr lang="en-US" sz="3200" dirty="0" err="1" smtClean="0">
                <a:solidFill>
                  <a:srgbClr val="FF0000"/>
                </a:solidFill>
              </a:rPr>
              <a:t>Jenis</a:t>
            </a:r>
            <a:r>
              <a:rPr lang="en-US" sz="3200" dirty="0" smtClean="0"/>
              <a:t> 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</a:t>
            </a:r>
            <a:r>
              <a:rPr lang="en-US" sz="3200" dirty="0" err="1" smtClean="0"/>
              <a:t>cair</a:t>
            </a:r>
            <a:r>
              <a:rPr lang="en-US" sz="3200" dirty="0" smtClean="0"/>
              <a:t> </a:t>
            </a:r>
            <a:r>
              <a:rPr lang="en-US" sz="3200" dirty="0" err="1" smtClean="0"/>
              <a:t>ini</a:t>
            </a:r>
            <a:r>
              <a:rPr lang="en-US" sz="3200" dirty="0" smtClean="0"/>
              <a:t> </a:t>
            </a:r>
            <a:r>
              <a:rPr lang="en-US" sz="3200" dirty="0" err="1" smtClean="0"/>
              <a:t>berupa</a:t>
            </a:r>
            <a:r>
              <a:rPr lang="en-US" sz="3200" dirty="0" smtClean="0"/>
              <a:t> </a:t>
            </a:r>
            <a:r>
              <a:rPr lang="en-US" sz="3200" dirty="0" err="1" smtClean="0"/>
              <a:t>tinja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(</a:t>
            </a:r>
            <a:r>
              <a:rPr lang="en-US" sz="3200" i="1" dirty="0" smtClean="0">
                <a:solidFill>
                  <a:srgbClr val="FF0000"/>
                </a:solidFill>
              </a:rPr>
              <a:t>black water</a:t>
            </a:r>
            <a:r>
              <a:rPr lang="en-US" sz="3200" dirty="0" smtClean="0">
                <a:solidFill>
                  <a:srgbClr val="FF0000"/>
                </a:solidFill>
              </a:rPr>
              <a:t>)</a:t>
            </a:r>
            <a:r>
              <a:rPr lang="en-US" sz="3200" dirty="0" smtClean="0"/>
              <a:t>, air </a:t>
            </a:r>
            <a:r>
              <a:rPr lang="en-US" sz="3200" dirty="0" err="1" smtClean="0"/>
              <a:t>seni</a:t>
            </a:r>
            <a:r>
              <a:rPr lang="en-US" sz="3200" dirty="0" smtClean="0"/>
              <a:t>,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</a:t>
            </a:r>
            <a:r>
              <a:rPr lang="en-US" sz="3200" dirty="0" err="1" smtClean="0"/>
              <a:t>kamar</a:t>
            </a:r>
            <a:r>
              <a:rPr lang="en-US" sz="3200" dirty="0" smtClean="0"/>
              <a:t> </a:t>
            </a:r>
            <a:r>
              <a:rPr lang="en-US" sz="3200" dirty="0" err="1" smtClean="0"/>
              <a:t>mandi</a:t>
            </a:r>
            <a:r>
              <a:rPr lang="en-US" sz="3200" dirty="0" smtClean="0"/>
              <a:t>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juga</a:t>
            </a:r>
            <a:r>
              <a:rPr lang="en-US" sz="3200" dirty="0" smtClean="0"/>
              <a:t> </a:t>
            </a:r>
            <a:r>
              <a:rPr lang="en-US" sz="3200" dirty="0" err="1" smtClean="0"/>
              <a:t>sisa</a:t>
            </a:r>
            <a:r>
              <a:rPr lang="en-US" sz="3200" dirty="0" smtClean="0"/>
              <a:t>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dapur</a:t>
            </a:r>
            <a:r>
              <a:rPr lang="en-US" sz="3200" dirty="0" smtClean="0"/>
              <a:t> </a:t>
            </a:r>
            <a:r>
              <a:rPr lang="en-US" sz="3200" dirty="0" err="1" smtClean="0"/>
              <a:t>rumah</a:t>
            </a:r>
            <a:r>
              <a:rPr lang="en-US" sz="3200" dirty="0" smtClean="0"/>
              <a:t> </a:t>
            </a:r>
            <a:r>
              <a:rPr lang="en-US" sz="3200" dirty="0" err="1" smtClean="0"/>
              <a:t>tangga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(</a:t>
            </a:r>
            <a:r>
              <a:rPr lang="en-US" sz="3200" i="1" dirty="0" smtClean="0">
                <a:solidFill>
                  <a:srgbClr val="FF0000"/>
                </a:solidFill>
              </a:rPr>
              <a:t>grey water</a:t>
            </a:r>
            <a:r>
              <a:rPr lang="en-US" sz="3200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sz="3200" dirty="0" err="1" smtClean="0">
                <a:solidFill>
                  <a:srgbClr val="FF0000"/>
                </a:solidFill>
              </a:rPr>
              <a:t>Sifat</a:t>
            </a:r>
            <a:r>
              <a:rPr lang="en-US" sz="3200" dirty="0" smtClean="0"/>
              <a:t>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</a:t>
            </a:r>
            <a:r>
              <a:rPr lang="en-US" sz="3200" dirty="0" err="1" smtClean="0"/>
              <a:t>cair</a:t>
            </a:r>
            <a:r>
              <a:rPr lang="en-US" sz="3200" dirty="0" smtClean="0"/>
              <a:t> </a:t>
            </a:r>
            <a:r>
              <a:rPr lang="en-US" sz="3200" dirty="0" err="1" smtClean="0"/>
              <a:t>domestik</a:t>
            </a:r>
            <a:r>
              <a:rPr lang="en-US" sz="3200" dirty="0" smtClean="0"/>
              <a:t> : </a:t>
            </a:r>
            <a:r>
              <a:rPr lang="en-US" sz="3200" dirty="0" err="1" smtClean="0">
                <a:solidFill>
                  <a:srgbClr val="FF0000"/>
                </a:solidFill>
              </a:rPr>
              <a:t>organo-mikrobiologis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mengandung</a:t>
            </a:r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detergen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LIMBAH CAIR INDUSTRI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3200" dirty="0" err="1" smtClean="0"/>
              <a:t>Adalah</a:t>
            </a:r>
            <a:r>
              <a:rPr lang="en-US" sz="3200" dirty="0" smtClean="0"/>
              <a:t> 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</a:t>
            </a:r>
            <a:r>
              <a:rPr lang="en-US" sz="3200" dirty="0" err="1" smtClean="0"/>
              <a:t>cair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berasal</a:t>
            </a:r>
            <a:r>
              <a:rPr lang="en-US" sz="3200" dirty="0" smtClean="0"/>
              <a:t> 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industri</a:t>
            </a:r>
            <a:r>
              <a:rPr lang="en-US" sz="3200" dirty="0" smtClean="0"/>
              <a:t>,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rumah</a:t>
            </a:r>
            <a:r>
              <a:rPr lang="en-US" sz="3200" dirty="0" smtClean="0"/>
              <a:t> </a:t>
            </a:r>
            <a:r>
              <a:rPr lang="en-US" sz="3200" dirty="0" err="1" smtClean="0"/>
              <a:t>sakit</a:t>
            </a:r>
            <a:r>
              <a:rPr lang="en-US" sz="3200" dirty="0" smtClean="0"/>
              <a:t>,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pertanian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peternakan</a:t>
            </a:r>
            <a:r>
              <a:rPr lang="en-US" sz="3200" dirty="0" smtClean="0"/>
              <a:t>,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pertambangan</a:t>
            </a:r>
            <a:r>
              <a:rPr lang="en-US" sz="3200" dirty="0" smtClean="0"/>
              <a:t>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instalasi</a:t>
            </a:r>
            <a:r>
              <a:rPr lang="en-US" sz="3200" dirty="0" smtClean="0"/>
              <a:t> </a:t>
            </a:r>
            <a:r>
              <a:rPr lang="en-US" sz="3200" dirty="0" err="1" smtClean="0"/>
              <a:t>nuklir</a:t>
            </a:r>
            <a:r>
              <a:rPr lang="en-US" sz="3200" dirty="0" smtClean="0"/>
              <a:t>. </a:t>
            </a:r>
          </a:p>
          <a:p>
            <a:pPr>
              <a:buNone/>
            </a:pPr>
            <a:r>
              <a:rPr lang="en-US" sz="3200" dirty="0" err="1" smtClean="0">
                <a:solidFill>
                  <a:srgbClr val="FF0000"/>
                </a:solidFill>
              </a:rPr>
              <a:t>Sifat</a:t>
            </a:r>
            <a:r>
              <a:rPr lang="en-US" sz="3200" dirty="0" smtClean="0"/>
              <a:t>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</a:t>
            </a:r>
            <a:r>
              <a:rPr lang="en-US" sz="3200" dirty="0" err="1" smtClean="0"/>
              <a:t>cair</a:t>
            </a:r>
            <a:r>
              <a:rPr lang="en-US" sz="3200" dirty="0" smtClean="0"/>
              <a:t> </a:t>
            </a:r>
            <a:r>
              <a:rPr lang="en-US" sz="3200" dirty="0" err="1" smtClean="0"/>
              <a:t>industri</a:t>
            </a:r>
            <a:r>
              <a:rPr lang="en-US" sz="3200" dirty="0" smtClean="0"/>
              <a:t> </a:t>
            </a:r>
            <a:r>
              <a:rPr lang="en-US" sz="3200" dirty="0" err="1" smtClean="0"/>
              <a:t>sangat</a:t>
            </a:r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spesifik</a:t>
            </a:r>
            <a:r>
              <a:rPr lang="en-US" sz="3200" dirty="0" smtClean="0"/>
              <a:t>, </a:t>
            </a:r>
            <a:r>
              <a:rPr lang="en-US" sz="3200" dirty="0" err="1" smtClean="0"/>
              <a:t>tergantung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jenis</a:t>
            </a:r>
            <a:r>
              <a:rPr lang="en-US" sz="3200" dirty="0" smtClean="0"/>
              <a:t> </a:t>
            </a:r>
            <a:r>
              <a:rPr lang="en-US" sz="3200" dirty="0" err="1" smtClean="0"/>
              <a:t>industrinya</a:t>
            </a:r>
            <a:r>
              <a:rPr lang="en-US" sz="3200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>
                <a:hlinkClick r:id="rId2" action="ppaction://hlinkfile"/>
              </a:rPr>
              <a:t>Bagan</a:t>
            </a:r>
            <a:r>
              <a:rPr lang="en-US" dirty="0" smtClean="0">
                <a:hlinkClick r:id="rId2" action="ppaction://hlinkfile"/>
              </a:rPr>
              <a:t> </a:t>
            </a:r>
            <a:r>
              <a:rPr lang="en-US" dirty="0" err="1" smtClean="0">
                <a:hlinkClick r:id="rId2" action="ppaction://hlinkfile"/>
              </a:rPr>
              <a:t>alir</a:t>
            </a:r>
            <a:r>
              <a:rPr lang="en-US" dirty="0" smtClean="0">
                <a:hlinkClick r:id="rId2" action="ppaction://hlinkfile"/>
              </a:rPr>
              <a:t> </a:t>
            </a:r>
            <a:r>
              <a:rPr lang="en-US" dirty="0" err="1" smtClean="0">
                <a:hlinkClick r:id="rId2" action="ppaction://hlinkfile"/>
              </a:rPr>
              <a:t>penyaluran</a:t>
            </a:r>
            <a:r>
              <a:rPr lang="en-US" dirty="0" smtClean="0">
                <a:hlinkClick r:id="rId2" action="ppaction://hlinkfile"/>
              </a:rPr>
              <a:t> / </a:t>
            </a:r>
            <a:r>
              <a:rPr lang="en-US" dirty="0" err="1" smtClean="0">
                <a:hlinkClick r:id="rId2" action="ppaction://hlinkfile"/>
              </a:rPr>
              <a:t>pembuangan</a:t>
            </a:r>
            <a:r>
              <a:rPr lang="en-US" dirty="0" smtClean="0">
                <a:hlinkClick r:id="rId2" action="ppaction://hlinkfile"/>
              </a:rPr>
              <a:t> air </a:t>
            </a:r>
            <a:r>
              <a:rPr lang="en-US" dirty="0" err="1" smtClean="0">
                <a:hlinkClick r:id="rId2" action="ppaction://hlinkfile"/>
              </a:rPr>
              <a:t>limbah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 PENGOLAHAN LIMBAH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200" dirty="0" err="1" smtClean="0"/>
              <a:t>Berdasarkan</a:t>
            </a:r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tempat</a:t>
            </a:r>
            <a:r>
              <a:rPr lang="en-US" sz="3200" dirty="0" err="1" smtClean="0"/>
              <a:t>nya</a:t>
            </a:r>
            <a:r>
              <a:rPr lang="en-US" sz="3200" dirty="0" smtClean="0"/>
              <a:t>, </a:t>
            </a:r>
            <a:r>
              <a:rPr lang="en-US" sz="3200" dirty="0" err="1" smtClean="0"/>
              <a:t>dibedakan</a:t>
            </a:r>
            <a:r>
              <a:rPr lang="en-US" sz="3200" dirty="0" smtClean="0"/>
              <a:t> </a:t>
            </a:r>
            <a:r>
              <a:rPr lang="en-US" sz="3200" dirty="0" err="1" smtClean="0"/>
              <a:t>menjadi</a:t>
            </a:r>
            <a:r>
              <a:rPr lang="en-US" sz="3200" dirty="0" smtClean="0"/>
              <a:t> 2:</a:t>
            </a:r>
          </a:p>
          <a:p>
            <a:pPr>
              <a:buNone/>
            </a:pPr>
            <a:r>
              <a:rPr lang="en-US" sz="3200" dirty="0" smtClean="0"/>
              <a:t>1</a:t>
            </a:r>
            <a:r>
              <a:rPr lang="en-US" sz="3200" dirty="0" smtClean="0">
                <a:solidFill>
                  <a:srgbClr val="FF0000"/>
                </a:solidFill>
              </a:rPr>
              <a:t>. </a:t>
            </a:r>
            <a:r>
              <a:rPr lang="en-US" sz="3200" dirty="0" err="1" smtClean="0">
                <a:solidFill>
                  <a:srgbClr val="FF0000"/>
                </a:solidFill>
              </a:rPr>
              <a:t>Sistem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pengolahan</a:t>
            </a:r>
            <a:r>
              <a:rPr lang="en-US" sz="3200" dirty="0" smtClean="0">
                <a:solidFill>
                  <a:srgbClr val="FF0000"/>
                </a:solidFill>
              </a:rPr>
              <a:t> on-site </a:t>
            </a:r>
            <a:r>
              <a:rPr lang="en-US" sz="3200" dirty="0" smtClean="0"/>
              <a:t>position </a:t>
            </a:r>
            <a:r>
              <a:rPr lang="en-US" sz="3200" dirty="0" smtClean="0">
                <a:sym typeface="Wingdings" pitchFamily="2" charset="2"/>
              </a:rPr>
              <a:t> </a:t>
            </a:r>
            <a:r>
              <a:rPr lang="en-US" sz="3200" dirty="0" err="1" smtClean="0">
                <a:sym typeface="Wingdings" pitchFamily="2" charset="2"/>
              </a:rPr>
              <a:t>sistem</a:t>
            </a:r>
            <a:r>
              <a:rPr lang="en-US" sz="3200" dirty="0" smtClean="0">
                <a:sym typeface="Wingdings" pitchFamily="2" charset="2"/>
              </a:rPr>
              <a:t> </a:t>
            </a:r>
            <a:r>
              <a:rPr lang="en-US" sz="3200" dirty="0" err="1" smtClean="0">
                <a:sym typeface="Wingdings" pitchFamily="2" charset="2"/>
              </a:rPr>
              <a:t>dimana</a:t>
            </a:r>
            <a:r>
              <a:rPr lang="en-US" sz="3200" dirty="0" smtClean="0">
                <a:sym typeface="Wingdings" pitchFamily="2" charset="2"/>
              </a:rPr>
              <a:t> </a:t>
            </a:r>
            <a:r>
              <a:rPr lang="en-US" sz="3200" dirty="0" err="1" smtClean="0">
                <a:sym typeface="Wingdings" pitchFamily="2" charset="2"/>
              </a:rPr>
              <a:t>penghasil</a:t>
            </a:r>
            <a:r>
              <a:rPr lang="en-US" sz="3200" dirty="0" smtClean="0">
                <a:sym typeface="Wingdings" pitchFamily="2" charset="2"/>
              </a:rPr>
              <a:t> </a:t>
            </a:r>
            <a:r>
              <a:rPr lang="en-US" sz="3200" dirty="0" err="1" smtClean="0">
                <a:sym typeface="Wingdings" pitchFamily="2" charset="2"/>
              </a:rPr>
              <a:t>limbah</a:t>
            </a:r>
            <a:r>
              <a:rPr lang="en-US" sz="3200" dirty="0" smtClean="0">
                <a:sym typeface="Wingdings" pitchFamily="2" charset="2"/>
              </a:rPr>
              <a:t> </a:t>
            </a:r>
            <a:r>
              <a:rPr lang="en-US" sz="3200" dirty="0" err="1" smtClean="0">
                <a:sym typeface="Wingdings" pitchFamily="2" charset="2"/>
              </a:rPr>
              <a:t>mengolah</a:t>
            </a:r>
            <a:r>
              <a:rPr lang="en-US" sz="3200" dirty="0" smtClean="0">
                <a:sym typeface="Wingdings" pitchFamily="2" charset="2"/>
              </a:rPr>
              <a:t> air </a:t>
            </a:r>
            <a:r>
              <a:rPr lang="en-US" sz="3200" dirty="0" err="1" smtClean="0">
                <a:sym typeface="Wingdings" pitchFamily="2" charset="2"/>
              </a:rPr>
              <a:t>limbahnya</a:t>
            </a:r>
            <a:r>
              <a:rPr lang="en-US" sz="3200" dirty="0" smtClean="0">
                <a:sym typeface="Wingdings" pitchFamily="2" charset="2"/>
              </a:rPr>
              <a:t> </a:t>
            </a:r>
            <a:r>
              <a:rPr lang="en-US" sz="3200" dirty="0" err="1" smtClean="0">
                <a:sym typeface="Wingdings" pitchFamily="2" charset="2"/>
              </a:rPr>
              <a:t>secara</a:t>
            </a:r>
            <a:r>
              <a:rPr lang="en-US" sz="3200" dirty="0" smtClean="0">
                <a:sym typeface="Wingdings" pitchFamily="2" charset="2"/>
              </a:rPr>
              <a:t> </a:t>
            </a:r>
            <a:r>
              <a:rPr lang="en-US" sz="3200" dirty="0" err="1" smtClean="0">
                <a:sym typeface="Wingdings" pitchFamily="2" charset="2"/>
              </a:rPr>
              <a:t>individu</a:t>
            </a:r>
            <a:r>
              <a:rPr lang="en-US" sz="3200" dirty="0" smtClean="0">
                <a:sym typeface="Wingdings" pitchFamily="2" charset="2"/>
              </a:rPr>
              <a:t>.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2. </a:t>
            </a:r>
            <a:r>
              <a:rPr lang="en-US" sz="3200" dirty="0" err="1" smtClean="0">
                <a:solidFill>
                  <a:srgbClr val="FF0000"/>
                </a:solidFill>
              </a:rPr>
              <a:t>Sistem</a:t>
            </a:r>
            <a:r>
              <a:rPr lang="en-US" sz="3200" dirty="0" smtClean="0">
                <a:solidFill>
                  <a:srgbClr val="FF0000"/>
                </a:solidFill>
              </a:rPr>
              <a:t> off-site</a:t>
            </a:r>
            <a:r>
              <a:rPr lang="en-US" sz="3200" dirty="0" smtClean="0"/>
              <a:t> position </a:t>
            </a:r>
            <a:r>
              <a:rPr lang="en-US" sz="3200" dirty="0" smtClean="0">
                <a:sym typeface="Wingdings" pitchFamily="2" charset="2"/>
              </a:rPr>
              <a:t> </a:t>
            </a:r>
            <a:r>
              <a:rPr lang="en-US" sz="3200" dirty="0" smtClean="0"/>
              <a:t>air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      </a:t>
            </a:r>
            <a:r>
              <a:rPr lang="en-US" sz="3200" dirty="0" err="1" smtClean="0"/>
              <a:t>disalurkan</a:t>
            </a:r>
            <a:r>
              <a:rPr lang="en-US" sz="3200" dirty="0" smtClean="0"/>
              <a:t> </a:t>
            </a:r>
            <a:r>
              <a:rPr lang="en-US" sz="3200" dirty="0" err="1" smtClean="0"/>
              <a:t>melalui</a:t>
            </a:r>
            <a:r>
              <a:rPr lang="en-US" sz="3200" dirty="0" smtClean="0"/>
              <a:t> sewer (</a:t>
            </a:r>
            <a:r>
              <a:rPr lang="en-US" sz="3200" dirty="0" err="1" smtClean="0"/>
              <a:t>saluran</a:t>
            </a:r>
            <a:r>
              <a:rPr lang="en-US" sz="3200" dirty="0" smtClean="0"/>
              <a:t> </a:t>
            </a:r>
            <a:r>
              <a:rPr lang="en-US" sz="3200" dirty="0" err="1" smtClean="0"/>
              <a:t>pengumpul</a:t>
            </a:r>
            <a:r>
              <a:rPr lang="en-US" sz="3200" dirty="0" smtClean="0"/>
              <a:t> air </a:t>
            </a:r>
            <a:r>
              <a:rPr lang="en-US" sz="3200" dirty="0" err="1" smtClean="0"/>
              <a:t>limbah</a:t>
            </a:r>
            <a:r>
              <a:rPr lang="en-US" sz="3200" dirty="0" smtClean="0"/>
              <a:t>) </a:t>
            </a:r>
            <a:r>
              <a:rPr lang="en-US" sz="3200" dirty="0" err="1" smtClean="0"/>
              <a:t>lalu</a:t>
            </a:r>
            <a:r>
              <a:rPr lang="en-US" sz="3200" dirty="0" smtClean="0"/>
              <a:t> </a:t>
            </a:r>
            <a:r>
              <a:rPr lang="en-US" sz="3200" dirty="0" err="1" smtClean="0"/>
              <a:t>kemudian</a:t>
            </a:r>
            <a:r>
              <a:rPr lang="en-US" sz="3200" dirty="0" smtClean="0"/>
              <a:t> </a:t>
            </a:r>
            <a:r>
              <a:rPr lang="en-US" sz="3200" dirty="0" err="1" smtClean="0"/>
              <a:t>masuk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dirty="0" smtClean="0"/>
              <a:t> </a:t>
            </a:r>
            <a:r>
              <a:rPr lang="en-US" sz="3200" dirty="0" err="1" smtClean="0"/>
              <a:t>instalasi</a:t>
            </a:r>
            <a:r>
              <a:rPr lang="en-US" sz="3200" dirty="0" smtClean="0"/>
              <a:t> </a:t>
            </a:r>
            <a:r>
              <a:rPr lang="en-US" sz="3200" dirty="0" err="1" smtClean="0"/>
              <a:t>pengolahan</a:t>
            </a:r>
            <a:r>
              <a:rPr lang="en-US" sz="3200" dirty="0" smtClean="0"/>
              <a:t>  </a:t>
            </a:r>
            <a:r>
              <a:rPr lang="en-US" sz="3200" dirty="0" err="1" smtClean="0"/>
              <a:t>terpusat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Pengolahan</a:t>
            </a:r>
            <a:r>
              <a:rPr lang="en-US" dirty="0" smtClean="0"/>
              <a:t> On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Contoh</a:t>
            </a:r>
            <a:r>
              <a:rPr lang="en-US" sz="3600" dirty="0" smtClean="0"/>
              <a:t> : Septic Tank, Grease Trap, Pit Latrine.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dirty="0" err="1" smtClean="0"/>
              <a:t>Pada</a:t>
            </a:r>
            <a:r>
              <a:rPr lang="en-US" sz="3600" dirty="0" smtClean="0"/>
              <a:t> </a:t>
            </a:r>
            <a:r>
              <a:rPr lang="en-US" sz="3600" dirty="0" err="1" smtClean="0"/>
              <a:t>sistem</a:t>
            </a:r>
            <a:r>
              <a:rPr lang="en-US" sz="3600" dirty="0" smtClean="0"/>
              <a:t> </a:t>
            </a:r>
            <a:r>
              <a:rPr lang="en-US" sz="3600" dirty="0" err="1" smtClean="0"/>
              <a:t>pengolahan</a:t>
            </a:r>
            <a:r>
              <a:rPr lang="en-US" sz="3600" dirty="0" smtClean="0"/>
              <a:t> off site </a:t>
            </a:r>
            <a:r>
              <a:rPr lang="en-US" sz="3600" dirty="0" err="1" smtClean="0"/>
              <a:t>diperlukan</a:t>
            </a:r>
            <a:r>
              <a:rPr lang="en-US" sz="3600" dirty="0" smtClean="0"/>
              <a:t> </a:t>
            </a:r>
            <a:r>
              <a:rPr lang="en-US" sz="3600" dirty="0" err="1" smtClean="0"/>
              <a:t>saluran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menyalurkan</a:t>
            </a:r>
            <a:r>
              <a:rPr lang="en-US" sz="3600" dirty="0" smtClean="0"/>
              <a:t> air </a:t>
            </a:r>
            <a:r>
              <a:rPr lang="en-US" sz="3600" dirty="0" err="1" smtClean="0"/>
              <a:t>buangan</a:t>
            </a:r>
            <a:r>
              <a:rPr lang="en-US" sz="3600" dirty="0" smtClean="0"/>
              <a:t> </a:t>
            </a:r>
            <a:r>
              <a:rPr lang="en-US" sz="3600" dirty="0" err="1" smtClean="0"/>
              <a:t>ke</a:t>
            </a:r>
            <a:r>
              <a:rPr lang="en-US" sz="3600" dirty="0" smtClean="0"/>
              <a:t> IPAL</a:t>
            </a:r>
          </a:p>
          <a:p>
            <a:pPr>
              <a:buNone/>
            </a:pP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 PENYALURAN (PEMBUANGAN) AIR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3200" dirty="0" err="1" smtClean="0"/>
              <a:t>Ada</a:t>
            </a:r>
            <a:r>
              <a:rPr lang="en-US" sz="3200" dirty="0" smtClean="0"/>
              <a:t> 2 (</a:t>
            </a:r>
            <a:r>
              <a:rPr lang="en-US" sz="3200" dirty="0" err="1" smtClean="0"/>
              <a:t>dua</a:t>
            </a:r>
            <a:r>
              <a:rPr lang="en-US" sz="3200" dirty="0" smtClean="0"/>
              <a:t>) </a:t>
            </a:r>
            <a:r>
              <a:rPr lang="en-US" sz="3200" dirty="0" err="1" smtClean="0"/>
              <a:t>tipe</a:t>
            </a:r>
            <a:r>
              <a:rPr lang="en-US" sz="3200" dirty="0" smtClean="0"/>
              <a:t> 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Terpisah</a:t>
            </a:r>
            <a:r>
              <a:rPr lang="en-US" sz="3200" dirty="0" smtClean="0"/>
              <a:t> </a:t>
            </a:r>
          </a:p>
          <a:p>
            <a:pPr marL="822960" lvl="1" indent="-457200">
              <a:buAutoNum type="alphaUcPeriod"/>
            </a:pP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Penyaluran</a:t>
            </a:r>
            <a:r>
              <a:rPr lang="en-US" sz="3200" dirty="0" smtClean="0"/>
              <a:t> Air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</a:t>
            </a:r>
          </a:p>
          <a:p>
            <a:pPr marL="822960" lvl="1" indent="-457200">
              <a:buAutoNum type="alphaUcPeriod"/>
            </a:pP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Penyaluran</a:t>
            </a:r>
            <a:r>
              <a:rPr lang="en-US" sz="3200" dirty="0" smtClean="0"/>
              <a:t> Air </a:t>
            </a:r>
            <a:r>
              <a:rPr lang="en-US" sz="3200" dirty="0" err="1" smtClean="0"/>
              <a:t>Hujan</a:t>
            </a:r>
            <a:r>
              <a:rPr lang="en-US" sz="3200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Gabungan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SISTEM PENYALURAN AIR LIMBAH :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penyaluran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  </a:t>
            </a:r>
            <a:r>
              <a:rPr lang="en-US" dirty="0" err="1" smtClean="0"/>
              <a:t>mengalirkan</a:t>
            </a:r>
            <a:r>
              <a:rPr lang="en-US" dirty="0" smtClean="0"/>
              <a:t> air </a:t>
            </a:r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 </a:t>
            </a:r>
            <a:r>
              <a:rPr lang="en-US" dirty="0" err="1" smtClean="0"/>
              <a:t>Instalasi</a:t>
            </a:r>
            <a:r>
              <a:rPr lang="en-US" dirty="0" smtClean="0"/>
              <a:t> </a:t>
            </a:r>
            <a:r>
              <a:rPr lang="en-US" dirty="0" err="1" smtClean="0"/>
              <a:t>Pengolah</a:t>
            </a:r>
            <a:r>
              <a:rPr lang="en-US" dirty="0" smtClean="0"/>
              <a:t> Air </a:t>
            </a:r>
            <a:r>
              <a:rPr lang="en-US" dirty="0" err="1" smtClean="0"/>
              <a:t>Limbah</a:t>
            </a:r>
            <a:r>
              <a:rPr lang="en-US" dirty="0" smtClean="0"/>
              <a:t> (IPAL) </a:t>
            </a:r>
            <a:r>
              <a:rPr lang="en-US" dirty="0" err="1" smtClean="0"/>
              <a:t>melalui</a:t>
            </a:r>
            <a:r>
              <a:rPr lang="en-US" dirty="0" smtClean="0"/>
              <a:t>   </a:t>
            </a:r>
            <a:r>
              <a:rPr lang="en-US" dirty="0" err="1" smtClean="0"/>
              <a:t>jarak</a:t>
            </a:r>
            <a:r>
              <a:rPr lang="en-US" dirty="0" smtClean="0"/>
              <a:t>   yang   </a:t>
            </a:r>
            <a:r>
              <a:rPr lang="en-US" dirty="0" err="1" smtClean="0"/>
              <a:t>sependek-pendeknya</a:t>
            </a:r>
            <a:r>
              <a:rPr lang="en-US" dirty="0" smtClean="0"/>
              <a:t>   agar   </a:t>
            </a:r>
            <a:r>
              <a:rPr lang="en-US" dirty="0" err="1" smtClean="0"/>
              <a:t>waktu</a:t>
            </a:r>
            <a:r>
              <a:rPr lang="en-US" dirty="0" smtClean="0"/>
              <a:t>   </a:t>
            </a:r>
            <a:r>
              <a:rPr lang="en-US" dirty="0" err="1" smtClean="0"/>
              <a:t>penyaluran</a:t>
            </a:r>
            <a:r>
              <a:rPr lang="en-US" dirty="0" smtClean="0"/>
              <a:t>  yang </a:t>
            </a:r>
            <a:r>
              <a:rPr lang="en-US" dirty="0" err="1" smtClean="0"/>
              <a:t>dibutuhkan</a:t>
            </a:r>
            <a:r>
              <a:rPr lang="en-US" dirty="0" smtClean="0"/>
              <a:t> </a:t>
            </a:r>
            <a:r>
              <a:rPr lang="en-US" dirty="0" err="1" smtClean="0"/>
              <a:t>singkat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SISTEM DRAINASE :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penyaluran</a:t>
            </a:r>
            <a:r>
              <a:rPr lang="en-US" dirty="0" smtClean="0"/>
              <a:t> air </a:t>
            </a:r>
            <a:r>
              <a:rPr lang="en-US" dirty="0" err="1" smtClean="0"/>
              <a:t>hujan</a:t>
            </a:r>
            <a:r>
              <a:rPr lang="en-US" dirty="0" smtClean="0"/>
              <a:t> yang  </a:t>
            </a:r>
            <a:r>
              <a:rPr lang="en-US" dirty="0" err="1" smtClean="0"/>
              <a:t>jatuh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atap</a:t>
            </a:r>
            <a:r>
              <a:rPr lang="en-US" dirty="0" smtClean="0"/>
              <a:t> </a:t>
            </a:r>
            <a:r>
              <a:rPr lang="en-US" dirty="0" err="1" smtClean="0"/>
              <a:t>gedung</a:t>
            </a:r>
            <a:r>
              <a:rPr lang="en-US" dirty="0" smtClean="0"/>
              <a:t>, </a:t>
            </a:r>
            <a:r>
              <a:rPr lang="en-US" dirty="0" err="1" smtClean="0"/>
              <a:t>jalan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air.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SISTEM GABUNGAN </a:t>
            </a:r>
            <a:r>
              <a:rPr lang="en-US" dirty="0" smtClean="0"/>
              <a:t>: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gabungan</a:t>
            </a:r>
            <a:r>
              <a:rPr lang="en-US" dirty="0" smtClean="0"/>
              <a:t> </a:t>
            </a:r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air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, </a:t>
            </a:r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cair</a:t>
            </a:r>
            <a:r>
              <a:rPr lang="en-US" dirty="0" smtClean="0"/>
              <a:t> </a:t>
            </a:r>
            <a:r>
              <a:rPr lang="en-US" dirty="0" err="1" smtClean="0"/>
              <a:t>domestik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limpasan</a:t>
            </a:r>
            <a:r>
              <a:rPr lang="en-US" dirty="0" smtClean="0"/>
              <a:t> air </a:t>
            </a:r>
            <a:r>
              <a:rPr lang="en-US" dirty="0" err="1" smtClean="0"/>
              <a:t>hujan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salurkan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salurantertutup</a:t>
            </a:r>
            <a:r>
              <a:rPr lang="en-US" dirty="0" smtClean="0"/>
              <a:t>; </a:t>
            </a:r>
            <a:r>
              <a:rPr lang="en-US" dirty="0" err="1" smtClean="0"/>
              <a:t>cocok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aplikasikan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yang </a:t>
            </a:r>
            <a:r>
              <a:rPr lang="en-US" dirty="0" err="1" smtClean="0">
                <a:solidFill>
                  <a:srgbClr val="FF0000"/>
                </a:solidFill>
              </a:rPr>
              <a:t>fluktuasi</a:t>
            </a:r>
            <a:r>
              <a:rPr lang="en-US" dirty="0" smtClean="0">
                <a:solidFill>
                  <a:srgbClr val="FF0000"/>
                </a:solidFill>
              </a:rPr>
              <a:t> debit </a:t>
            </a:r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cair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limpasan</a:t>
            </a:r>
            <a:r>
              <a:rPr lang="en-US" dirty="0" smtClean="0"/>
              <a:t> air </a:t>
            </a:r>
            <a:r>
              <a:rPr lang="en-US" dirty="0" err="1" smtClean="0"/>
              <a:t>hujan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musim</a:t>
            </a:r>
            <a:r>
              <a:rPr lang="en-US" dirty="0" smtClean="0"/>
              <a:t> </a:t>
            </a:r>
            <a:r>
              <a:rPr lang="en-US" dirty="0" err="1" smtClean="0"/>
              <a:t>kemarau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musim</a:t>
            </a:r>
            <a:r>
              <a:rPr lang="en-US" dirty="0" smtClean="0"/>
              <a:t> </a:t>
            </a:r>
            <a:r>
              <a:rPr lang="en-US" dirty="0" err="1" smtClean="0"/>
              <a:t>hujan</a:t>
            </a:r>
            <a:r>
              <a:rPr lang="en-US" dirty="0" smtClean="0"/>
              <a:t> </a:t>
            </a:r>
            <a:r>
              <a:rPr lang="en-US" dirty="0" err="1" smtClean="0"/>
              <a:t>relatif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kecil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Sistem</a:t>
            </a:r>
            <a:r>
              <a:rPr lang="en-US" sz="4000" dirty="0" smtClean="0"/>
              <a:t> </a:t>
            </a:r>
            <a:r>
              <a:rPr lang="en-US" sz="4000" dirty="0" err="1" smtClean="0"/>
              <a:t>Terpisah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limbah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cair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</a:t>
            </a:r>
            <a:r>
              <a:rPr lang="en-US" dirty="0" err="1" smtClean="0"/>
              <a:t>domestik</a:t>
            </a:r>
            <a:r>
              <a:rPr lang="en-US" dirty="0" smtClean="0"/>
              <a:t>) </a:t>
            </a:r>
            <a:r>
              <a:rPr lang="en-US" dirty="0" err="1" smtClean="0"/>
              <a:t>disalurkan</a:t>
            </a:r>
            <a:r>
              <a:rPr lang="en-US" dirty="0" smtClean="0"/>
              <a:t> </a:t>
            </a:r>
            <a:r>
              <a:rPr lang="en-US" dirty="0" err="1" smtClean="0"/>
              <a:t>ter</a:t>
            </a:r>
            <a:r>
              <a:rPr lang="en-US" dirty="0" err="1" smtClean="0">
                <a:solidFill>
                  <a:srgbClr val="FF0000"/>
                </a:solidFill>
              </a:rPr>
              <a:t>sendiri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riol</a:t>
            </a:r>
            <a:r>
              <a:rPr lang="en-US" dirty="0" smtClean="0"/>
              <a:t>/sewer </a:t>
            </a:r>
            <a:r>
              <a:rPr lang="en-US" dirty="0" err="1" smtClean="0"/>
              <a:t>tertutup</a:t>
            </a:r>
            <a:r>
              <a:rPr lang="en-US" dirty="0" smtClean="0"/>
              <a:t>; 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 smtClean="0"/>
              <a:t>limpasan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air </a:t>
            </a:r>
            <a:r>
              <a:rPr lang="en-US" dirty="0" err="1" smtClean="0">
                <a:solidFill>
                  <a:srgbClr val="FF0000"/>
                </a:solidFill>
              </a:rPr>
              <a:t>hujan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disalurkan</a:t>
            </a:r>
            <a:r>
              <a:rPr lang="en-US" dirty="0" smtClean="0"/>
              <a:t> </a:t>
            </a:r>
            <a:r>
              <a:rPr lang="en-US" dirty="0" err="1" smtClean="0"/>
              <a:t>ter</a:t>
            </a:r>
            <a:r>
              <a:rPr lang="en-US" dirty="0" err="1" smtClean="0">
                <a:solidFill>
                  <a:srgbClr val="FF0000"/>
                </a:solidFill>
              </a:rPr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drainase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air </a:t>
            </a:r>
            <a:r>
              <a:rPr lang="en-US" dirty="0" err="1" smtClean="0"/>
              <a:t>hujan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air yang </a:t>
            </a:r>
            <a:r>
              <a:rPr lang="en-US" dirty="0" err="1" smtClean="0"/>
              <a:t>relatif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tercemar</a:t>
            </a:r>
            <a:r>
              <a:rPr lang="en-US" dirty="0" smtClean="0"/>
              <a:t>;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terbuka</a:t>
            </a:r>
            <a:r>
              <a:rPr lang="en-US" dirty="0" smtClean="0"/>
              <a:t>; </a:t>
            </a:r>
          </a:p>
          <a:p>
            <a:r>
              <a:rPr lang="en-US" dirty="0" err="1" smtClean="0"/>
              <a:t>cocok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aplikasikan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yang </a:t>
            </a:r>
            <a:r>
              <a:rPr lang="en-US" dirty="0" err="1" smtClean="0">
                <a:solidFill>
                  <a:srgbClr val="FF0000"/>
                </a:solidFill>
              </a:rPr>
              <a:t>fluktuasi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debit </a:t>
            </a:r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cair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limpasan</a:t>
            </a:r>
            <a:r>
              <a:rPr lang="en-US" dirty="0" smtClean="0"/>
              <a:t> air </a:t>
            </a:r>
            <a:r>
              <a:rPr lang="en-US" dirty="0" err="1" smtClean="0"/>
              <a:t>hujan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musim</a:t>
            </a:r>
            <a:r>
              <a:rPr lang="en-US" dirty="0" smtClean="0"/>
              <a:t> </a:t>
            </a:r>
            <a:r>
              <a:rPr lang="en-US" dirty="0" err="1" smtClean="0"/>
              <a:t>kemarau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musim</a:t>
            </a:r>
            <a:r>
              <a:rPr lang="en-US" dirty="0" smtClean="0"/>
              <a:t> </a:t>
            </a:r>
            <a:r>
              <a:rPr lang="en-US" dirty="0" err="1" smtClean="0"/>
              <a:t>hujan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relatif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besar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548680"/>
            <a:ext cx="7679153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drainase</a:t>
            </a:r>
            <a:r>
              <a:rPr lang="en-US" dirty="0" smtClean="0"/>
              <a:t> </a:t>
            </a:r>
            <a:r>
              <a:rPr lang="en-US" dirty="0" err="1" smtClean="0"/>
              <a:t>terpisah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57150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11560" y="5715000"/>
            <a:ext cx="7467600" cy="1143000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/>
          <a:p>
            <a:pPr lvl="0">
              <a:spcBef>
                <a:spcPct val="0"/>
              </a:spcBef>
            </a:pPr>
            <a:r>
              <a:rPr lang="en-US" sz="2400" cap="small" dirty="0" err="1" smtClean="0">
                <a:solidFill>
                  <a:schemeClr val="tx2"/>
                </a:solidFill>
                <a:latin typeface="Arial Narrow" pitchFamily="34" charset="0"/>
                <a:ea typeface="+mj-ea"/>
                <a:cs typeface="Arial" pitchFamily="34" charset="0"/>
              </a:rPr>
              <a:t>Sumber</a:t>
            </a:r>
            <a:r>
              <a:rPr lang="en-US" sz="2400" cap="small" dirty="0" smtClean="0">
                <a:solidFill>
                  <a:schemeClr val="tx2"/>
                </a:solidFill>
                <a:latin typeface="Arial Narrow" pitchFamily="34" charset="0"/>
                <a:ea typeface="+mj-ea"/>
                <a:cs typeface="Arial" pitchFamily="34" charset="0"/>
              </a:rPr>
              <a:t> : </a:t>
            </a:r>
            <a:r>
              <a:rPr lang="en-US" sz="2400" cap="small" dirty="0" smtClean="0">
                <a:solidFill>
                  <a:schemeClr val="tx2"/>
                </a:solidFill>
                <a:latin typeface="Arial Narrow" pitchFamily="34" charset="0"/>
                <a:ea typeface="+mj-ea"/>
                <a:cs typeface="Arial" pitchFamily="34" charset="0"/>
                <a:hlinkClick r:id="rId3"/>
              </a:rPr>
              <a:t>http://www.deltrac.org/stormwater/description.shtml</a:t>
            </a:r>
            <a:r>
              <a:rPr lang="en-US" sz="2400" cap="small" dirty="0" smtClean="0">
                <a:solidFill>
                  <a:schemeClr val="tx2"/>
                </a:solidFill>
                <a:latin typeface="Arial Narrow" pitchFamily="34" charset="0"/>
                <a:ea typeface="+mj-ea"/>
                <a:cs typeface="Arial" pitchFamily="34" charset="0"/>
              </a:rPr>
              <a:t> (</a:t>
            </a:r>
            <a:r>
              <a:rPr lang="en-US" sz="2400" cap="small" dirty="0" err="1" smtClean="0">
                <a:solidFill>
                  <a:schemeClr val="tx2"/>
                </a:solidFill>
                <a:latin typeface="Arial Narrow" pitchFamily="34" charset="0"/>
                <a:ea typeface="+mj-ea"/>
                <a:cs typeface="Arial" pitchFamily="34" charset="0"/>
              </a:rPr>
              <a:t>diakses</a:t>
            </a:r>
            <a:r>
              <a:rPr lang="en-US" sz="2400" cap="small" dirty="0" smtClean="0">
                <a:solidFill>
                  <a:schemeClr val="tx2"/>
                </a:solidFill>
                <a:latin typeface="Arial Narrow" pitchFamily="34" charset="0"/>
                <a:ea typeface="+mj-ea"/>
                <a:cs typeface="Arial" pitchFamily="34" charset="0"/>
              </a:rPr>
              <a:t> 8 </a:t>
            </a:r>
            <a:r>
              <a:rPr lang="en-US" sz="2400" cap="small" dirty="0" err="1" smtClean="0">
                <a:solidFill>
                  <a:schemeClr val="tx2"/>
                </a:solidFill>
                <a:latin typeface="Arial Narrow" pitchFamily="34" charset="0"/>
                <a:ea typeface="+mj-ea"/>
                <a:cs typeface="Arial" pitchFamily="34" charset="0"/>
              </a:rPr>
              <a:t>Maret</a:t>
            </a:r>
            <a:r>
              <a:rPr lang="en-US" sz="2400" cap="small" dirty="0" smtClean="0">
                <a:solidFill>
                  <a:schemeClr val="tx2"/>
                </a:solidFill>
                <a:latin typeface="Arial Narrow" pitchFamily="34" charset="0"/>
                <a:ea typeface="+mj-ea"/>
                <a:cs typeface="Arial" pitchFamily="34" charset="0"/>
              </a:rPr>
              <a:t> 2012)</a:t>
            </a:r>
            <a:endParaRPr kumimoji="0" lang="en-US" sz="24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 GABUNGAN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59035"/>
            <a:ext cx="5472608" cy="4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Riol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Kecil (Small Bore Sewer)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penyaluran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air </a:t>
            </a:r>
            <a:r>
              <a:rPr lang="en-US" sz="2800" dirty="0" err="1" smtClean="0">
                <a:solidFill>
                  <a:srgbClr val="FF0000"/>
                </a:solidFill>
              </a:rPr>
              <a:t>effluen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tangki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septik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dan</a:t>
            </a:r>
            <a:r>
              <a:rPr lang="en-US" sz="2800" dirty="0" smtClean="0">
                <a:solidFill>
                  <a:srgbClr val="FF0000"/>
                </a:solidFill>
              </a:rPr>
              <a:t>/</a:t>
            </a:r>
            <a:r>
              <a:rPr lang="en-US" sz="2800" dirty="0" err="1" smtClean="0">
                <a:solidFill>
                  <a:srgbClr val="FF0000"/>
                </a:solidFill>
              </a:rPr>
              <a:t>atau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dari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limbah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cair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cucian</a:t>
            </a:r>
            <a:r>
              <a:rPr lang="en-US" sz="2800" dirty="0" smtClean="0">
                <a:solidFill>
                  <a:srgbClr val="FF0000"/>
                </a:solidFill>
              </a:rPr>
              <a:t> (grey water)</a:t>
            </a:r>
            <a:r>
              <a:rPr lang="en-US" sz="2800" dirty="0" smtClean="0"/>
              <a:t>. </a:t>
            </a:r>
            <a:r>
              <a:rPr lang="en-US" sz="2800" dirty="0" err="1" smtClean="0"/>
              <a:t>Keadaan</a:t>
            </a:r>
            <a:r>
              <a:rPr lang="en-US" sz="2800" dirty="0" smtClean="0"/>
              <a:t> </a:t>
            </a:r>
            <a:r>
              <a:rPr lang="en-US" sz="2800" dirty="0" err="1" smtClean="0"/>
              <a:t>pengaliran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bertekanan</a:t>
            </a:r>
            <a:r>
              <a:rPr lang="en-US" sz="2800" dirty="0" smtClean="0"/>
              <a:t>, </a:t>
            </a:r>
            <a:r>
              <a:rPr lang="en-US" sz="2800" dirty="0" err="1" smtClean="0"/>
              <a:t>tetapi</a:t>
            </a:r>
            <a:r>
              <a:rPr lang="en-US" sz="2800" dirty="0" smtClean="0"/>
              <a:t> gradient </a:t>
            </a:r>
            <a:r>
              <a:rPr lang="en-US" sz="2800" dirty="0" err="1" smtClean="0"/>
              <a:t>hirolis</a:t>
            </a:r>
            <a:r>
              <a:rPr lang="en-US" sz="2800" dirty="0" smtClean="0"/>
              <a:t>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bawah</a:t>
            </a:r>
            <a:r>
              <a:rPr lang="en-US" sz="2800" dirty="0" smtClean="0"/>
              <a:t> </a:t>
            </a:r>
            <a:r>
              <a:rPr lang="en-US" sz="2800" dirty="0" err="1" smtClean="0"/>
              <a:t>elevasi</a:t>
            </a:r>
            <a:r>
              <a:rPr lang="en-US" sz="2800" dirty="0" smtClean="0"/>
              <a:t> </a:t>
            </a:r>
            <a:r>
              <a:rPr lang="en-US" sz="2800" dirty="0" err="1" smtClean="0"/>
              <a:t>tangki</a:t>
            </a:r>
            <a:r>
              <a:rPr lang="en-US" sz="2800" dirty="0" smtClean="0"/>
              <a:t> </a:t>
            </a:r>
            <a:r>
              <a:rPr lang="en-US" sz="2800" dirty="0" err="1" smtClean="0"/>
              <a:t>septik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peralatan</a:t>
            </a:r>
            <a:r>
              <a:rPr lang="en-US" sz="2800" dirty="0" smtClean="0"/>
              <a:t> </a:t>
            </a:r>
            <a:r>
              <a:rPr lang="en-US" sz="2800" dirty="0" err="1" smtClean="0"/>
              <a:t>saniter</a:t>
            </a:r>
            <a:r>
              <a:rPr lang="en-US" sz="2800" dirty="0" smtClean="0"/>
              <a:t>, </a:t>
            </a:r>
            <a:r>
              <a:rPr lang="en-US" sz="2800" dirty="0" err="1" smtClean="0"/>
              <a:t>sehingga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en-US" sz="2800" dirty="0" err="1" smtClean="0"/>
              <a:t>aliran</a:t>
            </a:r>
            <a:r>
              <a:rPr lang="en-US" sz="2800" dirty="0" smtClean="0"/>
              <a:t> </a:t>
            </a:r>
            <a:r>
              <a:rPr lang="en-US" sz="2800" dirty="0" err="1" smtClean="0"/>
              <a:t>balik</a:t>
            </a:r>
            <a:r>
              <a:rPr lang="en-US" sz="2800" dirty="0" smtClean="0"/>
              <a:t>. </a:t>
            </a:r>
            <a:r>
              <a:rPr lang="en-US" sz="2800" dirty="0" err="1" smtClean="0"/>
              <a:t>Aliran</a:t>
            </a:r>
            <a:r>
              <a:rPr lang="en-US" sz="2800" dirty="0" smtClean="0"/>
              <a:t> </a:t>
            </a:r>
            <a:r>
              <a:rPr lang="en-US" sz="2800" dirty="0" err="1" smtClean="0"/>
              <a:t>bertekanan</a:t>
            </a:r>
            <a:r>
              <a:rPr lang="en-US" sz="2800" dirty="0" smtClean="0"/>
              <a:t> </a:t>
            </a:r>
            <a:r>
              <a:rPr lang="en-US" sz="2800" dirty="0" err="1" smtClean="0"/>
              <a:t>tersebut</a:t>
            </a:r>
            <a:r>
              <a:rPr lang="en-US" sz="2800" dirty="0" smtClean="0"/>
              <a:t>, </a:t>
            </a:r>
            <a:r>
              <a:rPr lang="en-US" sz="2800" dirty="0" err="1" smtClean="0"/>
              <a:t>menyebabkan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diameter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pipa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yang </a:t>
            </a:r>
            <a:r>
              <a:rPr lang="en-US" sz="2800" dirty="0" err="1" smtClean="0"/>
              <a:t>digunakan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relatip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kecil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8352928" cy="21602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Air </a:t>
            </a:r>
            <a:r>
              <a:rPr lang="en-US" sz="3000" dirty="0" err="1" smtClean="0">
                <a:solidFill>
                  <a:srgbClr val="FF0000"/>
                </a:solidFill>
              </a:rPr>
              <a:t>hujan</a:t>
            </a:r>
            <a:r>
              <a:rPr lang="en-US" sz="3000" dirty="0" smtClean="0">
                <a:solidFill>
                  <a:srgbClr val="FF0000"/>
                </a:solidFill>
              </a:rPr>
              <a:t> </a:t>
            </a:r>
            <a:r>
              <a:rPr lang="en-US" sz="3000" dirty="0" err="1" smtClean="0"/>
              <a:t>dengan</a:t>
            </a:r>
            <a:r>
              <a:rPr lang="en-US" sz="3000" dirty="0" smtClean="0"/>
              <a:t> debit </a:t>
            </a:r>
            <a:r>
              <a:rPr lang="en-US" sz="3000" dirty="0" err="1" smtClean="0"/>
              <a:t>tertentu</a:t>
            </a:r>
            <a:r>
              <a:rPr lang="en-US" sz="3000" dirty="0" smtClean="0"/>
              <a:t> </a:t>
            </a:r>
            <a:r>
              <a:rPr lang="en-US" sz="3000" dirty="0" err="1" smtClean="0"/>
              <a:t>dimasukkan</a:t>
            </a:r>
            <a:r>
              <a:rPr lang="en-US" sz="3000" dirty="0" smtClean="0"/>
              <a:t> </a:t>
            </a:r>
            <a:r>
              <a:rPr lang="en-US" sz="3000" dirty="0" err="1" smtClean="0"/>
              <a:t>dalam</a:t>
            </a:r>
            <a:r>
              <a:rPr lang="en-US" sz="3000" dirty="0" smtClean="0"/>
              <a:t> </a:t>
            </a:r>
            <a:r>
              <a:rPr lang="en-US" sz="3000" dirty="0" err="1" smtClean="0"/>
              <a:t>ujung</a:t>
            </a:r>
            <a:r>
              <a:rPr lang="en-US" sz="3000" dirty="0" smtClean="0"/>
              <a:t> </a:t>
            </a:r>
            <a:r>
              <a:rPr lang="en-US" sz="3000" dirty="0" err="1" smtClean="0"/>
              <a:t>hulu</a:t>
            </a:r>
            <a:r>
              <a:rPr lang="en-US" sz="3000" dirty="0" smtClean="0"/>
              <a:t> </a:t>
            </a:r>
            <a:r>
              <a:rPr lang="en-US" sz="3000" dirty="0" err="1" smtClean="0"/>
              <a:t>riol</a:t>
            </a:r>
            <a:r>
              <a:rPr lang="en-US" sz="3000" dirty="0" smtClean="0"/>
              <a:t> </a:t>
            </a:r>
            <a:r>
              <a:rPr lang="en-US" sz="3000" dirty="0" err="1" smtClean="0"/>
              <a:t>retikulasi</a:t>
            </a:r>
            <a:r>
              <a:rPr lang="en-US" sz="3000" dirty="0" smtClean="0"/>
              <a:t> </a:t>
            </a:r>
            <a:r>
              <a:rPr lang="en-US" sz="3000" dirty="0" err="1" smtClean="0">
                <a:solidFill>
                  <a:srgbClr val="FF0000"/>
                </a:solidFill>
              </a:rPr>
              <a:t>untuk</a:t>
            </a:r>
            <a:r>
              <a:rPr lang="en-US" sz="3000" dirty="0" smtClean="0">
                <a:solidFill>
                  <a:srgbClr val="FF0000"/>
                </a:solidFill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</a:rPr>
              <a:t>penggelontoran</a:t>
            </a:r>
            <a:r>
              <a:rPr lang="en-US" sz="3000" dirty="0" smtClean="0">
                <a:solidFill>
                  <a:srgbClr val="FF0000"/>
                </a:solidFill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</a:rPr>
              <a:t>dan</a:t>
            </a:r>
            <a:r>
              <a:rPr lang="en-US" sz="3000" dirty="0" smtClean="0">
                <a:solidFill>
                  <a:srgbClr val="FF0000"/>
                </a:solidFill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</a:rPr>
              <a:t>pengenceran</a:t>
            </a:r>
            <a:r>
              <a:rPr lang="en-US" sz="3000" dirty="0" smtClean="0"/>
              <a:t> 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Sistem Riol Interseptor (intercepting sewer system)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23528" y="3284984"/>
            <a:ext cx="8352928" cy="324036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en-US" sz="3000" dirty="0" err="1"/>
              <a:t>Sistem</a:t>
            </a:r>
            <a:r>
              <a:rPr lang="en-US" sz="3000" dirty="0"/>
              <a:t> </a:t>
            </a:r>
            <a:r>
              <a:rPr lang="en-US" sz="3000" dirty="0" err="1"/>
              <a:t>riol</a:t>
            </a:r>
            <a:r>
              <a:rPr lang="en-US" sz="3000" dirty="0"/>
              <a:t> </a:t>
            </a:r>
            <a:r>
              <a:rPr lang="en-US" sz="3000" dirty="0" err="1"/>
              <a:t>dengan</a:t>
            </a:r>
            <a:r>
              <a:rPr lang="en-US" sz="3000" dirty="0"/>
              <a:t> </a:t>
            </a:r>
            <a:r>
              <a:rPr lang="en-US" sz="3000" dirty="0" err="1"/>
              <a:t>pembebanan</a:t>
            </a:r>
            <a:r>
              <a:rPr lang="en-US" sz="3000" dirty="0"/>
              <a:t> </a:t>
            </a:r>
            <a:r>
              <a:rPr lang="en-US" sz="3000" dirty="0" err="1">
                <a:solidFill>
                  <a:srgbClr val="FF0000"/>
                </a:solidFill>
              </a:rPr>
              <a:t>pipa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 err="1">
                <a:solidFill>
                  <a:srgbClr val="FF0000"/>
                </a:solidFill>
              </a:rPr>
              <a:t>relatif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 err="1">
                <a:solidFill>
                  <a:srgbClr val="FF0000"/>
                </a:solidFill>
              </a:rPr>
              <a:t>dangkal</a:t>
            </a:r>
            <a:r>
              <a:rPr lang="en-US" sz="3000" dirty="0"/>
              <a:t>. </a:t>
            </a:r>
            <a:r>
              <a:rPr lang="en-US" sz="3000" dirty="0" err="1"/>
              <a:t>Luas</a:t>
            </a:r>
            <a:r>
              <a:rPr lang="en-US" sz="3000" dirty="0"/>
              <a:t> max </a:t>
            </a:r>
            <a:r>
              <a:rPr lang="en-US" sz="3000" dirty="0" smtClean="0"/>
              <a:t>: 4 </a:t>
            </a:r>
            <a:r>
              <a:rPr lang="en-US" sz="3000" dirty="0"/>
              <a:t>unit </a:t>
            </a:r>
            <a:r>
              <a:rPr lang="en-US" sz="3000" dirty="0" err="1" smtClean="0"/>
              <a:t>luas</a:t>
            </a:r>
            <a:r>
              <a:rPr lang="en-US" sz="3000" dirty="0" smtClean="0"/>
              <a:t> </a:t>
            </a:r>
            <a:r>
              <a:rPr lang="en-US" sz="3000" dirty="0" err="1"/>
              <a:t>daerah</a:t>
            </a:r>
            <a:r>
              <a:rPr lang="en-US" sz="3000" dirty="0"/>
              <a:t> </a:t>
            </a:r>
            <a:r>
              <a:rPr lang="en-US" sz="3000" dirty="0" err="1"/>
              <a:t>pelayanan</a:t>
            </a:r>
            <a:r>
              <a:rPr lang="en-US" sz="3000" dirty="0"/>
              <a:t> </a:t>
            </a:r>
            <a:r>
              <a:rPr lang="en-US" sz="3000" dirty="0" err="1" smtClean="0"/>
              <a:t>retikulasi</a:t>
            </a:r>
            <a:r>
              <a:rPr lang="en-US" sz="3000" dirty="0"/>
              <a:t>. </a:t>
            </a:r>
            <a:r>
              <a:rPr lang="en-US" sz="3000" dirty="0" err="1"/>
              <a:t>Setiap</a:t>
            </a:r>
            <a:r>
              <a:rPr lang="en-US" sz="3000" dirty="0"/>
              <a:t> unit </a:t>
            </a:r>
            <a:r>
              <a:rPr lang="en-US" sz="3000" dirty="0" err="1"/>
              <a:t>retikulasi</a:t>
            </a:r>
            <a:r>
              <a:rPr lang="en-US" sz="3000" dirty="0"/>
              <a:t> </a:t>
            </a:r>
            <a:r>
              <a:rPr lang="en-US" sz="3000" dirty="0" err="1"/>
              <a:t>jumlah</a:t>
            </a:r>
            <a:r>
              <a:rPr lang="en-US" sz="3000" dirty="0"/>
              <a:t> </a:t>
            </a:r>
            <a:r>
              <a:rPr lang="en-US" sz="3000" dirty="0" err="1" smtClean="0"/>
              <a:t>sambungan</a:t>
            </a:r>
            <a:r>
              <a:rPr lang="en-US" sz="3000" dirty="0" smtClean="0"/>
              <a:t> </a:t>
            </a:r>
            <a:r>
              <a:rPr lang="en-US" sz="3000" dirty="0" err="1"/>
              <a:t>rumah</a:t>
            </a:r>
            <a:r>
              <a:rPr lang="en-US" sz="3000" dirty="0"/>
              <a:t> max </a:t>
            </a:r>
            <a:r>
              <a:rPr lang="en-US" sz="3000" dirty="0" err="1"/>
              <a:t>sekitar</a:t>
            </a:r>
            <a:r>
              <a:rPr lang="en-US" sz="3000" dirty="0"/>
              <a:t> 800 </a:t>
            </a:r>
            <a:r>
              <a:rPr lang="en-US" sz="3000" dirty="0" err="1"/>
              <a:t>rumah</a:t>
            </a:r>
            <a:r>
              <a:rPr lang="en-US" sz="3000" dirty="0"/>
              <a:t>, </a:t>
            </a:r>
            <a:r>
              <a:rPr lang="en-US" sz="3000" dirty="0" err="1"/>
              <a:t>dengan</a:t>
            </a:r>
            <a:r>
              <a:rPr lang="en-US" sz="3000" dirty="0"/>
              <a:t> </a:t>
            </a:r>
            <a:r>
              <a:rPr lang="en-US" sz="3000" dirty="0" err="1"/>
              <a:t>ukuran</a:t>
            </a:r>
            <a:r>
              <a:rPr lang="en-US" sz="3000" dirty="0"/>
              <a:t> </a:t>
            </a:r>
            <a:r>
              <a:rPr lang="en-US" sz="3000" dirty="0" err="1"/>
              <a:t>riol</a:t>
            </a:r>
            <a:r>
              <a:rPr lang="en-US" sz="3000" dirty="0"/>
              <a:t> </a:t>
            </a:r>
            <a:r>
              <a:rPr lang="en-US" sz="3000" dirty="0" err="1"/>
              <a:t>terbesar</a:t>
            </a:r>
            <a:r>
              <a:rPr lang="en-US" sz="3000" dirty="0"/>
              <a:t> </a:t>
            </a:r>
            <a:r>
              <a:rPr lang="en-US" sz="3000" dirty="0" smtClean="0"/>
              <a:t> </a:t>
            </a:r>
            <a:r>
              <a:rPr lang="en-US" sz="3000" dirty="0"/>
              <a:t>225 mm, </a:t>
            </a:r>
            <a:r>
              <a:rPr lang="en-US" sz="3000" dirty="0" err="1"/>
              <a:t>Jadi</a:t>
            </a:r>
            <a:r>
              <a:rPr lang="en-US" sz="3000" dirty="0"/>
              <a:t> </a:t>
            </a:r>
            <a:r>
              <a:rPr lang="en-US" sz="3000" dirty="0" err="1"/>
              <a:t>terdapat</a:t>
            </a:r>
            <a:r>
              <a:rPr lang="en-US" sz="3000" dirty="0"/>
              <a:t> 4 </a:t>
            </a:r>
            <a:r>
              <a:rPr lang="en-US" sz="3000" dirty="0" err="1"/>
              <a:t>lajur</a:t>
            </a:r>
            <a:r>
              <a:rPr lang="en-US" sz="3000" dirty="0"/>
              <a:t> </a:t>
            </a:r>
            <a:r>
              <a:rPr lang="en-US" sz="3000" dirty="0" err="1"/>
              <a:t>pipa</a:t>
            </a:r>
            <a:r>
              <a:rPr lang="en-US" sz="3000" dirty="0"/>
              <a:t> </a:t>
            </a:r>
            <a:r>
              <a:rPr lang="en-US" sz="3000" dirty="0" err="1"/>
              <a:t>induk</a:t>
            </a:r>
            <a:r>
              <a:rPr lang="en-US" sz="3000" dirty="0"/>
              <a:t> </a:t>
            </a:r>
            <a:r>
              <a:rPr lang="en-US" sz="3000" dirty="0" err="1"/>
              <a:t>dengan</a:t>
            </a:r>
            <a:r>
              <a:rPr lang="en-US" sz="3000" dirty="0"/>
              <a:t> D = 225 mm </a:t>
            </a:r>
            <a:r>
              <a:rPr lang="en-US" sz="3000" dirty="0" err="1"/>
              <a:t>dari</a:t>
            </a:r>
            <a:r>
              <a:rPr lang="en-US" sz="3000" dirty="0"/>
              <a:t> 4 x </a:t>
            </a:r>
            <a:r>
              <a:rPr lang="en-US" sz="3000" dirty="0" smtClean="0"/>
              <a:t>800 </a:t>
            </a:r>
            <a:r>
              <a:rPr lang="en-US" sz="3000" dirty="0" err="1"/>
              <a:t>sambungan</a:t>
            </a:r>
            <a:r>
              <a:rPr lang="en-US" sz="3000" dirty="0"/>
              <a:t> </a:t>
            </a:r>
            <a:r>
              <a:rPr lang="en-US" sz="3000" dirty="0" err="1"/>
              <a:t>rumah</a:t>
            </a:r>
            <a:r>
              <a:rPr lang="en-US" sz="3000" dirty="0"/>
              <a:t> </a:t>
            </a:r>
            <a:r>
              <a:rPr lang="en-US" sz="3000" dirty="0" err="1"/>
              <a:t>masuk</a:t>
            </a:r>
            <a:r>
              <a:rPr lang="en-US" sz="3000" dirty="0"/>
              <a:t> </a:t>
            </a:r>
            <a:r>
              <a:rPr lang="en-US" sz="3000" dirty="0" err="1"/>
              <a:t>ke</a:t>
            </a:r>
            <a:r>
              <a:rPr lang="en-US" sz="3000" dirty="0"/>
              <a:t> IPAL. </a:t>
            </a:r>
            <a:r>
              <a:rPr lang="en-US" sz="3000" dirty="0" err="1"/>
              <a:t>Luas</a:t>
            </a:r>
            <a:r>
              <a:rPr lang="en-US" sz="3000" dirty="0"/>
              <a:t> max = 4 x 25 ha = 100 ha; </a:t>
            </a:r>
            <a:r>
              <a:rPr lang="en-US" sz="3000" dirty="0" smtClean="0"/>
              <a:t> </a:t>
            </a:r>
            <a:r>
              <a:rPr lang="en-US" sz="3000" dirty="0" err="1"/>
              <a:t>kepadatan</a:t>
            </a:r>
            <a:r>
              <a:rPr lang="en-US" sz="3000" dirty="0"/>
              <a:t> </a:t>
            </a:r>
            <a:r>
              <a:rPr lang="en-US" sz="3000" dirty="0" err="1"/>
              <a:t>penduduk</a:t>
            </a:r>
            <a:r>
              <a:rPr lang="en-US" sz="3000" dirty="0"/>
              <a:t> </a:t>
            </a:r>
            <a:r>
              <a:rPr lang="en-US" sz="3000" dirty="0" err="1"/>
              <a:t>rerata</a:t>
            </a:r>
            <a:r>
              <a:rPr lang="en-US" sz="3000" dirty="0"/>
              <a:t> 160 </a:t>
            </a:r>
            <a:r>
              <a:rPr lang="en-US" sz="3000" dirty="0" err="1" smtClean="0"/>
              <a:t>jiwa</a:t>
            </a:r>
            <a:r>
              <a:rPr lang="en-US" sz="3000" dirty="0" smtClean="0"/>
              <a:t>/ha. </a:t>
            </a:r>
            <a:endParaRPr lang="en-US" sz="30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Diperhatikan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Penyaluran</a:t>
            </a:r>
            <a:r>
              <a:rPr lang="en-US" dirty="0" smtClean="0"/>
              <a:t> Air </a:t>
            </a:r>
            <a:r>
              <a:rPr lang="en-US" dirty="0" err="1" smtClean="0"/>
              <a:t>Limbah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1. </a:t>
            </a:r>
            <a:r>
              <a:rPr lang="en-US" dirty="0" err="1" smtClean="0"/>
              <a:t>Penentuan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dilayani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Pengamatan</a:t>
            </a:r>
            <a:r>
              <a:rPr lang="en-US" dirty="0" smtClean="0"/>
              <a:t> </a:t>
            </a:r>
            <a:r>
              <a:rPr lang="en-US" dirty="0" err="1" smtClean="0"/>
              <a:t>topografi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sungai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IPAL </a:t>
            </a:r>
          </a:p>
          <a:p>
            <a:pPr>
              <a:buNone/>
            </a:pPr>
            <a:r>
              <a:rPr lang="en-US" dirty="0" smtClean="0"/>
              <a:t>2. </a:t>
            </a:r>
            <a:r>
              <a:rPr lang="en-US" dirty="0" err="1" smtClean="0"/>
              <a:t>Penentuan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Terpisah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Gabungan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3.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4. </a:t>
            </a:r>
            <a:r>
              <a:rPr lang="en-US" dirty="0" err="1" smtClean="0"/>
              <a:t>Pelayanan</a:t>
            </a:r>
            <a:r>
              <a:rPr lang="en-US" dirty="0" smtClean="0"/>
              <a:t> air </a:t>
            </a:r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domestik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5. </a:t>
            </a:r>
            <a:r>
              <a:rPr lang="en-US" dirty="0" err="1" smtClean="0"/>
              <a:t>Kuantitas</a:t>
            </a:r>
            <a:r>
              <a:rPr lang="en-US" dirty="0" smtClean="0"/>
              <a:t> air </a:t>
            </a:r>
            <a:r>
              <a:rPr lang="en-US" dirty="0" err="1" smtClean="0"/>
              <a:t>limbah</a:t>
            </a:r>
            <a:r>
              <a:rPr lang="en-US" dirty="0" smtClean="0"/>
              <a:t> </a:t>
            </a:r>
          </a:p>
          <a:p>
            <a:pPr lvl="1">
              <a:buNone/>
            </a:pPr>
            <a:r>
              <a:rPr lang="en-US" dirty="0" err="1" smtClean="0"/>
              <a:t>Umumnya</a:t>
            </a:r>
            <a:r>
              <a:rPr lang="en-US" dirty="0" smtClean="0"/>
              <a:t> air </a:t>
            </a:r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domestik</a:t>
            </a:r>
            <a:r>
              <a:rPr lang="en-US" dirty="0" smtClean="0"/>
              <a:t> </a:t>
            </a:r>
            <a:r>
              <a:rPr lang="en-US" dirty="0" err="1" smtClean="0"/>
              <a:t>diperhitungkan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80% air </a:t>
            </a:r>
            <a:r>
              <a:rPr lang="en-US" dirty="0" err="1" smtClean="0"/>
              <a:t>minum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Penyaluran</a:t>
            </a:r>
            <a:r>
              <a:rPr lang="en-US" dirty="0" smtClean="0"/>
              <a:t> Air </a:t>
            </a:r>
            <a:r>
              <a:rPr lang="en-US" dirty="0" err="1" smtClean="0"/>
              <a:t>Limbah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Asumsi</a:t>
            </a:r>
            <a:r>
              <a:rPr lang="en-US" dirty="0" smtClean="0"/>
              <a:t> 1 (</a:t>
            </a:r>
            <a:r>
              <a:rPr lang="en-US" dirty="0" err="1" smtClean="0"/>
              <a:t>satu</a:t>
            </a:r>
            <a:r>
              <a:rPr lang="en-US" dirty="0" smtClean="0"/>
              <a:t>) unit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penghuni</a:t>
            </a:r>
            <a:r>
              <a:rPr lang="en-US" dirty="0" smtClean="0"/>
              <a:t> 5 (lima)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Pemakaian</a:t>
            </a:r>
            <a:r>
              <a:rPr lang="en-US" dirty="0" smtClean="0"/>
              <a:t> air 150 liter/</a:t>
            </a:r>
            <a:r>
              <a:rPr lang="en-US" dirty="0" err="1" smtClean="0"/>
              <a:t>orang</a:t>
            </a:r>
            <a:r>
              <a:rPr lang="en-US" dirty="0" smtClean="0"/>
              <a:t>/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</a:p>
          <a:p>
            <a:r>
              <a:rPr lang="en-US" dirty="0" smtClean="0"/>
              <a:t> Air </a:t>
            </a:r>
            <a:r>
              <a:rPr lang="en-US" dirty="0" err="1" smtClean="0"/>
              <a:t>limbah</a:t>
            </a:r>
            <a:r>
              <a:rPr lang="en-US" dirty="0" smtClean="0"/>
              <a:t> : 80% x 5 x 150 l/o/hr = 600 l/</a:t>
            </a:r>
            <a:r>
              <a:rPr lang="en-US" dirty="0" err="1" smtClean="0"/>
              <a:t>rumah</a:t>
            </a:r>
            <a:r>
              <a:rPr lang="en-US" dirty="0" smtClean="0"/>
              <a:t>/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merencanakan</a:t>
            </a:r>
            <a:r>
              <a:rPr lang="en-US" dirty="0" smtClean="0"/>
              <a:t>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smtClean="0"/>
              <a:t>      Lateral, minimum diameter 150 mm </a:t>
            </a:r>
          </a:p>
          <a:p>
            <a:pPr>
              <a:buNone/>
            </a:pPr>
            <a:r>
              <a:rPr lang="en-US" dirty="0" smtClean="0"/>
              <a:t>      </a:t>
            </a:r>
            <a:r>
              <a:rPr lang="en-US" dirty="0" err="1" smtClean="0"/>
              <a:t>Submain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 Main (</a:t>
            </a:r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) diameter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2000 mm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Jenis</a:t>
            </a:r>
            <a:r>
              <a:rPr lang="en-US" b="1" dirty="0" smtClean="0"/>
              <a:t> </a:t>
            </a:r>
            <a:r>
              <a:rPr lang="en-US" b="1" dirty="0" err="1" smtClean="0"/>
              <a:t>pengaliran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penyaluran</a:t>
            </a:r>
            <a:r>
              <a:rPr lang="en-US" dirty="0" smtClean="0"/>
              <a:t> air </a:t>
            </a:r>
            <a:r>
              <a:rPr lang="en-US" dirty="0" err="1" smtClean="0"/>
              <a:t>buangan</a:t>
            </a:r>
            <a:r>
              <a:rPr lang="en-US" dirty="0" smtClean="0"/>
              <a:t>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dua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jenis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a. </a:t>
            </a:r>
            <a:r>
              <a:rPr lang="en-US" dirty="0" err="1" smtClean="0"/>
              <a:t>Pengaliran</a:t>
            </a:r>
            <a:r>
              <a:rPr lang="en-US" dirty="0" smtClean="0"/>
              <a:t> yang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tekanan</a:t>
            </a:r>
            <a:r>
              <a:rPr lang="en-US" dirty="0" smtClean="0"/>
              <a:t> 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pengaliran</a:t>
            </a:r>
            <a:r>
              <a:rPr lang="en-US" dirty="0" smtClean="0"/>
              <a:t> yang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pemompaan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saluran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tertutup</a:t>
            </a:r>
            <a:r>
              <a:rPr lang="en-US" dirty="0" smtClean="0"/>
              <a:t>,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muka</a:t>
            </a:r>
            <a:r>
              <a:rPr lang="en-US" dirty="0" smtClean="0"/>
              <a:t> air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berhubungan</a:t>
            </a:r>
            <a:r>
              <a:rPr lang="en-US" dirty="0" smtClean="0"/>
              <a:t> </a:t>
            </a:r>
            <a:r>
              <a:rPr lang="en-US" dirty="0" err="1" smtClean="0"/>
              <a:t>secarabebas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tekanan</a:t>
            </a:r>
            <a:r>
              <a:rPr lang="en-US" dirty="0" smtClean="0"/>
              <a:t> </a:t>
            </a:r>
            <a:r>
              <a:rPr lang="en-US" dirty="0" err="1" smtClean="0"/>
              <a:t>atmosfer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b. </a:t>
            </a:r>
            <a:r>
              <a:rPr lang="en-US" dirty="0" err="1" smtClean="0"/>
              <a:t>pengaliran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bersifat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terbuka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tertutup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pengaliran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gravitasi</a:t>
            </a:r>
            <a:r>
              <a:rPr lang="en-US" dirty="0" smtClean="0"/>
              <a:t>,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air </a:t>
            </a:r>
            <a:r>
              <a:rPr lang="en-US" dirty="0" err="1" smtClean="0"/>
              <a:t>buangan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berhubungan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udara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Syarat</a:t>
            </a:r>
            <a:r>
              <a:rPr lang="en-US" b="1" dirty="0" smtClean="0"/>
              <a:t> </a:t>
            </a:r>
            <a:r>
              <a:rPr lang="en-US" b="1" dirty="0" err="1" smtClean="0"/>
              <a:t>pengaliran</a:t>
            </a:r>
            <a:r>
              <a:rPr lang="en-US" b="1" dirty="0" smtClean="0"/>
              <a:t> </a:t>
            </a:r>
            <a:r>
              <a:rPr lang="en-US" b="1" dirty="0" err="1" smtClean="0"/>
              <a:t>di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penyaluran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91264" cy="5517232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2000" dirty="0" err="1" smtClean="0"/>
              <a:t>Pengaliran</a:t>
            </a:r>
            <a:r>
              <a:rPr lang="en-US" sz="2000" dirty="0" smtClean="0"/>
              <a:t> air </a:t>
            </a:r>
            <a:r>
              <a:rPr lang="en-US" sz="2000" dirty="0" err="1" smtClean="0"/>
              <a:t>buangan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saluran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gravitasi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err="1" smtClean="0"/>
              <a:t>Pengaliran</a:t>
            </a:r>
            <a:r>
              <a:rPr lang="en-US" sz="2000" dirty="0" smtClean="0"/>
              <a:t> </a:t>
            </a:r>
            <a:r>
              <a:rPr lang="en-US" sz="2000" dirty="0" err="1" smtClean="0"/>
              <a:t>hampir</a:t>
            </a:r>
            <a:r>
              <a:rPr lang="en-US" sz="2000" dirty="0" smtClean="0"/>
              <a:t> </a:t>
            </a:r>
            <a:r>
              <a:rPr lang="en-US" sz="2000" dirty="0" err="1" smtClean="0"/>
              <a:t>selalu</a:t>
            </a:r>
            <a:r>
              <a:rPr lang="en-US" sz="2000" dirty="0" smtClean="0"/>
              <a:t> un-steady </a:t>
            </a:r>
            <a:r>
              <a:rPr lang="en-US" sz="2000" dirty="0" err="1" smtClean="0"/>
              <a:t>terkadang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non-uniform</a:t>
            </a:r>
          </a:p>
          <a:p>
            <a:pPr marL="457200" indent="-457200">
              <a:buAutoNum type="arabicPeriod"/>
            </a:pPr>
            <a:r>
              <a:rPr lang="en-US" sz="2000" dirty="0" err="1" smtClean="0"/>
              <a:t>Aliran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membawa</a:t>
            </a:r>
            <a:r>
              <a:rPr lang="en-US" sz="2000" dirty="0" smtClean="0"/>
              <a:t> material yang </a:t>
            </a:r>
            <a:r>
              <a:rPr lang="en-US" sz="2000" dirty="0" err="1" smtClean="0"/>
              <a:t>terdapat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aliran</a:t>
            </a:r>
            <a:r>
              <a:rPr lang="en-US" sz="2000" dirty="0" smtClean="0"/>
              <a:t> </a:t>
            </a:r>
            <a:r>
              <a:rPr lang="en-US" sz="2000" dirty="0" err="1" smtClean="0"/>
              <a:t>meskipun</a:t>
            </a:r>
            <a:r>
              <a:rPr lang="en-US" sz="2000" dirty="0" smtClean="0"/>
              <a:t> </a:t>
            </a:r>
            <a:r>
              <a:rPr lang="en-US" sz="2000" dirty="0" err="1" smtClean="0"/>
              <a:t>didalam</a:t>
            </a:r>
            <a:r>
              <a:rPr lang="en-US" sz="2000" dirty="0" smtClean="0"/>
              <a:t> </a:t>
            </a:r>
            <a:r>
              <a:rPr lang="en-US" sz="2000" dirty="0" err="1" smtClean="0"/>
              <a:t>kondisi</a:t>
            </a:r>
            <a:r>
              <a:rPr lang="en-US" sz="2000" dirty="0" smtClean="0"/>
              <a:t> debit minimum </a:t>
            </a:r>
            <a:r>
              <a:rPr lang="en-US" sz="2000" dirty="0" err="1" smtClean="0"/>
              <a:t>sampai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pengolahan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err="1" smtClean="0"/>
              <a:t>Dianjurkandapat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membersihkan</a:t>
            </a:r>
            <a:r>
              <a:rPr lang="en-US" sz="2000" dirty="0" smtClean="0"/>
              <a:t> </a:t>
            </a:r>
            <a:r>
              <a:rPr lang="en-US" sz="2000" dirty="0" err="1" smtClean="0"/>
              <a:t>saluran</a:t>
            </a:r>
            <a:r>
              <a:rPr lang="en-US" sz="2000" dirty="0" smtClean="0"/>
              <a:t> </a:t>
            </a:r>
            <a:r>
              <a:rPr lang="en-US" sz="2000" dirty="0" err="1" smtClean="0"/>
              <a:t>sendiri</a:t>
            </a:r>
            <a:r>
              <a:rPr lang="en-US" sz="2000" dirty="0" smtClean="0"/>
              <a:t> (self cleaning)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kecepatan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disyaratkan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kecepatan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menimbulkan</a:t>
            </a:r>
            <a:r>
              <a:rPr lang="en-US" sz="2000" dirty="0" smtClean="0"/>
              <a:t> </a:t>
            </a:r>
            <a:r>
              <a:rPr lang="en-US" sz="2000" dirty="0" err="1" smtClean="0"/>
              <a:t>kerusakan</a:t>
            </a:r>
            <a:r>
              <a:rPr lang="en-US" sz="2000" dirty="0" smtClean="0"/>
              <a:t> (</a:t>
            </a:r>
            <a:r>
              <a:rPr lang="en-US" sz="2000" dirty="0" err="1" smtClean="0"/>
              <a:t>pengikisan</a:t>
            </a:r>
            <a:r>
              <a:rPr lang="en-US" sz="2000" dirty="0" smtClean="0"/>
              <a:t>)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permukaan</a:t>
            </a:r>
            <a:r>
              <a:rPr lang="en-US" sz="2000" dirty="0" smtClean="0"/>
              <a:t> </a:t>
            </a:r>
            <a:r>
              <a:rPr lang="en-US" sz="2000" dirty="0" err="1" smtClean="0"/>
              <a:t>saluran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err="1" smtClean="0"/>
              <a:t>Pengaliran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mensirkulasikan</a:t>
            </a:r>
            <a:r>
              <a:rPr lang="en-US" sz="2000" dirty="0" smtClean="0"/>
              <a:t> </a:t>
            </a:r>
            <a:r>
              <a:rPr lang="en-US" sz="2000" dirty="0" err="1" smtClean="0"/>
              <a:t>udara</a:t>
            </a:r>
            <a:r>
              <a:rPr lang="en-US" sz="2000" dirty="0" smtClean="0"/>
              <a:t>/gas-gas </a:t>
            </a:r>
            <a:r>
              <a:rPr lang="en-US" sz="2000" dirty="0" err="1" smtClean="0"/>
              <a:t>sehingga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ter</a:t>
            </a:r>
            <a:r>
              <a:rPr lang="en-US" sz="2000" dirty="0" smtClean="0"/>
              <a:t> </a:t>
            </a:r>
            <a:r>
              <a:rPr lang="en-US" sz="2000" dirty="0" err="1" smtClean="0"/>
              <a:t>akumulasi</a:t>
            </a:r>
            <a:r>
              <a:rPr lang="en-US" sz="2000" dirty="0" smtClean="0"/>
              <a:t> </a:t>
            </a:r>
            <a:r>
              <a:rPr lang="en-US" sz="2000" dirty="0" err="1" smtClean="0"/>
              <a:t>didalam</a:t>
            </a:r>
            <a:r>
              <a:rPr lang="en-US" sz="2000" dirty="0" smtClean="0"/>
              <a:t> </a:t>
            </a:r>
            <a:r>
              <a:rPr lang="en-US" sz="2000" dirty="0" err="1" smtClean="0"/>
              <a:t>saluran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err="1" smtClean="0"/>
              <a:t>Pengaliran</a:t>
            </a:r>
            <a:r>
              <a:rPr lang="en-US" sz="2000" dirty="0" smtClean="0"/>
              <a:t> air </a:t>
            </a:r>
            <a:r>
              <a:rPr lang="en-US" sz="2000" dirty="0" err="1" smtClean="0"/>
              <a:t>buangan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tiba</a:t>
            </a:r>
            <a:r>
              <a:rPr lang="en-US" sz="2000" dirty="0" smtClean="0"/>
              <a:t> </a:t>
            </a:r>
            <a:r>
              <a:rPr lang="en-US" sz="2000" dirty="0" err="1" smtClean="0"/>
              <a:t>secepatnya</a:t>
            </a:r>
            <a:r>
              <a:rPr lang="en-US" sz="2000" dirty="0" smtClean="0"/>
              <a:t> </a:t>
            </a:r>
            <a:r>
              <a:rPr lang="en-US" sz="2000" dirty="0" err="1" smtClean="0"/>
              <a:t>sampai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pengolahan</a:t>
            </a:r>
            <a:r>
              <a:rPr lang="en-US" sz="2000" dirty="0" smtClean="0"/>
              <a:t> air </a:t>
            </a:r>
            <a:r>
              <a:rPr lang="en-US" sz="2000" dirty="0" err="1" smtClean="0"/>
              <a:t>buangan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menghindari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terjadinya</a:t>
            </a:r>
            <a:r>
              <a:rPr lang="en-US" sz="2000" dirty="0" smtClean="0"/>
              <a:t> </a:t>
            </a:r>
            <a:r>
              <a:rPr lang="en-US" sz="2000" dirty="0" err="1" smtClean="0"/>
              <a:t>pembusukan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pengaliran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18 jam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daerah</a:t>
            </a:r>
            <a:r>
              <a:rPr lang="en-US" sz="2000" dirty="0" smtClean="0"/>
              <a:t> </a:t>
            </a:r>
            <a:r>
              <a:rPr lang="en-US" sz="2000" dirty="0" err="1" smtClean="0"/>
              <a:t>tropis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Penempatan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pemasangan</a:t>
            </a:r>
            <a:r>
              <a:rPr lang="en-US" b="1" dirty="0" smtClean="0"/>
              <a:t> </a:t>
            </a:r>
            <a:r>
              <a:rPr lang="en-US" b="1" dirty="0" err="1" smtClean="0"/>
              <a:t>saluran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51723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1.macam </a:t>
            </a:r>
            <a:r>
              <a:rPr lang="en-US" sz="2800" dirty="0" err="1" smtClean="0"/>
              <a:t>jalan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dilalui</a:t>
            </a:r>
            <a:r>
              <a:rPr lang="en-US" sz="2800" dirty="0" smtClean="0"/>
              <a:t>/</a:t>
            </a:r>
            <a:r>
              <a:rPr lang="en-US" sz="2800" dirty="0" err="1" smtClean="0"/>
              <a:t>tempat</a:t>
            </a:r>
            <a:r>
              <a:rPr lang="en-US" sz="2800" dirty="0" smtClean="0"/>
              <a:t> </a:t>
            </a:r>
            <a:r>
              <a:rPr lang="en-US" sz="2800" dirty="0" err="1" smtClean="0"/>
              <a:t>saluran</a:t>
            </a:r>
            <a:r>
              <a:rPr lang="en-US" sz="2800" dirty="0" smtClean="0"/>
              <a:t> </a:t>
            </a:r>
            <a:r>
              <a:rPr lang="en-US" sz="2800" dirty="0" err="1" smtClean="0"/>
              <a:t>ditanam</a:t>
            </a:r>
            <a:r>
              <a:rPr lang="en-US" sz="2800" dirty="0" smtClean="0"/>
              <a:t>, </a:t>
            </a:r>
            <a:r>
              <a:rPr lang="en-US" sz="2800" dirty="0" err="1" smtClean="0"/>
              <a:t>mengingat</a:t>
            </a:r>
            <a:r>
              <a:rPr lang="en-US" sz="2800" dirty="0" smtClean="0"/>
              <a:t> </a:t>
            </a:r>
            <a:r>
              <a:rPr lang="en-US" sz="2800" dirty="0" err="1" smtClean="0"/>
              <a:t>gaya</a:t>
            </a:r>
            <a:r>
              <a:rPr lang="en-US" sz="2800" dirty="0" smtClean="0"/>
              <a:t> </a:t>
            </a:r>
            <a:r>
              <a:rPr lang="en-US" sz="2800" dirty="0" err="1" smtClean="0"/>
              <a:t>berat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mempengaruhinya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2. </a:t>
            </a:r>
            <a:r>
              <a:rPr lang="en-US" sz="2800" dirty="0" err="1" smtClean="0"/>
              <a:t>pengaruh</a:t>
            </a:r>
            <a:r>
              <a:rPr lang="en-US" sz="2800" dirty="0" smtClean="0"/>
              <a:t> </a:t>
            </a:r>
            <a:r>
              <a:rPr lang="en-US" sz="2800" dirty="0" err="1" smtClean="0"/>
              <a:t>bangunan-bangunan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ada</a:t>
            </a:r>
            <a:r>
              <a:rPr lang="en-US" sz="2800" dirty="0" smtClean="0"/>
              <a:t>, </a:t>
            </a:r>
            <a:r>
              <a:rPr lang="en-US" sz="2800" dirty="0" err="1" smtClean="0"/>
              <a:t>mengingat</a:t>
            </a:r>
            <a:r>
              <a:rPr lang="en-US" sz="2800" dirty="0" smtClean="0"/>
              <a:t> </a:t>
            </a:r>
            <a:r>
              <a:rPr lang="en-US" sz="2800" dirty="0" err="1" smtClean="0"/>
              <a:t>fondasi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gaya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berpengaruh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3. </a:t>
            </a:r>
            <a:r>
              <a:rPr lang="en-US" sz="2800" dirty="0" err="1" smtClean="0"/>
              <a:t>Jenis</a:t>
            </a:r>
            <a:r>
              <a:rPr lang="en-US" sz="2800" dirty="0" smtClean="0"/>
              <a:t> </a:t>
            </a:r>
            <a:r>
              <a:rPr lang="en-US" sz="2800" dirty="0" err="1" smtClean="0"/>
              <a:t>tanah</a:t>
            </a:r>
            <a:r>
              <a:rPr lang="en-US" sz="2800" dirty="0" smtClean="0"/>
              <a:t> yang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ditanami</a:t>
            </a:r>
            <a:r>
              <a:rPr lang="en-US" sz="2800" dirty="0" smtClean="0"/>
              <a:t> </a:t>
            </a:r>
            <a:r>
              <a:rPr lang="en-US" sz="2800" dirty="0" err="1" smtClean="0"/>
              <a:t>pipa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4.Adanya </a:t>
            </a:r>
            <a:r>
              <a:rPr lang="en-US" sz="2800" dirty="0" err="1" smtClean="0"/>
              <a:t>saluran-saluran</a:t>
            </a:r>
            <a:r>
              <a:rPr lang="en-US" sz="2800" dirty="0" smtClean="0"/>
              <a:t> lain </a:t>
            </a:r>
            <a:r>
              <a:rPr lang="en-US" sz="2800" dirty="0" err="1" smtClean="0"/>
              <a:t>seperti</a:t>
            </a:r>
            <a:r>
              <a:rPr lang="en-US" sz="2800" dirty="0" smtClean="0"/>
              <a:t> </a:t>
            </a:r>
            <a:r>
              <a:rPr lang="en-US" sz="2800" dirty="0" err="1" smtClean="0"/>
              <a:t>saluran</a:t>
            </a:r>
            <a:r>
              <a:rPr lang="en-US" sz="2800" dirty="0" smtClean="0"/>
              <a:t> air </a:t>
            </a:r>
            <a:r>
              <a:rPr lang="en-US" sz="2800" dirty="0" err="1" smtClean="0"/>
              <a:t>minum</a:t>
            </a:r>
            <a:r>
              <a:rPr lang="en-US" sz="2800" dirty="0" smtClean="0"/>
              <a:t> , </a:t>
            </a:r>
            <a:r>
              <a:rPr lang="en-US" sz="2800" dirty="0" err="1" smtClean="0"/>
              <a:t>saluran</a:t>
            </a:r>
            <a:r>
              <a:rPr lang="en-US" sz="2800" dirty="0" smtClean="0"/>
              <a:t> gas, </a:t>
            </a:r>
            <a:r>
              <a:rPr lang="en-US" sz="2800" dirty="0" err="1" smtClean="0"/>
              <a:t>saluran</a:t>
            </a:r>
            <a:r>
              <a:rPr lang="en-US" sz="2800" dirty="0" smtClean="0"/>
              <a:t> </a:t>
            </a:r>
            <a:r>
              <a:rPr lang="en-US" sz="2800" dirty="0" err="1" smtClean="0"/>
              <a:t>listrik</a:t>
            </a:r>
            <a:r>
              <a:rPr lang="en-US" sz="2800" dirty="0" smtClean="0"/>
              <a:t>. </a:t>
            </a:r>
            <a:r>
              <a:rPr lang="en-US" sz="2800" dirty="0" err="1" smtClean="0"/>
              <a:t>Jika</a:t>
            </a:r>
            <a:r>
              <a:rPr lang="en-US" sz="2800" dirty="0" smtClean="0"/>
              <a:t> </a:t>
            </a:r>
            <a:r>
              <a:rPr lang="en-US" sz="2800" dirty="0" err="1" smtClean="0"/>
              <a:t>saluranitu</a:t>
            </a:r>
            <a:r>
              <a:rPr lang="en-US" sz="2800" dirty="0" smtClean="0"/>
              <a:t> </a:t>
            </a:r>
            <a:r>
              <a:rPr lang="en-US" sz="2800" dirty="0" err="1" smtClean="0"/>
              <a:t>terlintasi</a:t>
            </a:r>
            <a:r>
              <a:rPr lang="en-US" sz="2800" dirty="0" smtClean="0"/>
              <a:t> </a:t>
            </a:r>
            <a:r>
              <a:rPr lang="en-US" sz="2800" dirty="0" err="1" smtClean="0"/>
              <a:t>maka</a:t>
            </a:r>
            <a:r>
              <a:rPr lang="en-US" sz="2800" dirty="0" smtClean="0"/>
              <a:t> </a:t>
            </a:r>
            <a:r>
              <a:rPr lang="en-US" sz="2800" dirty="0" err="1" smtClean="0"/>
              <a:t>saluran</a:t>
            </a:r>
            <a:r>
              <a:rPr lang="en-US" sz="2800" dirty="0" smtClean="0"/>
              <a:t> air </a:t>
            </a:r>
            <a:r>
              <a:rPr lang="en-US" sz="2800" dirty="0" err="1" smtClean="0"/>
              <a:t>kotor</a:t>
            </a:r>
            <a:r>
              <a:rPr lang="en-US" sz="2800" dirty="0" smtClean="0"/>
              <a:t> </a:t>
            </a:r>
            <a:r>
              <a:rPr lang="en-US" sz="2800" dirty="0" err="1" smtClean="0"/>
              <a:t>sebaiknya</a:t>
            </a:r>
            <a:r>
              <a:rPr lang="en-US" sz="2800" dirty="0" smtClean="0"/>
              <a:t> </a:t>
            </a:r>
            <a:r>
              <a:rPr lang="en-US" sz="2800" dirty="0" err="1" smtClean="0"/>
              <a:t>ditempatkan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bawahnya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5. </a:t>
            </a:r>
            <a:r>
              <a:rPr lang="en-US" sz="2800" dirty="0" err="1" smtClean="0"/>
              <a:t>Ketebalan</a:t>
            </a:r>
            <a:r>
              <a:rPr lang="en-US" sz="2800" dirty="0" smtClean="0"/>
              <a:t> </a:t>
            </a:r>
            <a:r>
              <a:rPr lang="en-US" sz="2800" dirty="0" err="1" smtClean="0"/>
              <a:t>tanah</a:t>
            </a:r>
            <a:r>
              <a:rPr lang="en-US" sz="2800" dirty="0" smtClean="0"/>
              <a:t> </a:t>
            </a:r>
            <a:r>
              <a:rPr lang="en-US" sz="2800" dirty="0" err="1" smtClean="0"/>
              <a:t>urugan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kedalaman</a:t>
            </a:r>
            <a:r>
              <a:rPr lang="en-US" sz="2800" dirty="0" smtClean="0"/>
              <a:t> </a:t>
            </a:r>
            <a:r>
              <a:rPr lang="en-US" sz="2800" dirty="0" err="1" smtClean="0"/>
              <a:t>pipa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muka</a:t>
            </a:r>
            <a:r>
              <a:rPr lang="en-US" sz="2800" dirty="0" smtClean="0"/>
              <a:t> </a:t>
            </a:r>
            <a:r>
              <a:rPr lang="en-US" sz="2800" dirty="0" err="1" smtClean="0"/>
              <a:t>tanah</a:t>
            </a:r>
            <a:r>
              <a:rPr lang="en-US" sz="2800" dirty="0" smtClean="0"/>
              <a:t>,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disesuaikan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diameter </a:t>
            </a:r>
            <a:r>
              <a:rPr lang="en-US" sz="2800" dirty="0" err="1" smtClean="0"/>
              <a:t>saluran</a:t>
            </a:r>
            <a:r>
              <a:rPr lang="en-US" sz="2800" dirty="0" smtClean="0"/>
              <a:t> (minimum 1.20 m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maksimum</a:t>
            </a:r>
            <a:r>
              <a:rPr lang="en-US" sz="2800" dirty="0" smtClean="0"/>
              <a:t> 7 m </a:t>
            </a:r>
            <a:r>
              <a:rPr lang="en-US" sz="2800" dirty="0" err="1" smtClean="0"/>
              <a:t>utk</a:t>
            </a:r>
            <a:r>
              <a:rPr lang="en-US" sz="2800" dirty="0" smtClean="0"/>
              <a:t> </a:t>
            </a:r>
            <a:r>
              <a:rPr lang="en-US" sz="2800" dirty="0" err="1" smtClean="0"/>
              <a:t>pipa</a:t>
            </a:r>
            <a:r>
              <a:rPr lang="en-US" sz="2800" dirty="0" smtClean="0"/>
              <a:t> lateral </a:t>
            </a:r>
            <a:r>
              <a:rPr lang="en-US" sz="2800" dirty="0" err="1" smtClean="0"/>
              <a:t>induk</a:t>
            </a:r>
            <a:r>
              <a:rPr lang="en-US" sz="2800" dirty="0" smtClean="0"/>
              <a:t>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(public sewer) </a:t>
            </a:r>
            <a:r>
              <a:rPr lang="en-US" dirty="0" err="1" smtClean="0"/>
              <a:t>dimulai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lateral </a:t>
            </a:r>
            <a:r>
              <a:rPr lang="en-US" dirty="0" err="1" smtClean="0"/>
              <a:t>ditempatkan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5172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 marL="457200" indent="-457200">
              <a:buAutoNum type="arabicPeriod"/>
            </a:pPr>
            <a:r>
              <a:rPr lang="en-US" dirty="0" smtClean="0"/>
              <a:t>Di </a:t>
            </a:r>
            <a:r>
              <a:rPr lang="en-US" dirty="0" err="1" smtClean="0"/>
              <a:t>Tepi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:</a:t>
            </a:r>
          </a:p>
          <a:p>
            <a:pPr lvl="1"/>
            <a:r>
              <a:rPr lang="en-US" sz="2400" dirty="0" err="1" smtClean="0"/>
              <a:t>Sebaiknya</a:t>
            </a:r>
            <a:r>
              <a:rPr lang="en-US" sz="2400" dirty="0" smtClean="0"/>
              <a:t> </a:t>
            </a:r>
            <a:r>
              <a:rPr lang="en-US" sz="2400" dirty="0" err="1" smtClean="0"/>
              <a:t>dibawah</a:t>
            </a:r>
            <a:r>
              <a:rPr lang="en-US" sz="2400" dirty="0" smtClean="0"/>
              <a:t> </a:t>
            </a:r>
            <a:r>
              <a:rPr lang="en-US" sz="2400" dirty="0" err="1" smtClean="0"/>
              <a:t>trotoar</a:t>
            </a:r>
            <a:r>
              <a:rPr lang="en-US" sz="2400" dirty="0" smtClean="0"/>
              <a:t> 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tanggul</a:t>
            </a:r>
            <a:r>
              <a:rPr lang="en-US" sz="2400" dirty="0" smtClean="0"/>
              <a:t> jalan.hal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mengingat</a:t>
            </a:r>
            <a:r>
              <a:rPr lang="en-US" sz="2400" dirty="0" smtClean="0"/>
              <a:t> </a:t>
            </a:r>
            <a:r>
              <a:rPr lang="en-US" sz="2400" dirty="0" err="1" smtClean="0"/>
              <a:t>kemungkinan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penggalian</a:t>
            </a:r>
            <a:r>
              <a:rPr lang="en-US" sz="2400" dirty="0" smtClean="0"/>
              <a:t> </a:t>
            </a:r>
            <a:r>
              <a:rPr lang="en-US" sz="2400" dirty="0" err="1" smtClean="0"/>
              <a:t>dikemudian</a:t>
            </a:r>
            <a:r>
              <a:rPr lang="en-US" sz="2400" dirty="0" smtClean="0"/>
              <a:t> </a:t>
            </a:r>
            <a:r>
              <a:rPr lang="en-US" sz="2400" dirty="0" err="1" smtClean="0"/>
              <a:t>hari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perbaikan</a:t>
            </a:r>
            <a:endParaRPr lang="en-US" sz="2400" dirty="0" smtClean="0"/>
          </a:p>
          <a:p>
            <a:pPr lvl="1"/>
            <a:r>
              <a:rPr lang="en-US" sz="2400" dirty="0" err="1" smtClean="0"/>
              <a:t>Penerimaan</a:t>
            </a:r>
            <a:r>
              <a:rPr lang="en-US" sz="2400" dirty="0" smtClean="0"/>
              <a:t> air </a:t>
            </a:r>
            <a:r>
              <a:rPr lang="en-US" sz="2400" dirty="0" err="1" smtClean="0"/>
              <a:t>kotor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kanan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kiri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sama</a:t>
            </a:r>
            <a:r>
              <a:rPr lang="en-US" sz="2400" dirty="0" smtClean="0"/>
              <a:t>,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dipasang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tepi</a:t>
            </a:r>
            <a:r>
              <a:rPr lang="en-US" sz="2400" dirty="0" smtClean="0"/>
              <a:t> </a:t>
            </a:r>
            <a:r>
              <a:rPr lang="en-US" sz="2400" dirty="0" err="1" smtClean="0"/>
              <a:t>jalan</a:t>
            </a:r>
            <a:r>
              <a:rPr lang="en-US" sz="2400" dirty="0" smtClean="0"/>
              <a:t>,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bagian</a:t>
            </a:r>
            <a:r>
              <a:rPr lang="en-US" sz="2400" dirty="0" smtClean="0"/>
              <a:t> </a:t>
            </a:r>
            <a:r>
              <a:rPr lang="en-US" sz="2400" dirty="0" err="1" smtClean="0"/>
              <a:t>mana</a:t>
            </a:r>
            <a:r>
              <a:rPr lang="en-US" sz="2400" dirty="0" smtClean="0"/>
              <a:t> yang </a:t>
            </a:r>
            <a:r>
              <a:rPr lang="en-US" sz="2400" dirty="0" smtClean="0">
                <a:solidFill>
                  <a:srgbClr val="FF0000"/>
                </a:solidFill>
              </a:rPr>
              <a:t>paling </a:t>
            </a:r>
            <a:r>
              <a:rPr lang="en-US" sz="2400" dirty="0" err="1" smtClean="0">
                <a:solidFill>
                  <a:srgbClr val="FF0000"/>
                </a:solidFill>
              </a:rPr>
              <a:t>banyak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sambungannya</a:t>
            </a:r>
            <a:r>
              <a:rPr lang="en-US" sz="2400" dirty="0" smtClean="0"/>
              <a:t> (paling </a:t>
            </a:r>
            <a:r>
              <a:rPr lang="en-US" sz="2400" dirty="0" err="1" smtClean="0"/>
              <a:t>banyak</a:t>
            </a:r>
            <a:r>
              <a:rPr lang="en-US" sz="2400" dirty="0" smtClean="0"/>
              <a:t> </a:t>
            </a:r>
            <a:r>
              <a:rPr lang="en-US" sz="2400" dirty="0" err="1" smtClean="0"/>
              <a:t>rumah-rumahnya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err="1" smtClean="0"/>
              <a:t>Saluran</a:t>
            </a:r>
            <a:r>
              <a:rPr lang="en-US" sz="2400" dirty="0" smtClean="0"/>
              <a:t>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diletakkan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kiri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kanan</a:t>
            </a:r>
            <a:r>
              <a:rPr lang="en-US" sz="2400" dirty="0" smtClean="0"/>
              <a:t> </a:t>
            </a:r>
            <a:r>
              <a:rPr lang="en-US" sz="2400" dirty="0" err="1" smtClean="0"/>
              <a:t>jalan</a:t>
            </a:r>
            <a:r>
              <a:rPr lang="en-US" sz="2400" dirty="0" smtClean="0"/>
              <a:t> </a:t>
            </a: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disebelah</a:t>
            </a:r>
            <a:r>
              <a:rPr lang="en-US" sz="2400" dirty="0" smtClean="0"/>
              <a:t> </a:t>
            </a:r>
            <a:r>
              <a:rPr lang="en-US" sz="2400" dirty="0" err="1" smtClean="0"/>
              <a:t>sisi</a:t>
            </a:r>
            <a:r>
              <a:rPr lang="en-US" sz="2400" dirty="0" smtClean="0"/>
              <a:t> </a:t>
            </a:r>
            <a:r>
              <a:rPr lang="en-US" sz="2400" dirty="0" err="1" smtClean="0"/>
              <a:t>kiri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kanan</a:t>
            </a:r>
            <a:r>
              <a:rPr lang="en-US" sz="2400" dirty="0" smtClean="0"/>
              <a:t> </a:t>
            </a:r>
            <a:r>
              <a:rPr lang="en-US" sz="2400" dirty="0" err="1" smtClean="0"/>
              <a:t>jalan</a:t>
            </a:r>
            <a:r>
              <a:rPr lang="en-US" sz="2400" dirty="0" smtClean="0"/>
              <a:t> </a:t>
            </a:r>
            <a:r>
              <a:rPr lang="en-US" sz="2400" dirty="0" err="1" smtClean="0"/>
              <a:t>terdapat</a:t>
            </a:r>
            <a:r>
              <a:rPr lang="en-US" sz="2400" dirty="0" smtClean="0"/>
              <a:t> </a:t>
            </a:r>
            <a:r>
              <a:rPr lang="en-US" sz="2400" dirty="0" err="1" smtClean="0"/>
              <a:t>banyak</a:t>
            </a:r>
            <a:r>
              <a:rPr lang="en-US" sz="2400" dirty="0" smtClean="0"/>
              <a:t> </a:t>
            </a:r>
            <a:r>
              <a:rPr lang="en-US" sz="2400" dirty="0" err="1" smtClean="0"/>
              <a:t>sekali</a:t>
            </a:r>
            <a:r>
              <a:rPr lang="en-US" sz="2400" dirty="0" smtClean="0"/>
              <a:t> </a:t>
            </a:r>
            <a:r>
              <a:rPr lang="en-US" sz="2400" dirty="0" err="1" smtClean="0"/>
              <a:t>rumah</a:t>
            </a:r>
            <a:r>
              <a:rPr lang="en-US" sz="2400" dirty="0" smtClean="0"/>
              <a:t>/</a:t>
            </a:r>
            <a:r>
              <a:rPr lang="en-US" sz="2400" dirty="0" err="1" smtClean="0"/>
              <a:t>bangunan</a:t>
            </a: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dirty="0" smtClean="0"/>
              <a:t>2. Di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, </a:t>
            </a:r>
            <a:r>
              <a:rPr lang="en-US" dirty="0" err="1" smtClean="0"/>
              <a:t>bila</a:t>
            </a:r>
            <a:r>
              <a:rPr lang="en-US" dirty="0" smtClean="0"/>
              <a:t> :</a:t>
            </a:r>
          </a:p>
          <a:p>
            <a:pPr marL="457200" indent="-457200"/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/</a:t>
            </a:r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/</a:t>
            </a:r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dirty="0" err="1" smtClean="0"/>
              <a:t>disisi</a:t>
            </a:r>
            <a:r>
              <a:rPr lang="en-US" dirty="0" smtClean="0"/>
              <a:t> </a:t>
            </a:r>
            <a:r>
              <a:rPr lang="en-US" dirty="0" err="1" smtClean="0"/>
              <a:t>lainnya,maka</a:t>
            </a:r>
            <a:r>
              <a:rPr lang="en-US" dirty="0" smtClean="0"/>
              <a:t> </a:t>
            </a:r>
            <a:r>
              <a:rPr lang="en-US" dirty="0" err="1" smtClean="0"/>
              <a:t>penanaman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diletakkan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sebelah</a:t>
            </a:r>
            <a:r>
              <a:rPr lang="en-US" dirty="0" smtClean="0"/>
              <a:t>,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elevasi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r>
              <a:rPr lang="en-US" dirty="0" smtClean="0"/>
              <a:t>. </a:t>
            </a:r>
          </a:p>
          <a:p>
            <a:pPr marL="457200" indent="-457200"/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lebar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kiri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r>
              <a:rPr lang="en-US" dirty="0" smtClean="0"/>
              <a:t> yang </a:t>
            </a:r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banyaknya</a:t>
            </a:r>
            <a:endParaRPr lang="en-US" dirty="0" smtClean="0"/>
          </a:p>
          <a:p>
            <a:pPr marL="457200" indent="-457200"/>
            <a:r>
              <a:rPr lang="en-US" dirty="0" err="1" smtClean="0"/>
              <a:t>Jalan</a:t>
            </a:r>
            <a:r>
              <a:rPr lang="en-US" dirty="0" smtClean="0"/>
              <a:t> yang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/</a:t>
            </a:r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dikedua</a:t>
            </a:r>
            <a:r>
              <a:rPr lang="en-US" dirty="0" smtClean="0"/>
              <a:t> </a:t>
            </a:r>
            <a:r>
              <a:rPr lang="en-US" dirty="0" err="1" smtClean="0"/>
              <a:t>sisinya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elevasi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jalanan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penempatan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Drainase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err="1" smtClean="0"/>
              <a:t>yaitu</a:t>
            </a:r>
            <a:r>
              <a:rPr lang="en-US" sz="3200" dirty="0" smtClean="0"/>
              <a:t> </a:t>
            </a:r>
            <a:r>
              <a:rPr lang="en-US" sz="3200" dirty="0" err="1" smtClean="0"/>
              <a:t>suatu</a:t>
            </a:r>
            <a:r>
              <a:rPr lang="en-US" sz="3200" dirty="0" smtClean="0"/>
              <a:t> </a:t>
            </a: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drainase</a:t>
            </a:r>
            <a:r>
              <a:rPr lang="en-US" sz="3200" dirty="0" smtClean="0"/>
              <a:t> yang </a:t>
            </a:r>
            <a:r>
              <a:rPr lang="en-US" sz="3200" dirty="0" err="1" smtClean="0"/>
              <a:t>menangani</a:t>
            </a:r>
            <a:r>
              <a:rPr lang="en-US" sz="3200" dirty="0" smtClean="0"/>
              <a:t> </a:t>
            </a:r>
            <a:r>
              <a:rPr lang="en-US" sz="3200" dirty="0" err="1" smtClean="0"/>
              <a:t>permasalahan</a:t>
            </a:r>
            <a:r>
              <a:rPr lang="en-US" sz="3200" dirty="0" smtClean="0"/>
              <a:t> </a:t>
            </a:r>
            <a:r>
              <a:rPr lang="en-US" sz="3200" dirty="0" err="1" smtClean="0"/>
              <a:t>kelebihan</a:t>
            </a:r>
            <a:r>
              <a:rPr lang="en-US" sz="3200" dirty="0" smtClean="0"/>
              <a:t> air </a:t>
            </a:r>
            <a:r>
              <a:rPr lang="en-US" sz="3200" dirty="0" err="1" smtClean="0"/>
              <a:t>di</a:t>
            </a:r>
            <a:r>
              <a:rPr lang="en-US" sz="3200" dirty="0" smtClean="0"/>
              <a:t> </a:t>
            </a:r>
            <a:r>
              <a:rPr lang="en-US" sz="3200" dirty="0" err="1" smtClean="0"/>
              <a:t>suatu</a:t>
            </a:r>
            <a:r>
              <a:rPr lang="en-US" sz="3200" dirty="0" smtClean="0"/>
              <a:t> </a:t>
            </a:r>
            <a:r>
              <a:rPr lang="en-US" sz="3200" dirty="0" err="1" smtClean="0"/>
              <a:t>wilayah</a:t>
            </a:r>
            <a:r>
              <a:rPr lang="en-US" sz="3200" dirty="0" smtClean="0"/>
              <a:t> yang </a:t>
            </a:r>
            <a:r>
              <a:rPr lang="en-US" sz="3200" dirty="0" err="1" smtClean="0"/>
              <a:t>meliputi</a:t>
            </a:r>
            <a:r>
              <a:rPr lang="en-US" sz="3200" dirty="0" smtClean="0"/>
              <a:t> </a:t>
            </a:r>
            <a:r>
              <a:rPr lang="en-US" sz="3200" dirty="0" err="1" smtClean="0"/>
              <a:t>drainase</a:t>
            </a:r>
            <a:r>
              <a:rPr lang="en-US" sz="3200" dirty="0" smtClean="0"/>
              <a:t> </a:t>
            </a:r>
            <a:r>
              <a:rPr lang="en-US" sz="3200" dirty="0" err="1" smtClean="0"/>
              <a:t>permukaan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drainase</a:t>
            </a:r>
            <a:r>
              <a:rPr lang="en-US" sz="3200" dirty="0" smtClean="0"/>
              <a:t> </a:t>
            </a:r>
            <a:r>
              <a:rPr lang="en-US" sz="3200" dirty="0" err="1" smtClean="0"/>
              <a:t>bawah</a:t>
            </a:r>
            <a:r>
              <a:rPr lang="en-US" sz="3200" dirty="0" smtClean="0"/>
              <a:t> </a:t>
            </a:r>
            <a:r>
              <a:rPr lang="en-US" sz="3200" dirty="0" err="1" smtClean="0"/>
              <a:t>permukaan</a:t>
            </a:r>
            <a:r>
              <a:rPr lang="en-US" sz="32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Autofit/>
          </a:bodyPr>
          <a:lstStyle/>
          <a:p>
            <a:r>
              <a:rPr lang="en-US" sz="4000" dirty="0" err="1" smtClean="0"/>
              <a:t>Prinsip</a:t>
            </a:r>
            <a:r>
              <a:rPr lang="en-US" sz="4000" dirty="0" smtClean="0"/>
              <a:t> </a:t>
            </a:r>
            <a:r>
              <a:rPr lang="en-US" sz="4000" dirty="0" err="1" smtClean="0"/>
              <a:t>Drainase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075240" cy="5040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err="1" smtClean="0"/>
              <a:t>Drainase</a:t>
            </a:r>
            <a:r>
              <a:rPr lang="en-US" sz="2800" dirty="0" smtClean="0"/>
              <a:t> </a:t>
            </a:r>
            <a:r>
              <a:rPr lang="en-US" sz="2800" dirty="0" err="1" smtClean="0"/>
              <a:t>tradisional</a:t>
            </a:r>
            <a:r>
              <a:rPr lang="en-US" sz="2800" dirty="0" smtClean="0"/>
              <a:t> </a:t>
            </a:r>
            <a:r>
              <a:rPr lang="en-US" sz="2800" dirty="0" err="1" smtClean="0"/>
              <a:t>yaitu</a:t>
            </a:r>
            <a:r>
              <a:rPr lang="en-US" sz="2800" dirty="0" smtClean="0"/>
              <a:t> </a:t>
            </a:r>
            <a:r>
              <a:rPr lang="en-US" sz="2800" dirty="0" err="1" smtClean="0"/>
              <a:t>membuang</a:t>
            </a:r>
            <a:r>
              <a:rPr lang="en-US" sz="2800" dirty="0" smtClean="0"/>
              <a:t> </a:t>
            </a:r>
            <a:r>
              <a:rPr lang="en-US" sz="2800" dirty="0" err="1" smtClean="0"/>
              <a:t>limpasan</a:t>
            </a:r>
            <a:r>
              <a:rPr lang="en-US" sz="2800" dirty="0" smtClean="0"/>
              <a:t> air </a:t>
            </a:r>
            <a:r>
              <a:rPr lang="en-US" sz="2800" dirty="0" err="1" smtClean="0"/>
              <a:t>hujan</a:t>
            </a:r>
            <a:r>
              <a:rPr lang="en-US" sz="2800" dirty="0" smtClean="0"/>
              <a:t> </a:t>
            </a:r>
            <a:r>
              <a:rPr lang="en-US" sz="2800" dirty="0" err="1" smtClean="0"/>
              <a:t>secepatnya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jalur</a:t>
            </a:r>
            <a:r>
              <a:rPr lang="en-US" sz="2800" dirty="0" smtClean="0"/>
              <a:t> </a:t>
            </a:r>
            <a:r>
              <a:rPr lang="en-US" sz="2800" dirty="0" err="1" smtClean="0"/>
              <a:t>sependek-pendeknya</a:t>
            </a:r>
            <a:r>
              <a:rPr lang="en-US" sz="2800" dirty="0" smtClean="0"/>
              <a:t>, yang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mempercepat</a:t>
            </a:r>
            <a:r>
              <a:rPr lang="en-US" sz="2800" dirty="0" smtClean="0"/>
              <a:t> </a:t>
            </a:r>
            <a:r>
              <a:rPr lang="en-US" sz="2800" dirty="0" err="1" smtClean="0"/>
              <a:t>datangnya</a:t>
            </a:r>
            <a:r>
              <a:rPr lang="en-US" sz="2800" dirty="0" smtClean="0"/>
              <a:t> debit </a:t>
            </a:r>
            <a:r>
              <a:rPr lang="en-US" sz="2800" dirty="0" err="1" smtClean="0"/>
              <a:t>puncak</a:t>
            </a:r>
            <a:r>
              <a:rPr lang="en-US" sz="2800" dirty="0" smtClean="0"/>
              <a:t> </a:t>
            </a:r>
            <a:r>
              <a:rPr lang="en-US" sz="2800" dirty="0" err="1" smtClean="0"/>
              <a:t>aliran</a:t>
            </a:r>
            <a:r>
              <a:rPr lang="en-US" sz="2800" dirty="0" smtClean="0"/>
              <a:t> </a:t>
            </a:r>
            <a:r>
              <a:rPr lang="en-US" sz="2800" dirty="0" err="1" smtClean="0"/>
              <a:t>dimana</a:t>
            </a:r>
            <a:r>
              <a:rPr lang="en-US" sz="2800" dirty="0" smtClean="0"/>
              <a:t> </a:t>
            </a:r>
            <a:r>
              <a:rPr lang="en-US" sz="2800" dirty="0" err="1" smtClean="0"/>
              <a:t>banjir</a:t>
            </a:r>
            <a:r>
              <a:rPr lang="en-US" sz="2800" dirty="0" smtClean="0"/>
              <a:t>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melanda</a:t>
            </a:r>
            <a:r>
              <a:rPr lang="en-US" sz="2800" dirty="0" smtClean="0"/>
              <a:t> </a:t>
            </a:r>
            <a:r>
              <a:rPr lang="en-US" sz="2800" dirty="0" err="1" smtClean="0"/>
              <a:t>daerah</a:t>
            </a:r>
            <a:r>
              <a:rPr lang="en-US" sz="2800" dirty="0" smtClean="0"/>
              <a:t> </a:t>
            </a:r>
            <a:r>
              <a:rPr lang="en-US" sz="2800" dirty="0" err="1" smtClean="0"/>
              <a:t>hilir</a:t>
            </a:r>
            <a:r>
              <a:rPr lang="en-US" sz="2800" dirty="0" smtClean="0"/>
              <a:t> </a:t>
            </a:r>
            <a:r>
              <a:rPr lang="en-US" sz="2800" dirty="0" err="1" smtClean="0"/>
              <a:t>alirannya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drainase</a:t>
            </a:r>
            <a:r>
              <a:rPr lang="en-US" dirty="0" smtClean="0"/>
              <a:t> modern : </a:t>
            </a:r>
          </a:p>
          <a:p>
            <a:r>
              <a:rPr lang="en-US" dirty="0" err="1" smtClean="0"/>
              <a:t>Tindakan</a:t>
            </a:r>
            <a:r>
              <a:rPr lang="en-US" dirty="0" smtClean="0"/>
              <a:t> yang </a:t>
            </a:r>
            <a:r>
              <a:rPr lang="en-US" dirty="0" err="1" smtClean="0"/>
              <a:t>sifatnya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biologis-ekologis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/>
              <a:t>diantaranya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melestarikan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menyediakan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daerah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hijau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retensi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peresapan</a:t>
            </a:r>
            <a:r>
              <a:rPr lang="en-US" dirty="0" smtClean="0"/>
              <a:t> air yang optimal. </a:t>
            </a:r>
          </a:p>
          <a:p>
            <a:r>
              <a:rPr lang="en-US" dirty="0" err="1" smtClean="0"/>
              <a:t>Tindakan</a:t>
            </a:r>
            <a:r>
              <a:rPr lang="en-US" dirty="0" smtClean="0"/>
              <a:t> yang </a:t>
            </a:r>
            <a:r>
              <a:rPr lang="en-US" dirty="0" err="1" smtClean="0"/>
              <a:t>sifatnya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teknologis-higienis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/>
              <a:t>diantaranya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“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hulu</a:t>
            </a:r>
            <a:r>
              <a:rPr lang="en-US" dirty="0" smtClean="0"/>
              <a:t>,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limpasan</a:t>
            </a:r>
            <a:r>
              <a:rPr lang="en-US" dirty="0" smtClean="0"/>
              <a:t> air  </a:t>
            </a:r>
            <a:r>
              <a:rPr lang="en-US" dirty="0" err="1" smtClean="0"/>
              <a:t>hujan</a:t>
            </a:r>
            <a:r>
              <a:rPr lang="en-US" dirty="0" smtClean="0"/>
              <a:t> yang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membahayakan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mengganggu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sebisa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dihambat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diresapkan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atau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ditampung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kolam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retensi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imbuhan</a:t>
            </a:r>
            <a:r>
              <a:rPr lang="en-US" dirty="0" smtClean="0"/>
              <a:t> air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air </a:t>
            </a:r>
            <a:r>
              <a:rPr lang="en-US" dirty="0" err="1" smtClean="0"/>
              <a:t>permukaan</a:t>
            </a:r>
            <a:r>
              <a:rPr lang="en-US" dirty="0" smtClean="0"/>
              <a:t>”.</a:t>
            </a:r>
          </a:p>
          <a:p>
            <a:pPr>
              <a:buNone/>
            </a:pP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demikian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limpasan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hilir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erosi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banjir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Pengumpul</a:t>
            </a:r>
            <a:r>
              <a:rPr lang="en-US" dirty="0" smtClean="0"/>
              <a:t> Air </a:t>
            </a:r>
            <a:r>
              <a:rPr lang="en-US" dirty="0" err="1" smtClean="0"/>
              <a:t>Hujan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147248" cy="513318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Kuantitas</a:t>
            </a:r>
            <a:r>
              <a:rPr lang="en-US" dirty="0" smtClean="0"/>
              <a:t> air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dialirkan</a:t>
            </a:r>
            <a:r>
              <a:rPr lang="en-US" dirty="0" smtClean="0"/>
              <a:t> </a:t>
            </a:r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yang </a:t>
            </a:r>
            <a:r>
              <a:rPr lang="en-US" dirty="0" err="1" smtClean="0"/>
              <a:t>dilayani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intensitas</a:t>
            </a:r>
            <a:r>
              <a:rPr lang="en-US" dirty="0" smtClean="0"/>
              <a:t> </a:t>
            </a:r>
            <a:r>
              <a:rPr lang="en-US" dirty="0" err="1" smtClean="0"/>
              <a:t>curah</a:t>
            </a:r>
            <a:r>
              <a:rPr lang="en-US" dirty="0" smtClean="0"/>
              <a:t> </a:t>
            </a:r>
            <a:r>
              <a:rPr lang="en-US" dirty="0" err="1" smtClean="0"/>
              <a:t>hujan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penggunaannya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infiltrasi</a:t>
            </a:r>
            <a:r>
              <a:rPr lang="en-US" dirty="0" smtClean="0"/>
              <a:t> air </a:t>
            </a:r>
            <a:r>
              <a:rPr lang="en-US" dirty="0" err="1" smtClean="0"/>
              <a:t>hujan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diharapkan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penutup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banyaknya</a:t>
            </a:r>
            <a:r>
              <a:rPr lang="en-US" dirty="0" smtClean="0"/>
              <a:t> air yang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Kualitas</a:t>
            </a:r>
            <a:r>
              <a:rPr lang="en-US" dirty="0" smtClean="0"/>
              <a:t> air </a:t>
            </a:r>
            <a:r>
              <a:rPr lang="en-US" dirty="0" err="1" smtClean="0"/>
              <a:t>hujan</a:t>
            </a:r>
            <a:r>
              <a:rPr lang="en-US" dirty="0" smtClean="0"/>
              <a:t> yang </a:t>
            </a:r>
            <a:r>
              <a:rPr lang="en-US" dirty="0" err="1" smtClean="0"/>
              <a:t>dikumpulkan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atap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pencemar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Di Indonesia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penduduk</a:t>
            </a:r>
            <a:r>
              <a:rPr lang="en-US" dirty="0" smtClean="0"/>
              <a:t> </a:t>
            </a:r>
            <a:r>
              <a:rPr lang="en-US" dirty="0" err="1" smtClean="0"/>
              <a:t>dilayani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pengumpul</a:t>
            </a:r>
            <a:r>
              <a:rPr lang="en-US" dirty="0" smtClean="0"/>
              <a:t> air </a:t>
            </a:r>
            <a:r>
              <a:rPr lang="en-US" dirty="0" err="1" smtClean="0"/>
              <a:t>limbah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melayani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penduduk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yang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mahal</a:t>
            </a:r>
            <a:r>
              <a:rPr lang="en-US" dirty="0" smtClean="0"/>
              <a:t>. </a:t>
            </a:r>
          </a:p>
          <a:p>
            <a:r>
              <a:rPr lang="en-US" dirty="0" smtClean="0"/>
              <a:t>Kota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pengumpul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: Bandung, Medan, Cirebon, Surakarta, </a:t>
            </a:r>
            <a:r>
              <a:rPr lang="en-US" dirty="0" err="1" smtClean="0"/>
              <a:t>Yogya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Jakarta </a:t>
            </a:r>
          </a:p>
          <a:p>
            <a:r>
              <a:rPr lang="en-US" dirty="0" smtClean="0"/>
              <a:t>Kota </a:t>
            </a:r>
            <a:r>
              <a:rPr lang="en-US" dirty="0" err="1" smtClean="0"/>
              <a:t>lainnya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: septic tank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mencemari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pengumpul</a:t>
            </a:r>
            <a:r>
              <a:rPr lang="en-US" dirty="0" smtClean="0"/>
              <a:t> air </a:t>
            </a:r>
            <a:r>
              <a:rPr lang="en-US" dirty="0" err="1" smtClean="0"/>
              <a:t>hujan</a:t>
            </a:r>
            <a:r>
              <a:rPr lang="en-US" dirty="0" smtClean="0"/>
              <a:t>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 smtClean="0"/>
              <a:t>bersamaan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447</TotalTime>
  <Words>1207</Words>
  <Application>Microsoft Office PowerPoint</Application>
  <PresentationFormat>On-screen Show (4:3)</PresentationFormat>
  <Paragraphs>115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Arial Narrow</vt:lpstr>
      <vt:lpstr>Century Schoolbook</vt:lpstr>
      <vt:lpstr>Wingdings</vt:lpstr>
      <vt:lpstr>Wingdings 2</vt:lpstr>
      <vt:lpstr>Oriel</vt:lpstr>
      <vt:lpstr>SISTEM PENGELOLAAN LIMBAH CAIR</vt:lpstr>
      <vt:lpstr>PENDAHULUAN</vt:lpstr>
      <vt:lpstr>limbah cair domestik</vt:lpstr>
      <vt:lpstr>LIMBAH CAIR INDUSTRI</vt:lpstr>
      <vt:lpstr>PowerPoint Presentation</vt:lpstr>
      <vt:lpstr>SISTEM PENGOLAHAN LIMBAH</vt:lpstr>
      <vt:lpstr>Pengolahan On Site</vt:lpstr>
      <vt:lpstr>SISTEM PENYALURAN (PEMBUANGAN) AIR</vt:lpstr>
      <vt:lpstr>PowerPoint Presentation</vt:lpstr>
      <vt:lpstr>Sistem Terpisah </vt:lpstr>
      <vt:lpstr>PowerPoint Presentation</vt:lpstr>
      <vt:lpstr>Sistem drainase terpisah</vt:lpstr>
      <vt:lpstr>SISTEM GABUNGAN</vt:lpstr>
      <vt:lpstr>Sistem Riol Ukuran Kecil (Small Bore Sewer)</vt:lpstr>
      <vt:lpstr>PowerPoint Presentation</vt:lpstr>
      <vt:lpstr>Faktor yg Perlu Diperhatikan dlm Perancangan Sistem Penyaluran Air Limbah</vt:lpstr>
      <vt:lpstr>Langkah Perancangan Penyaluran Air Limbah</vt:lpstr>
      <vt:lpstr>Jenis pengaliran</vt:lpstr>
      <vt:lpstr>Syarat pengaliran di dalam penyaluran</vt:lpstr>
      <vt:lpstr>Penempatan dan pemasangan saluran</vt:lpstr>
      <vt:lpstr>Untuk saluran umum (public sewer) dimulai dari saluran lateral ditempatkan pada:</vt:lpstr>
      <vt:lpstr>PowerPoint Presentation</vt:lpstr>
      <vt:lpstr>Sistem Drainase</vt:lpstr>
      <vt:lpstr>Prinsip Drainase</vt:lpstr>
      <vt:lpstr>PowerPoint Presentation</vt:lpstr>
      <vt:lpstr>Faktor Penting Perancangan Sistem  Pengumpul Air Hujan</vt:lpstr>
      <vt:lpstr>Keadaan di Indonesia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PENGELOLAAN LIMBAH CAIR</dc:title>
  <dc:creator>Pipit</dc:creator>
  <cp:lastModifiedBy>ASUS</cp:lastModifiedBy>
  <cp:revision>30</cp:revision>
  <dcterms:created xsi:type="dcterms:W3CDTF">2012-03-08T08:32:19Z</dcterms:created>
  <dcterms:modified xsi:type="dcterms:W3CDTF">2020-10-08T13:10:40Z</dcterms:modified>
</cp:coreProperties>
</file>