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2C20D-E2B6-4E72-AF2E-E61150115F0F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F990EBD7-FFF0-4646-A02F-24086C278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84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2C20D-E2B6-4E72-AF2E-E61150115F0F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EBD7-FFF0-4646-A02F-24086C278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920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2C20D-E2B6-4E72-AF2E-E61150115F0F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990EBD7-FFF0-4646-A02F-24086C278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3645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2C20D-E2B6-4E72-AF2E-E61150115F0F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990EBD7-FFF0-4646-A02F-24086C278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801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2C20D-E2B6-4E72-AF2E-E61150115F0F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F990EBD7-FFF0-4646-A02F-24086C278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0128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2C20D-E2B6-4E72-AF2E-E61150115F0F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EBD7-FFF0-4646-A02F-24086C278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7809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2C20D-E2B6-4E72-AF2E-E61150115F0F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EBD7-FFF0-4646-A02F-24086C278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2870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2C20D-E2B6-4E72-AF2E-E61150115F0F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EBD7-FFF0-4646-A02F-24086C278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0251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2C20D-E2B6-4E72-AF2E-E61150115F0F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990EBD7-FFF0-4646-A02F-24086C278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187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2C20D-E2B6-4E72-AF2E-E61150115F0F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990EBD7-FFF0-4646-A02F-24086C278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8614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2C20D-E2B6-4E72-AF2E-E61150115F0F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F990EBD7-FFF0-4646-A02F-24086C278B67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4126824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2C20D-E2B6-4E72-AF2E-E61150115F0F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990EBD7-FFF0-4646-A02F-24086C278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6494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2C20D-E2B6-4E72-AF2E-E61150115F0F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990EBD7-FFF0-4646-A02F-24086C278B67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487630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2C20D-E2B6-4E72-AF2E-E61150115F0F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F990EBD7-FFF0-4646-A02F-24086C278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32281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2C20D-E2B6-4E72-AF2E-E61150115F0F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EBD7-FFF0-4646-A02F-24086C278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203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12C20D-E2B6-4E72-AF2E-E61150115F0F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90EBD7-FFF0-4646-A02F-24086C278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414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12C20D-E2B6-4E72-AF2E-E61150115F0F}" type="datetimeFigureOut">
              <a:rPr lang="en-US" smtClean="0"/>
              <a:t>9/13/2021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F990EBD7-FFF0-4646-A02F-24086C278B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84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andalanelektro.id/2018/07/10-project-arduino-paling-populer.html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dalanelektro.id/2018/09/resistor-jenis-dan-fungsinya.html" TargetMode="External"/><Relationship Id="rId2" Type="http://schemas.openxmlformats.org/officeDocument/2006/relationships/hyperlink" Target="https://www.andalanelektro.id/2020/05/mengenal-jenis-transduser-sensor-dan-aktuator-pengetian-penjelasan.html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SENSOR SUHU DAN KELEMBABAB (DHT11)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Sensor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Aktuator</a:t>
            </a:r>
            <a:r>
              <a:rPr lang="en-US" dirty="0" smtClean="0"/>
              <a:t> </a:t>
            </a:r>
            <a:r>
              <a:rPr lang="en-US" dirty="0" err="1" smtClean="0"/>
              <a:t>pertemuan</a:t>
            </a:r>
            <a:r>
              <a:rPr lang="en-US" dirty="0" smtClean="0"/>
              <a:t> ke-2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011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PENGERTIAN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Sensor DHT11 </a:t>
            </a:r>
            <a:r>
              <a:rPr lang="en-US" dirty="0" err="1" smtClean="0"/>
              <a:t>merupakan</a:t>
            </a:r>
            <a:r>
              <a:rPr lang="en-US" dirty="0" smtClean="0"/>
              <a:t> sensor yang </a:t>
            </a:r>
            <a:r>
              <a:rPr lang="en-US" dirty="0" err="1" smtClean="0"/>
              <a:t>digunakan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membaca</a:t>
            </a:r>
            <a:r>
              <a:rPr lang="en-US" dirty="0" smtClean="0"/>
              <a:t> </a:t>
            </a:r>
            <a:r>
              <a:rPr lang="en-US" dirty="0" err="1" smtClean="0"/>
              <a:t>suhu</a:t>
            </a:r>
            <a:r>
              <a:rPr lang="en-US" dirty="0" smtClean="0"/>
              <a:t> (temperature)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kelembaban</a:t>
            </a:r>
            <a:r>
              <a:rPr lang="en-US" dirty="0" smtClean="0"/>
              <a:t> </a:t>
            </a:r>
            <a:r>
              <a:rPr lang="en-US" dirty="0" err="1" smtClean="0"/>
              <a:t>udara</a:t>
            </a:r>
            <a:r>
              <a:rPr lang="en-US" dirty="0" smtClean="0"/>
              <a:t> (humidity)</a:t>
            </a:r>
          </a:p>
          <a:p>
            <a:r>
              <a:rPr lang="en-US" dirty="0"/>
              <a:t>Sensor DHT11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salah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jenis</a:t>
            </a:r>
            <a:r>
              <a:rPr lang="en-US" dirty="0"/>
              <a:t> sensor yang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 </a:t>
            </a:r>
            <a:r>
              <a:rPr lang="en-US" dirty="0">
                <a:hlinkClick r:id="rId2"/>
              </a:rPr>
              <a:t>project </a:t>
            </a:r>
            <a:r>
              <a:rPr lang="en-US" dirty="0" err="1">
                <a:hlinkClick r:id="rId2"/>
              </a:rPr>
              <a:t>berbasis</a:t>
            </a:r>
            <a:r>
              <a:rPr lang="en-US" dirty="0">
                <a:hlinkClick r:id="rId2"/>
              </a:rPr>
              <a:t> </a:t>
            </a:r>
            <a:r>
              <a:rPr lang="en-US" dirty="0" err="1" smtClean="0">
                <a:hlinkClick r:id="rId2"/>
              </a:rPr>
              <a:t>Arduino</a:t>
            </a:r>
            <a:endParaRPr lang="en-US" dirty="0" smtClean="0"/>
          </a:p>
          <a:p>
            <a:r>
              <a:rPr lang="en-US" dirty="0"/>
              <a:t>Sensor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dikemas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ringkas</a:t>
            </a:r>
            <a:r>
              <a:rPr lang="en-US" dirty="0"/>
              <a:t>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harganya</a:t>
            </a:r>
            <a:r>
              <a:rPr lang="en-US" dirty="0"/>
              <a:t> yang </a:t>
            </a:r>
            <a:r>
              <a:rPr lang="en-US" dirty="0" err="1"/>
              <a:t>terjangkau</a:t>
            </a:r>
            <a:endParaRPr lang="en-US" dirty="0"/>
          </a:p>
        </p:txBody>
      </p:sp>
      <p:pic>
        <p:nvPicPr>
          <p:cNvPr id="1026" name="Picture 2" descr="https://1.bp.blogspot.com/-tNRV0wrKK3o/XbRyqx8UlbI/AAAAAAAAB3U/HBjEKT9iidYqJyWxzy1QCLQjhpyiYEscwCLcBGAsYHQ/s320/gambar3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5721" y="4337281"/>
            <a:ext cx="2520718" cy="2520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220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PRINSIP KERJA SENSOR DHT11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Sensor</a:t>
            </a:r>
            <a:r>
              <a:rPr lang="en-US" dirty="0"/>
              <a:t> DHT11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serangkaian</a:t>
            </a:r>
            <a:r>
              <a:rPr lang="en-US" dirty="0"/>
              <a:t> </a:t>
            </a:r>
            <a:r>
              <a:rPr lang="en-US" dirty="0" err="1"/>
              <a:t>komponen</a:t>
            </a:r>
            <a:r>
              <a:rPr lang="en-US" dirty="0"/>
              <a:t> senor </a:t>
            </a:r>
            <a:r>
              <a:rPr lang="en-US" dirty="0" err="1"/>
              <a:t>dan</a:t>
            </a:r>
            <a:r>
              <a:rPr lang="en-US" dirty="0"/>
              <a:t> IC </a:t>
            </a:r>
            <a:r>
              <a:rPr lang="en-US" dirty="0" err="1"/>
              <a:t>kontroller</a:t>
            </a:r>
            <a:r>
              <a:rPr lang="en-US" dirty="0"/>
              <a:t> yang </a:t>
            </a:r>
            <a:r>
              <a:rPr lang="en-US" dirty="0" err="1"/>
              <a:t>dikemas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 smtClean="0"/>
              <a:t>paket</a:t>
            </a:r>
            <a:endParaRPr lang="en-US" dirty="0" smtClean="0"/>
          </a:p>
          <a:p>
            <a:r>
              <a:rPr lang="en-US" dirty="0" err="1"/>
              <a:t>Didalam</a:t>
            </a:r>
            <a:r>
              <a:rPr lang="en-US" dirty="0"/>
              <a:t> </a:t>
            </a:r>
            <a:r>
              <a:rPr lang="en-US" dirty="0" err="1"/>
              <a:t>bodi</a:t>
            </a:r>
            <a:r>
              <a:rPr lang="en-US" dirty="0"/>
              <a:t> sensor yang </a:t>
            </a:r>
            <a:r>
              <a:rPr lang="en-US" dirty="0" err="1"/>
              <a:t>berwarna</a:t>
            </a:r>
            <a:r>
              <a:rPr lang="en-US" dirty="0"/>
              <a:t> </a:t>
            </a:r>
            <a:r>
              <a:rPr lang="en-US" dirty="0" err="1"/>
              <a:t>biru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putih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 </a:t>
            </a:r>
            <a:r>
              <a:rPr lang="en-US" dirty="0">
                <a:hlinkClick r:id="rId3"/>
              </a:rPr>
              <a:t>Resistor</a:t>
            </a:r>
            <a:r>
              <a:rPr lang="en-US" dirty="0"/>
              <a:t> 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tipe</a:t>
            </a:r>
            <a:r>
              <a:rPr lang="en-US" dirty="0"/>
              <a:t> NTC (</a:t>
            </a:r>
            <a:r>
              <a:rPr lang="en-US" i="1" dirty="0"/>
              <a:t>Negative Temperature </a:t>
            </a:r>
            <a:r>
              <a:rPr lang="en-US" i="1" dirty="0" smtClean="0"/>
              <a:t>Coefficient</a:t>
            </a:r>
            <a:r>
              <a:rPr lang="en-US" dirty="0" smtClean="0"/>
              <a:t>).</a:t>
            </a:r>
          </a:p>
          <a:p>
            <a:r>
              <a:rPr lang="en-US" dirty="0"/>
              <a:t>Resistor </a:t>
            </a:r>
            <a:r>
              <a:rPr lang="en-US" dirty="0" err="1"/>
              <a:t>jenis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dimana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resistansinya</a:t>
            </a:r>
            <a:r>
              <a:rPr lang="en-US" dirty="0"/>
              <a:t> </a:t>
            </a:r>
            <a:r>
              <a:rPr lang="en-US" dirty="0" err="1"/>
              <a:t>berbanding</a:t>
            </a:r>
            <a:r>
              <a:rPr lang="en-US" dirty="0"/>
              <a:t> </a:t>
            </a:r>
            <a:r>
              <a:rPr lang="en-US" dirty="0" err="1"/>
              <a:t>terbalik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kenaikan</a:t>
            </a:r>
            <a:r>
              <a:rPr lang="en-US" dirty="0"/>
              <a:t> </a:t>
            </a:r>
            <a:r>
              <a:rPr lang="en-US" dirty="0" err="1"/>
              <a:t>suhu</a:t>
            </a:r>
            <a:r>
              <a:rPr lang="en-US" dirty="0"/>
              <a:t>. </a:t>
            </a:r>
            <a:r>
              <a:rPr lang="en-US" dirty="0" err="1"/>
              <a:t>Artinya</a:t>
            </a:r>
            <a:r>
              <a:rPr lang="en-US" dirty="0"/>
              <a:t>,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</a:t>
            </a:r>
            <a:r>
              <a:rPr lang="en-US" dirty="0" err="1"/>
              <a:t>suhu</a:t>
            </a:r>
            <a:r>
              <a:rPr lang="en-US" dirty="0"/>
              <a:t> </a:t>
            </a:r>
            <a:r>
              <a:rPr lang="en-US" dirty="0" err="1"/>
              <a:t>ruangan</a:t>
            </a:r>
            <a:r>
              <a:rPr lang="en-US" dirty="0"/>
              <a:t>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resistansi</a:t>
            </a:r>
            <a:r>
              <a:rPr lang="en-US" dirty="0"/>
              <a:t> NTC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semakin</a:t>
            </a:r>
            <a:r>
              <a:rPr lang="en-US" dirty="0"/>
              <a:t> </a:t>
            </a:r>
            <a:r>
              <a:rPr lang="en-US" dirty="0" err="1"/>
              <a:t>kecil</a:t>
            </a:r>
            <a:r>
              <a:rPr lang="en-US" dirty="0"/>
              <a:t>. </a:t>
            </a:r>
            <a:r>
              <a:rPr lang="en-US" dirty="0" err="1"/>
              <a:t>Sebaliknya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resistansi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meningkat</a:t>
            </a:r>
            <a:r>
              <a:rPr lang="en-US" dirty="0"/>
              <a:t>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suhu</a:t>
            </a:r>
            <a:r>
              <a:rPr lang="en-US" dirty="0"/>
              <a:t> </a:t>
            </a:r>
            <a:r>
              <a:rPr lang="en-US" dirty="0" err="1"/>
              <a:t>disekitar</a:t>
            </a:r>
            <a:r>
              <a:rPr lang="en-US" dirty="0"/>
              <a:t> sensor </a:t>
            </a:r>
            <a:r>
              <a:rPr lang="en-US" dirty="0" err="1"/>
              <a:t>menurun</a:t>
            </a:r>
            <a:r>
              <a:rPr lang="en-US" dirty="0" smtClean="0"/>
              <a:t>.</a:t>
            </a:r>
          </a:p>
          <a:p>
            <a:r>
              <a:rPr lang="en-US" dirty="0" err="1"/>
              <a:t>Selain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didalamnya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sensor </a:t>
            </a:r>
            <a:r>
              <a:rPr lang="en-US" dirty="0" err="1"/>
              <a:t>kelembapan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karkteristik</a:t>
            </a:r>
            <a:r>
              <a:rPr lang="en-US" dirty="0"/>
              <a:t> </a:t>
            </a:r>
            <a:r>
              <a:rPr lang="en-US" dirty="0" err="1"/>
              <a:t>resistif</a:t>
            </a:r>
            <a:r>
              <a:rPr lang="en-US" dirty="0"/>
              <a:t> </a:t>
            </a:r>
            <a:r>
              <a:rPr lang="en-US" dirty="0" err="1"/>
              <a:t>terhadp</a:t>
            </a:r>
            <a:r>
              <a:rPr lang="en-US" dirty="0"/>
              <a:t> </a:t>
            </a:r>
            <a:r>
              <a:rPr lang="en-US" dirty="0" err="1"/>
              <a:t>perubahan</a:t>
            </a:r>
            <a:r>
              <a:rPr lang="en-US" dirty="0"/>
              <a:t> </a:t>
            </a:r>
            <a:r>
              <a:rPr lang="en-US" dirty="0" err="1"/>
              <a:t>kadar</a:t>
            </a:r>
            <a:r>
              <a:rPr lang="en-US" dirty="0"/>
              <a:t> air di </a:t>
            </a:r>
            <a:r>
              <a:rPr lang="en-US" dirty="0" err="1"/>
              <a:t>udara</a:t>
            </a:r>
            <a:r>
              <a:rPr lang="en-US" dirty="0"/>
              <a:t>. Data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kedua</a:t>
            </a:r>
            <a:r>
              <a:rPr lang="en-US" dirty="0"/>
              <a:t> sensor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diolah</a:t>
            </a:r>
            <a:r>
              <a:rPr lang="en-US" dirty="0"/>
              <a:t> </a:t>
            </a:r>
            <a:r>
              <a:rPr lang="en-US" dirty="0" err="1"/>
              <a:t>didalam</a:t>
            </a:r>
            <a:r>
              <a:rPr lang="en-US" dirty="0"/>
              <a:t> IC </a:t>
            </a:r>
            <a:r>
              <a:rPr lang="en-US" dirty="0" err="1"/>
              <a:t>kontroller</a:t>
            </a:r>
            <a:r>
              <a:rPr lang="en-US" dirty="0"/>
              <a:t>. IC </a:t>
            </a:r>
            <a:r>
              <a:rPr lang="en-US" dirty="0" err="1"/>
              <a:t>kontroller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mengeluarkan</a:t>
            </a:r>
            <a:r>
              <a:rPr lang="en-US" dirty="0"/>
              <a:t> output data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 </a:t>
            </a:r>
            <a:r>
              <a:rPr lang="en-US" i="1" dirty="0"/>
              <a:t>single wire bi-directional</a:t>
            </a:r>
            <a:r>
              <a:rPr lang="en-US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336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SPESIFIKASI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 err="1"/>
              <a:t>Tegangan</a:t>
            </a:r>
            <a:r>
              <a:rPr lang="en-US" dirty="0"/>
              <a:t> Input 3-5V</a:t>
            </a:r>
          </a:p>
          <a:p>
            <a:pPr fontAlgn="base"/>
            <a:r>
              <a:rPr lang="en-US" dirty="0" err="1"/>
              <a:t>Arus</a:t>
            </a:r>
            <a:r>
              <a:rPr lang="en-US" dirty="0"/>
              <a:t> 0.3mA, </a:t>
            </a:r>
            <a:r>
              <a:rPr lang="en-US" dirty="0" err="1"/>
              <a:t>Iddle</a:t>
            </a:r>
            <a:r>
              <a:rPr lang="en-US" dirty="0"/>
              <a:t> 60uA</a:t>
            </a:r>
          </a:p>
          <a:p>
            <a:pPr fontAlgn="base"/>
            <a:r>
              <a:rPr lang="en-US" dirty="0" err="1"/>
              <a:t>Periode</a:t>
            </a:r>
            <a:r>
              <a:rPr lang="en-US" dirty="0"/>
              <a:t> sampling 2 </a:t>
            </a:r>
            <a:r>
              <a:rPr lang="en-US" dirty="0" err="1"/>
              <a:t>detik</a:t>
            </a:r>
            <a:endParaRPr lang="en-US" dirty="0"/>
          </a:p>
          <a:p>
            <a:pPr fontAlgn="base"/>
            <a:r>
              <a:rPr lang="en-US" dirty="0"/>
              <a:t>Output data serial</a:t>
            </a:r>
          </a:p>
          <a:p>
            <a:pPr fontAlgn="base"/>
            <a:r>
              <a:rPr lang="en-US" dirty="0" err="1"/>
              <a:t>Resolusi</a:t>
            </a:r>
            <a:r>
              <a:rPr lang="en-US" dirty="0"/>
              <a:t> 16bit</a:t>
            </a:r>
          </a:p>
          <a:p>
            <a:pPr fontAlgn="base"/>
            <a:r>
              <a:rPr lang="en-US" dirty="0" err="1"/>
              <a:t>Temperatur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0°C </a:t>
            </a:r>
            <a:r>
              <a:rPr lang="en-US" dirty="0" err="1"/>
              <a:t>sampai</a:t>
            </a:r>
            <a:r>
              <a:rPr lang="en-US" dirty="0"/>
              <a:t> 50°C (</a:t>
            </a:r>
            <a:r>
              <a:rPr lang="en-US" dirty="0" err="1"/>
              <a:t>akurasi</a:t>
            </a:r>
            <a:r>
              <a:rPr lang="en-US" dirty="0"/>
              <a:t> 1°C )</a:t>
            </a:r>
          </a:p>
          <a:p>
            <a:pPr fontAlgn="base"/>
            <a:r>
              <a:rPr lang="en-US" dirty="0" err="1"/>
              <a:t>Kelembapan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20% </a:t>
            </a:r>
            <a:r>
              <a:rPr lang="en-US" dirty="0" err="1"/>
              <a:t>sampai</a:t>
            </a:r>
            <a:r>
              <a:rPr lang="en-US" dirty="0"/>
              <a:t> 90% (</a:t>
            </a:r>
            <a:r>
              <a:rPr lang="en-US" dirty="0" err="1"/>
              <a:t>akurasi</a:t>
            </a:r>
            <a:r>
              <a:rPr lang="en-US" dirty="0"/>
              <a:t> 5%)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SUSUNAN PIN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Sensor DHT11 </a:t>
            </a:r>
            <a:r>
              <a:rPr lang="en-US" dirty="0" err="1"/>
              <a:t>memiliki</a:t>
            </a:r>
            <a:r>
              <a:rPr lang="en-US" dirty="0"/>
              <a:t> 2 </a:t>
            </a:r>
            <a:r>
              <a:rPr lang="en-US" dirty="0" err="1"/>
              <a:t>versi</a:t>
            </a:r>
            <a:r>
              <a:rPr lang="en-US" dirty="0"/>
              <a:t>, </a:t>
            </a:r>
            <a:r>
              <a:rPr lang="en-US" dirty="0" err="1"/>
              <a:t>yatu</a:t>
            </a:r>
            <a:r>
              <a:rPr lang="en-US" dirty="0"/>
              <a:t> </a:t>
            </a:r>
            <a:r>
              <a:rPr lang="en-US" dirty="0" err="1"/>
              <a:t>versi</a:t>
            </a:r>
            <a:r>
              <a:rPr lang="en-US" dirty="0"/>
              <a:t> 4 pin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versi</a:t>
            </a:r>
            <a:r>
              <a:rPr lang="en-US" dirty="0"/>
              <a:t> 3 pin. </a:t>
            </a:r>
            <a:endParaRPr lang="en-US" dirty="0" smtClean="0"/>
          </a:p>
          <a:p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/>
              <a:t>ada</a:t>
            </a:r>
            <a:r>
              <a:rPr lang="en-US" dirty="0"/>
              <a:t> </a:t>
            </a:r>
            <a:r>
              <a:rPr lang="en-US" dirty="0" err="1"/>
              <a:t>perbedaan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2 </a:t>
            </a:r>
            <a:r>
              <a:rPr lang="en-US" dirty="0" err="1"/>
              <a:t>versi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/>
              <a:t>versi</a:t>
            </a:r>
            <a:r>
              <a:rPr lang="en-US" dirty="0"/>
              <a:t> 4 pin,. Pin 1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tegangan</a:t>
            </a:r>
            <a:r>
              <a:rPr lang="en-US" dirty="0"/>
              <a:t> </a:t>
            </a:r>
            <a:r>
              <a:rPr lang="en-US" dirty="0" err="1"/>
              <a:t>sumber</a:t>
            </a:r>
            <a:r>
              <a:rPr lang="en-US" dirty="0"/>
              <a:t>, </a:t>
            </a:r>
            <a:r>
              <a:rPr lang="en-US" dirty="0" err="1"/>
              <a:t>berkisar</a:t>
            </a:r>
            <a:r>
              <a:rPr lang="en-US" dirty="0"/>
              <a:t> </a:t>
            </a:r>
            <a:r>
              <a:rPr lang="en-US" dirty="0" err="1"/>
              <a:t>antara</a:t>
            </a:r>
            <a:r>
              <a:rPr lang="en-US" dirty="0"/>
              <a:t> 3V </a:t>
            </a:r>
            <a:r>
              <a:rPr lang="en-US" dirty="0" err="1"/>
              <a:t>sampai</a:t>
            </a:r>
            <a:r>
              <a:rPr lang="en-US" dirty="0"/>
              <a:t>  5V. </a:t>
            </a:r>
            <a:r>
              <a:rPr lang="en-US" dirty="0" smtClean="0"/>
              <a:t>Pin </a:t>
            </a:r>
            <a:r>
              <a:rPr lang="en-US" dirty="0"/>
              <a:t>2 </a:t>
            </a:r>
            <a:r>
              <a:rPr lang="en-US" dirty="0" err="1"/>
              <a:t>adalalah</a:t>
            </a:r>
            <a:r>
              <a:rPr lang="en-US" dirty="0"/>
              <a:t> data </a:t>
            </a:r>
            <a:r>
              <a:rPr lang="en-US" dirty="0" err="1"/>
              <a:t>keluaran</a:t>
            </a:r>
            <a:r>
              <a:rPr lang="en-US" dirty="0"/>
              <a:t> (output) . </a:t>
            </a:r>
            <a:r>
              <a:rPr lang="en-US" dirty="0" smtClean="0"/>
              <a:t>Pin </a:t>
            </a:r>
            <a:r>
              <a:rPr lang="en-US" dirty="0" err="1"/>
              <a:t>ke</a:t>
            </a:r>
            <a:r>
              <a:rPr lang="en-US" dirty="0"/>
              <a:t> 3 </a:t>
            </a:r>
            <a:r>
              <a:rPr lang="en-US" dirty="0" err="1"/>
              <a:t>adalah</a:t>
            </a:r>
            <a:r>
              <a:rPr lang="en-US" dirty="0"/>
              <a:t> pin NC (</a:t>
            </a:r>
            <a:r>
              <a:rPr lang="en-US" dirty="0" err="1"/>
              <a:t>normall</a:t>
            </a:r>
            <a:r>
              <a:rPr lang="en-US" dirty="0"/>
              <a:t> y close ) alias </a:t>
            </a:r>
            <a:r>
              <a:rPr lang="en-US" dirty="0" err="1"/>
              <a:t>tidak</a:t>
            </a:r>
            <a:r>
              <a:rPr lang="en-US" dirty="0"/>
              <a:t>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 smtClean="0"/>
              <a:t>danpin</a:t>
            </a:r>
            <a:r>
              <a:rPr lang="en-US" dirty="0" smtClean="0"/>
              <a:t> </a:t>
            </a:r>
            <a:r>
              <a:rPr lang="en-US" dirty="0" err="1"/>
              <a:t>ke</a:t>
            </a:r>
            <a:r>
              <a:rPr lang="en-US" dirty="0"/>
              <a:t> 4 </a:t>
            </a:r>
            <a:r>
              <a:rPr lang="en-US" dirty="0" err="1"/>
              <a:t>adalah</a:t>
            </a:r>
            <a:r>
              <a:rPr lang="en-US" dirty="0"/>
              <a:t> Ground. </a:t>
            </a:r>
            <a:endParaRPr lang="en-US" dirty="0" smtClean="0"/>
          </a:p>
          <a:p>
            <a:r>
              <a:rPr lang="en-US" dirty="0" err="1" smtClean="0"/>
              <a:t>Sedangkan</a:t>
            </a:r>
            <a:r>
              <a:rPr lang="en-US" dirty="0" smtClean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versi</a:t>
            </a:r>
            <a:r>
              <a:rPr lang="en-US" dirty="0"/>
              <a:t> 3 kaki, pin 1 </a:t>
            </a:r>
            <a:r>
              <a:rPr lang="en-US" dirty="0" err="1"/>
              <a:t>adalah</a:t>
            </a:r>
            <a:r>
              <a:rPr lang="en-US" dirty="0"/>
              <a:t> VCC </a:t>
            </a:r>
            <a:r>
              <a:rPr lang="en-US" dirty="0" err="1"/>
              <a:t>antara</a:t>
            </a:r>
            <a:r>
              <a:rPr lang="en-US" dirty="0"/>
              <a:t> 3V </a:t>
            </a:r>
            <a:r>
              <a:rPr lang="en-US" dirty="0" err="1"/>
              <a:t>sampai</a:t>
            </a:r>
            <a:r>
              <a:rPr lang="en-US" dirty="0"/>
              <a:t> 5V, pin 2 </a:t>
            </a:r>
            <a:r>
              <a:rPr lang="en-US" dirty="0" err="1"/>
              <a:t>adalah</a:t>
            </a:r>
            <a:r>
              <a:rPr lang="en-US" dirty="0"/>
              <a:t> data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pin 3 </a:t>
            </a:r>
            <a:r>
              <a:rPr lang="en-US" dirty="0" err="1"/>
              <a:t>adalah</a:t>
            </a:r>
            <a:r>
              <a:rPr lang="en-US" dirty="0"/>
              <a:t> Ground.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281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TUGAS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468191"/>
            <a:ext cx="8915400" cy="5177307"/>
          </a:xfrm>
        </p:spPr>
        <p:txBody>
          <a:bodyPr>
            <a:normAutofit/>
          </a:bodyPr>
          <a:lstStyle/>
          <a:p>
            <a:r>
              <a:rPr lang="en-US" dirty="0" err="1" smtClean="0"/>
              <a:t>Buatlah</a:t>
            </a:r>
            <a:r>
              <a:rPr lang="en-US" dirty="0" smtClean="0"/>
              <a:t> wiring diagram </a:t>
            </a:r>
            <a:r>
              <a:rPr lang="en-US" dirty="0" err="1" smtClean="0"/>
              <a:t>rangkaian</a:t>
            </a:r>
            <a:r>
              <a:rPr lang="en-US" dirty="0" smtClean="0"/>
              <a:t> </a:t>
            </a:r>
            <a:r>
              <a:rPr lang="en-US" b="1" dirty="0" err="1" smtClean="0"/>
              <a:t>pembaca</a:t>
            </a:r>
            <a:r>
              <a:rPr lang="en-US" dirty="0" smtClean="0"/>
              <a:t> </a:t>
            </a:r>
            <a:r>
              <a:rPr lang="en-US" dirty="0" err="1" smtClean="0"/>
              <a:t>suhu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kelembaban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sensor DHT11 </a:t>
            </a:r>
            <a:r>
              <a:rPr lang="en-US" dirty="0" err="1" smtClean="0"/>
              <a:t>pada</a:t>
            </a:r>
            <a:r>
              <a:rPr lang="en-US" dirty="0" smtClean="0"/>
              <a:t> program </a:t>
            </a:r>
            <a:r>
              <a:rPr lang="en-US" dirty="0" err="1" smtClean="0"/>
              <a:t>proteus</a:t>
            </a:r>
            <a:endParaRPr lang="en-US" dirty="0" smtClean="0"/>
          </a:p>
          <a:p>
            <a:r>
              <a:rPr lang="en-US" dirty="0" err="1" smtClean="0"/>
              <a:t>Buatlah</a:t>
            </a:r>
            <a:r>
              <a:rPr lang="en-US" dirty="0" smtClean="0"/>
              <a:t> script program </a:t>
            </a:r>
            <a:r>
              <a:rPr lang="en-US" dirty="0" err="1" smtClean="0"/>
              <a:t>arduino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b="1" dirty="0" err="1" smtClean="0"/>
              <a:t>membaca</a:t>
            </a:r>
            <a:r>
              <a:rPr lang="en-US" dirty="0" smtClean="0"/>
              <a:t> </a:t>
            </a:r>
            <a:r>
              <a:rPr lang="en-US" dirty="0" err="1" smtClean="0"/>
              <a:t>suhu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kelembaban</a:t>
            </a:r>
            <a:r>
              <a:rPr lang="en-US" dirty="0" smtClean="0"/>
              <a:t> </a:t>
            </a:r>
            <a:r>
              <a:rPr lang="en-US" dirty="0" err="1" smtClean="0"/>
              <a:t>ruangan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sensor DHT11</a:t>
            </a:r>
          </a:p>
          <a:p>
            <a:r>
              <a:rPr lang="en-US" dirty="0" err="1"/>
              <a:t>Buatlah</a:t>
            </a:r>
            <a:r>
              <a:rPr lang="en-US" dirty="0"/>
              <a:t> wiring diagram </a:t>
            </a:r>
            <a:r>
              <a:rPr lang="en-US" dirty="0" err="1"/>
              <a:t>rangkaian</a:t>
            </a:r>
            <a:r>
              <a:rPr lang="en-US" dirty="0"/>
              <a:t> </a:t>
            </a:r>
            <a:r>
              <a:rPr lang="en-US" b="1" dirty="0" err="1" smtClean="0"/>
              <a:t>pengendali</a:t>
            </a:r>
            <a:r>
              <a:rPr lang="en-US" dirty="0" smtClean="0"/>
              <a:t> </a:t>
            </a:r>
            <a:r>
              <a:rPr lang="en-US" dirty="0" err="1"/>
              <a:t>suhu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kelembaban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sensor </a:t>
            </a:r>
            <a:r>
              <a:rPr lang="en-US" dirty="0" smtClean="0"/>
              <a:t>DHT11 </a:t>
            </a:r>
            <a:r>
              <a:rPr lang="en-US" dirty="0" err="1" smtClean="0"/>
              <a:t>dengan</a:t>
            </a:r>
            <a:r>
              <a:rPr lang="en-US" dirty="0" smtClean="0"/>
              <a:t> actuator </a:t>
            </a:r>
            <a:r>
              <a:rPr lang="en-US" dirty="0" err="1" smtClean="0"/>
              <a:t>berupa</a:t>
            </a:r>
            <a:r>
              <a:rPr lang="en-US" dirty="0" smtClean="0"/>
              <a:t> relay yang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menyalakan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mematikan</a:t>
            </a:r>
            <a:r>
              <a:rPr lang="en-US" dirty="0" smtClean="0"/>
              <a:t> </a:t>
            </a:r>
            <a:r>
              <a:rPr lang="en-US" dirty="0" err="1" smtClean="0"/>
              <a:t>lampu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smtClean="0"/>
              <a:t> kipas</a:t>
            </a:r>
            <a:r>
              <a:rPr lang="en-US" dirty="0" smtClean="0"/>
              <a:t> </a:t>
            </a:r>
            <a:r>
              <a:rPr lang="en-US" dirty="0" err="1"/>
              <a:t>pada</a:t>
            </a:r>
            <a:r>
              <a:rPr lang="en-US" dirty="0"/>
              <a:t> program </a:t>
            </a:r>
            <a:r>
              <a:rPr lang="en-US" dirty="0" err="1"/>
              <a:t>proteus</a:t>
            </a:r>
            <a:endParaRPr lang="en-US" dirty="0"/>
          </a:p>
          <a:p>
            <a:r>
              <a:rPr lang="en-US" dirty="0" err="1"/>
              <a:t>Buatlah</a:t>
            </a:r>
            <a:r>
              <a:rPr lang="en-US" dirty="0"/>
              <a:t> script program </a:t>
            </a:r>
            <a:r>
              <a:rPr lang="en-US" dirty="0" err="1"/>
              <a:t>arduino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b="1" dirty="0" err="1" smtClean="0"/>
              <a:t>mengendalikan</a:t>
            </a:r>
            <a:r>
              <a:rPr lang="en-US" dirty="0" smtClean="0"/>
              <a:t> </a:t>
            </a:r>
            <a:r>
              <a:rPr lang="en-US" dirty="0" err="1"/>
              <a:t>suhu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kelembaban</a:t>
            </a:r>
            <a:r>
              <a:rPr lang="en-US" dirty="0"/>
              <a:t> </a:t>
            </a:r>
            <a:r>
              <a:rPr lang="en-US" dirty="0" err="1"/>
              <a:t>ruangan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sensor </a:t>
            </a:r>
            <a:r>
              <a:rPr lang="en-US" dirty="0" smtClean="0"/>
              <a:t>DHT11dengan </a:t>
            </a:r>
            <a:r>
              <a:rPr lang="en-US" dirty="0" err="1" smtClean="0"/>
              <a:t>kriteria</a:t>
            </a:r>
            <a:r>
              <a:rPr lang="en-US" dirty="0" smtClean="0"/>
              <a:t>:</a:t>
            </a:r>
          </a:p>
          <a:p>
            <a:pPr lvl="1"/>
            <a:r>
              <a:rPr lang="en-US" dirty="0" err="1" smtClean="0"/>
              <a:t>Suhu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dijaga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rentang</a:t>
            </a:r>
            <a:r>
              <a:rPr lang="en-US" dirty="0" smtClean="0"/>
              <a:t> 37.5 </a:t>
            </a:r>
            <a:r>
              <a:rPr lang="en-US" baseline="30000" dirty="0" err="1" smtClean="0"/>
              <a:t>o</a:t>
            </a:r>
            <a:r>
              <a:rPr lang="en-US" dirty="0" err="1" smtClean="0"/>
              <a:t>C</a:t>
            </a:r>
            <a:r>
              <a:rPr lang="en-US" dirty="0" smtClean="0"/>
              <a:t> -38.5</a:t>
            </a:r>
            <a:r>
              <a:rPr lang="en-US" baseline="30000" dirty="0" smtClean="0"/>
              <a:t>o</a:t>
            </a:r>
            <a:r>
              <a:rPr lang="en-US" dirty="0" smtClean="0"/>
              <a:t>C</a:t>
            </a:r>
          </a:p>
          <a:p>
            <a:pPr lvl="1"/>
            <a:r>
              <a:rPr lang="en-US" dirty="0" err="1" smtClean="0"/>
              <a:t>Kelembaban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dijaga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rentang</a:t>
            </a:r>
            <a:r>
              <a:rPr lang="en-US" dirty="0" smtClean="0"/>
              <a:t> 50 -60</a:t>
            </a:r>
          </a:p>
          <a:p>
            <a:pPr lvl="1"/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suhu</a:t>
            </a:r>
            <a:r>
              <a:rPr lang="en-US" dirty="0" smtClean="0"/>
              <a:t> </a:t>
            </a:r>
            <a:r>
              <a:rPr lang="en-US" dirty="0" err="1" smtClean="0"/>
              <a:t>melebihi</a:t>
            </a:r>
            <a:r>
              <a:rPr lang="en-US" dirty="0" smtClean="0"/>
              <a:t> </a:t>
            </a:r>
            <a:r>
              <a:rPr lang="en-US" dirty="0" err="1" smtClean="0"/>
              <a:t>rentang</a:t>
            </a:r>
            <a:r>
              <a:rPr lang="en-US" dirty="0" smtClean="0"/>
              <a:t> yang </a:t>
            </a:r>
            <a:r>
              <a:rPr lang="en-US" dirty="0" err="1" smtClean="0"/>
              <a:t>diinginkan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kipas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menyala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pemanas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mati</a:t>
            </a:r>
            <a:r>
              <a:rPr lang="en-US" dirty="0" smtClean="0"/>
              <a:t> </a:t>
            </a:r>
            <a:r>
              <a:rPr lang="en-US" dirty="0" err="1" smtClean="0"/>
              <a:t>begitu</a:t>
            </a:r>
            <a:r>
              <a:rPr lang="en-US" dirty="0" smtClean="0"/>
              <a:t> </a:t>
            </a:r>
            <a:r>
              <a:rPr lang="en-US" dirty="0" err="1" smtClean="0"/>
              <a:t>sebaliknya</a:t>
            </a:r>
            <a:endParaRPr lang="en-US" dirty="0" smtClean="0"/>
          </a:p>
          <a:p>
            <a:pPr lvl="1"/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kelembaban</a:t>
            </a:r>
            <a:r>
              <a:rPr lang="en-US" dirty="0" smtClean="0"/>
              <a:t> </a:t>
            </a:r>
            <a:r>
              <a:rPr lang="en-US" dirty="0" err="1" smtClean="0"/>
              <a:t>melebihi</a:t>
            </a:r>
            <a:r>
              <a:rPr lang="en-US" dirty="0"/>
              <a:t> </a:t>
            </a:r>
            <a:r>
              <a:rPr lang="en-US" dirty="0" err="1" smtClean="0"/>
              <a:t>rentang</a:t>
            </a:r>
            <a:r>
              <a:rPr lang="en-US" dirty="0" smtClean="0"/>
              <a:t> yang </a:t>
            </a:r>
            <a:r>
              <a:rPr lang="en-US" dirty="0" err="1" smtClean="0"/>
              <a:t>diinginkan</a:t>
            </a:r>
            <a:r>
              <a:rPr lang="en-US" dirty="0" smtClean="0"/>
              <a:t>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kipas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menyala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701823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21</TotalTime>
  <Words>238</Words>
  <Application>Microsoft Office PowerPoint</Application>
  <PresentationFormat>Widescreen</PresentationFormat>
  <Paragraphs>33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Century Gothic</vt:lpstr>
      <vt:lpstr>Wingdings 3</vt:lpstr>
      <vt:lpstr>Wisp</vt:lpstr>
      <vt:lpstr>SENSOR SUHU DAN KELEMBABAB (DHT11)</vt:lpstr>
      <vt:lpstr>PENGERTIAN</vt:lpstr>
      <vt:lpstr>PRINSIP KERJA SENSOR DHT11</vt:lpstr>
      <vt:lpstr>SPESIFIKASI</vt:lpstr>
      <vt:lpstr>SUSUNAN PIN</vt:lpstr>
      <vt:lpstr>TUGAS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SENSOR SUHU DAN KELEMBABAB (DHT11)</dc:title>
  <dc:creator>Lenovo</dc:creator>
  <cp:lastModifiedBy>Lenovo</cp:lastModifiedBy>
  <cp:revision>3</cp:revision>
  <dcterms:created xsi:type="dcterms:W3CDTF">2021-09-12T20:32:19Z</dcterms:created>
  <dcterms:modified xsi:type="dcterms:W3CDTF">2021-09-12T20:53:43Z</dcterms:modified>
</cp:coreProperties>
</file>