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DD67DAC-232D-4042-B5C0-E64770A42A28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7A6-8947-4115-8D9E-E89B1EC0518D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dirty="0"/>
              <a:t>9/18/2016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48A1663-7765-4EF4-B97F-A02E70C6265E}" type="datetimeFigureOut">
              <a:rPr lang="en-US" dirty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err="1" smtClean="0"/>
              <a:t>Hakikat</a:t>
            </a:r>
            <a:r>
              <a:rPr lang="en-US" sz="5400" dirty="0" smtClean="0"/>
              <a:t> </a:t>
            </a:r>
            <a:r>
              <a:rPr lang="en-US" sz="5400" dirty="0" err="1" smtClean="0"/>
              <a:t>dan</a:t>
            </a:r>
            <a:r>
              <a:rPr lang="en-US" sz="5400" dirty="0" smtClean="0"/>
              <a:t> </a:t>
            </a:r>
            <a:r>
              <a:rPr lang="en-US" sz="5400" dirty="0" err="1" smtClean="0"/>
              <a:t>Tujuan</a:t>
            </a:r>
            <a:r>
              <a:rPr lang="en-US" sz="5400" dirty="0" smtClean="0"/>
              <a:t> </a:t>
            </a:r>
            <a:r>
              <a:rPr lang="en-US" sz="5400" dirty="0" err="1" smtClean="0"/>
              <a:t>Pedidikan</a:t>
            </a:r>
            <a:r>
              <a:rPr lang="en-US" sz="5400" dirty="0" smtClean="0"/>
              <a:t> </a:t>
            </a:r>
            <a:r>
              <a:rPr lang="en-US" sz="5400" dirty="0" err="1" smtClean="0"/>
              <a:t>Jasmani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Ibnu</a:t>
            </a:r>
            <a:r>
              <a:rPr lang="en-US" dirty="0" smtClean="0"/>
              <a:t> </a:t>
            </a:r>
            <a:r>
              <a:rPr lang="en-US" dirty="0" err="1" smtClean="0"/>
              <a:t>Fatkhu</a:t>
            </a:r>
            <a:r>
              <a:rPr lang="en-US" dirty="0" smtClean="0"/>
              <a:t> </a:t>
            </a:r>
            <a:r>
              <a:rPr lang="en-US" dirty="0" err="1" smtClean="0"/>
              <a:t>Royana</a:t>
            </a:r>
            <a:r>
              <a:rPr lang="en-US" dirty="0" smtClean="0"/>
              <a:t>, </a:t>
            </a:r>
            <a:r>
              <a:rPr lang="en-US" dirty="0" err="1" smtClean="0"/>
              <a:t>S.Pd</a:t>
            </a:r>
            <a:r>
              <a:rPr lang="en-US" dirty="0" smtClean="0"/>
              <a:t>., </a:t>
            </a:r>
            <a:r>
              <a:rPr lang="en-US" dirty="0" err="1" smtClean="0"/>
              <a:t>M.Pd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8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Hakikat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Jasmani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err="1" smtClean="0"/>
              <a:t>Aktivitas</a:t>
            </a:r>
            <a:r>
              <a:rPr lang="en-US" sz="2200" dirty="0" smtClean="0"/>
              <a:t> </a:t>
            </a:r>
            <a:r>
              <a:rPr lang="en-US" sz="2200" dirty="0" err="1"/>
              <a:t>jasmani</a:t>
            </a:r>
            <a:r>
              <a:rPr lang="en-US" sz="2200" dirty="0"/>
              <a:t> </a:t>
            </a:r>
            <a:r>
              <a:rPr lang="en-US" sz="2200" dirty="0" err="1"/>
              <a:t>merupakan</a:t>
            </a:r>
            <a:r>
              <a:rPr lang="en-US" sz="2200" dirty="0"/>
              <a:t> </a:t>
            </a:r>
            <a:r>
              <a:rPr lang="en-US" sz="2200" dirty="0" err="1"/>
              <a:t>suatu</a:t>
            </a:r>
            <a:r>
              <a:rPr lang="en-US" sz="2200" dirty="0"/>
              <a:t> proses </a:t>
            </a:r>
            <a:r>
              <a:rPr lang="en-US" sz="2200" dirty="0" err="1"/>
              <a:t>seseorang</a:t>
            </a:r>
            <a:r>
              <a:rPr lang="en-US" sz="2200" dirty="0"/>
              <a:t> </a:t>
            </a:r>
            <a:r>
              <a:rPr lang="en-US" sz="2200" dirty="0" err="1"/>
              <a:t>sebagai</a:t>
            </a:r>
            <a:r>
              <a:rPr lang="en-US" sz="2200" dirty="0"/>
              <a:t> </a:t>
            </a:r>
            <a:r>
              <a:rPr lang="en-US" sz="2200" dirty="0" err="1"/>
              <a:t>individu</a:t>
            </a:r>
            <a:r>
              <a:rPr lang="en-US" sz="2200" dirty="0"/>
              <a:t> </a:t>
            </a:r>
            <a:r>
              <a:rPr lang="en-US" sz="2200" dirty="0" err="1"/>
              <a:t>maupun</a:t>
            </a:r>
            <a:r>
              <a:rPr lang="en-US" sz="2200" dirty="0"/>
              <a:t> </a:t>
            </a:r>
            <a:r>
              <a:rPr lang="en-US" sz="2200" dirty="0" err="1"/>
              <a:t>anggota</a:t>
            </a:r>
            <a:r>
              <a:rPr lang="en-US" sz="2200" dirty="0"/>
              <a:t> </a:t>
            </a:r>
            <a:r>
              <a:rPr lang="en-US" sz="2200" dirty="0" err="1"/>
              <a:t>masyarakat</a:t>
            </a:r>
            <a:r>
              <a:rPr lang="en-US" sz="2200" dirty="0"/>
              <a:t> yang </a:t>
            </a:r>
            <a:r>
              <a:rPr lang="en-US" sz="2200" dirty="0" err="1"/>
              <a:t>dilakukan</a:t>
            </a:r>
            <a:r>
              <a:rPr lang="en-US" sz="2200" dirty="0"/>
              <a:t> </a:t>
            </a:r>
            <a:r>
              <a:rPr lang="en-US" sz="2200" dirty="0" err="1"/>
              <a:t>secara</a:t>
            </a:r>
            <a:r>
              <a:rPr lang="en-US" sz="2200" dirty="0"/>
              <a:t> </a:t>
            </a:r>
            <a:r>
              <a:rPr lang="en-US" sz="2200" dirty="0" err="1"/>
              <a:t>sadar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sistematik</a:t>
            </a:r>
            <a:r>
              <a:rPr lang="en-US" sz="2200" dirty="0"/>
              <a:t> </a:t>
            </a:r>
            <a:r>
              <a:rPr lang="en-US" sz="2200" dirty="0" err="1"/>
              <a:t>melalui</a:t>
            </a:r>
            <a:r>
              <a:rPr lang="en-US" sz="2200" dirty="0"/>
              <a:t> </a:t>
            </a:r>
            <a:r>
              <a:rPr lang="en-US" sz="2200" dirty="0" err="1"/>
              <a:t>berbagai</a:t>
            </a:r>
            <a:r>
              <a:rPr lang="en-US" sz="2200" dirty="0"/>
              <a:t> </a:t>
            </a:r>
            <a:r>
              <a:rPr lang="en-US" sz="2200" dirty="0" err="1"/>
              <a:t>kegiatan</a:t>
            </a:r>
            <a:r>
              <a:rPr lang="en-US" sz="2200" dirty="0"/>
              <a:t> </a:t>
            </a:r>
            <a:r>
              <a:rPr lang="en-US" sz="2200" dirty="0" smtClean="0"/>
              <a:t>(</a:t>
            </a:r>
            <a:r>
              <a:rPr lang="en-US" sz="2200" dirty="0" err="1" smtClean="0"/>
              <a:t>gerak</a:t>
            </a:r>
            <a:r>
              <a:rPr lang="en-US" sz="2200" dirty="0" smtClean="0"/>
              <a:t> </a:t>
            </a:r>
            <a:r>
              <a:rPr lang="en-US" sz="2200" dirty="0" err="1" smtClean="0"/>
              <a:t>manusia</a:t>
            </a:r>
            <a:r>
              <a:rPr lang="en-US" sz="2200" dirty="0" smtClean="0"/>
              <a:t>)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/>
              <a:t>rangka</a:t>
            </a:r>
            <a:r>
              <a:rPr lang="en-US" sz="2200" dirty="0"/>
              <a:t> </a:t>
            </a:r>
            <a:r>
              <a:rPr lang="en-US" sz="2200" dirty="0" err="1"/>
              <a:t>memperoleh</a:t>
            </a:r>
            <a:r>
              <a:rPr lang="en-US" sz="2200" dirty="0"/>
              <a:t> </a:t>
            </a:r>
            <a:r>
              <a:rPr lang="en-US" sz="2200" dirty="0" err="1"/>
              <a:t>kemampuan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keterampilan</a:t>
            </a:r>
            <a:r>
              <a:rPr lang="en-US" sz="2200" dirty="0"/>
              <a:t> </a:t>
            </a:r>
            <a:r>
              <a:rPr lang="en-US" sz="2200" dirty="0" err="1"/>
              <a:t>jasmani</a:t>
            </a:r>
            <a:r>
              <a:rPr lang="en-US" sz="2200" dirty="0"/>
              <a:t>, </a:t>
            </a:r>
            <a:r>
              <a:rPr lang="en-US" sz="2200" dirty="0" err="1"/>
              <a:t>pertumbuhan</a:t>
            </a:r>
            <a:r>
              <a:rPr lang="en-US" sz="2200" dirty="0"/>
              <a:t>, </a:t>
            </a:r>
            <a:r>
              <a:rPr lang="en-US" sz="2200" dirty="0" err="1"/>
              <a:t>kecerdasan</a:t>
            </a:r>
            <a:r>
              <a:rPr lang="en-US" sz="2200" dirty="0"/>
              <a:t>,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pembentukan</a:t>
            </a:r>
            <a:r>
              <a:rPr lang="en-US" sz="2200" dirty="0"/>
              <a:t> </a:t>
            </a:r>
            <a:r>
              <a:rPr lang="en-US" sz="2200" dirty="0" err="1" smtClean="0"/>
              <a:t>watak</a:t>
            </a:r>
            <a:endParaRPr lang="en-US" sz="2200" dirty="0" smtClean="0"/>
          </a:p>
          <a:p>
            <a:r>
              <a:rPr lang="en-US" sz="2200" dirty="0" err="1"/>
              <a:t>Pendidikan</a:t>
            </a:r>
            <a:r>
              <a:rPr lang="en-US" sz="2200" dirty="0"/>
              <a:t> </a:t>
            </a:r>
            <a:r>
              <a:rPr lang="en-US" sz="2200" dirty="0" err="1"/>
              <a:t>jasmani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hakikatnya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proses </a:t>
            </a:r>
            <a:r>
              <a:rPr lang="en-US" sz="2200" dirty="0" err="1"/>
              <a:t>pendidikan</a:t>
            </a:r>
            <a:r>
              <a:rPr lang="en-US" sz="2200" dirty="0"/>
              <a:t> yang </a:t>
            </a:r>
            <a:r>
              <a:rPr lang="en-US" sz="2200" dirty="0" err="1"/>
              <a:t>memanfaatkan</a:t>
            </a:r>
            <a:r>
              <a:rPr lang="en-US" sz="2200" dirty="0"/>
              <a:t> </a:t>
            </a:r>
            <a:r>
              <a:rPr lang="en-US" sz="2200" dirty="0" err="1"/>
              <a:t>aktivitas</a:t>
            </a:r>
            <a:r>
              <a:rPr lang="en-US" sz="2200" dirty="0"/>
              <a:t> </a:t>
            </a:r>
            <a:r>
              <a:rPr lang="en-US" sz="2200" dirty="0" err="1" smtClean="0"/>
              <a:t>fisik</a:t>
            </a:r>
            <a:r>
              <a:rPr lang="en-US" sz="2200" dirty="0" smtClean="0"/>
              <a:t> (</a:t>
            </a:r>
            <a:r>
              <a:rPr lang="en-US" sz="2200" dirty="0" err="1" smtClean="0"/>
              <a:t>aktivitas</a:t>
            </a:r>
            <a:r>
              <a:rPr lang="en-US" sz="2200" dirty="0" smtClean="0"/>
              <a:t> </a:t>
            </a:r>
            <a:r>
              <a:rPr lang="en-US" sz="2200" dirty="0" err="1" smtClean="0"/>
              <a:t>jasmani</a:t>
            </a:r>
            <a:r>
              <a:rPr lang="en-US" sz="2200" dirty="0" smtClean="0"/>
              <a:t>)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menghasilkan</a:t>
            </a:r>
            <a:r>
              <a:rPr lang="en-US" sz="2200" dirty="0"/>
              <a:t> </a:t>
            </a:r>
            <a:r>
              <a:rPr lang="en-US" sz="2200" dirty="0" err="1"/>
              <a:t>perubahan</a:t>
            </a:r>
            <a:r>
              <a:rPr lang="en-US" sz="2200" dirty="0"/>
              <a:t> </a:t>
            </a:r>
            <a:r>
              <a:rPr lang="en-US" sz="2200" dirty="0" err="1"/>
              <a:t>holistik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kualitas</a:t>
            </a:r>
            <a:r>
              <a:rPr lang="en-US" sz="2200" dirty="0"/>
              <a:t> </a:t>
            </a:r>
            <a:r>
              <a:rPr lang="en-US" sz="2200" dirty="0" err="1"/>
              <a:t>individu</a:t>
            </a:r>
            <a:r>
              <a:rPr lang="en-US" sz="2200" dirty="0"/>
              <a:t>, </a:t>
            </a:r>
            <a:r>
              <a:rPr lang="en-US" sz="2200" dirty="0" err="1"/>
              <a:t>baik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hal</a:t>
            </a:r>
            <a:r>
              <a:rPr lang="en-US" sz="2200" dirty="0"/>
              <a:t> </a:t>
            </a:r>
            <a:r>
              <a:rPr lang="en-US" sz="2200" dirty="0" err="1"/>
              <a:t>fisik</a:t>
            </a:r>
            <a:r>
              <a:rPr lang="en-US" sz="2200" dirty="0"/>
              <a:t>, mental, </a:t>
            </a:r>
            <a:r>
              <a:rPr lang="en-US" sz="2200" dirty="0" err="1"/>
              <a:t>serta</a:t>
            </a:r>
            <a:r>
              <a:rPr lang="en-US" sz="2200" dirty="0"/>
              <a:t> </a:t>
            </a:r>
            <a:r>
              <a:rPr lang="en-US" sz="2200" dirty="0" err="1" smtClean="0"/>
              <a:t>emosional</a:t>
            </a:r>
            <a:endParaRPr lang="en-US" sz="2200" dirty="0" smtClean="0"/>
          </a:p>
          <a:p>
            <a:r>
              <a:rPr lang="en-US" sz="2200" dirty="0" err="1" smtClean="0"/>
              <a:t>Adanya</a:t>
            </a:r>
            <a:r>
              <a:rPr lang="en-US" sz="2200" dirty="0" smtClean="0"/>
              <a:t> </a:t>
            </a:r>
            <a:r>
              <a:rPr lang="en-US" sz="2200" dirty="0" err="1" smtClean="0"/>
              <a:t>pendidikan</a:t>
            </a:r>
            <a:r>
              <a:rPr lang="en-US" sz="2200" dirty="0" smtClean="0"/>
              <a:t> di </a:t>
            </a:r>
            <a:r>
              <a:rPr lang="en-US" sz="2200" dirty="0" err="1" smtClean="0"/>
              <a:t>dalamnya</a:t>
            </a:r>
            <a:r>
              <a:rPr lang="en-US" sz="2200" dirty="0" smtClean="0"/>
              <a:t> </a:t>
            </a:r>
            <a:r>
              <a:rPr lang="en-US" sz="2200" dirty="0" err="1" smtClean="0"/>
              <a:t>berarti</a:t>
            </a:r>
            <a:r>
              <a:rPr lang="en-US" sz="2200" dirty="0" smtClean="0"/>
              <a:t> </a:t>
            </a:r>
            <a:r>
              <a:rPr lang="en-US" sz="2200" dirty="0" err="1" smtClean="0"/>
              <a:t>ada</a:t>
            </a:r>
            <a:r>
              <a:rPr lang="en-US" sz="2200" dirty="0" smtClean="0"/>
              <a:t> </a:t>
            </a:r>
            <a:r>
              <a:rPr lang="en-US" sz="2200" dirty="0" err="1" smtClean="0"/>
              <a:t>pembelajaran</a:t>
            </a:r>
            <a:r>
              <a:rPr lang="en-US" sz="2200" dirty="0" smtClean="0"/>
              <a:t> </a:t>
            </a:r>
            <a:r>
              <a:rPr lang="en-US" sz="2200" dirty="0" err="1" smtClean="0"/>
              <a:t>dari</a:t>
            </a:r>
            <a:r>
              <a:rPr lang="en-US" sz="2200" dirty="0" smtClean="0"/>
              <a:t> </a:t>
            </a:r>
            <a:r>
              <a:rPr lang="en-US" sz="2200" dirty="0" err="1" smtClean="0"/>
              <a:t>aktivitas</a:t>
            </a:r>
            <a:r>
              <a:rPr lang="en-US" sz="2200" dirty="0" smtClean="0"/>
              <a:t> </a:t>
            </a:r>
            <a:r>
              <a:rPr lang="en-US" sz="2200" dirty="0" err="1" smtClean="0"/>
              <a:t>tersebut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6709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965200"/>
            <a:ext cx="10058400" cy="5207000"/>
          </a:xfrm>
        </p:spPr>
        <p:txBody>
          <a:bodyPr/>
          <a:lstStyle/>
          <a:p>
            <a:r>
              <a:rPr lang="en-US" sz="2800" dirty="0" err="1" smtClean="0"/>
              <a:t>Apakah</a:t>
            </a:r>
            <a:r>
              <a:rPr lang="en-US" sz="2800" dirty="0" smtClean="0"/>
              <a:t> </a:t>
            </a:r>
            <a:r>
              <a:rPr lang="en-US" sz="2800" dirty="0" err="1" smtClean="0"/>
              <a:t>hal-hal</a:t>
            </a:r>
            <a:r>
              <a:rPr lang="en-US" sz="2800" dirty="0" smtClean="0"/>
              <a:t> di </a:t>
            </a:r>
            <a:r>
              <a:rPr lang="en-US" sz="2800" dirty="0" err="1" smtClean="0"/>
              <a:t>bawah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termasuk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jasmani</a:t>
            </a:r>
            <a:r>
              <a:rPr lang="en-US" sz="2800" dirty="0" smtClean="0"/>
              <a:t>??</a:t>
            </a:r>
          </a:p>
          <a:p>
            <a:pPr lvl="1"/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tubuh</a:t>
            </a:r>
            <a:r>
              <a:rPr lang="en-US" sz="2400" dirty="0"/>
              <a:t> </a:t>
            </a:r>
            <a:r>
              <a:rPr lang="en-US" sz="2400" i="1" dirty="0"/>
              <a:t>(Body Building)</a:t>
            </a:r>
          </a:p>
          <a:p>
            <a:pPr lvl="1"/>
            <a:r>
              <a:rPr lang="en-US" sz="2400" dirty="0" err="1"/>
              <a:t>Kesegaran</a:t>
            </a:r>
            <a:r>
              <a:rPr lang="en-US" sz="2400" dirty="0"/>
              <a:t> </a:t>
            </a:r>
            <a:r>
              <a:rPr lang="en-US" sz="2400" dirty="0" err="1"/>
              <a:t>Jasmani</a:t>
            </a:r>
            <a:r>
              <a:rPr lang="en-US" sz="2400" dirty="0"/>
              <a:t> </a:t>
            </a:r>
            <a:r>
              <a:rPr lang="en-US" sz="2400" i="1" dirty="0"/>
              <a:t>(Physical fitness)</a:t>
            </a:r>
          </a:p>
          <a:p>
            <a:pPr lvl="1"/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 (</a:t>
            </a:r>
            <a:r>
              <a:rPr lang="en-US" sz="2400" i="1" dirty="0"/>
              <a:t>Physical Activities</a:t>
            </a:r>
            <a:r>
              <a:rPr lang="en-US" sz="2400" dirty="0"/>
              <a:t>)</a:t>
            </a:r>
          </a:p>
          <a:p>
            <a:pPr lvl="1"/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i="1" dirty="0"/>
              <a:t>(Skill Development</a:t>
            </a:r>
            <a:r>
              <a:rPr lang="en-US" sz="2400" i="1" dirty="0" smtClean="0"/>
              <a:t>)</a:t>
            </a:r>
            <a:endParaRPr lang="en-US" sz="2400" dirty="0" smtClean="0"/>
          </a:p>
          <a:p>
            <a:r>
              <a:rPr lang="en-US" sz="2800" dirty="0" smtClean="0"/>
              <a:t>Di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jasmani</a:t>
            </a:r>
            <a:r>
              <a:rPr lang="en-US" sz="2800" dirty="0" smtClean="0"/>
              <a:t> </a:t>
            </a:r>
            <a:r>
              <a:rPr lang="en-US" sz="2800" dirty="0" err="1" smtClean="0"/>
              <a:t>unsur</a:t>
            </a:r>
            <a:r>
              <a:rPr lang="en-US" sz="2800" dirty="0" smtClean="0"/>
              <a:t> </a:t>
            </a:r>
            <a:r>
              <a:rPr lang="en-US" sz="2800" dirty="0" err="1" smtClean="0"/>
              <a:t>pendidikan</a:t>
            </a:r>
            <a:r>
              <a:rPr lang="en-US" sz="2800" dirty="0" smtClean="0"/>
              <a:t> </a:t>
            </a:r>
            <a:r>
              <a:rPr lang="en-US" sz="2800" dirty="0" err="1" smtClean="0"/>
              <a:t>tentang</a:t>
            </a:r>
            <a:r>
              <a:rPr lang="en-US" sz="2800" dirty="0" smtClean="0"/>
              <a:t> </a:t>
            </a:r>
            <a:r>
              <a:rPr lang="en-US" sz="2800" dirty="0" err="1" smtClean="0"/>
              <a:t>jasmani</a:t>
            </a:r>
            <a:r>
              <a:rPr lang="en-US" sz="2800" dirty="0" smtClean="0"/>
              <a:t> </a:t>
            </a:r>
            <a:r>
              <a:rPr lang="en-US" sz="2800" dirty="0" err="1" smtClean="0"/>
              <a:t>individu</a:t>
            </a:r>
            <a:r>
              <a:rPr lang="en-US" sz="2800" dirty="0" smtClean="0"/>
              <a:t>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 smtClean="0"/>
              <a:t>unsur</a:t>
            </a:r>
            <a:r>
              <a:rPr lang="en-US" sz="2800" dirty="0" smtClean="0"/>
              <a:t> </a:t>
            </a:r>
            <a:r>
              <a:rPr lang="en-US" sz="2800" dirty="0" err="1" smtClean="0"/>
              <a:t>utama</a:t>
            </a:r>
            <a:r>
              <a:rPr lang="en-US" sz="2800" dirty="0" smtClean="0"/>
              <a:t> </a:t>
            </a:r>
            <a:r>
              <a:rPr lang="en-US" sz="2800" i="1" dirty="0" smtClean="0"/>
              <a:t>(General Education)/ </a:t>
            </a:r>
            <a:r>
              <a:rPr lang="en-US" sz="2800" i="1" dirty="0" err="1" smtClean="0"/>
              <a:t>pedagogi</a:t>
            </a:r>
            <a:endParaRPr 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185201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53668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Gerak</a:t>
            </a:r>
            <a:r>
              <a:rPr lang="en-US" sz="4000" dirty="0" smtClean="0"/>
              <a:t> </a:t>
            </a:r>
            <a:r>
              <a:rPr lang="en-US" sz="4000" dirty="0" err="1" smtClean="0"/>
              <a:t>Sebagai</a:t>
            </a:r>
            <a:r>
              <a:rPr lang="en-US" sz="4000" dirty="0" smtClean="0"/>
              <a:t> </a:t>
            </a:r>
            <a:r>
              <a:rPr lang="en-US" sz="4000" dirty="0" err="1" smtClean="0"/>
              <a:t>Aktivitas</a:t>
            </a:r>
            <a:r>
              <a:rPr lang="en-US" sz="4000" dirty="0" smtClean="0"/>
              <a:t> </a:t>
            </a:r>
            <a:r>
              <a:rPr lang="en-US" sz="4000" dirty="0" err="1" smtClean="0"/>
              <a:t>Jasmani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638300"/>
            <a:ext cx="10058400" cy="453390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Gerak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aktivitas</a:t>
            </a:r>
            <a:r>
              <a:rPr lang="en-US" sz="2400" dirty="0" smtClean="0"/>
              <a:t> </a:t>
            </a:r>
            <a:r>
              <a:rPr lang="en-US" sz="2400" dirty="0" err="1" smtClean="0"/>
              <a:t>jasmani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ciri</a:t>
            </a:r>
            <a:r>
              <a:rPr lang="en-US" sz="2400" dirty="0" smtClean="0"/>
              <a:t> </a:t>
            </a:r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serangkaian</a:t>
            </a:r>
            <a:r>
              <a:rPr lang="en-US" sz="2400" dirty="0" smtClean="0"/>
              <a:t> </a:t>
            </a:r>
            <a:r>
              <a:rPr lang="en-US" sz="2400" dirty="0" err="1" smtClean="0"/>
              <a:t>gerak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teratur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terencana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dibagi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2:</a:t>
            </a:r>
          </a:p>
          <a:p>
            <a:pPr marL="274320" lvl="1" indent="0">
              <a:buNone/>
            </a:pPr>
            <a:r>
              <a:rPr lang="en-US" sz="2200" dirty="0" smtClean="0"/>
              <a:t>1. </a:t>
            </a:r>
            <a:r>
              <a:rPr lang="en-US" sz="2200" dirty="0" err="1" smtClean="0"/>
              <a:t>Gerak</a:t>
            </a:r>
            <a:r>
              <a:rPr lang="en-US" sz="2200" dirty="0" smtClean="0"/>
              <a:t> </a:t>
            </a:r>
            <a:r>
              <a:rPr lang="en-US" sz="2200" dirty="0" err="1" smtClean="0"/>
              <a:t>manusia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memelihara</a:t>
            </a:r>
            <a:r>
              <a:rPr lang="en-US" sz="2200" dirty="0" smtClean="0"/>
              <a:t> </a:t>
            </a:r>
            <a:r>
              <a:rPr lang="en-US" sz="2200" dirty="0" err="1" smtClean="0"/>
              <a:t>gerak</a:t>
            </a:r>
            <a:r>
              <a:rPr lang="en-US" sz="2200" dirty="0" smtClean="0"/>
              <a:t> (</a:t>
            </a:r>
            <a:r>
              <a:rPr lang="en-US" sz="2200" dirty="0" err="1" smtClean="0"/>
              <a:t>mempertahankan</a:t>
            </a:r>
            <a:r>
              <a:rPr lang="en-US" sz="2200" dirty="0" smtClean="0"/>
              <a:t> </a:t>
            </a:r>
            <a:r>
              <a:rPr lang="en-US" sz="2200" dirty="0" err="1" smtClean="0"/>
              <a:t>hidup</a:t>
            </a:r>
            <a:r>
              <a:rPr lang="en-US" sz="2200" dirty="0" smtClean="0"/>
              <a:t>)</a:t>
            </a:r>
          </a:p>
          <a:p>
            <a:pPr marL="891540" lvl="2" indent="-342900">
              <a:buFont typeface="+mj-lt"/>
              <a:buAutoNum type="alphaLcPeriod"/>
            </a:pPr>
            <a:r>
              <a:rPr lang="en-US" sz="2000" dirty="0" err="1" smtClean="0"/>
              <a:t>Berlari</a:t>
            </a:r>
            <a:r>
              <a:rPr lang="en-US" sz="2000" dirty="0" smtClean="0"/>
              <a:t> </a:t>
            </a:r>
            <a:r>
              <a:rPr lang="en-US" sz="2000" dirty="0" err="1" smtClean="0"/>
              <a:t>ketikak</a:t>
            </a:r>
            <a:r>
              <a:rPr lang="en-US" sz="2000" dirty="0" smtClean="0"/>
              <a:t> </a:t>
            </a:r>
            <a:r>
              <a:rPr lang="en-US" sz="2000" dirty="0" err="1" smtClean="0"/>
              <a:t>dikejar</a:t>
            </a:r>
            <a:r>
              <a:rPr lang="en-US" sz="2000" dirty="0" smtClean="0"/>
              <a:t> </a:t>
            </a:r>
            <a:r>
              <a:rPr lang="en-US" sz="2000" dirty="0" err="1" smtClean="0"/>
              <a:t>anjing</a:t>
            </a:r>
            <a:endParaRPr lang="en-US" sz="2000" dirty="0" smtClean="0"/>
          </a:p>
          <a:p>
            <a:pPr marL="891540" lvl="2" indent="-342900">
              <a:buFont typeface="+mj-lt"/>
              <a:buAutoNum type="alphaLcPeriod"/>
            </a:pPr>
            <a:r>
              <a:rPr lang="en-US" sz="2000" dirty="0" err="1" smtClean="0"/>
              <a:t>Berjalan</a:t>
            </a:r>
            <a:r>
              <a:rPr lang="en-US" sz="2000" dirty="0" smtClean="0"/>
              <a:t> </a:t>
            </a:r>
          </a:p>
          <a:p>
            <a:pPr marL="891540" lvl="2" indent="-342900">
              <a:buFont typeface="+mj-lt"/>
              <a:buAutoNum type="alphaLcPeriod"/>
            </a:pPr>
            <a:r>
              <a:rPr lang="en-US" sz="2000" dirty="0" err="1" smtClean="0"/>
              <a:t>Melompat</a:t>
            </a:r>
            <a:r>
              <a:rPr lang="en-US" sz="2000" dirty="0" smtClean="0"/>
              <a:t> </a:t>
            </a:r>
            <a:r>
              <a:rPr lang="en-US" sz="2000" dirty="0" err="1" smtClean="0"/>
              <a:t>ketika</a:t>
            </a:r>
            <a:r>
              <a:rPr lang="en-US" sz="2000" dirty="0" smtClean="0"/>
              <a:t> </a:t>
            </a:r>
            <a:r>
              <a:rPr lang="en-US" sz="2000" dirty="0" err="1" smtClean="0"/>
              <a:t>menggapai</a:t>
            </a:r>
            <a:r>
              <a:rPr lang="en-US" sz="2000" dirty="0" smtClean="0"/>
              <a:t> </a:t>
            </a:r>
            <a:r>
              <a:rPr lang="en-US" sz="2000" dirty="0" err="1" smtClean="0"/>
              <a:t>sesuatu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tinggi</a:t>
            </a:r>
            <a:endParaRPr lang="en-US" sz="2000" dirty="0" smtClean="0"/>
          </a:p>
          <a:p>
            <a:pPr marL="891540" lvl="2" indent="-342900">
              <a:buFont typeface="+mj-lt"/>
              <a:buAutoNum type="alphaLcPeriod"/>
            </a:pPr>
            <a:r>
              <a:rPr lang="en-US" sz="2000" dirty="0" err="1" smtClean="0"/>
              <a:t>Melempar</a:t>
            </a:r>
            <a:r>
              <a:rPr lang="en-US" sz="2000" dirty="0" smtClean="0"/>
              <a:t> </a:t>
            </a:r>
            <a:r>
              <a:rPr lang="en-US" sz="2000" dirty="0" err="1" smtClean="0"/>
              <a:t>batu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menjatuhkan</a:t>
            </a:r>
            <a:r>
              <a:rPr lang="en-US" sz="2000" dirty="0" smtClean="0"/>
              <a:t> manga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pohonnya</a:t>
            </a:r>
            <a:endParaRPr lang="en-US" sz="2000" dirty="0" smtClean="0"/>
          </a:p>
          <a:p>
            <a:pPr marL="274320" lvl="1" indent="0">
              <a:buNone/>
            </a:pPr>
            <a:r>
              <a:rPr lang="en-US" sz="2000" dirty="0" smtClean="0"/>
              <a:t>2. </a:t>
            </a:r>
            <a:r>
              <a:rPr lang="en-US" sz="2200" dirty="0" err="1" smtClean="0"/>
              <a:t>Meningkatkan</a:t>
            </a:r>
            <a:r>
              <a:rPr lang="en-US" sz="2200" dirty="0" smtClean="0"/>
              <a:t> </a:t>
            </a:r>
            <a:r>
              <a:rPr lang="en-US" sz="2200" dirty="0" err="1" smtClean="0"/>
              <a:t>kemampuan</a:t>
            </a:r>
            <a:r>
              <a:rPr lang="en-US" sz="2200" dirty="0" smtClean="0"/>
              <a:t> </a:t>
            </a:r>
            <a:r>
              <a:rPr lang="en-US" sz="2200" dirty="0" err="1" smtClean="0"/>
              <a:t>gerak</a:t>
            </a:r>
            <a:r>
              <a:rPr lang="en-US" sz="2200" dirty="0" smtClean="0"/>
              <a:t> (</a:t>
            </a:r>
            <a:r>
              <a:rPr lang="en-US" sz="2200" dirty="0" err="1" smtClean="0"/>
              <a:t>meningkatkan</a:t>
            </a:r>
            <a:r>
              <a:rPr lang="en-US" sz="2200" dirty="0" smtClean="0"/>
              <a:t> </a:t>
            </a:r>
            <a:r>
              <a:rPr lang="en-US" sz="2200" dirty="0" err="1" smtClean="0"/>
              <a:t>kualitas</a:t>
            </a:r>
            <a:r>
              <a:rPr lang="en-US" sz="2200" dirty="0" smtClean="0"/>
              <a:t> </a:t>
            </a:r>
            <a:r>
              <a:rPr lang="en-US" sz="2200" dirty="0" err="1" smtClean="0"/>
              <a:t>hidup</a:t>
            </a:r>
            <a:r>
              <a:rPr lang="en-US" sz="2200" dirty="0" smtClean="0"/>
              <a:t>)</a:t>
            </a:r>
          </a:p>
          <a:p>
            <a:pPr marL="860425" lvl="1" indent="-342900">
              <a:buFont typeface="+mj-lt"/>
              <a:buAutoNum type="alphaLcPeriod"/>
            </a:pPr>
            <a:r>
              <a:rPr lang="en-US" sz="2000" dirty="0" err="1" smtClean="0"/>
              <a:t>Melatih</a:t>
            </a:r>
            <a:r>
              <a:rPr lang="en-US" sz="2000" dirty="0" smtClean="0"/>
              <a:t> </a:t>
            </a:r>
            <a:r>
              <a:rPr lang="en-US" sz="2000" dirty="0" err="1" smtClean="0"/>
              <a:t>kemampuan</a:t>
            </a:r>
            <a:r>
              <a:rPr lang="en-US" sz="2000" dirty="0" smtClean="0"/>
              <a:t> </a:t>
            </a:r>
            <a:r>
              <a:rPr lang="en-US" sz="2000" dirty="0" err="1" smtClean="0"/>
              <a:t>lari</a:t>
            </a:r>
            <a:r>
              <a:rPr lang="en-US" sz="2000" dirty="0" smtClean="0"/>
              <a:t> di </a:t>
            </a:r>
            <a:r>
              <a:rPr lang="en-US" sz="2000" dirty="0" err="1" smtClean="0"/>
              <a:t>lapangan</a:t>
            </a:r>
            <a:endParaRPr lang="en-US" sz="2000" dirty="0" smtClean="0"/>
          </a:p>
          <a:p>
            <a:pPr marL="860425" lvl="1" indent="-342900">
              <a:buFont typeface="+mj-lt"/>
              <a:buAutoNum type="alphaLcPeriod"/>
            </a:pPr>
            <a:r>
              <a:rPr lang="en-US" sz="2000" dirty="0" err="1" smtClean="0"/>
              <a:t>Melatih</a:t>
            </a:r>
            <a:r>
              <a:rPr lang="en-US" sz="2000" dirty="0" smtClean="0"/>
              <a:t> </a:t>
            </a:r>
            <a:r>
              <a:rPr lang="en-US" sz="2000" dirty="0" err="1" smtClean="0"/>
              <a:t>kemampuan</a:t>
            </a:r>
            <a:r>
              <a:rPr lang="en-US" sz="2000" dirty="0" smtClean="0"/>
              <a:t> </a:t>
            </a:r>
            <a:r>
              <a:rPr lang="en-US" sz="2000" dirty="0" err="1" smtClean="0"/>
              <a:t>lompatan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tali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karet</a:t>
            </a:r>
            <a:endParaRPr lang="en-US" sz="2000" dirty="0" smtClean="0"/>
          </a:p>
          <a:p>
            <a:pPr marL="860425" lvl="1" indent="-342900">
              <a:buFont typeface="+mj-lt"/>
              <a:buAutoNum type="alphaLcPeriod"/>
            </a:pPr>
            <a:r>
              <a:rPr lang="en-US" sz="2000" dirty="0" err="1" smtClean="0"/>
              <a:t>Melatih</a:t>
            </a:r>
            <a:r>
              <a:rPr lang="en-US" sz="2000" dirty="0" smtClean="0"/>
              <a:t> </a:t>
            </a:r>
            <a:r>
              <a:rPr lang="en-US" sz="2000" dirty="0" err="1" smtClean="0"/>
              <a:t>kekuatan</a:t>
            </a:r>
            <a:r>
              <a:rPr lang="en-US" sz="2000" dirty="0" smtClean="0"/>
              <a:t> </a:t>
            </a:r>
            <a:r>
              <a:rPr lang="en-US" sz="2000" dirty="0" err="1" smtClean="0"/>
              <a:t>lengan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lempar</a:t>
            </a:r>
            <a:r>
              <a:rPr lang="en-US" sz="2000" dirty="0" smtClean="0"/>
              <a:t> (</a:t>
            </a:r>
            <a:r>
              <a:rPr lang="en-US" sz="2000" dirty="0" err="1" smtClean="0"/>
              <a:t>lembing</a:t>
            </a:r>
            <a:r>
              <a:rPr lang="en-US" sz="2000" dirty="0" smtClean="0"/>
              <a:t>, </a:t>
            </a:r>
            <a:r>
              <a:rPr lang="en-US" sz="2000" dirty="0" err="1" smtClean="0"/>
              <a:t>tolak</a:t>
            </a:r>
            <a:r>
              <a:rPr lang="en-US" sz="2000" dirty="0" smtClean="0"/>
              <a:t> </a:t>
            </a:r>
            <a:r>
              <a:rPr lang="en-US" sz="2000" dirty="0" err="1" smtClean="0"/>
              <a:t>peluru</a:t>
            </a:r>
            <a:r>
              <a:rPr lang="en-US" sz="2000" dirty="0" smtClean="0"/>
              <a:t>, </a:t>
            </a:r>
            <a:r>
              <a:rPr lang="en-US" sz="2000" dirty="0" err="1" smtClean="0"/>
              <a:t>cakram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496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143001"/>
            <a:ext cx="10058400" cy="5029200"/>
          </a:xfrm>
        </p:spPr>
        <p:txBody>
          <a:bodyPr/>
          <a:lstStyle/>
          <a:p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jasmani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merangsang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jasmani</a:t>
            </a:r>
            <a:r>
              <a:rPr lang="en-US" dirty="0" smtClean="0"/>
              <a:t>, </a:t>
            </a:r>
            <a:r>
              <a:rPr lang="en-US" dirty="0" err="1" smtClean="0"/>
              <a:t>rohani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proses </a:t>
            </a:r>
            <a:r>
              <a:rPr lang="en-US" dirty="0" err="1" smtClean="0"/>
              <a:t>pertambahan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,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diukur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angka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kuantitatif</a:t>
            </a:r>
            <a:endParaRPr lang="en-US" dirty="0" smtClean="0"/>
          </a:p>
          <a:p>
            <a:pPr lvl="1"/>
            <a:r>
              <a:rPr lang="en-US" dirty="0" err="1" smtClean="0"/>
              <a:t>Bertambah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endParaRPr lang="en-US" dirty="0" smtClean="0"/>
          </a:p>
          <a:p>
            <a:pPr lvl="1"/>
            <a:r>
              <a:rPr lang="en-US" dirty="0" err="1" smtClean="0"/>
              <a:t>Bertambah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endParaRPr lang="en-US" dirty="0" smtClean="0"/>
          </a:p>
          <a:p>
            <a:pPr lvl="1"/>
            <a:r>
              <a:rPr lang="en-US" dirty="0" err="1" smtClean="0"/>
              <a:t>Bertambah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endParaRPr lang="en-US" dirty="0" smtClean="0"/>
          </a:p>
          <a:p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proses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kedewasaan</a:t>
            </a:r>
            <a:r>
              <a:rPr lang="en-US" dirty="0" smtClean="0"/>
              <a:t>/ </a:t>
            </a:r>
            <a:r>
              <a:rPr lang="en-US" dirty="0" err="1" smtClean="0"/>
              <a:t>pematangan</a:t>
            </a:r>
            <a:r>
              <a:rPr lang="en-US" dirty="0" smtClean="0"/>
              <a:t>.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diukur</a:t>
            </a:r>
            <a:r>
              <a:rPr lang="en-US" dirty="0" smtClean="0"/>
              <a:t>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diamati</a:t>
            </a:r>
            <a:endParaRPr lang="en-US" dirty="0" smtClean="0"/>
          </a:p>
          <a:p>
            <a:pPr lvl="1"/>
            <a:r>
              <a:rPr lang="en-US" dirty="0" err="1" smtClean="0"/>
              <a:t>Bertambah</a:t>
            </a:r>
            <a:r>
              <a:rPr lang="en-US" dirty="0" smtClean="0"/>
              <a:t> </a:t>
            </a:r>
            <a:r>
              <a:rPr lang="en-US" dirty="0" err="1" smtClean="0"/>
              <a:t>dewasa</a:t>
            </a:r>
            <a:endParaRPr lang="en-US" dirty="0" smtClean="0"/>
          </a:p>
          <a:p>
            <a:pPr lvl="1"/>
            <a:r>
              <a:rPr lang="en-US" dirty="0" err="1" smtClean="0"/>
              <a:t>Bertambah</a:t>
            </a:r>
            <a:r>
              <a:rPr lang="en-US" dirty="0" smtClean="0"/>
              <a:t> </a:t>
            </a:r>
            <a:r>
              <a:rPr lang="en-US" dirty="0" err="1" smtClean="0"/>
              <a:t>pintar</a:t>
            </a:r>
            <a:endParaRPr lang="en-US" dirty="0" smtClean="0"/>
          </a:p>
          <a:p>
            <a:pPr lvl="1"/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cantik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39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3905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Gerak</a:t>
            </a:r>
            <a:r>
              <a:rPr lang="en-US" sz="3200" dirty="0" smtClean="0"/>
              <a:t> </a:t>
            </a:r>
            <a:r>
              <a:rPr lang="en-US" sz="3200" dirty="0" err="1" smtClean="0"/>
              <a:t>Dasar</a:t>
            </a:r>
            <a:r>
              <a:rPr lang="en-US" sz="3200" dirty="0" smtClean="0"/>
              <a:t> </a:t>
            </a:r>
            <a:r>
              <a:rPr lang="en-US" sz="3200" dirty="0" err="1" smtClean="0"/>
              <a:t>dalam</a:t>
            </a:r>
            <a:r>
              <a:rPr lang="en-US" sz="3200" dirty="0" smtClean="0"/>
              <a:t> </a:t>
            </a:r>
            <a:r>
              <a:rPr lang="en-US" sz="3200" dirty="0" err="1" smtClean="0"/>
              <a:t>Pendidikan</a:t>
            </a:r>
            <a:r>
              <a:rPr lang="en-US" sz="3200" dirty="0" smtClean="0"/>
              <a:t> </a:t>
            </a:r>
            <a:r>
              <a:rPr lang="en-US" sz="3200" dirty="0" err="1" smtClean="0"/>
              <a:t>Jasmani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371600"/>
            <a:ext cx="10058400" cy="48006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gerak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</a:t>
            </a:r>
            <a:r>
              <a:rPr lang="en-US" sz="2400" dirty="0" err="1" smtClean="0"/>
              <a:t>dibagi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3, </a:t>
            </a:r>
            <a:r>
              <a:rPr lang="en-US" sz="2400" dirty="0" err="1"/>
              <a:t>Amung</a:t>
            </a:r>
            <a:r>
              <a:rPr lang="en-US" sz="2400" dirty="0"/>
              <a:t> </a:t>
            </a:r>
            <a:r>
              <a:rPr lang="en-US" sz="2400" dirty="0" err="1"/>
              <a:t>Ma’mun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Yudha</a:t>
            </a:r>
            <a:r>
              <a:rPr lang="en-US" sz="2400" dirty="0"/>
              <a:t> M. </a:t>
            </a:r>
            <a:r>
              <a:rPr lang="en-US" sz="2400" dirty="0" err="1"/>
              <a:t>Saputra</a:t>
            </a:r>
            <a:r>
              <a:rPr lang="en-US" sz="2400" dirty="0"/>
              <a:t> (2000: 20</a:t>
            </a:r>
            <a:r>
              <a:rPr lang="en-US" sz="2400" dirty="0" smtClean="0"/>
              <a:t>):</a:t>
            </a:r>
          </a:p>
          <a:p>
            <a:pPr marL="457200" indent="-457200">
              <a:buAutoNum type="arabicPeriod"/>
            </a:pP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Lokomotor</a:t>
            </a:r>
            <a:endParaRPr lang="en-US" sz="2400" dirty="0" smtClean="0"/>
          </a:p>
          <a:p>
            <a:pPr lvl="1" indent="0">
              <a:buNone/>
            </a:pPr>
            <a:r>
              <a:rPr lang="en-US" sz="2000" dirty="0" err="1"/>
              <a:t>Kemampuan</a:t>
            </a:r>
            <a:r>
              <a:rPr lang="en-US" sz="2000" dirty="0"/>
              <a:t> locomotor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memindahkan</a:t>
            </a:r>
            <a:r>
              <a:rPr lang="en-US" sz="2000" dirty="0"/>
              <a:t> </a:t>
            </a:r>
            <a:r>
              <a:rPr lang="en-US" sz="2000" dirty="0" err="1"/>
              <a:t>tubuh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tempat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tempat</a:t>
            </a:r>
            <a:r>
              <a:rPr lang="en-US" sz="2000" dirty="0"/>
              <a:t> </a:t>
            </a:r>
            <a:r>
              <a:rPr lang="en-US" sz="2000" dirty="0" smtClean="0"/>
              <a:t>lain. </a:t>
            </a:r>
            <a:r>
              <a:rPr lang="en-US" sz="2000" dirty="0" err="1" smtClean="0"/>
              <a:t>Cth</a:t>
            </a:r>
            <a:r>
              <a:rPr lang="en-US" sz="2000" dirty="0" smtClean="0"/>
              <a:t>: </a:t>
            </a:r>
            <a:r>
              <a:rPr lang="en-US" sz="2000" dirty="0" err="1" smtClean="0"/>
              <a:t>lari</a:t>
            </a:r>
            <a:r>
              <a:rPr lang="en-US" sz="2000" dirty="0" smtClean="0"/>
              <a:t>, </a:t>
            </a:r>
            <a:r>
              <a:rPr lang="en-US" sz="2000" dirty="0" err="1" smtClean="0"/>
              <a:t>lompat</a:t>
            </a:r>
            <a:r>
              <a:rPr lang="en-US" sz="2000" dirty="0" smtClean="0"/>
              <a:t>, </a:t>
            </a:r>
            <a:r>
              <a:rPr lang="en-US" sz="2000" dirty="0" err="1" smtClean="0"/>
              <a:t>loncat</a:t>
            </a:r>
            <a:r>
              <a:rPr lang="en-US" sz="2000" dirty="0" smtClean="0"/>
              <a:t>, </a:t>
            </a:r>
            <a:r>
              <a:rPr lang="en-US" sz="2000" dirty="0" err="1" smtClean="0"/>
              <a:t>jalan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400" dirty="0" err="1" smtClean="0"/>
              <a:t>Kemampuan</a:t>
            </a:r>
            <a:r>
              <a:rPr lang="en-US" sz="2400" dirty="0" smtClean="0"/>
              <a:t> Non </a:t>
            </a:r>
            <a:r>
              <a:rPr lang="en-US" sz="2400" dirty="0" err="1" smtClean="0"/>
              <a:t>Lokomotor</a:t>
            </a:r>
            <a:endParaRPr lang="en-US" sz="2400" dirty="0" smtClean="0"/>
          </a:p>
          <a:p>
            <a:pPr lvl="1" indent="0">
              <a:buNone/>
            </a:pPr>
            <a:r>
              <a:rPr lang="en-US" sz="2000" dirty="0" err="1" smtClean="0"/>
              <a:t>Kemampuan</a:t>
            </a:r>
            <a:r>
              <a:rPr lang="en-US" sz="2000" dirty="0" smtClean="0"/>
              <a:t> </a:t>
            </a:r>
            <a:r>
              <a:rPr lang="en-US" sz="2000" dirty="0" err="1" smtClean="0"/>
              <a:t>bergerak</a:t>
            </a:r>
            <a:r>
              <a:rPr lang="en-US" sz="2000" dirty="0" smtClean="0"/>
              <a:t> </a:t>
            </a:r>
            <a:r>
              <a:rPr lang="en-US" sz="2000" dirty="0" err="1" smtClean="0"/>
              <a:t>tanpa</a:t>
            </a:r>
            <a:r>
              <a:rPr lang="en-US" sz="2000" dirty="0" smtClean="0"/>
              <a:t> </a:t>
            </a:r>
            <a:r>
              <a:rPr lang="en-US" sz="2000" dirty="0" err="1" smtClean="0"/>
              <a:t>berpindah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 smtClean="0"/>
              <a:t>tempat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tempat</a:t>
            </a:r>
            <a:r>
              <a:rPr lang="en-US" sz="2000" dirty="0" smtClean="0"/>
              <a:t> lain. </a:t>
            </a:r>
            <a:r>
              <a:rPr lang="en-US" sz="2000" dirty="0" err="1" smtClean="0"/>
              <a:t>Cth</a:t>
            </a:r>
            <a:r>
              <a:rPr lang="en-US" sz="2000" dirty="0" smtClean="0"/>
              <a:t>: </a:t>
            </a:r>
            <a:r>
              <a:rPr lang="en-US" sz="2000" dirty="0" err="1" smtClean="0"/>
              <a:t>mengangkat</a:t>
            </a:r>
            <a:r>
              <a:rPr lang="en-US" sz="2000" dirty="0" smtClean="0"/>
              <a:t>, </a:t>
            </a:r>
            <a:r>
              <a:rPr lang="en-US" sz="2000" dirty="0" err="1" smtClean="0"/>
              <a:t>menekuk</a:t>
            </a:r>
            <a:r>
              <a:rPr lang="en-US" sz="2000" dirty="0" smtClean="0"/>
              <a:t>, </a:t>
            </a:r>
            <a:r>
              <a:rPr lang="en-US" sz="2000" dirty="0" err="1" smtClean="0"/>
              <a:t>menekan</a:t>
            </a:r>
            <a:r>
              <a:rPr lang="en-US" sz="2000" dirty="0" smtClean="0"/>
              <a:t>, </a:t>
            </a:r>
            <a:r>
              <a:rPr lang="en-US" sz="2000" dirty="0" err="1" smtClean="0"/>
              <a:t>menarik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Manipulatif</a:t>
            </a:r>
            <a:endParaRPr lang="en-US" sz="2400" dirty="0" smtClean="0"/>
          </a:p>
          <a:p>
            <a:pPr lvl="1" indent="0">
              <a:buNone/>
            </a:pP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manipulatif</a:t>
            </a:r>
            <a:r>
              <a:rPr lang="en-US" sz="2000" dirty="0"/>
              <a:t> </a:t>
            </a:r>
            <a:r>
              <a:rPr lang="en-US" sz="2000" dirty="0" err="1"/>
              <a:t>dikembangkan</a:t>
            </a:r>
            <a:r>
              <a:rPr lang="en-US" sz="2000" dirty="0"/>
              <a:t> </a:t>
            </a:r>
            <a:r>
              <a:rPr lang="en-US" sz="2000" dirty="0" err="1"/>
              <a:t>ketika</a:t>
            </a:r>
            <a:r>
              <a:rPr lang="en-US" sz="2000" dirty="0"/>
              <a:t> </a:t>
            </a:r>
            <a:r>
              <a:rPr lang="en-US" sz="2000" dirty="0" err="1"/>
              <a:t>anak</a:t>
            </a:r>
            <a:r>
              <a:rPr lang="en-US" sz="2000" dirty="0"/>
              <a:t> </a:t>
            </a:r>
            <a:r>
              <a:rPr lang="en-US" sz="2000" dirty="0" err="1"/>
              <a:t>tengah</a:t>
            </a:r>
            <a:r>
              <a:rPr lang="en-US" sz="2000" dirty="0"/>
              <a:t> </a:t>
            </a:r>
            <a:r>
              <a:rPr lang="en-US" sz="2000" dirty="0" err="1"/>
              <a:t>menguasai</a:t>
            </a:r>
            <a:r>
              <a:rPr lang="en-US" sz="2000" dirty="0"/>
              <a:t> </a:t>
            </a:r>
            <a:r>
              <a:rPr lang="en-US" sz="2000" dirty="0" err="1"/>
              <a:t>macam-macam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.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manipulatif</a:t>
            </a:r>
            <a:r>
              <a:rPr lang="en-US" sz="2000" dirty="0"/>
              <a:t> </a:t>
            </a:r>
            <a:r>
              <a:rPr lang="en-US" sz="2000" dirty="0" err="1" smtClean="0"/>
              <a:t>berkembang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kurang</a:t>
            </a:r>
            <a:r>
              <a:rPr lang="en-US" sz="2000" dirty="0" smtClean="0"/>
              <a:t> </a:t>
            </a:r>
            <a:r>
              <a:rPr lang="en-US" sz="2000" dirty="0" err="1" smtClean="0"/>
              <a:t>baik</a:t>
            </a:r>
            <a:r>
              <a:rPr lang="en-US" sz="2000" dirty="0" smtClean="0"/>
              <a:t>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baik</a:t>
            </a:r>
            <a:r>
              <a:rPr lang="en-US" sz="2000" dirty="0" smtClean="0"/>
              <a:t>. </a:t>
            </a:r>
            <a:r>
              <a:rPr lang="en-US" sz="2000" dirty="0" err="1" smtClean="0"/>
              <a:t>Cth</a:t>
            </a:r>
            <a:r>
              <a:rPr lang="en-US" sz="2000" dirty="0" smtClean="0"/>
              <a:t>: </a:t>
            </a:r>
            <a:r>
              <a:rPr lang="en-US" sz="2000" dirty="0" err="1" smtClean="0"/>
              <a:t>Menulis</a:t>
            </a:r>
            <a:r>
              <a:rPr lang="en-US" sz="2000" dirty="0" smtClean="0"/>
              <a:t>, </a:t>
            </a:r>
            <a:r>
              <a:rPr lang="en-US" sz="2000" dirty="0" err="1" smtClean="0"/>
              <a:t>menggambar</a:t>
            </a:r>
            <a:r>
              <a:rPr lang="en-US" sz="2000" dirty="0" smtClean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66806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3"/>
            <a:ext cx="10058400" cy="65836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Jasmani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143001"/>
            <a:ext cx="10058400" cy="5271246"/>
          </a:xfrm>
        </p:spPr>
        <p:txBody>
          <a:bodyPr>
            <a:noAutofit/>
          </a:bodyPr>
          <a:lstStyle/>
          <a:p>
            <a:r>
              <a:rPr lang="en-US" sz="2400" dirty="0" err="1"/>
              <a:t>Tujuan</a:t>
            </a:r>
            <a:r>
              <a:rPr lang="en-US" sz="2400" dirty="0"/>
              <a:t> 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dicapai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jasmani</a:t>
            </a:r>
            <a:r>
              <a:rPr lang="en-US" sz="2400" dirty="0"/>
              <a:t> </a:t>
            </a:r>
            <a:r>
              <a:rPr lang="en-US" sz="2400" dirty="0" err="1"/>
              <a:t>mencakup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 smtClean="0"/>
              <a:t>menyeluruh</a:t>
            </a:r>
            <a:endParaRPr lang="en-US" sz="2400" dirty="0" smtClean="0"/>
          </a:p>
          <a:p>
            <a:r>
              <a:rPr lang="en-US" sz="2400" dirty="0" err="1" smtClean="0"/>
              <a:t>Artinya</a:t>
            </a:r>
            <a:r>
              <a:rPr lang="en-US" sz="2400" dirty="0"/>
              <a:t>, </a:t>
            </a:r>
            <a:r>
              <a:rPr lang="en-US" sz="2400" dirty="0" err="1"/>
              <a:t>cakupan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jasmani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terfokus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aspek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, </a:t>
            </a:r>
            <a:r>
              <a:rPr lang="en-US" sz="2400" dirty="0" err="1"/>
              <a:t>melainkan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aspek</a:t>
            </a:r>
            <a:r>
              <a:rPr lang="en-US" sz="2400" dirty="0"/>
              <a:t> mental, </a:t>
            </a:r>
            <a:r>
              <a:rPr lang="en-US" sz="2400" dirty="0" err="1"/>
              <a:t>emosional</a:t>
            </a:r>
            <a:r>
              <a:rPr lang="en-US" sz="2400" dirty="0"/>
              <a:t>,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smtClean="0"/>
              <a:t>spiritual.</a:t>
            </a:r>
          </a:p>
          <a:p>
            <a:pPr lvl="1"/>
            <a:r>
              <a:rPr lang="en-US" sz="2000" dirty="0" err="1" smtClean="0">
                <a:solidFill>
                  <a:srgbClr val="FF0000"/>
                </a:solidFill>
              </a:rPr>
              <a:t>Perkembangan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fisik</a:t>
            </a:r>
            <a:r>
              <a:rPr lang="en-US" sz="2000" dirty="0"/>
              <a:t>. 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aktivitas-aktivitas</a:t>
            </a:r>
            <a:r>
              <a:rPr lang="en-US" sz="2000" dirty="0"/>
              <a:t> yang </a:t>
            </a:r>
            <a:r>
              <a:rPr lang="en-US" sz="2000" dirty="0" err="1"/>
              <a:t>melibatkan</a:t>
            </a:r>
            <a:r>
              <a:rPr lang="en-US" sz="2000" dirty="0"/>
              <a:t> </a:t>
            </a:r>
            <a:r>
              <a:rPr lang="en-US" sz="2000" dirty="0" err="1"/>
              <a:t>kekuatan</a:t>
            </a:r>
            <a:r>
              <a:rPr lang="en-US" sz="2000" dirty="0"/>
              <a:t> </a:t>
            </a:r>
            <a:r>
              <a:rPr lang="en-US" sz="2000" dirty="0" err="1"/>
              <a:t>fisik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berbagai</a:t>
            </a:r>
            <a:r>
              <a:rPr lang="en-US" sz="2000" dirty="0"/>
              <a:t> organ </a:t>
            </a:r>
            <a:r>
              <a:rPr lang="en-US" sz="2000" dirty="0" err="1"/>
              <a:t>tubuh</a:t>
            </a:r>
            <a:r>
              <a:rPr lang="en-US" sz="2000" dirty="0"/>
              <a:t> </a:t>
            </a:r>
            <a:r>
              <a:rPr lang="en-US" sz="2000" dirty="0" err="1"/>
              <a:t>seseorang</a:t>
            </a:r>
            <a:r>
              <a:rPr lang="en-US" sz="2000" dirty="0"/>
              <a:t> (physical fitness</a:t>
            </a:r>
            <a:r>
              <a:rPr lang="en-US" sz="2000" dirty="0" smtClean="0"/>
              <a:t>).</a:t>
            </a:r>
          </a:p>
          <a:p>
            <a:pPr lvl="1"/>
            <a:r>
              <a:rPr lang="en-US" sz="2000" dirty="0" err="1" smtClean="0">
                <a:solidFill>
                  <a:srgbClr val="FF0000"/>
                </a:solidFill>
              </a:rPr>
              <a:t>Perkembangan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gerak</a:t>
            </a:r>
            <a:r>
              <a:rPr lang="en-US" sz="2000" dirty="0"/>
              <a:t>. 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gerak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efektif</a:t>
            </a:r>
            <a:r>
              <a:rPr lang="en-US" sz="2000" dirty="0"/>
              <a:t>, </a:t>
            </a:r>
            <a:r>
              <a:rPr lang="en-US" sz="2000" dirty="0" err="1"/>
              <a:t>efisien</a:t>
            </a:r>
            <a:r>
              <a:rPr lang="en-US" sz="2000" dirty="0"/>
              <a:t>, </a:t>
            </a:r>
            <a:r>
              <a:rPr lang="en-US" sz="2000" dirty="0" err="1"/>
              <a:t>halus</a:t>
            </a:r>
            <a:r>
              <a:rPr lang="en-US" sz="2000" dirty="0"/>
              <a:t>, </a:t>
            </a:r>
            <a:r>
              <a:rPr lang="en-US" sz="2000" dirty="0" err="1"/>
              <a:t>indah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sempurna</a:t>
            </a:r>
            <a:r>
              <a:rPr lang="en-US" sz="2000" dirty="0"/>
              <a:t> (</a:t>
            </a:r>
            <a:r>
              <a:rPr lang="en-US" sz="2000" dirty="0" err="1"/>
              <a:t>skillfull</a:t>
            </a:r>
            <a:r>
              <a:rPr lang="en-US" sz="2000" dirty="0" smtClean="0"/>
              <a:t>).</a:t>
            </a:r>
          </a:p>
          <a:p>
            <a:pPr lvl="1"/>
            <a:r>
              <a:rPr lang="en-US" sz="2000" dirty="0" err="1" smtClean="0">
                <a:solidFill>
                  <a:srgbClr val="FF0000"/>
                </a:solidFill>
              </a:rPr>
              <a:t>Perkembangan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mental</a:t>
            </a:r>
            <a:r>
              <a:rPr lang="en-US" sz="2000" dirty="0"/>
              <a:t>. 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berpikir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menginterpretasikan</a:t>
            </a:r>
            <a:r>
              <a:rPr lang="en-US" sz="2000" dirty="0"/>
              <a:t> </a:t>
            </a:r>
            <a:r>
              <a:rPr lang="en-US" sz="2000" dirty="0" err="1"/>
              <a:t>keseluruhan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jasmani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lingkungannya</a:t>
            </a:r>
            <a:r>
              <a:rPr lang="en-US" sz="2000" dirty="0"/>
              <a:t>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memungkinkan</a:t>
            </a:r>
            <a:r>
              <a:rPr lang="en-US" sz="2000" dirty="0"/>
              <a:t> </a:t>
            </a:r>
            <a:r>
              <a:rPr lang="en-US" sz="2000" dirty="0" err="1"/>
              <a:t>tumbuh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berkembangnya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, </a:t>
            </a:r>
            <a:r>
              <a:rPr lang="en-US" sz="2000" dirty="0" err="1"/>
              <a:t>sikap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tanggung</a:t>
            </a:r>
            <a:r>
              <a:rPr lang="en-US" sz="2000" dirty="0"/>
              <a:t> </a:t>
            </a:r>
            <a:r>
              <a:rPr lang="en-US" sz="2000" dirty="0" err="1"/>
              <a:t>jawab</a:t>
            </a:r>
            <a:r>
              <a:rPr lang="en-US" sz="2000" dirty="0"/>
              <a:t> </a:t>
            </a:r>
            <a:r>
              <a:rPr lang="en-US" sz="2000" dirty="0" err="1" smtClean="0"/>
              <a:t>siswa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err="1" smtClean="0">
                <a:solidFill>
                  <a:srgbClr val="FF0000"/>
                </a:solidFill>
              </a:rPr>
              <a:t>Perkembangan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emosional</a:t>
            </a:r>
            <a:r>
              <a:rPr lang="en-US" sz="2000" dirty="0" smtClean="0"/>
              <a:t>.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ini</a:t>
            </a:r>
            <a:r>
              <a:rPr lang="en-US" sz="2000" dirty="0" smtClean="0"/>
              <a:t> </a:t>
            </a:r>
            <a:r>
              <a:rPr lang="en-US" sz="2000" dirty="0" err="1" smtClean="0"/>
              <a:t>berhubungan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kemampuan</a:t>
            </a:r>
            <a:r>
              <a:rPr lang="en-US" sz="2000" dirty="0" smtClean="0"/>
              <a:t> </a:t>
            </a:r>
            <a:r>
              <a:rPr lang="en-US" sz="2000" dirty="0" err="1" smtClean="0"/>
              <a:t>emosi</a:t>
            </a:r>
            <a:r>
              <a:rPr lang="en-US" sz="2000" dirty="0" smtClean="0"/>
              <a:t>.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cinta</a:t>
            </a:r>
            <a:r>
              <a:rPr lang="en-US" sz="2000" dirty="0" smtClean="0"/>
              <a:t>, </a:t>
            </a:r>
            <a:r>
              <a:rPr lang="en-US" sz="2000" dirty="0" err="1" smtClean="0"/>
              <a:t>semangat</a:t>
            </a:r>
            <a:r>
              <a:rPr lang="en-US" sz="2000" dirty="0" smtClean="0"/>
              <a:t>, </a:t>
            </a:r>
            <a:r>
              <a:rPr lang="en-US" sz="2000" dirty="0" err="1" smtClean="0"/>
              <a:t>kerjasama</a:t>
            </a:r>
            <a:r>
              <a:rPr lang="en-US" sz="2000" dirty="0" smtClean="0"/>
              <a:t>, </a:t>
            </a:r>
            <a:r>
              <a:rPr lang="en-US" sz="2000" dirty="0" err="1" smtClean="0"/>
              <a:t>sungguh-sungguh</a:t>
            </a:r>
            <a:endParaRPr lang="en-US" sz="2000" dirty="0" smtClean="0"/>
          </a:p>
          <a:p>
            <a:pPr lvl="1"/>
            <a:r>
              <a:rPr lang="en-US" sz="2000" dirty="0" err="1" smtClean="0">
                <a:solidFill>
                  <a:srgbClr val="FF0000"/>
                </a:solidFill>
              </a:rPr>
              <a:t>Perkembangan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sosial</a:t>
            </a:r>
            <a:r>
              <a:rPr lang="en-US" sz="2000" dirty="0"/>
              <a:t>. 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menyesuaikan</a:t>
            </a:r>
            <a:r>
              <a:rPr lang="en-US" sz="2000" dirty="0"/>
              <a:t> </a:t>
            </a:r>
            <a:r>
              <a:rPr lang="en-US" sz="2000" dirty="0" err="1"/>
              <a:t>diri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kelompok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37219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40756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Ruang</a:t>
            </a:r>
            <a:r>
              <a:rPr lang="en-US" sz="3600" dirty="0" smtClean="0"/>
              <a:t> </a:t>
            </a:r>
            <a:r>
              <a:rPr lang="en-US" sz="3600" dirty="0" err="1" smtClean="0"/>
              <a:t>Lingkup</a:t>
            </a:r>
            <a:r>
              <a:rPr lang="en-US" sz="3600" dirty="0" smtClean="0"/>
              <a:t> </a:t>
            </a:r>
            <a:r>
              <a:rPr lang="en-US" sz="3600" dirty="0" err="1" smtClean="0"/>
              <a:t>Pendidikan</a:t>
            </a:r>
            <a:r>
              <a:rPr lang="en-US" sz="3600" dirty="0" smtClean="0"/>
              <a:t> </a:t>
            </a:r>
            <a:r>
              <a:rPr lang="en-US" sz="3600" dirty="0" err="1" smtClean="0"/>
              <a:t>Jasmani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613647"/>
            <a:ext cx="10058400" cy="492162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US" dirty="0" err="1" smtClean="0"/>
              <a:t>Permainan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endParaRPr lang="en-US" dirty="0" smtClean="0"/>
          </a:p>
          <a:p>
            <a:pPr lvl="1" indent="0">
              <a:buNone/>
            </a:pPr>
            <a:r>
              <a:rPr lang="en-US" dirty="0" err="1" smtClean="0"/>
              <a:t>Cth</a:t>
            </a:r>
            <a:r>
              <a:rPr lang="en-US" dirty="0" smtClean="0"/>
              <a:t> : </a:t>
            </a:r>
            <a:r>
              <a:rPr lang="en-US" dirty="0" err="1" smtClean="0"/>
              <a:t>Permainan</a:t>
            </a:r>
            <a:r>
              <a:rPr lang="en-US" dirty="0" smtClean="0"/>
              <a:t> </a:t>
            </a:r>
            <a:r>
              <a:rPr lang="en-US" dirty="0" err="1" smtClean="0"/>
              <a:t>tradisional</a:t>
            </a:r>
            <a:r>
              <a:rPr lang="en-US" dirty="0" smtClean="0"/>
              <a:t>, </a:t>
            </a:r>
            <a:r>
              <a:rPr lang="en-US" dirty="0" err="1" smtClean="0"/>
              <a:t>permainan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, </a:t>
            </a:r>
            <a:r>
              <a:rPr lang="en-US" dirty="0" err="1" smtClean="0"/>
              <a:t>permainan</a:t>
            </a:r>
            <a:r>
              <a:rPr lang="en-US" dirty="0" smtClean="0"/>
              <a:t> bola </a:t>
            </a:r>
            <a:r>
              <a:rPr lang="en-US" dirty="0" err="1" smtClean="0"/>
              <a:t>kecil</a:t>
            </a:r>
            <a:r>
              <a:rPr lang="en-US" dirty="0" smtClean="0"/>
              <a:t>, </a:t>
            </a:r>
            <a:r>
              <a:rPr lang="en-US" dirty="0" err="1" smtClean="0"/>
              <a:t>permainan</a:t>
            </a:r>
            <a:r>
              <a:rPr lang="en-US" dirty="0" smtClean="0"/>
              <a:t> bola </a:t>
            </a:r>
            <a:r>
              <a:rPr lang="en-US" dirty="0" err="1" smtClean="0"/>
              <a:t>besar</a:t>
            </a:r>
            <a:r>
              <a:rPr lang="en-US" dirty="0" smtClean="0"/>
              <a:t>,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Pengembangan</a:t>
            </a:r>
            <a:endParaRPr lang="en-US" dirty="0"/>
          </a:p>
          <a:p>
            <a:pPr lvl="1" indent="0">
              <a:buNone/>
            </a:pPr>
            <a:r>
              <a:rPr lang="en-US" dirty="0" err="1" smtClean="0"/>
              <a:t>Cth</a:t>
            </a:r>
            <a:r>
              <a:rPr lang="en-US" dirty="0" smtClean="0"/>
              <a:t>: </a:t>
            </a:r>
            <a:r>
              <a:rPr lang="en-US" dirty="0" err="1" smtClean="0"/>
              <a:t>Melempar</a:t>
            </a:r>
            <a:r>
              <a:rPr lang="en-US" dirty="0" smtClean="0"/>
              <a:t>, </a:t>
            </a:r>
            <a:r>
              <a:rPr lang="en-US" dirty="0" err="1" smtClean="0"/>
              <a:t>Menendang</a:t>
            </a:r>
            <a:r>
              <a:rPr lang="en-US" dirty="0" smtClean="0"/>
              <a:t>, </a:t>
            </a:r>
            <a:r>
              <a:rPr lang="en-US" dirty="0" err="1" smtClean="0"/>
              <a:t>Menangkap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Senam</a:t>
            </a:r>
            <a:endParaRPr lang="en-US" dirty="0"/>
          </a:p>
          <a:p>
            <a:pPr lvl="1" indent="0">
              <a:buNone/>
            </a:pPr>
            <a:r>
              <a:rPr lang="en-US" dirty="0" err="1" smtClean="0"/>
              <a:t>Cth</a:t>
            </a:r>
            <a:r>
              <a:rPr lang="en-US" dirty="0" smtClean="0"/>
              <a:t>: </a:t>
            </a:r>
            <a:r>
              <a:rPr lang="en-US" dirty="0" err="1" smtClean="0"/>
              <a:t>Ketangkasan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, </a:t>
            </a:r>
            <a:r>
              <a:rPr lang="en-US" dirty="0" err="1" smtClean="0"/>
              <a:t>Ketangkasan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, </a:t>
            </a:r>
            <a:r>
              <a:rPr lang="en-US" dirty="0" err="1" smtClean="0"/>
              <a:t>Senam</a:t>
            </a:r>
            <a:r>
              <a:rPr lang="en-US" dirty="0" smtClean="0"/>
              <a:t> </a:t>
            </a:r>
            <a:r>
              <a:rPr lang="en-US" dirty="0" err="1" smtClean="0"/>
              <a:t>lantai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Ritmik</a:t>
            </a:r>
            <a:endParaRPr lang="en-US" dirty="0" smtClean="0"/>
          </a:p>
          <a:p>
            <a:pPr lvl="1" indent="0">
              <a:buNone/>
            </a:pPr>
            <a:r>
              <a:rPr lang="en-US" dirty="0" err="1" smtClean="0"/>
              <a:t>Cth</a:t>
            </a:r>
            <a:r>
              <a:rPr lang="en-US" dirty="0" smtClean="0"/>
              <a:t>: SKJ, </a:t>
            </a:r>
            <a:r>
              <a:rPr lang="en-US" dirty="0" err="1" smtClean="0"/>
              <a:t>Senam</a:t>
            </a:r>
            <a:r>
              <a:rPr lang="en-US" dirty="0" smtClean="0"/>
              <a:t> </a:t>
            </a:r>
            <a:r>
              <a:rPr lang="en-US" dirty="0" err="1" smtClean="0"/>
              <a:t>Aerobik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Aktivitas</a:t>
            </a:r>
            <a:r>
              <a:rPr lang="en-US" dirty="0" smtClean="0"/>
              <a:t> Air</a:t>
            </a:r>
          </a:p>
          <a:p>
            <a:pPr lvl="1" indent="0">
              <a:buNone/>
            </a:pPr>
            <a:r>
              <a:rPr lang="en-US" dirty="0" err="1" smtClean="0"/>
              <a:t>Cth</a:t>
            </a:r>
            <a:r>
              <a:rPr lang="en-US" dirty="0" smtClean="0"/>
              <a:t>: </a:t>
            </a:r>
            <a:r>
              <a:rPr lang="en-US" dirty="0" err="1" smtClean="0"/>
              <a:t>Pengenalan</a:t>
            </a:r>
            <a:r>
              <a:rPr lang="en-US" dirty="0" smtClean="0"/>
              <a:t> air, </a:t>
            </a:r>
            <a:r>
              <a:rPr lang="en-US" dirty="0" err="1" smtClean="0"/>
              <a:t>Permainan</a:t>
            </a:r>
            <a:r>
              <a:rPr lang="en-US" dirty="0" smtClean="0"/>
              <a:t> air, </a:t>
            </a:r>
            <a:r>
              <a:rPr lang="en-US" dirty="0" err="1" smtClean="0"/>
              <a:t>Renang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endParaRPr lang="en-US" dirty="0" smtClean="0"/>
          </a:p>
          <a:p>
            <a:pPr lvl="1" indent="0">
              <a:buNone/>
            </a:pPr>
            <a:r>
              <a:rPr lang="en-US" dirty="0" err="1" smtClean="0"/>
              <a:t>Cth</a:t>
            </a:r>
            <a:r>
              <a:rPr lang="en-US" dirty="0" smtClean="0"/>
              <a:t>: </a:t>
            </a:r>
            <a:r>
              <a:rPr lang="en-US" dirty="0" err="1" smtClean="0"/>
              <a:t>Outbond</a:t>
            </a:r>
            <a:r>
              <a:rPr lang="en-US" dirty="0" smtClean="0"/>
              <a:t>, </a:t>
            </a:r>
            <a:r>
              <a:rPr lang="en-US" dirty="0" err="1" smtClean="0"/>
              <a:t>piknik</a:t>
            </a:r>
            <a:r>
              <a:rPr lang="en-US" dirty="0" smtClean="0"/>
              <a:t>, </a:t>
            </a:r>
            <a:r>
              <a:rPr lang="en-US" dirty="0" err="1" smtClean="0"/>
              <a:t>berkemah</a:t>
            </a:r>
            <a:r>
              <a:rPr lang="en-US" dirty="0" smtClean="0"/>
              <a:t>, </a:t>
            </a:r>
            <a:r>
              <a:rPr lang="en-US" dirty="0" err="1" smtClean="0"/>
              <a:t>jelajah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Kesehatan</a:t>
            </a:r>
            <a:endParaRPr lang="en-US" dirty="0" smtClean="0"/>
          </a:p>
          <a:p>
            <a:pPr lvl="1" indent="0">
              <a:buNone/>
            </a:pPr>
            <a:r>
              <a:rPr lang="en-US" dirty="0" err="1" smtClean="0"/>
              <a:t>Cth</a:t>
            </a:r>
            <a:r>
              <a:rPr lang="en-US" dirty="0" smtClean="0"/>
              <a:t>: </a:t>
            </a:r>
            <a:r>
              <a:rPr lang="en-US" dirty="0" err="1" smtClean="0"/>
              <a:t>Penanaman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sehat</a:t>
            </a:r>
            <a:r>
              <a:rPr lang="en-US" dirty="0" smtClean="0"/>
              <a:t>,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ehat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bergizi</a:t>
            </a:r>
            <a:endParaRPr lang="en-US" dirty="0" smtClean="0"/>
          </a:p>
          <a:p>
            <a:pPr marL="731520" lvl="1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39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58368"/>
          </a:xfrm>
        </p:spPr>
        <p:txBody>
          <a:bodyPr>
            <a:normAutofit/>
          </a:bodyPr>
          <a:lstStyle/>
          <a:p>
            <a:r>
              <a:rPr lang="en-US" sz="3000" dirty="0" err="1" smtClean="0"/>
              <a:t>Pendidikan</a:t>
            </a:r>
            <a:r>
              <a:rPr lang="en-US" sz="3000" dirty="0" smtClean="0"/>
              <a:t> </a:t>
            </a:r>
            <a:r>
              <a:rPr lang="en-US" sz="3000" dirty="0" err="1" smtClean="0"/>
              <a:t>Jasmani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Pendidikan</a:t>
            </a:r>
            <a:r>
              <a:rPr lang="en-US" sz="3000" dirty="0" smtClean="0"/>
              <a:t> </a:t>
            </a:r>
            <a:r>
              <a:rPr lang="en-US" sz="3000" dirty="0" err="1" smtClean="0"/>
              <a:t>Olahraga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65729"/>
            <a:ext cx="10058400" cy="4706471"/>
          </a:xfrm>
        </p:spPr>
        <p:txBody>
          <a:bodyPr/>
          <a:lstStyle/>
          <a:p>
            <a:r>
              <a:rPr lang="en-US" dirty="0" err="1" smtClean="0"/>
              <a:t>Olahraga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yang </a:t>
            </a:r>
            <a:r>
              <a:rPr lang="en-US" dirty="0" err="1" smtClean="0"/>
              <a:t>unik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di </a:t>
            </a:r>
            <a:r>
              <a:rPr lang="en-US" dirty="0" err="1" smtClean="0"/>
              <a:t>dalamnya</a:t>
            </a:r>
            <a:r>
              <a:rPr lang="en-US" dirty="0" smtClean="0"/>
              <a:t>.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ciri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kompetitif</a:t>
            </a:r>
            <a:r>
              <a:rPr lang="en-US" dirty="0" smtClean="0"/>
              <a:t>. </a:t>
            </a:r>
            <a:r>
              <a:rPr lang="en-US" dirty="0" err="1" smtClean="0"/>
              <a:t>Tujuannya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kemenangan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r>
              <a:rPr lang="en-US" dirty="0" smtClean="0"/>
              <a:t> (</a:t>
            </a:r>
            <a:r>
              <a:rPr lang="en-US" dirty="0" err="1" smtClean="0"/>
              <a:t>Melatih</a:t>
            </a:r>
            <a:r>
              <a:rPr lang="en-US" dirty="0" smtClean="0"/>
              <a:t>)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ranah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yang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dikhususkan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Penjas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897989"/>
              </p:ext>
            </p:extLst>
          </p:nvPr>
        </p:nvGraphicFramePr>
        <p:xfrm>
          <a:off x="1319306" y="3678019"/>
          <a:ext cx="9424893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788">
                  <a:extLst>
                    <a:ext uri="{9D8B030D-6E8A-4147-A177-3AD203B41FA5}">
                      <a16:colId xmlns:a16="http://schemas.microsoft.com/office/drawing/2014/main" val="4071255964"/>
                    </a:ext>
                  </a:extLst>
                </a:gridCol>
                <a:gridCol w="4020671">
                  <a:extLst>
                    <a:ext uri="{9D8B030D-6E8A-4147-A177-3AD203B41FA5}">
                      <a16:colId xmlns:a16="http://schemas.microsoft.com/office/drawing/2014/main" val="2969075569"/>
                    </a:ext>
                  </a:extLst>
                </a:gridCol>
                <a:gridCol w="3953434">
                  <a:extLst>
                    <a:ext uri="{9D8B030D-6E8A-4147-A177-3AD203B41FA5}">
                      <a16:colId xmlns:a16="http://schemas.microsoft.com/office/drawing/2014/main" val="1996576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Pendidikan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Jasmani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Pendidikan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Olahraga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31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Tujuan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Disesuaikan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tujuan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pendidikan</a:t>
                      </a:r>
                      <a:r>
                        <a:rPr lang="en-US" baseline="0" dirty="0" smtClean="0"/>
                        <a:t>. </a:t>
                      </a:r>
                      <a:r>
                        <a:rPr lang="en-US" baseline="0" dirty="0" err="1" smtClean="0"/>
                        <a:t>Yaitu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perkembangan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anak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didik</a:t>
                      </a:r>
                      <a:r>
                        <a:rPr lang="en-US" baseline="0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Mengacu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prestasi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atlet</a:t>
                      </a:r>
                      <a:r>
                        <a:rPr lang="en-US" dirty="0" smtClean="0"/>
                        <a:t>. </a:t>
                      </a:r>
                      <a:r>
                        <a:rPr lang="en-US" dirty="0" err="1" smtClean="0"/>
                        <a:t>Yaitu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kemenangan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saat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bertanding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555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Sesuai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kurikulum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kemampuan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anak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didik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Latihan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untuk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mencapai</a:t>
                      </a:r>
                      <a:r>
                        <a:rPr lang="en-US" baseline="0" dirty="0" smtClean="0"/>
                        <a:t> target-target </a:t>
                      </a:r>
                      <a:r>
                        <a:rPr lang="en-US" baseline="0" dirty="0" err="1" smtClean="0"/>
                        <a:t>tertentu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03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Orientasi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Terpusat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anak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didik</a:t>
                      </a:r>
                      <a:r>
                        <a:rPr lang="en-US" dirty="0" smtClean="0"/>
                        <a:t>. </a:t>
                      </a:r>
                      <a:r>
                        <a:rPr lang="en-US" dirty="0" err="1" smtClean="0"/>
                        <a:t>fleksibel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Terpusat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pada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atlet</a:t>
                      </a:r>
                      <a:r>
                        <a:rPr lang="en-US" dirty="0" smtClean="0"/>
                        <a:t>. </a:t>
                      </a:r>
                      <a:r>
                        <a:rPr lang="en-US" dirty="0" err="1" smtClean="0"/>
                        <a:t>Apabila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tidak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memenuhi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maka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tersingkir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2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Sifat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Entry Behavior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Seleksi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atlet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29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32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65944"/>
          </a:xfrm>
        </p:spPr>
        <p:txBody>
          <a:bodyPr/>
          <a:lstStyle/>
          <a:p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Mahasiswa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559859"/>
            <a:ext cx="10058400" cy="4612341"/>
          </a:xfrm>
        </p:spPr>
        <p:txBody>
          <a:bodyPr/>
          <a:lstStyle/>
          <a:p>
            <a:r>
              <a:rPr lang="en-US" dirty="0" err="1" smtClean="0"/>
              <a:t>Kelompok</a:t>
            </a:r>
            <a:r>
              <a:rPr lang="en-US" dirty="0" smtClean="0"/>
              <a:t> 1</a:t>
            </a:r>
          </a:p>
          <a:p>
            <a:pPr lvl="1"/>
            <a:r>
              <a:rPr lang="sv-SE" dirty="0"/>
              <a:t>Strategi Belajar Mengajar Penjas SD</a:t>
            </a:r>
            <a:endParaRPr lang="en-US" dirty="0" smtClean="0"/>
          </a:p>
          <a:p>
            <a:r>
              <a:rPr lang="en-US" dirty="0" err="1" smtClean="0"/>
              <a:t>Kelompok</a:t>
            </a:r>
            <a:r>
              <a:rPr lang="en-US" dirty="0" smtClean="0"/>
              <a:t> 2</a:t>
            </a:r>
          </a:p>
          <a:p>
            <a:pPr lvl="1"/>
            <a:r>
              <a:rPr lang="en-US" dirty="0"/>
              <a:t>Media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Penjas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SD (</a:t>
            </a:r>
            <a:r>
              <a:rPr lang="en-US" dirty="0" err="1"/>
              <a:t>Sarpras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Modifikasi</a:t>
            </a:r>
            <a:r>
              <a:rPr lang="en-US" dirty="0"/>
              <a:t>)</a:t>
            </a:r>
            <a:endParaRPr lang="en-US" dirty="0" smtClean="0"/>
          </a:p>
          <a:p>
            <a:r>
              <a:rPr lang="en-US" dirty="0" err="1" smtClean="0"/>
              <a:t>Kelompok</a:t>
            </a:r>
            <a:r>
              <a:rPr lang="en-US" dirty="0" smtClean="0"/>
              <a:t> 3</a:t>
            </a:r>
          </a:p>
          <a:p>
            <a:pPr lvl="1"/>
            <a:r>
              <a:rPr lang="nl-NL" dirty="0"/>
              <a:t>Konsep Gerak dan Perkembangan Motorik Anak</a:t>
            </a:r>
            <a:endParaRPr lang="en-US" dirty="0" smtClean="0"/>
          </a:p>
          <a:p>
            <a:r>
              <a:rPr lang="en-US" dirty="0" err="1" smtClean="0"/>
              <a:t>Kelompok</a:t>
            </a:r>
            <a:r>
              <a:rPr lang="en-US" dirty="0" smtClean="0"/>
              <a:t> 4</a:t>
            </a:r>
          </a:p>
          <a:p>
            <a:pPr lvl="1"/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Penjas</a:t>
            </a:r>
            <a:r>
              <a:rPr lang="en-US" dirty="0"/>
              <a:t> SD</a:t>
            </a:r>
            <a:endParaRPr lang="en-US" dirty="0" smtClean="0"/>
          </a:p>
          <a:p>
            <a:r>
              <a:rPr lang="en-US" dirty="0" err="1" smtClean="0"/>
              <a:t>Kelompok</a:t>
            </a:r>
            <a:r>
              <a:rPr lang="en-US" dirty="0" smtClean="0"/>
              <a:t> 5</a:t>
            </a:r>
          </a:p>
          <a:p>
            <a:pPr lvl="1"/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SD (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asupan</a:t>
            </a:r>
            <a:r>
              <a:rPr lang="en-US" dirty="0"/>
              <a:t> </a:t>
            </a:r>
            <a:r>
              <a:rPr lang="en-US" dirty="0" err="1"/>
              <a:t>gizi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010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306</TotalTime>
  <Words>667</Words>
  <Application>Microsoft Office PowerPoint</Application>
  <PresentationFormat>Widescreen</PresentationFormat>
  <Paragraphs>93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Wingdings</vt:lpstr>
      <vt:lpstr>Wood Type</vt:lpstr>
      <vt:lpstr>Hakikat dan Tujuan Pedidikan Jasmani</vt:lpstr>
      <vt:lpstr>Hakikat Pendidikan Jasmani</vt:lpstr>
      <vt:lpstr>PowerPoint Presentation</vt:lpstr>
      <vt:lpstr>Gerak Sebagai Aktivitas Jasmani</vt:lpstr>
      <vt:lpstr>PowerPoint Presentation</vt:lpstr>
      <vt:lpstr>Gerak Dasar dalam Pendidikan Jasmani</vt:lpstr>
      <vt:lpstr>Tujuan Pendidikan Jasmani</vt:lpstr>
      <vt:lpstr>Ruang Lingkup Pendidikan Jasmani</vt:lpstr>
      <vt:lpstr>Pendidikan Jasmani dan Pendidikan Olahraga</vt:lpstr>
      <vt:lpstr>Tugas Mahasiswa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Hakikat dan Tujuan Pedidikan Jasmani</dc:title>
  <dc:creator>diahlaili</dc:creator>
  <cp:lastModifiedBy>diahlaili</cp:lastModifiedBy>
  <cp:revision>16</cp:revision>
  <dcterms:created xsi:type="dcterms:W3CDTF">2016-09-18T10:22:48Z</dcterms:created>
  <dcterms:modified xsi:type="dcterms:W3CDTF">2016-09-18T15:29:30Z</dcterms:modified>
</cp:coreProperties>
</file>