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70" r:id="rId4"/>
    <p:sldId id="267" r:id="rId5"/>
    <p:sldId id="268" r:id="rId6"/>
    <p:sldId id="26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1" r:id="rId17"/>
    <p:sldId id="274" r:id="rId18"/>
    <p:sldId id="275" r:id="rId19"/>
    <p:sldId id="272" r:id="rId20"/>
    <p:sldId id="278" r:id="rId21"/>
    <p:sldId id="279" r:id="rId22"/>
    <p:sldId id="280" r:id="rId23"/>
    <p:sldId id="281" r:id="rId24"/>
    <p:sldId id="282" r:id="rId25"/>
    <p:sldId id="283" r:id="rId26"/>
    <p:sldId id="276" r:id="rId27"/>
    <p:sldId id="277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0231" autoAdjust="0"/>
  </p:normalViewPr>
  <p:slideViewPr>
    <p:cSldViewPr snapToGrid="0" showGuides="1">
      <p:cViewPr varScale="1">
        <p:scale>
          <a:sx n="64" d="100"/>
          <a:sy n="64" d="100"/>
        </p:scale>
        <p:origin x="1248" y="72"/>
      </p:cViewPr>
      <p:guideLst>
        <p:guide orient="horz" pos="2160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6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6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8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9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5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3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7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9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6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7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7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801DF-387C-48A6-A216-83A2212A309E}" type="datetimeFigureOut">
              <a:rPr lang="en-US" smtClean="0"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9F282-1EE4-4539-9019-113E98514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vicongenerator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bfreehosting.net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cpanel.webfreehosting.net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86665"/>
            <a:ext cx="7678712" cy="47991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5741" y="1048375"/>
            <a:ext cx="79372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 err="1"/>
              <a:t>Instal</a:t>
            </a:r>
            <a:r>
              <a:rPr lang="en-US" sz="1350" dirty="0"/>
              <a:t> XAMPP (server local )</a:t>
            </a:r>
          </a:p>
        </p:txBody>
      </p:sp>
    </p:spTree>
    <p:extLst>
      <p:ext uri="{BB962C8B-B14F-4D97-AF65-F5344CB8AC3E}">
        <p14:creationId xmlns:p14="http://schemas.microsoft.com/office/powerpoint/2010/main" val="428585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Jalankan</a:t>
            </a:r>
            <a:r>
              <a:rPr lang="en-US" dirty="0"/>
              <a:t> server local : </a:t>
            </a:r>
            <a:r>
              <a:rPr lang="en-US" dirty="0" err="1"/>
              <a:t>localhost</a:t>
            </a:r>
            <a:r>
              <a:rPr lang="en-US" dirty="0"/>
              <a:t>/</a:t>
            </a:r>
            <a:r>
              <a:rPr lang="en-US" dirty="0" err="1"/>
              <a:t>phpMyAdmin</a:t>
            </a:r>
            <a:r>
              <a:rPr lang="en-US" dirty="0"/>
              <a:t>/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" y="1824583"/>
            <a:ext cx="7768652" cy="485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1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75201"/>
            <a:ext cx="7886700" cy="400713"/>
          </a:xfrm>
        </p:spPr>
        <p:txBody>
          <a:bodyPr>
            <a:normAutofit fontScale="90000"/>
          </a:bodyPr>
          <a:lstStyle/>
          <a:p>
            <a:r>
              <a:rPr lang="en-US" sz="1800" dirty="0" err="1"/>
              <a:t>Buatlah</a:t>
            </a:r>
            <a:r>
              <a:rPr lang="en-US" sz="1800" dirty="0"/>
              <a:t> data base di </a:t>
            </a:r>
            <a:r>
              <a:rPr lang="en-US" sz="1800" dirty="0" err="1"/>
              <a:t>phpmyAdmin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nama</a:t>
            </a:r>
            <a:r>
              <a:rPr lang="en-US" sz="1800" dirty="0"/>
              <a:t> yang </a:t>
            </a:r>
            <a:r>
              <a:rPr lang="en-US" sz="1800" dirty="0" err="1"/>
              <a:t>mudah</a:t>
            </a:r>
            <a:r>
              <a:rPr lang="en-US" sz="1800" dirty="0"/>
              <a:t> </a:t>
            </a:r>
            <a:r>
              <a:rPr lang="en-US" sz="1800" dirty="0" err="1"/>
              <a:t>diingat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nama</a:t>
            </a:r>
            <a:r>
              <a:rPr lang="en-US" sz="1800" dirty="0"/>
              <a:t> </a:t>
            </a:r>
            <a:r>
              <a:rPr lang="en-US" sz="1800" dirty="0" err="1"/>
              <a:t>olshopnya</a:t>
            </a:r>
            <a:r>
              <a:rPr lang="en-US" sz="1800" dirty="0"/>
              <a:t>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55000"/>
            <a:ext cx="7634678" cy="477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697556"/>
            <a:ext cx="7886700" cy="490655"/>
          </a:xfrm>
        </p:spPr>
        <p:txBody>
          <a:bodyPr>
            <a:normAutofit/>
          </a:bodyPr>
          <a:lstStyle/>
          <a:p>
            <a:r>
              <a:rPr lang="en-US" sz="1800" dirty="0"/>
              <a:t>Copy file </a:t>
            </a:r>
            <a:r>
              <a:rPr lang="en-US" sz="1800" dirty="0" err="1"/>
              <a:t>prestashop</a:t>
            </a:r>
            <a:r>
              <a:rPr lang="en-US" sz="1800" dirty="0"/>
              <a:t> yang </a:t>
            </a:r>
            <a:r>
              <a:rPr lang="en-US" sz="1800" dirty="0" err="1"/>
              <a:t>sudah</a:t>
            </a:r>
            <a:r>
              <a:rPr lang="en-US" sz="1800" dirty="0"/>
              <a:t> di </a:t>
            </a:r>
            <a:r>
              <a:rPr lang="en-US" sz="1800" dirty="0" err="1"/>
              <a:t>ekstract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folder : </a:t>
            </a:r>
            <a:r>
              <a:rPr lang="en-US" sz="1800" dirty="0" err="1"/>
              <a:t>htdocs</a:t>
            </a:r>
            <a:r>
              <a:rPr lang="en-US" sz="1800" dirty="0"/>
              <a:t> </a:t>
            </a:r>
            <a:r>
              <a:rPr lang="en-US" sz="1800" dirty="0" err="1"/>
              <a:t>didalam</a:t>
            </a:r>
            <a:r>
              <a:rPr lang="en-US" sz="1800" dirty="0"/>
              <a:t> XAMPP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25266"/>
            <a:ext cx="7502578" cy="468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5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</a:t>
            </a:r>
            <a:r>
              <a:rPr lang="en-US" dirty="0" smtClean="0"/>
              <a:t> File </a:t>
            </a:r>
            <a:r>
              <a:rPr lang="en-US" dirty="0" err="1" smtClean="0"/>
              <a:t>Prestashop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Instal</a:t>
            </a:r>
            <a:r>
              <a:rPr lang="en-US" dirty="0" smtClean="0"/>
              <a:t> file </a:t>
            </a:r>
            <a:r>
              <a:rPr lang="en-US" dirty="0" err="1" smtClean="0"/>
              <a:t>prestashop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di </a:t>
            </a:r>
            <a:r>
              <a:rPr lang="en-US" dirty="0" err="1" smtClean="0"/>
              <a:t>ekstrak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http</a:t>
            </a:r>
            <a:r>
              <a:rPr lang="en-US" dirty="0"/>
              <a:t>://localhost/prestashop/</a:t>
            </a:r>
          </a:p>
        </p:txBody>
      </p:sp>
    </p:spTree>
    <p:extLst>
      <p:ext uri="{BB962C8B-B14F-4D97-AF65-F5344CB8AC3E}">
        <p14:creationId xmlns:p14="http://schemas.microsoft.com/office/powerpoint/2010/main" val="5219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2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633392"/>
            <a:ext cx="7886700" cy="490655"/>
          </a:xfrm>
        </p:spPr>
        <p:txBody>
          <a:bodyPr>
            <a:normAutofit/>
          </a:bodyPr>
          <a:lstStyle/>
          <a:p>
            <a:r>
              <a:rPr lang="en-US" sz="2100" dirty="0" err="1"/>
              <a:t>Hapus</a:t>
            </a:r>
            <a:r>
              <a:rPr lang="en-US" sz="2100" dirty="0"/>
              <a:t> folder “install”  di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prestashop</a:t>
            </a:r>
            <a:r>
              <a:rPr lang="en-US" sz="2100" dirty="0"/>
              <a:t> yang </a:t>
            </a:r>
            <a:r>
              <a:rPr lang="en-US" sz="2100" dirty="0" err="1"/>
              <a:t>ada</a:t>
            </a:r>
            <a:r>
              <a:rPr lang="en-US" sz="2100" dirty="0"/>
              <a:t> di folder </a:t>
            </a:r>
            <a:r>
              <a:rPr lang="en-US" sz="2100" dirty="0" err="1"/>
              <a:t>htdocs</a:t>
            </a:r>
            <a:r>
              <a:rPr lang="en-US" sz="21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3984"/>
            <a:ext cx="7577528" cy="3263504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484026"/>
            <a:ext cx="8326069" cy="520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421050"/>
            <a:ext cx="8050655" cy="704837"/>
          </a:xfrm>
        </p:spPr>
        <p:txBody>
          <a:bodyPr>
            <a:noAutofit/>
          </a:bodyPr>
          <a:lstStyle/>
          <a:p>
            <a:r>
              <a:rPr lang="en-US" sz="2000" dirty="0" err="1"/>
              <a:t>Gantilah</a:t>
            </a:r>
            <a:r>
              <a:rPr lang="en-US" sz="2000" dirty="0"/>
              <a:t> folder admin </a:t>
            </a:r>
            <a:r>
              <a:rPr lang="en-US" sz="2000" dirty="0" err="1"/>
              <a:t>menjadi</a:t>
            </a:r>
            <a:r>
              <a:rPr lang="en-US" sz="2000" dirty="0"/>
              <a:t> : </a:t>
            </a:r>
            <a:r>
              <a:rPr lang="en-US" sz="2000" dirty="0" err="1"/>
              <a:t>admin_toko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keinginan</a:t>
            </a:r>
            <a:r>
              <a:rPr lang="en-US" sz="2000" dirty="0"/>
              <a:t> </a:t>
            </a:r>
            <a:r>
              <a:rPr lang="en-US" sz="2000" dirty="0" err="1"/>
              <a:t>anda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88958"/>
            <a:ext cx="8460387" cy="528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0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1166"/>
            <a:ext cx="7886700" cy="2427834"/>
          </a:xfrm>
        </p:spPr>
        <p:txBody>
          <a:bodyPr/>
          <a:lstStyle/>
          <a:p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dashboard </a:t>
            </a:r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ol</a:t>
            </a:r>
            <a:r>
              <a:rPr lang="en-US" dirty="0" smtClean="0"/>
              <a:t> shop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admin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ganti</a:t>
            </a:r>
            <a:r>
              <a:rPr lang="en-US" dirty="0" smtClean="0"/>
              <a:t> : </a:t>
            </a:r>
          </a:p>
          <a:p>
            <a:pPr marL="0" indent="0">
              <a:buNone/>
            </a:pPr>
            <a:r>
              <a:rPr lang="en-US" dirty="0" smtClean="0"/>
              <a:t>    http</a:t>
            </a:r>
            <a:r>
              <a:rPr lang="en-US" dirty="0"/>
              <a:t>://localhost/prestashop/admin_toko/</a:t>
            </a:r>
          </a:p>
        </p:txBody>
      </p:sp>
    </p:spTree>
    <p:extLst>
      <p:ext uri="{BB962C8B-B14F-4D97-AF65-F5344CB8AC3E}">
        <p14:creationId xmlns:p14="http://schemas.microsoft.com/office/powerpoint/2010/main" val="316603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18" y="839450"/>
            <a:ext cx="8903284" cy="556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5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76868"/>
            <a:ext cx="7886700" cy="777874"/>
          </a:xfrm>
        </p:spPr>
        <p:txBody>
          <a:bodyPr/>
          <a:lstStyle/>
          <a:p>
            <a:r>
              <a:rPr lang="en-US" dirty="0" err="1" smtClean="0"/>
              <a:t>Mengganti</a:t>
            </a:r>
            <a:r>
              <a:rPr lang="en-US" dirty="0" smtClean="0"/>
              <a:t> </a:t>
            </a:r>
            <a:r>
              <a:rPr lang="en-US" dirty="0" err="1" smtClean="0"/>
              <a:t>halaman</a:t>
            </a:r>
            <a:r>
              <a:rPr lang="en-US" dirty="0" smtClean="0"/>
              <a:t> template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27" y="954742"/>
            <a:ext cx="7886700" cy="789035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Copykan</a:t>
            </a:r>
            <a:r>
              <a:rPr lang="en-US" dirty="0" smtClean="0"/>
              <a:t> 1 folder template </a:t>
            </a:r>
            <a:r>
              <a:rPr lang="en-US" dirty="0" err="1" smtClean="0"/>
              <a:t>ke</a:t>
            </a:r>
            <a:r>
              <a:rPr lang="en-US" dirty="0" smtClean="0"/>
              <a:t> folder : </a:t>
            </a:r>
            <a:r>
              <a:rPr lang="en-US" dirty="0" err="1" smtClean="0"/>
              <a:t>htdocs</a:t>
            </a:r>
            <a:r>
              <a:rPr lang="en-US" dirty="0" smtClean="0"/>
              <a:t> -&gt; </a:t>
            </a:r>
            <a:r>
              <a:rPr lang="en-US" dirty="0" err="1" smtClean="0"/>
              <a:t>prestashop</a:t>
            </a:r>
            <a:r>
              <a:rPr lang="en-US" dirty="0" smtClean="0"/>
              <a:t>-&gt; themes </a:t>
            </a:r>
          </a:p>
          <a:p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dashboard -&gt; Preferences -&gt; Themes -&gt; add new themes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164" y="1743776"/>
            <a:ext cx="8182758" cy="511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Merubah</a:t>
            </a:r>
            <a:r>
              <a:rPr lang="en-US" dirty="0" smtClean="0"/>
              <a:t> </a:t>
            </a:r>
            <a:r>
              <a:rPr lang="en-US" dirty="0" err="1" smtClean="0"/>
              <a:t>tampilan</a:t>
            </a:r>
            <a:r>
              <a:rPr lang="en-US" dirty="0" smtClean="0"/>
              <a:t> menu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r>
              <a:rPr lang="en-US" dirty="0" err="1" smtClean="0"/>
              <a:t>Htdocs</a:t>
            </a:r>
            <a:r>
              <a:rPr lang="en-US" dirty="0" smtClean="0"/>
              <a:t> -&gt; </a:t>
            </a:r>
            <a:r>
              <a:rPr lang="en-US" dirty="0" err="1" smtClean="0"/>
              <a:t>prestashop</a:t>
            </a:r>
            <a:r>
              <a:rPr lang="en-US" dirty="0" smtClean="0"/>
              <a:t> -&gt; themes -&gt; </a:t>
            </a:r>
            <a:r>
              <a:rPr lang="en-US" dirty="0" err="1" smtClean="0"/>
              <a:t>defaultbootstrap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-&gt; </a:t>
            </a:r>
            <a:r>
              <a:rPr lang="en-US" dirty="0" err="1" smtClean="0"/>
              <a:t>css</a:t>
            </a:r>
            <a:r>
              <a:rPr lang="en-US" dirty="0" smtClean="0"/>
              <a:t> -&gt; modules -&gt; </a:t>
            </a:r>
            <a:r>
              <a:rPr lang="en-US" dirty="0" err="1" smtClean="0"/>
              <a:t>blocktopmenu</a:t>
            </a:r>
            <a:r>
              <a:rPr lang="en-US" dirty="0" smtClean="0"/>
              <a:t> -&gt;</a:t>
            </a:r>
            <a:r>
              <a:rPr lang="en-US" dirty="0" err="1" smtClean="0"/>
              <a:t>css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 -&gt; open with 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05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241" y="176868"/>
            <a:ext cx="7886700" cy="432732"/>
          </a:xfrm>
        </p:spPr>
        <p:txBody>
          <a:bodyPr>
            <a:normAutofit fontScale="90000"/>
          </a:bodyPr>
          <a:lstStyle/>
          <a:p>
            <a:r>
              <a:rPr lang="en-US" sz="3200" dirty="0" err="1" smtClean="0"/>
              <a:t>Merubah</a:t>
            </a:r>
            <a:r>
              <a:rPr lang="en-US" sz="3200" dirty="0" smtClean="0"/>
              <a:t> </a:t>
            </a:r>
            <a:r>
              <a:rPr lang="en-US" sz="3200" dirty="0" err="1" smtClean="0"/>
              <a:t>halaman</a:t>
            </a:r>
            <a:r>
              <a:rPr lang="en-US" sz="3200" dirty="0" smtClean="0"/>
              <a:t> localization / </a:t>
            </a:r>
            <a:r>
              <a:rPr lang="en-US" sz="3200" dirty="0" err="1" smtClean="0"/>
              <a:t>lokasi</a:t>
            </a:r>
            <a:r>
              <a:rPr lang="en-US" sz="3200" dirty="0" smtClean="0"/>
              <a:t> </a:t>
            </a:r>
            <a:r>
              <a:rPr lang="en-US" sz="3200" dirty="0" err="1" smtClean="0"/>
              <a:t>toko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41" y="751449"/>
            <a:ext cx="8680822" cy="542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6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729" y="186975"/>
            <a:ext cx="5817120" cy="579254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Membuat</a:t>
            </a:r>
            <a:r>
              <a:rPr lang="en-US" sz="2800" b="1" dirty="0" smtClean="0"/>
              <a:t> Menu </a:t>
            </a:r>
            <a:r>
              <a:rPr lang="en-US" sz="2800" b="1" dirty="0" err="1" smtClean="0"/>
              <a:t>Halaman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Luar</a:t>
            </a:r>
            <a:r>
              <a:rPr lang="en-US" sz="2800" b="1" dirty="0" smtClean="0"/>
              <a:t> :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" y="974361"/>
            <a:ext cx="9120577" cy="570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4008"/>
          </a:xfrm>
        </p:spPr>
        <p:txBody>
          <a:bodyPr/>
          <a:lstStyle/>
          <a:p>
            <a:r>
              <a:rPr lang="en-US" b="1" dirty="0" err="1"/>
              <a:t>Membuat</a:t>
            </a:r>
            <a:r>
              <a:rPr lang="en-US" b="1" dirty="0"/>
              <a:t> Menu </a:t>
            </a:r>
            <a:r>
              <a:rPr lang="en-US" b="1" dirty="0" err="1"/>
              <a:t>Halaman</a:t>
            </a:r>
            <a:r>
              <a:rPr lang="en-US" b="1" dirty="0"/>
              <a:t> </a:t>
            </a:r>
            <a:r>
              <a:rPr lang="en-US" b="1" dirty="0" err="1"/>
              <a:t>Luar</a:t>
            </a:r>
            <a:r>
              <a:rPr lang="en-US" b="1" dirty="0"/>
              <a:t> 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55254"/>
          </a:xfrm>
        </p:spPr>
        <p:txBody>
          <a:bodyPr/>
          <a:lstStyle/>
          <a:p>
            <a:pPr algn="just"/>
            <a:r>
              <a:rPr lang="en-US" dirty="0" err="1" smtClean="0"/>
              <a:t>Buka</a:t>
            </a:r>
            <a:r>
              <a:rPr lang="en-US" dirty="0" smtClean="0"/>
              <a:t> menu Module and Services</a:t>
            </a:r>
          </a:p>
          <a:p>
            <a:pPr algn="just"/>
            <a:r>
              <a:rPr lang="en-US" dirty="0" err="1" smtClean="0"/>
              <a:t>Ketik</a:t>
            </a:r>
            <a:r>
              <a:rPr lang="en-US" dirty="0" smtClean="0"/>
              <a:t> “top menu horizontal menu’ di </a:t>
            </a:r>
            <a:r>
              <a:rPr lang="en-US" dirty="0" err="1" smtClean="0"/>
              <a:t>kolom</a:t>
            </a:r>
            <a:r>
              <a:rPr lang="en-US" dirty="0" smtClean="0"/>
              <a:t> search </a:t>
            </a:r>
          </a:p>
          <a:p>
            <a:pPr algn="just"/>
            <a:r>
              <a:rPr lang="en-US" dirty="0" err="1" smtClean="0"/>
              <a:t>Klik</a:t>
            </a:r>
            <a:r>
              <a:rPr lang="en-US" dirty="0" smtClean="0"/>
              <a:t> “available item” </a:t>
            </a:r>
          </a:p>
          <a:p>
            <a:pPr algn="just"/>
            <a:r>
              <a:rPr lang="en-US" dirty="0" err="1" smtClean="0"/>
              <a:t>Pilih</a:t>
            </a:r>
            <a:r>
              <a:rPr lang="en-US" dirty="0" smtClean="0"/>
              <a:t> menu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ditampilkan</a:t>
            </a:r>
            <a:r>
              <a:rPr lang="en-US" dirty="0" smtClean="0"/>
              <a:t> </a:t>
            </a:r>
          </a:p>
          <a:p>
            <a:pPr algn="just"/>
            <a:r>
              <a:rPr lang="en-US" dirty="0" err="1" smtClean="0"/>
              <a:t>Klik</a:t>
            </a:r>
            <a:r>
              <a:rPr lang="en-US" dirty="0" smtClean="0"/>
              <a:t> “add” </a:t>
            </a:r>
            <a:r>
              <a:rPr lang="en-US" dirty="0" err="1" smtClean="0"/>
              <a:t>pada</a:t>
            </a:r>
            <a:r>
              <a:rPr lang="en-US" dirty="0" smtClean="0"/>
              <a:t> menu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ditampilkan</a:t>
            </a:r>
            <a:r>
              <a:rPr lang="en-US" dirty="0" smtClean="0"/>
              <a:t> </a:t>
            </a:r>
          </a:p>
          <a:p>
            <a:pPr algn="just"/>
            <a:r>
              <a:rPr lang="en-US" dirty="0" err="1" smtClean="0"/>
              <a:t>Klik</a:t>
            </a:r>
            <a:r>
              <a:rPr lang="en-US" dirty="0" smtClean="0"/>
              <a:t> “remove” </a:t>
            </a:r>
            <a:r>
              <a:rPr lang="en-US" dirty="0" err="1" smtClean="0"/>
              <a:t>pada</a:t>
            </a:r>
            <a:r>
              <a:rPr lang="en-US" dirty="0" smtClean="0"/>
              <a:t> menu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dihilangkan</a:t>
            </a:r>
            <a:endParaRPr lang="en-US" dirty="0" smtClean="0"/>
          </a:p>
          <a:p>
            <a:pPr algn="just"/>
            <a:r>
              <a:rPr lang="en-US" dirty="0" err="1" smtClean="0"/>
              <a:t>Klik</a:t>
            </a:r>
            <a:r>
              <a:rPr lang="en-US" dirty="0" smtClean="0"/>
              <a:t> “save”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107" y="694909"/>
            <a:ext cx="8155586" cy="579255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Menambahkan</a:t>
            </a:r>
            <a:r>
              <a:rPr lang="en-US" b="1" dirty="0" smtClean="0"/>
              <a:t> Product  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23672"/>
            <a:ext cx="8155586" cy="2278505"/>
          </a:xfrm>
        </p:spPr>
        <p:txBody>
          <a:bodyPr/>
          <a:lstStyle/>
          <a:p>
            <a:r>
              <a:rPr lang="en-US" dirty="0" err="1" smtClean="0"/>
              <a:t>Klik</a:t>
            </a:r>
            <a:r>
              <a:rPr lang="en-US" dirty="0" smtClean="0"/>
              <a:t> Catalog 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Product 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“ add’ -&gt; “new product” </a:t>
            </a:r>
            <a:endParaRPr lang="en-US" dirty="0"/>
          </a:p>
          <a:p>
            <a:r>
              <a:rPr lang="en-US" dirty="0" err="1" smtClean="0"/>
              <a:t>Klik</a:t>
            </a:r>
            <a:r>
              <a:rPr lang="en-US" dirty="0" smtClean="0"/>
              <a:t> “add new category”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769861"/>
            <a:ext cx="7886700" cy="444343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Mengganti</a:t>
            </a:r>
            <a:r>
              <a:rPr lang="en-US" sz="3600" dirty="0" smtClean="0"/>
              <a:t> logo , </a:t>
            </a:r>
            <a:r>
              <a:rPr lang="en-US" sz="3600" dirty="0" err="1" smtClean="0"/>
              <a:t>tema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favicon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562" y="2173573"/>
            <a:ext cx="7886700" cy="3822492"/>
          </a:xfrm>
        </p:spPr>
        <p:txBody>
          <a:bodyPr/>
          <a:lstStyle/>
          <a:p>
            <a:r>
              <a:rPr lang="en-US" dirty="0" err="1" smtClean="0"/>
              <a:t>Siapkan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favicon</a:t>
            </a:r>
          </a:p>
          <a:p>
            <a:r>
              <a:rPr lang="en-US" dirty="0" err="1" smtClean="0"/>
              <a:t>Buka</a:t>
            </a:r>
            <a:r>
              <a:rPr lang="en-US" dirty="0" smtClean="0"/>
              <a:t> </a:t>
            </a:r>
            <a:r>
              <a:rPr lang="en-US" dirty="0" err="1" smtClean="0"/>
              <a:t>url</a:t>
            </a:r>
            <a:r>
              <a:rPr lang="en-US" dirty="0" smtClean="0"/>
              <a:t> : </a:t>
            </a:r>
            <a:r>
              <a:rPr lang="en-US" dirty="0" smtClean="0">
                <a:hlinkClick r:id="rId2"/>
              </a:rPr>
              <a:t>http://www.favicongenerator.com/</a:t>
            </a:r>
            <a:endParaRPr lang="en-US" dirty="0" smtClean="0"/>
          </a:p>
          <a:p>
            <a:r>
              <a:rPr lang="en-US" dirty="0" smtClean="0"/>
              <a:t>Download your favicon</a:t>
            </a:r>
          </a:p>
          <a:p>
            <a:r>
              <a:rPr lang="en-US" dirty="0" err="1" smtClean="0"/>
              <a:t>Buka</a:t>
            </a:r>
            <a:r>
              <a:rPr lang="en-US" dirty="0" smtClean="0"/>
              <a:t> dashboard -&gt; Preference-&gt; Themes -&gt; Icon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tombol</a:t>
            </a:r>
            <a:r>
              <a:rPr lang="en-US" dirty="0" smtClean="0"/>
              <a:t> save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new Preferences -&gt; import/export themes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5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8192"/>
            <a:ext cx="9359693" cy="58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8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5166"/>
            <a:ext cx="7886700" cy="459333"/>
          </a:xfrm>
        </p:spPr>
        <p:txBody>
          <a:bodyPr>
            <a:normAutofit fontScale="90000"/>
          </a:bodyPr>
          <a:lstStyle/>
          <a:p>
            <a:r>
              <a:rPr lang="en-US" sz="2800" b="1" dirty="0" err="1" smtClean="0"/>
              <a:t>Menambahkan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pilihan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bahasa</a:t>
            </a:r>
            <a:r>
              <a:rPr lang="en-US" sz="2800" b="1" dirty="0" smtClean="0"/>
              <a:t> Indonesia , Mata </a:t>
            </a:r>
            <a:r>
              <a:rPr lang="en-US" sz="2800" b="1" dirty="0" err="1" smtClean="0"/>
              <a:t>Uang</a:t>
            </a:r>
            <a:r>
              <a:rPr lang="en-US" sz="2800" b="1" dirty="0" smtClean="0"/>
              <a:t>, Negara etc.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89351"/>
            <a:ext cx="8140596" cy="5501390"/>
          </a:xfrm>
        </p:spPr>
        <p:txBody>
          <a:bodyPr/>
          <a:lstStyle/>
          <a:p>
            <a:r>
              <a:rPr lang="en-US" dirty="0" smtClean="0"/>
              <a:t>Localization -&gt; language -&gt; Add new Language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2" y="1668905"/>
            <a:ext cx="8994098" cy="562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8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5166"/>
            <a:ext cx="7886700" cy="59424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Mengatur</a:t>
            </a:r>
            <a:r>
              <a:rPr lang="en-US" b="1" dirty="0" smtClean="0"/>
              <a:t> / </a:t>
            </a:r>
            <a:r>
              <a:rPr lang="en-US" b="1" dirty="0" err="1" smtClean="0"/>
              <a:t>Mengganti</a:t>
            </a:r>
            <a:r>
              <a:rPr lang="en-US" b="1" dirty="0" smtClean="0"/>
              <a:t>  </a:t>
            </a:r>
            <a:r>
              <a:rPr lang="en-US" b="1" dirty="0" err="1" smtClean="0"/>
              <a:t>Tampilan</a:t>
            </a:r>
            <a:r>
              <a:rPr lang="en-US" b="1" dirty="0" smtClean="0"/>
              <a:t> </a:t>
            </a:r>
            <a:r>
              <a:rPr lang="en-US" b="1" dirty="0" err="1" smtClean="0"/>
              <a:t>PrestaShop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6571"/>
            <a:ext cx="8215547" cy="441460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Pilih</a:t>
            </a:r>
            <a:r>
              <a:rPr lang="en-US" dirty="0" smtClean="0"/>
              <a:t> Menu Module and Services </a:t>
            </a:r>
          </a:p>
          <a:p>
            <a:r>
              <a:rPr lang="en-US" dirty="0" smtClean="0"/>
              <a:t>Ada 195 Menu </a:t>
            </a:r>
            <a:r>
              <a:rPr lang="en-US" dirty="0" err="1" smtClean="0"/>
              <a:t>Tampilan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atur</a:t>
            </a:r>
            <a:endParaRPr lang="en-US" dirty="0" smtClean="0"/>
          </a:p>
          <a:p>
            <a:r>
              <a:rPr lang="en-US" dirty="0" err="1" smtClean="0"/>
              <a:t>Pilih</a:t>
            </a:r>
            <a:r>
              <a:rPr lang="en-US" dirty="0" smtClean="0"/>
              <a:t> </a:t>
            </a:r>
            <a:r>
              <a:rPr lang="en-US" dirty="0" err="1" smtClean="0"/>
              <a:t>Fornt</a:t>
            </a:r>
            <a:r>
              <a:rPr lang="en-US" dirty="0" smtClean="0"/>
              <a:t> Office Feature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&gt;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mengganti</a:t>
            </a:r>
            <a:r>
              <a:rPr lang="en-US" dirty="0" smtClean="0"/>
              <a:t> banner </a:t>
            </a:r>
            <a:r>
              <a:rPr lang="en-US" dirty="0" err="1" smtClean="0"/>
              <a:t>halaman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&gt; </a:t>
            </a:r>
            <a:r>
              <a:rPr lang="en-US" dirty="0" err="1" smtClean="0"/>
              <a:t>pilih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yang </a:t>
            </a:r>
            <a:r>
              <a:rPr lang="en-US" dirty="0" err="1" smtClean="0"/>
              <a:t>mau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banner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&gt; </a:t>
            </a:r>
            <a:r>
              <a:rPr lang="en-US" dirty="0" err="1" smtClean="0"/>
              <a:t>descripsikan</a:t>
            </a:r>
            <a:r>
              <a:rPr lang="en-US" dirty="0" smtClean="0"/>
              <a:t> banner</a:t>
            </a:r>
          </a:p>
          <a:p>
            <a:pPr marL="0" indent="0">
              <a:buNone/>
            </a:pPr>
            <a:r>
              <a:rPr lang="en-US" dirty="0" err="1" smtClean="0"/>
              <a:t>Kalo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halaman</a:t>
            </a:r>
            <a:r>
              <a:rPr lang="en-US" dirty="0" smtClean="0"/>
              <a:t> </a:t>
            </a:r>
            <a:r>
              <a:rPr lang="en-US" dirty="0" err="1" smtClean="0"/>
              <a:t>Xampp</a:t>
            </a:r>
            <a:r>
              <a:rPr lang="en-US" dirty="0" smtClean="0"/>
              <a:t>-&gt; </a:t>
            </a:r>
            <a:r>
              <a:rPr lang="en-US" dirty="0" err="1" smtClean="0"/>
              <a:t>htdocs</a:t>
            </a:r>
            <a:r>
              <a:rPr lang="en-US" dirty="0" smtClean="0"/>
              <a:t>-&gt; </a:t>
            </a:r>
            <a:r>
              <a:rPr lang="en-US" dirty="0" err="1" smtClean="0"/>
              <a:t>prestashop</a:t>
            </a:r>
            <a:r>
              <a:rPr lang="en-US" dirty="0" smtClean="0"/>
              <a:t>-&gt;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modules -&gt; editorial -&gt; paste </a:t>
            </a:r>
            <a:r>
              <a:rPr lang="en-US" dirty="0" err="1" smtClean="0"/>
              <a:t>gambar</a:t>
            </a:r>
            <a:r>
              <a:rPr lang="en-US" dirty="0" smtClean="0"/>
              <a:t> 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ada</a:t>
            </a:r>
            <a:r>
              <a:rPr lang="en-US" dirty="0" smtClean="0"/>
              <a:t> 52 menu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atur</a:t>
            </a:r>
            <a:r>
              <a:rPr lang="en-US" dirty="0" smtClean="0"/>
              <a:t> di front office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0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6"/>
            <a:ext cx="9144000" cy="621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5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94675"/>
            <a:ext cx="7886700" cy="5682288"/>
          </a:xfrm>
        </p:spPr>
        <p:txBody>
          <a:bodyPr/>
          <a:lstStyle/>
          <a:p>
            <a:r>
              <a:rPr lang="en-US" dirty="0" smtClean="0"/>
              <a:t>Banner block </a:t>
            </a:r>
          </a:p>
          <a:p>
            <a:r>
              <a:rPr lang="en-US" dirty="0" smtClean="0"/>
              <a:t>Cart Block </a:t>
            </a:r>
          </a:p>
          <a:p>
            <a:r>
              <a:rPr lang="en-US" dirty="0" smtClean="0"/>
              <a:t>Categories Block </a:t>
            </a:r>
          </a:p>
          <a:p>
            <a:r>
              <a:rPr lang="en-US" dirty="0" smtClean="0"/>
              <a:t>CMS Block </a:t>
            </a:r>
          </a:p>
          <a:p>
            <a:r>
              <a:rPr lang="en-US" dirty="0" err="1" smtClean="0"/>
              <a:t>Contack</a:t>
            </a:r>
            <a:r>
              <a:rPr lang="en-US" dirty="0" smtClean="0"/>
              <a:t> Block </a:t>
            </a:r>
          </a:p>
          <a:p>
            <a:r>
              <a:rPr lang="en-US" dirty="0" err="1" smtClean="0"/>
              <a:t>Contack</a:t>
            </a:r>
            <a:r>
              <a:rPr lang="en-US" dirty="0" smtClean="0"/>
              <a:t> Information Block </a:t>
            </a:r>
          </a:p>
          <a:p>
            <a:r>
              <a:rPr lang="en-US" dirty="0" smtClean="0"/>
              <a:t>Cross Selling</a:t>
            </a:r>
          </a:p>
          <a:p>
            <a:r>
              <a:rPr lang="en-US" dirty="0" smtClean="0"/>
              <a:t>Currency Block </a:t>
            </a:r>
          </a:p>
          <a:p>
            <a:r>
              <a:rPr lang="en-US" dirty="0" smtClean="0"/>
              <a:t>Custom CMS</a:t>
            </a:r>
          </a:p>
          <a:p>
            <a:r>
              <a:rPr lang="en-US" dirty="0" smtClean="0"/>
              <a:t>Customer Data Privacy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4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Menyiapkan</a:t>
            </a:r>
            <a:r>
              <a:rPr lang="en-US" dirty="0" smtClean="0"/>
              <a:t> Hosting </a:t>
            </a:r>
            <a:r>
              <a:rPr lang="en-US" dirty="0" err="1" smtClean="0"/>
              <a:t>dan</a:t>
            </a:r>
            <a:r>
              <a:rPr lang="en-US" dirty="0" smtClean="0"/>
              <a:t> Domain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Gunakan</a:t>
            </a:r>
            <a:r>
              <a:rPr lang="en-US" dirty="0" smtClean="0"/>
              <a:t> hosting gratis </a:t>
            </a:r>
          </a:p>
          <a:p>
            <a:r>
              <a:rPr lang="en-US" dirty="0" smtClean="0">
                <a:hlinkClick r:id="rId2"/>
              </a:rPr>
              <a:t>www.webfreehosting.net</a:t>
            </a:r>
            <a:endParaRPr lang="en-US" dirty="0" smtClean="0"/>
          </a:p>
          <a:p>
            <a:r>
              <a:rPr lang="en-US" dirty="0" smtClean="0"/>
              <a:t>Sign up for free web hosting </a:t>
            </a:r>
          </a:p>
          <a:p>
            <a:r>
              <a:rPr lang="en-US" dirty="0" smtClean="0"/>
              <a:t>Submit </a:t>
            </a:r>
          </a:p>
          <a:p>
            <a:r>
              <a:rPr lang="en-US" dirty="0" err="1" smtClean="0"/>
              <a:t>Activasi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25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5009"/>
            <a:ext cx="7886700" cy="774126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Mendapatkan</a:t>
            </a:r>
            <a:r>
              <a:rPr lang="en-US" dirty="0" smtClean="0"/>
              <a:t> domain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hostinger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Buka</a:t>
            </a:r>
            <a:r>
              <a:rPr lang="en-US" dirty="0" smtClean="0"/>
              <a:t> </a:t>
            </a:r>
            <a:r>
              <a:rPr lang="en-US" dirty="0" err="1" smtClean="0"/>
              <a:t>hostinger</a:t>
            </a:r>
            <a:endParaRPr lang="en-US" dirty="0" smtClean="0"/>
          </a:p>
          <a:p>
            <a:r>
              <a:rPr lang="en-US" dirty="0" smtClean="0"/>
              <a:t>Create account </a:t>
            </a:r>
          </a:p>
          <a:p>
            <a:r>
              <a:rPr lang="en-US" dirty="0" smtClean="0"/>
              <a:t>Isi form </a:t>
            </a:r>
          </a:p>
          <a:p>
            <a:r>
              <a:rPr lang="en-US" dirty="0" smtClean="0"/>
              <a:t>Sign in 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getting new domain</a:t>
            </a:r>
          </a:p>
          <a:p>
            <a:r>
              <a:rPr lang="en-US" dirty="0" err="1" smtClean="0"/>
              <a:t>Isikan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domain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smtClean="0"/>
              <a:t>murahnyaman.tk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set up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name 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65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Ketikkan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server</a:t>
            </a:r>
          </a:p>
          <a:p>
            <a:r>
              <a:rPr lang="en-US" dirty="0" smtClean="0"/>
              <a:t>Name server1 : ns1.webfreehosting.net</a:t>
            </a:r>
          </a:p>
          <a:p>
            <a:r>
              <a:rPr lang="en-US" dirty="0" smtClean="0"/>
              <a:t>Name server2 : webfreehosting.net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: set up </a:t>
            </a:r>
          </a:p>
          <a:p>
            <a:r>
              <a:rPr lang="en-US" dirty="0" err="1" smtClean="0"/>
              <a:t>Cek</a:t>
            </a:r>
            <a:r>
              <a:rPr lang="en-US" dirty="0" smtClean="0"/>
              <a:t> di : </a:t>
            </a:r>
            <a:r>
              <a:rPr lang="en-US" dirty="0" err="1" smtClean="0"/>
              <a:t>Addon</a:t>
            </a:r>
            <a:r>
              <a:rPr lang="en-US" dirty="0" smtClean="0"/>
              <a:t> Domain di </a:t>
            </a:r>
            <a:r>
              <a:rPr lang="en-US" dirty="0" err="1" smtClean="0"/>
              <a:t>cpanel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ok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63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Membuka</a:t>
            </a:r>
            <a:r>
              <a:rPr lang="en-US" dirty="0" smtClean="0"/>
              <a:t> </a:t>
            </a:r>
            <a:r>
              <a:rPr lang="en-US" dirty="0" err="1" smtClean="0"/>
              <a:t>cpanel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Buka</a:t>
            </a:r>
            <a:r>
              <a:rPr lang="en-US" dirty="0" smtClean="0"/>
              <a:t> </a:t>
            </a:r>
            <a:r>
              <a:rPr lang="en-US" dirty="0" err="1" smtClean="0"/>
              <a:t>contro</a:t>
            </a:r>
            <a:r>
              <a:rPr lang="en-US" dirty="0" smtClean="0"/>
              <a:t> l panel : </a:t>
            </a:r>
            <a:r>
              <a:rPr lang="en-US" dirty="0" smtClean="0">
                <a:hlinkClick r:id="rId2"/>
              </a:rPr>
              <a:t>http://cpanel.webfreehosting.net</a:t>
            </a:r>
            <a:endParaRPr lang="en-US" dirty="0" smtClean="0"/>
          </a:p>
          <a:p>
            <a:r>
              <a:rPr lang="en-US" dirty="0" err="1" smtClean="0"/>
              <a:t>Masukkan</a:t>
            </a:r>
            <a:r>
              <a:rPr lang="en-US" dirty="0" smtClean="0"/>
              <a:t> username </a:t>
            </a:r>
            <a:r>
              <a:rPr lang="en-US" dirty="0" err="1" smtClean="0"/>
              <a:t>dan</a:t>
            </a:r>
            <a:r>
              <a:rPr lang="en-US" dirty="0" smtClean="0"/>
              <a:t> password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webfreehosting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Addon</a:t>
            </a:r>
            <a:r>
              <a:rPr lang="en-US" dirty="0" smtClean="0"/>
              <a:t> domain</a:t>
            </a:r>
          </a:p>
          <a:p>
            <a:r>
              <a:rPr lang="en-US" dirty="0" err="1" smtClean="0"/>
              <a:t>Masukkan</a:t>
            </a:r>
            <a:r>
              <a:rPr lang="en-US" dirty="0" smtClean="0"/>
              <a:t> domain yang </a:t>
            </a:r>
            <a:r>
              <a:rPr lang="en-US" dirty="0" err="1" smtClean="0"/>
              <a:t>tadi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di </a:t>
            </a:r>
            <a:r>
              <a:rPr lang="en-US" dirty="0" err="1" smtClean="0"/>
              <a:t>hostinger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misalnya</a:t>
            </a:r>
            <a:r>
              <a:rPr lang="en-US" dirty="0" smtClean="0"/>
              <a:t> : </a:t>
            </a:r>
            <a:r>
              <a:rPr lang="en-US" dirty="0" smtClean="0"/>
              <a:t>murahnyaman.tk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7643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Membuat</a:t>
            </a:r>
            <a:r>
              <a:rPr lang="en-US" dirty="0" smtClean="0"/>
              <a:t> Database di </a:t>
            </a:r>
            <a:r>
              <a:rPr lang="en-US" dirty="0" err="1" smtClean="0"/>
              <a:t>Cpanel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Membuka</a:t>
            </a:r>
            <a:r>
              <a:rPr lang="en-US" dirty="0" smtClean="0"/>
              <a:t> </a:t>
            </a:r>
            <a:r>
              <a:rPr lang="en-US" dirty="0" err="1" smtClean="0"/>
              <a:t>Cpanel</a:t>
            </a:r>
            <a:r>
              <a:rPr lang="en-US" dirty="0" smtClean="0"/>
              <a:t> </a:t>
            </a:r>
            <a:r>
              <a:rPr lang="en-US" dirty="0" err="1" smtClean="0"/>
              <a:t>Webfreehosting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MySQL database</a:t>
            </a:r>
          </a:p>
          <a:p>
            <a:r>
              <a:rPr lang="en-US" dirty="0" smtClean="0"/>
              <a:t>Create new database</a:t>
            </a:r>
          </a:p>
          <a:p>
            <a:r>
              <a:rPr lang="en-US" dirty="0" err="1" smtClean="0"/>
              <a:t>Ketikkan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database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prestashop</a:t>
            </a:r>
            <a:endParaRPr lang="en-US" dirty="0" smtClean="0"/>
          </a:p>
          <a:p>
            <a:r>
              <a:rPr lang="en-US" dirty="0" err="1" smtClean="0"/>
              <a:t>Klik</a:t>
            </a:r>
            <a:r>
              <a:rPr lang="en-US" dirty="0" smtClean="0"/>
              <a:t> Create Database</a:t>
            </a:r>
          </a:p>
          <a:p>
            <a:r>
              <a:rPr lang="en-US" dirty="0" err="1" smtClean="0"/>
              <a:t>Masukkan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databse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buat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11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Menginstall</a:t>
            </a:r>
            <a:r>
              <a:rPr lang="en-US" dirty="0" smtClean="0"/>
              <a:t> </a:t>
            </a:r>
            <a:r>
              <a:rPr lang="en-US" dirty="0" err="1" smtClean="0"/>
              <a:t>prestashop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serverhosting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Buka</a:t>
            </a:r>
            <a:r>
              <a:rPr lang="en-US" dirty="0" smtClean="0"/>
              <a:t> </a:t>
            </a:r>
            <a:r>
              <a:rPr lang="en-US" dirty="0" err="1" smtClean="0"/>
              <a:t>filezilla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 host, username, password</a:t>
            </a:r>
          </a:p>
          <a:p>
            <a:pPr marL="284163" indent="-284163">
              <a:buNone/>
            </a:pPr>
            <a:r>
              <a:rPr lang="en-US" dirty="0"/>
              <a:t> </a:t>
            </a:r>
            <a:r>
              <a:rPr lang="en-US" dirty="0" smtClean="0"/>
              <a:t>  (yang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webfreehosting</a:t>
            </a:r>
            <a:r>
              <a:rPr lang="en-US" dirty="0" smtClean="0"/>
              <a:t> username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smtClean="0"/>
              <a:t>password </a:t>
            </a:r>
            <a:r>
              <a:rPr lang="en-US" dirty="0" err="1" smtClean="0"/>
              <a:t>untuk</a:t>
            </a:r>
            <a:r>
              <a:rPr lang="en-US" dirty="0" smtClean="0"/>
              <a:t> FTP) </a:t>
            </a:r>
          </a:p>
          <a:p>
            <a:r>
              <a:rPr lang="en-US" dirty="0"/>
              <a:t>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tombol</a:t>
            </a:r>
            <a:r>
              <a:rPr lang="en-US" dirty="0" smtClean="0"/>
              <a:t> </a:t>
            </a:r>
            <a:r>
              <a:rPr lang="en-US" dirty="0" err="1" smtClean="0"/>
              <a:t>quickconnect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Tunggu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download </a:t>
            </a:r>
            <a:r>
              <a:rPr lang="en-US" dirty="0" err="1" smtClean="0"/>
              <a:t>selesai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Buka</a:t>
            </a:r>
            <a:r>
              <a:rPr lang="en-US" dirty="0" smtClean="0"/>
              <a:t> folder </a:t>
            </a:r>
            <a:r>
              <a:rPr lang="en-US" dirty="0" err="1" smtClean="0"/>
              <a:t>htdocs</a:t>
            </a:r>
            <a:r>
              <a:rPr lang="en-US" dirty="0" smtClean="0"/>
              <a:t> ,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 </a:t>
            </a:r>
            <a:r>
              <a:rPr lang="en-US" dirty="0" err="1" smtClean="0"/>
              <a:t>pilih</a:t>
            </a:r>
            <a:r>
              <a:rPr lang="en-US" dirty="0" smtClean="0"/>
              <a:t> Upload</a:t>
            </a:r>
          </a:p>
          <a:p>
            <a:r>
              <a:rPr lang="en-US" dirty="0" err="1" smtClean="0"/>
              <a:t>Pilih</a:t>
            </a:r>
            <a:r>
              <a:rPr lang="en-US" dirty="0" smtClean="0"/>
              <a:t> file </a:t>
            </a:r>
            <a:r>
              <a:rPr lang="en-US" dirty="0" err="1" smtClean="0"/>
              <a:t>prestashop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folder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: </a:t>
            </a:r>
            <a:r>
              <a:rPr lang="en-US" dirty="0" err="1" smtClean="0"/>
              <a:t>misalnya</a:t>
            </a:r>
            <a:r>
              <a:rPr lang="en-US" dirty="0" smtClean="0"/>
              <a:t> D: </a:t>
            </a:r>
            <a:r>
              <a:rPr lang="en-US" dirty="0" err="1" smtClean="0"/>
              <a:t>prestashop</a:t>
            </a:r>
            <a:r>
              <a:rPr lang="en-US" dirty="0"/>
              <a:t> </a:t>
            </a:r>
            <a:r>
              <a:rPr lang="en-US" dirty="0" smtClean="0"/>
              <a:t>(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xampp</a:t>
            </a:r>
            <a:r>
              <a:rPr lang="en-US" dirty="0" smtClean="0"/>
              <a:t> </a:t>
            </a:r>
            <a:r>
              <a:rPr lang="en-US" dirty="0" err="1" smtClean="0"/>
              <a:t>htdocs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Buka</a:t>
            </a:r>
            <a:r>
              <a:rPr lang="en-US" dirty="0" smtClean="0"/>
              <a:t> bowser : http://</a:t>
            </a:r>
            <a:r>
              <a:rPr lang="en-US" dirty="0" smtClean="0"/>
              <a:t>murahnyaman.tk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34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and permission </a:t>
            </a:r>
            <a:r>
              <a:rPr lang="en-US" dirty="0" err="1" smtClean="0"/>
              <a:t>klik</a:t>
            </a:r>
            <a:r>
              <a:rPr lang="en-US" dirty="0" smtClean="0"/>
              <a:t> agree</a:t>
            </a:r>
          </a:p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sesuaikan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data hosting</a:t>
            </a:r>
          </a:p>
          <a:p>
            <a:r>
              <a:rPr lang="en-US" dirty="0" err="1" smtClean="0"/>
              <a:t>Klik</a:t>
            </a:r>
            <a:r>
              <a:rPr lang="en-US" dirty="0" smtClean="0"/>
              <a:t> verify now</a:t>
            </a:r>
          </a:p>
          <a:p>
            <a:r>
              <a:rPr lang="en-US" dirty="0" err="1" smtClean="0"/>
              <a:t>Masukkan</a:t>
            </a:r>
            <a:r>
              <a:rPr lang="en-US" dirty="0" smtClean="0"/>
              <a:t> </a:t>
            </a:r>
            <a:r>
              <a:rPr lang="en-US" dirty="0" err="1" smtClean="0"/>
              <a:t>alamat</a:t>
            </a:r>
            <a:r>
              <a:rPr lang="en-US" dirty="0" smtClean="0"/>
              <a:t> email </a:t>
            </a:r>
          </a:p>
        </p:txBody>
      </p:sp>
    </p:spTree>
    <p:extLst>
      <p:ext uri="{BB962C8B-B14F-4D97-AF65-F5344CB8AC3E}">
        <p14:creationId xmlns:p14="http://schemas.microsoft.com/office/powerpoint/2010/main" val="2235663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1608</TotalTime>
  <Words>595</Words>
  <Application>Microsoft Office PowerPoint</Application>
  <PresentationFormat>On-screen Show (4:3)</PresentationFormat>
  <Paragraphs>111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Jalankan server local : localhost/phpMyAdmin/ </vt:lpstr>
      <vt:lpstr>Buatlah data base di phpmyAdmin dengan nama yang mudah diingat dengan nama olshopnya. </vt:lpstr>
      <vt:lpstr>Copy file prestashop yang sudah di ekstract ke folder : htdocs didalam XAMPP</vt:lpstr>
      <vt:lpstr>Instal File Prestashop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Hapus folder “install”  di dalam prestashop yang ada di folder htdocs.</vt:lpstr>
      <vt:lpstr>Gantilah folder admin menjadi : admin_toko atau nama sesuai keinginan anda</vt:lpstr>
      <vt:lpstr>PowerPoint Presentation</vt:lpstr>
      <vt:lpstr>PowerPoint Presentation</vt:lpstr>
      <vt:lpstr>Mengganti halaman template </vt:lpstr>
      <vt:lpstr>Merubah tampilan menu : </vt:lpstr>
      <vt:lpstr>Merubah halaman localization / lokasi toko </vt:lpstr>
      <vt:lpstr>Membuat Menu Halaman Luar : </vt:lpstr>
      <vt:lpstr>Membuat Menu Halaman Luar : </vt:lpstr>
      <vt:lpstr>Menambahkan Product  :</vt:lpstr>
      <vt:lpstr>Mengganti logo , tema dan favicon</vt:lpstr>
      <vt:lpstr>PowerPoint Presentation</vt:lpstr>
      <vt:lpstr>Menambahkan pilihan bahasa Indonesia , Mata Uang, Negara etc.</vt:lpstr>
      <vt:lpstr>Mengatur / Mengganti  Tampilan PrestaShop</vt:lpstr>
      <vt:lpstr>PowerPoint Presentation</vt:lpstr>
      <vt:lpstr>PowerPoint Presentation</vt:lpstr>
      <vt:lpstr>Menyiapkan Hosting dan Domain </vt:lpstr>
      <vt:lpstr>Mendapatkan domain dari hostinger</vt:lpstr>
      <vt:lpstr>PowerPoint Presentation</vt:lpstr>
      <vt:lpstr>Membuka cpanel </vt:lpstr>
      <vt:lpstr>Membuat Database di Cpanel</vt:lpstr>
      <vt:lpstr>Menginstall prestashop pada serverhosting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gue</dc:creator>
  <cp:lastModifiedBy>gue</cp:lastModifiedBy>
  <cp:revision>43</cp:revision>
  <dcterms:created xsi:type="dcterms:W3CDTF">2017-03-30T19:55:06Z</dcterms:created>
  <dcterms:modified xsi:type="dcterms:W3CDTF">2017-06-16T03:36:21Z</dcterms:modified>
</cp:coreProperties>
</file>