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70" r:id="rId9"/>
    <p:sldId id="259" r:id="rId10"/>
    <p:sldId id="276" r:id="rId11"/>
    <p:sldId id="277" r:id="rId12"/>
    <p:sldId id="278" r:id="rId13"/>
    <p:sldId id="279" r:id="rId14"/>
    <p:sldId id="271" r:id="rId15"/>
    <p:sldId id="272" r:id="rId16"/>
    <p:sldId id="273" r:id="rId17"/>
    <p:sldId id="274" r:id="rId18"/>
    <p:sldId id="275" r:id="rId19"/>
    <p:sldId id="260" r:id="rId20"/>
    <p:sldId id="263" r:id="rId21"/>
    <p:sldId id="264" r:id="rId22"/>
    <p:sldId id="265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F6BD-2ECB-4117-9545-3BA2A3045C39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8933-13C9-492B-A899-7DC0ACB9B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88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F6BD-2ECB-4117-9545-3BA2A3045C39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8933-13C9-492B-A899-7DC0ACB9B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677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F6BD-2ECB-4117-9545-3BA2A3045C39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8933-13C9-492B-A899-7DC0ACB9B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259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F6BD-2ECB-4117-9545-3BA2A3045C39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8933-13C9-492B-A899-7DC0ACB9B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1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F6BD-2ECB-4117-9545-3BA2A3045C39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8933-13C9-492B-A899-7DC0ACB9B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691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F6BD-2ECB-4117-9545-3BA2A3045C39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8933-13C9-492B-A899-7DC0ACB9B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29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F6BD-2ECB-4117-9545-3BA2A3045C39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8933-13C9-492B-A899-7DC0ACB9B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989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F6BD-2ECB-4117-9545-3BA2A3045C39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8933-13C9-492B-A899-7DC0ACB9B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80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F6BD-2ECB-4117-9545-3BA2A3045C39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8933-13C9-492B-A899-7DC0ACB9B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22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F6BD-2ECB-4117-9545-3BA2A3045C39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8933-13C9-492B-A899-7DC0ACB9B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736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F6BD-2ECB-4117-9545-3BA2A3045C39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8933-13C9-492B-A899-7DC0ACB9B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46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9F6BD-2ECB-4117-9545-3BA2A3045C39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E8933-13C9-492B-A899-7DC0ACB9B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37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ISPU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Indeks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Pencemaran</a:t>
            </a:r>
            <a:r>
              <a:rPr lang="en-US" dirty="0" smtClean="0"/>
              <a:t> </a:t>
            </a:r>
            <a:r>
              <a:rPr lang="en-US" dirty="0" err="1" smtClean="0"/>
              <a:t>Udara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Fibria</a:t>
            </a:r>
            <a:r>
              <a:rPr lang="en-US" sz="2400" dirty="0" smtClean="0"/>
              <a:t> </a:t>
            </a:r>
            <a:r>
              <a:rPr lang="en-US" sz="2400" dirty="0" err="1" smtClean="0"/>
              <a:t>Kaswinarni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27068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Pengertian</a:t>
            </a:r>
            <a:r>
              <a:rPr lang="en-US" dirty="0" smtClean="0"/>
              <a:t> ISPU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err="1" smtClean="0"/>
              <a:t>Indeks</a:t>
            </a:r>
            <a:r>
              <a:rPr lang="en-US" sz="2800" dirty="0" smtClean="0"/>
              <a:t> </a:t>
            </a:r>
            <a:r>
              <a:rPr lang="en-US" sz="2800" dirty="0" err="1" smtClean="0"/>
              <a:t>Standar</a:t>
            </a:r>
            <a:r>
              <a:rPr lang="en-US" sz="2800" dirty="0" smtClean="0"/>
              <a:t> </a:t>
            </a:r>
            <a:r>
              <a:rPr lang="en-US" sz="2800" dirty="0" err="1" smtClean="0"/>
              <a:t>Pencemar</a:t>
            </a:r>
            <a:r>
              <a:rPr lang="en-US" sz="2800" dirty="0" smtClean="0"/>
              <a:t> </a:t>
            </a:r>
            <a:r>
              <a:rPr lang="en-US" sz="2800" dirty="0" err="1" smtClean="0"/>
              <a:t>Udara</a:t>
            </a:r>
            <a:r>
              <a:rPr lang="en-US" sz="2800" dirty="0" smtClean="0"/>
              <a:t> (ISPU)</a:t>
            </a:r>
          </a:p>
          <a:p>
            <a:pPr algn="just"/>
            <a:r>
              <a:rPr lang="en-US" sz="2800" dirty="0" smtClean="0"/>
              <a:t>Air Pollution Index (API) </a:t>
            </a:r>
            <a:endParaRPr lang="en-US" sz="2800" dirty="0"/>
          </a:p>
          <a:p>
            <a:pPr marL="0" indent="0" algn="just">
              <a:buNone/>
            </a:pPr>
            <a:endParaRPr lang="en-US" sz="2800" dirty="0" smtClean="0"/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dirty="0" err="1" smtClean="0"/>
              <a:t>Laporan</a:t>
            </a:r>
            <a:r>
              <a:rPr lang="en-US" sz="2800" dirty="0" smtClean="0"/>
              <a:t> </a:t>
            </a:r>
            <a:r>
              <a:rPr lang="en-US" sz="2800" dirty="0" err="1" smtClean="0"/>
              <a:t>kualitas</a:t>
            </a:r>
            <a:r>
              <a:rPr lang="en-US" sz="2800" dirty="0" smtClean="0"/>
              <a:t> </a:t>
            </a:r>
            <a:r>
              <a:rPr lang="en-US" sz="2800" dirty="0" err="1" smtClean="0"/>
              <a:t>udara</a:t>
            </a:r>
            <a:r>
              <a:rPr lang="en-US" sz="2800" dirty="0" smtClean="0"/>
              <a:t>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menerangkan</a:t>
            </a:r>
            <a:r>
              <a:rPr lang="en-US" sz="2800" dirty="0" smtClean="0"/>
              <a:t> </a:t>
            </a:r>
            <a:r>
              <a:rPr lang="en-US" sz="2800" dirty="0" err="1" smtClean="0"/>
              <a:t>seberapa</a:t>
            </a:r>
            <a:r>
              <a:rPr lang="en-US" sz="2800" dirty="0" smtClean="0"/>
              <a:t> </a:t>
            </a:r>
            <a:r>
              <a:rPr lang="en-US" sz="2800" dirty="0" err="1" smtClean="0"/>
              <a:t>bersih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tercemarnya</a:t>
            </a:r>
            <a:r>
              <a:rPr lang="en-US" sz="2800" dirty="0" smtClean="0"/>
              <a:t> </a:t>
            </a:r>
            <a:r>
              <a:rPr lang="en-US" sz="2800" dirty="0" err="1" smtClean="0"/>
              <a:t>kualitas</a:t>
            </a:r>
            <a:r>
              <a:rPr lang="en-US" sz="2800" dirty="0" smtClean="0"/>
              <a:t> </a:t>
            </a:r>
            <a:r>
              <a:rPr lang="en-US" sz="2800" dirty="0" err="1" smtClean="0"/>
              <a:t>udara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bagaimana</a:t>
            </a:r>
            <a:r>
              <a:rPr lang="en-US" sz="2800" dirty="0" smtClean="0"/>
              <a:t> </a:t>
            </a:r>
            <a:r>
              <a:rPr lang="en-US" sz="2800" dirty="0" err="1" smtClean="0"/>
              <a:t>dampaknya</a:t>
            </a:r>
            <a:r>
              <a:rPr lang="en-US" sz="2800" dirty="0" smtClean="0"/>
              <a:t> </a:t>
            </a:r>
            <a:r>
              <a:rPr lang="en-US" sz="2800" dirty="0" err="1" smtClean="0"/>
              <a:t>terhadap</a:t>
            </a:r>
            <a:r>
              <a:rPr lang="en-US" sz="2800" dirty="0" smtClean="0"/>
              <a:t> </a:t>
            </a:r>
            <a:r>
              <a:rPr lang="en-US" sz="2800" dirty="0" err="1" smtClean="0"/>
              <a:t>kesehatan</a:t>
            </a:r>
            <a:r>
              <a:rPr lang="en-US" sz="2800" dirty="0" smtClean="0"/>
              <a:t> </a:t>
            </a:r>
            <a:r>
              <a:rPr lang="en-US" sz="2800" dirty="0" err="1" smtClean="0"/>
              <a:t>setelah</a:t>
            </a:r>
            <a:r>
              <a:rPr lang="en-US" sz="2800" dirty="0" smtClean="0"/>
              <a:t> </a:t>
            </a:r>
            <a:r>
              <a:rPr lang="en-US" sz="2800" dirty="0" err="1" smtClean="0"/>
              <a:t>menghirup</a:t>
            </a:r>
            <a:r>
              <a:rPr lang="en-US" sz="2800" dirty="0" smtClean="0"/>
              <a:t> </a:t>
            </a:r>
            <a:r>
              <a:rPr lang="en-US" sz="2800" dirty="0" err="1" smtClean="0"/>
              <a:t>udara</a:t>
            </a:r>
            <a:r>
              <a:rPr lang="en-US" sz="2800" dirty="0" smtClean="0"/>
              <a:t> </a:t>
            </a:r>
            <a:r>
              <a:rPr lang="en-US" sz="2800" dirty="0" err="1" smtClean="0"/>
              <a:t>tersebut</a:t>
            </a:r>
            <a:r>
              <a:rPr lang="en-US" sz="2800" dirty="0" smtClean="0"/>
              <a:t> </a:t>
            </a:r>
            <a:r>
              <a:rPr lang="en-US" sz="2800" dirty="0" err="1" smtClean="0"/>
              <a:t>selama</a:t>
            </a:r>
            <a:r>
              <a:rPr lang="en-US" sz="2800" dirty="0" smtClean="0"/>
              <a:t> </a:t>
            </a:r>
            <a:r>
              <a:rPr lang="en-US" sz="2800" dirty="0" err="1" smtClean="0"/>
              <a:t>beberapa</a:t>
            </a:r>
            <a:r>
              <a:rPr lang="en-US" sz="2800" dirty="0" smtClean="0"/>
              <a:t> jam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hari</a:t>
            </a:r>
            <a:endParaRPr lang="en-US" sz="2800" dirty="0"/>
          </a:p>
        </p:txBody>
      </p:sp>
      <p:sp>
        <p:nvSpPr>
          <p:cNvPr id="4" name="Down Arrow 3"/>
          <p:cNvSpPr/>
          <p:nvPr/>
        </p:nvSpPr>
        <p:spPr>
          <a:xfrm>
            <a:off x="4236027" y="2819400"/>
            <a:ext cx="6858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87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8654"/>
            <a:ext cx="2708702" cy="3338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799" y="318654"/>
            <a:ext cx="3943927" cy="2957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055" y="3810000"/>
            <a:ext cx="4394242" cy="2369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24" y="3810000"/>
            <a:ext cx="3804075" cy="2849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595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UU </a:t>
            </a:r>
            <a:r>
              <a:rPr lang="en-US" dirty="0" err="1" smtClean="0"/>
              <a:t>Tentang</a:t>
            </a:r>
            <a:r>
              <a:rPr lang="en-US" dirty="0" smtClean="0"/>
              <a:t> ISPU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KEPUTUSAN KEPALA BADAN PENGENDALIAN DAMPAK LINGKUNGAN</a:t>
            </a:r>
          </a:p>
          <a:p>
            <a:r>
              <a:rPr lang="en-US" dirty="0" smtClean="0"/>
              <a:t>NOMOR: KEP- 107/KABAPEDAL/11/1997</a:t>
            </a:r>
          </a:p>
          <a:p>
            <a:r>
              <a:rPr lang="en-US" dirty="0" smtClean="0"/>
              <a:t>TENTANG PEDOMAN TEKNIS PERHITUNGAN DAN PELAPORAN SERTA INFORMASI INDEKS STANDAR PENCEMAR UDARA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342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2" r="31212" b="11508"/>
          <a:stretch/>
        </p:blipFill>
        <p:spPr bwMode="auto">
          <a:xfrm>
            <a:off x="110840" y="381000"/>
            <a:ext cx="8950035" cy="5849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8682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9" r="32125" b="18254"/>
          <a:stretch/>
        </p:blipFill>
        <p:spPr bwMode="auto">
          <a:xfrm>
            <a:off x="160311" y="609600"/>
            <a:ext cx="8831284" cy="4963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464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8" t="8929" r="30440" b="12302"/>
          <a:stretch/>
        </p:blipFill>
        <p:spPr bwMode="auto">
          <a:xfrm>
            <a:off x="0" y="653143"/>
            <a:ext cx="9144000" cy="5762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8823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9325" r="33961" b="6250"/>
          <a:stretch/>
        </p:blipFill>
        <p:spPr bwMode="auto">
          <a:xfrm>
            <a:off x="304800" y="457200"/>
            <a:ext cx="8592457" cy="6175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9712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8654"/>
            <a:ext cx="8382000" cy="629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7350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6" r="33849" b="21428"/>
          <a:stretch/>
        </p:blipFill>
        <p:spPr bwMode="auto">
          <a:xfrm>
            <a:off x="284020" y="526485"/>
            <a:ext cx="8606971" cy="5428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018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0" r="32957" b="27462"/>
          <a:stretch/>
        </p:blipFill>
        <p:spPr bwMode="auto">
          <a:xfrm>
            <a:off x="228600" y="760695"/>
            <a:ext cx="8723086" cy="503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7043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8" r="33626" b="30556"/>
          <a:stretch/>
        </p:blipFill>
        <p:spPr bwMode="auto">
          <a:xfrm>
            <a:off x="284020" y="761356"/>
            <a:ext cx="8636000" cy="4789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1200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4"/>
          <a:stretch/>
        </p:blipFill>
        <p:spPr bwMode="auto">
          <a:xfrm>
            <a:off x="261793" y="838200"/>
            <a:ext cx="8577263" cy="4615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3418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32064" b="4563"/>
          <a:stretch/>
        </p:blipFill>
        <p:spPr bwMode="auto">
          <a:xfrm>
            <a:off x="166255" y="110840"/>
            <a:ext cx="8839200" cy="667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3163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0" r="32511" b="4762"/>
          <a:stretch/>
        </p:blipFill>
        <p:spPr bwMode="auto">
          <a:xfrm>
            <a:off x="228600" y="152400"/>
            <a:ext cx="8781143" cy="658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601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32622" b="4762"/>
          <a:stretch/>
        </p:blipFill>
        <p:spPr bwMode="auto">
          <a:xfrm>
            <a:off x="180110" y="126668"/>
            <a:ext cx="8766629" cy="6662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9280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5" r="32733" b="4356"/>
          <a:stretch/>
        </p:blipFill>
        <p:spPr bwMode="auto">
          <a:xfrm>
            <a:off x="211771" y="83778"/>
            <a:ext cx="8752114" cy="6677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7832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48" r="33292" b="18452"/>
          <a:stretch/>
        </p:blipFill>
        <p:spPr bwMode="auto">
          <a:xfrm>
            <a:off x="228922" y="824345"/>
            <a:ext cx="8679543" cy="457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505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7145"/>
            <a:ext cx="8382000" cy="629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9184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7" t="15626" r="19547" b="6250"/>
          <a:stretch/>
        </p:blipFill>
        <p:spPr bwMode="auto">
          <a:xfrm>
            <a:off x="609600" y="1142999"/>
            <a:ext cx="7924801" cy="5134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348734"/>
            <a:ext cx="28956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INDIKATOR BIOLOGI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2574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1"/>
            <a:ext cx="44196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685800"/>
            <a:ext cx="4410075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11694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36" y="845127"/>
            <a:ext cx="4689764" cy="426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845127"/>
            <a:ext cx="3816350" cy="448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238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6000" dirty="0" smtClean="0"/>
              <a:t>TERIMA KASIH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835834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74</Words>
  <Application>Microsoft Office PowerPoint</Application>
  <PresentationFormat>On-screen Show (4:3)</PresentationFormat>
  <Paragraphs>16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ISPU  (Indeks Standar Pencemaran Udara)</vt:lpstr>
      <vt:lpstr>Pengertian ISPU</vt:lpstr>
      <vt:lpstr>PowerPoint Presentation</vt:lpstr>
      <vt:lpstr>UU Tentang ISPU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ISPU  (Indeks Standar Pencemaran Udara)</dc:title>
  <dc:creator>User</dc:creator>
  <cp:lastModifiedBy>User</cp:lastModifiedBy>
  <cp:revision>35</cp:revision>
  <dcterms:created xsi:type="dcterms:W3CDTF">2020-10-14T21:20:53Z</dcterms:created>
  <dcterms:modified xsi:type="dcterms:W3CDTF">2020-10-14T22:34:02Z</dcterms:modified>
</cp:coreProperties>
</file>