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3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48739" y="2232736"/>
            <a:ext cx="5446521" cy="1249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bg1"/>
                </a:solidFill>
                <a:latin typeface="Berlin Sans FB Demi"/>
                <a:cs typeface="Berlin Sans FB Dem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386965" y="4331919"/>
            <a:ext cx="4370069" cy="697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FFFF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8409431" y="6608062"/>
            <a:ext cx="734568" cy="24993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86330" y="453085"/>
            <a:ext cx="5371338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3245" y="1372565"/>
            <a:ext cx="8017509" cy="3836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2/18/2020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34" Type="http://schemas.openxmlformats.org/officeDocument/2006/relationships/image" Target="../media/image3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33" Type="http://schemas.openxmlformats.org/officeDocument/2006/relationships/image" Target="../media/image38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29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32" Type="http://schemas.openxmlformats.org/officeDocument/2006/relationships/image" Target="../media/image37.png"/><Relationship Id="rId37" Type="http://schemas.openxmlformats.org/officeDocument/2006/relationships/image" Target="../media/image42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28" Type="http://schemas.openxmlformats.org/officeDocument/2006/relationships/image" Target="../media/image33.png"/><Relationship Id="rId36" Type="http://schemas.openxmlformats.org/officeDocument/2006/relationships/image" Target="../media/image41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31" Type="http://schemas.openxmlformats.org/officeDocument/2006/relationships/image" Target="../media/image36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Relationship Id="rId27" Type="http://schemas.openxmlformats.org/officeDocument/2006/relationships/image" Target="../media/image32.png"/><Relationship Id="rId30" Type="http://schemas.openxmlformats.org/officeDocument/2006/relationships/image" Target="../media/image35.png"/><Relationship Id="rId35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4.jp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image" Target="../media/image63.jpg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65.jp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jp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g"/><Relationship Id="rId5" Type="http://schemas.openxmlformats.org/officeDocument/2006/relationships/image" Target="../media/image87.jpg"/><Relationship Id="rId4" Type="http://schemas.openxmlformats.org/officeDocument/2006/relationships/image" Target="../media/image8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jpg"/><Relationship Id="rId5" Type="http://schemas.openxmlformats.org/officeDocument/2006/relationships/image" Target="../media/image93.jpg"/><Relationship Id="rId4" Type="http://schemas.openxmlformats.org/officeDocument/2006/relationships/image" Target="../media/image92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MEKANIKA</a:t>
            </a:r>
            <a:r>
              <a:rPr spc="-114" dirty="0"/>
              <a:t> </a:t>
            </a:r>
            <a:r>
              <a:rPr spc="-5" dirty="0"/>
              <a:t>BAHAN</a:t>
            </a: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sz="3200" dirty="0"/>
              <a:t>3</a:t>
            </a:r>
            <a:r>
              <a:rPr sz="3200" spc="-5" dirty="0" smtClean="0"/>
              <a:t> </a:t>
            </a:r>
            <a:r>
              <a:rPr sz="3200" spc="-5" dirty="0"/>
              <a:t>SKS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3148964" y="3924376"/>
            <a:ext cx="28460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Berlin Sans FB"/>
                <a:cs typeface="Berlin Sans FB"/>
              </a:rPr>
              <a:t>PERTEMUAN</a:t>
            </a:r>
            <a:r>
              <a:rPr sz="3600" spc="-65" dirty="0">
                <a:solidFill>
                  <a:srgbClr val="FFFFFF"/>
                </a:solidFill>
                <a:latin typeface="Berlin Sans FB"/>
                <a:cs typeface="Berlin Sans FB"/>
              </a:rPr>
              <a:t> </a:t>
            </a:r>
            <a:r>
              <a:rPr sz="3600" dirty="0">
                <a:solidFill>
                  <a:srgbClr val="FFFFFF"/>
                </a:solidFill>
                <a:latin typeface="Berlin Sans FB"/>
                <a:cs typeface="Berlin Sans FB"/>
              </a:rPr>
              <a:t>1</a:t>
            </a:r>
            <a:endParaRPr sz="3600">
              <a:latin typeface="Berlin Sans FB"/>
              <a:cs typeface="Berlin Sans FB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7209" y="453085"/>
            <a:ext cx="19913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OU</a:t>
            </a:r>
            <a:r>
              <a:rPr spc="-80" dirty="0"/>
              <a:t>T</a:t>
            </a:r>
            <a:r>
              <a:rPr spc="-40" dirty="0"/>
              <a:t>C</a:t>
            </a:r>
            <a:r>
              <a:rPr spc="-5" dirty="0"/>
              <a:t>OME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72440" marR="6350" indent="-457834">
              <a:lnSpc>
                <a:spcPts val="2400"/>
              </a:lnSpc>
              <a:spcBef>
                <a:spcPts val="675"/>
              </a:spcBef>
              <a:buFont typeface="Arial"/>
              <a:buChar char="•"/>
              <a:tabLst>
                <a:tab pos="473075" algn="l"/>
                <a:tab pos="473709" algn="l"/>
                <a:tab pos="1670685" algn="l"/>
                <a:tab pos="3335654" algn="l"/>
                <a:tab pos="4547235" algn="l"/>
                <a:tab pos="6351905" algn="l"/>
              </a:tabLst>
            </a:pPr>
            <a:r>
              <a:rPr spc="-10" dirty="0"/>
              <a:t>Mamp</a:t>
            </a:r>
            <a:r>
              <a:rPr spc="-5" dirty="0"/>
              <a:t>u</a:t>
            </a:r>
            <a:r>
              <a:rPr dirty="0"/>
              <a:t>	m</a:t>
            </a:r>
            <a:r>
              <a:rPr spc="-10" dirty="0"/>
              <a:t>emaha</a:t>
            </a:r>
            <a:r>
              <a:rPr spc="5" dirty="0"/>
              <a:t>m</a:t>
            </a:r>
            <a:r>
              <a:rPr spc="-5" dirty="0"/>
              <a:t>i</a:t>
            </a:r>
            <a:r>
              <a:rPr dirty="0"/>
              <a:t>	</a:t>
            </a:r>
            <a:r>
              <a:rPr spc="-5" dirty="0"/>
              <a:t>besa</a:t>
            </a:r>
            <a:r>
              <a:rPr spc="-60" dirty="0"/>
              <a:t>r</a:t>
            </a:r>
            <a:r>
              <a:rPr spc="-5" dirty="0"/>
              <a:t>an</a:t>
            </a:r>
            <a:r>
              <a:rPr dirty="0"/>
              <a:t>	</a:t>
            </a:r>
            <a:r>
              <a:rPr spc="-40" dirty="0"/>
              <a:t>k</a:t>
            </a:r>
            <a:r>
              <a:rPr spc="5" dirty="0"/>
              <a:t>a</a:t>
            </a:r>
            <a:r>
              <a:rPr spc="-70" dirty="0"/>
              <a:t>r</a:t>
            </a:r>
            <a:r>
              <a:rPr spc="-5" dirty="0"/>
              <a:t>a</a:t>
            </a:r>
            <a:r>
              <a:rPr spc="-15" dirty="0"/>
              <a:t>k</a:t>
            </a:r>
            <a:r>
              <a:rPr spc="-45" dirty="0"/>
              <a:t>t</a:t>
            </a:r>
            <a:r>
              <a:rPr spc="-10" dirty="0"/>
              <a:t>eri</a:t>
            </a:r>
            <a:r>
              <a:rPr spc="-30" dirty="0"/>
              <a:t>s</a:t>
            </a:r>
            <a:r>
              <a:rPr spc="-5" dirty="0"/>
              <a:t>tik</a:t>
            </a:r>
            <a:r>
              <a:rPr dirty="0"/>
              <a:t>	</a:t>
            </a:r>
            <a:r>
              <a:rPr spc="-5" dirty="0"/>
              <a:t>pe</a:t>
            </a:r>
            <a:r>
              <a:rPr dirty="0"/>
              <a:t>n</a:t>
            </a:r>
            <a:r>
              <a:rPr spc="-5" dirty="0"/>
              <a:t>ampan</a:t>
            </a:r>
            <a:r>
              <a:rPr spc="25" dirty="0"/>
              <a:t>g</a:t>
            </a:r>
            <a:r>
              <a:rPr spc="-5" dirty="0"/>
              <a:t>,  </a:t>
            </a:r>
            <a:r>
              <a:rPr spc="-20" dirty="0"/>
              <a:t>tegangan </a:t>
            </a:r>
            <a:r>
              <a:rPr spc="-5" dirty="0"/>
              <a:t>dan</a:t>
            </a:r>
            <a:r>
              <a:rPr spc="5" dirty="0"/>
              <a:t> </a:t>
            </a:r>
            <a:r>
              <a:rPr spc="-15" dirty="0"/>
              <a:t>regangan.</a:t>
            </a:r>
          </a:p>
          <a:p>
            <a:pPr marL="472440" marR="5080" indent="-457834">
              <a:lnSpc>
                <a:spcPts val="2400"/>
              </a:lnSpc>
              <a:spcBef>
                <a:spcPts val="605"/>
              </a:spcBef>
              <a:buFont typeface="Arial"/>
              <a:buChar char="•"/>
              <a:tabLst>
                <a:tab pos="473075" algn="l"/>
                <a:tab pos="473709" algn="l"/>
                <a:tab pos="1772920" algn="l"/>
                <a:tab pos="3627754" algn="l"/>
                <a:tab pos="5104765" algn="l"/>
                <a:tab pos="5868670" algn="l"/>
                <a:tab pos="7350125" algn="l"/>
              </a:tabLst>
            </a:pPr>
            <a:r>
              <a:rPr spc="-10" dirty="0"/>
              <a:t>Mam</a:t>
            </a:r>
            <a:r>
              <a:rPr spc="-5" dirty="0"/>
              <a:t>pu</a:t>
            </a:r>
            <a:r>
              <a:rPr dirty="0"/>
              <a:t>	m</a:t>
            </a:r>
            <a:r>
              <a:rPr spc="-10" dirty="0"/>
              <a:t>e</a:t>
            </a:r>
            <a:r>
              <a:rPr spc="-5" dirty="0"/>
              <a:t>n</a:t>
            </a:r>
            <a:r>
              <a:rPr spc="-10" dirty="0"/>
              <a:t>g</a:t>
            </a:r>
            <a:r>
              <a:rPr spc="-5" dirty="0"/>
              <a:t>hi</a:t>
            </a:r>
            <a:r>
              <a:rPr spc="-20" dirty="0"/>
              <a:t>t</a:t>
            </a:r>
            <a:r>
              <a:rPr spc="-5" dirty="0"/>
              <a:t>ung</a:t>
            </a:r>
            <a:r>
              <a:rPr dirty="0"/>
              <a:t>	</a:t>
            </a:r>
            <a:r>
              <a:rPr spc="-45" dirty="0"/>
              <a:t>t</a:t>
            </a:r>
            <a:r>
              <a:rPr spc="-10" dirty="0"/>
              <a:t>e</a:t>
            </a:r>
            <a:r>
              <a:rPr spc="-45" dirty="0"/>
              <a:t>g</a:t>
            </a:r>
            <a:r>
              <a:rPr spc="-5" dirty="0"/>
              <a:t>an</a:t>
            </a:r>
            <a:r>
              <a:rPr spc="-45" dirty="0"/>
              <a:t>g</a:t>
            </a:r>
            <a:r>
              <a:rPr spc="-5" dirty="0"/>
              <a:t>an</a:t>
            </a:r>
            <a:r>
              <a:rPr dirty="0"/>
              <a:t>	</a:t>
            </a:r>
            <a:r>
              <a:rPr spc="-5" dirty="0"/>
              <a:t>dan</a:t>
            </a:r>
            <a:r>
              <a:rPr dirty="0"/>
              <a:t>	</a:t>
            </a:r>
            <a:r>
              <a:rPr spc="-30" dirty="0"/>
              <a:t>r</a:t>
            </a:r>
            <a:r>
              <a:rPr spc="-10" dirty="0"/>
              <a:t>e</a:t>
            </a:r>
            <a:r>
              <a:rPr spc="-45" dirty="0"/>
              <a:t>g</a:t>
            </a:r>
            <a:r>
              <a:rPr spc="-5" dirty="0"/>
              <a:t>an</a:t>
            </a:r>
            <a:r>
              <a:rPr spc="-45" dirty="0"/>
              <a:t>g</a:t>
            </a:r>
            <a:r>
              <a:rPr spc="-5" dirty="0"/>
              <a:t>an</a:t>
            </a:r>
            <a:r>
              <a:rPr dirty="0"/>
              <a:t>	</a:t>
            </a:r>
            <a:r>
              <a:rPr spc="-5" dirty="0"/>
              <a:t>pada  </a:t>
            </a:r>
            <a:r>
              <a:rPr spc="-10" dirty="0"/>
              <a:t>struktur</a:t>
            </a:r>
            <a:r>
              <a:rPr spc="-30" dirty="0"/>
              <a:t> </a:t>
            </a:r>
            <a:r>
              <a:rPr spc="-5" dirty="0"/>
              <a:t>balok.</a:t>
            </a:r>
          </a:p>
          <a:p>
            <a:pPr marL="472440" marR="8255" indent="-457834">
              <a:lnSpc>
                <a:spcPts val="2400"/>
              </a:lnSpc>
              <a:spcBef>
                <a:spcPts val="600"/>
              </a:spcBef>
              <a:buFont typeface="Arial"/>
              <a:buChar char="•"/>
              <a:tabLst>
                <a:tab pos="473075" algn="l"/>
                <a:tab pos="473709" algn="l"/>
                <a:tab pos="1863089" algn="l"/>
                <a:tab pos="3717925" algn="l"/>
                <a:tab pos="5092700" algn="l"/>
                <a:tab pos="6661150" algn="l"/>
              </a:tabLst>
            </a:pPr>
            <a:r>
              <a:rPr spc="-10" dirty="0"/>
              <a:t>Mamp</a:t>
            </a:r>
            <a:r>
              <a:rPr spc="-5" dirty="0"/>
              <a:t>u</a:t>
            </a:r>
            <a:r>
              <a:rPr dirty="0"/>
              <a:t>	</a:t>
            </a:r>
            <a:r>
              <a:rPr spc="-10" dirty="0"/>
              <a:t>m</a:t>
            </a:r>
            <a:r>
              <a:rPr dirty="0"/>
              <a:t>e</a:t>
            </a:r>
            <a:r>
              <a:rPr spc="-10" dirty="0"/>
              <a:t>maham</a:t>
            </a:r>
            <a:r>
              <a:rPr spc="-5" dirty="0"/>
              <a:t>i</a:t>
            </a:r>
            <a:r>
              <a:rPr dirty="0"/>
              <a:t>	</a:t>
            </a:r>
            <a:r>
              <a:rPr spc="-45" dirty="0"/>
              <a:t>t</a:t>
            </a:r>
            <a:r>
              <a:rPr spc="-10" dirty="0"/>
              <a:t>e</a:t>
            </a:r>
            <a:r>
              <a:rPr spc="-25" dirty="0"/>
              <a:t>n</a:t>
            </a:r>
            <a:r>
              <a:rPr spc="-35" dirty="0"/>
              <a:t>t</a:t>
            </a:r>
            <a:r>
              <a:rPr spc="-5" dirty="0"/>
              <a:t>ang</a:t>
            </a:r>
            <a:r>
              <a:rPr dirty="0"/>
              <a:t>	</a:t>
            </a:r>
            <a:r>
              <a:rPr spc="-45" dirty="0"/>
              <a:t>t</a:t>
            </a:r>
            <a:r>
              <a:rPr spc="-10" dirty="0"/>
              <a:t>e</a:t>
            </a:r>
            <a:r>
              <a:rPr spc="-50" dirty="0"/>
              <a:t>g</a:t>
            </a:r>
            <a:r>
              <a:rPr spc="-5" dirty="0"/>
              <a:t>an</a:t>
            </a:r>
            <a:r>
              <a:rPr spc="-45" dirty="0"/>
              <a:t>g</a:t>
            </a:r>
            <a:r>
              <a:rPr spc="5" dirty="0"/>
              <a:t>a</a:t>
            </a:r>
            <a:r>
              <a:rPr spc="-5" dirty="0"/>
              <a:t>n</a:t>
            </a:r>
            <a:r>
              <a:rPr dirty="0"/>
              <a:t>	</a:t>
            </a:r>
            <a:r>
              <a:rPr spc="-80" dirty="0"/>
              <a:t>k</a:t>
            </a:r>
            <a:r>
              <a:rPr spc="-5" dirty="0"/>
              <a:t>ompl</a:t>
            </a:r>
            <a:r>
              <a:rPr spc="5" dirty="0"/>
              <a:t>e</a:t>
            </a:r>
            <a:r>
              <a:rPr spc="-30" dirty="0"/>
              <a:t>k</a:t>
            </a:r>
            <a:r>
              <a:rPr spc="-10" dirty="0"/>
              <a:t>s</a:t>
            </a:r>
            <a:r>
              <a:rPr spc="-5" dirty="0"/>
              <a:t>,  </a:t>
            </a:r>
            <a:r>
              <a:rPr spc="-10" dirty="0"/>
              <a:t>deformasi </a:t>
            </a:r>
            <a:r>
              <a:rPr spc="-5" dirty="0"/>
              <a:t>/ lendutan dan </a:t>
            </a:r>
            <a:r>
              <a:rPr spc="-15" dirty="0"/>
              <a:t>teori </a:t>
            </a:r>
            <a:r>
              <a:rPr spc="-20" dirty="0"/>
              <a:t>tekuk </a:t>
            </a:r>
            <a:r>
              <a:rPr spc="-5" dirty="0"/>
              <a:t>pada</a:t>
            </a:r>
            <a:r>
              <a:rPr spc="40" dirty="0"/>
              <a:t> </a:t>
            </a:r>
            <a:r>
              <a:rPr spc="-15" dirty="0"/>
              <a:t>kolom.</a:t>
            </a:r>
          </a:p>
          <a:p>
            <a:pPr marL="472440" marR="5715" indent="-457834">
              <a:lnSpc>
                <a:spcPts val="2400"/>
              </a:lnSpc>
              <a:spcBef>
                <a:spcPts val="600"/>
              </a:spcBef>
              <a:buFont typeface="Arial"/>
              <a:buChar char="•"/>
              <a:tabLst>
                <a:tab pos="473075" algn="l"/>
                <a:tab pos="473709" algn="l"/>
              </a:tabLst>
            </a:pPr>
            <a:r>
              <a:rPr spc="-10" dirty="0"/>
              <a:t>Mampu </a:t>
            </a:r>
            <a:r>
              <a:rPr spc="-5" dirty="0"/>
              <a:t>menghitung </a:t>
            </a:r>
            <a:r>
              <a:rPr spc="-20" dirty="0"/>
              <a:t>tegangan </a:t>
            </a:r>
            <a:r>
              <a:rPr spc="-15" dirty="0"/>
              <a:t>kompleks, </a:t>
            </a:r>
            <a:r>
              <a:rPr spc="-5" dirty="0"/>
              <a:t>lendutan pada  balok, dan menghitung beban kritis pada</a:t>
            </a:r>
            <a:r>
              <a:rPr spc="-25" dirty="0"/>
              <a:t> </a:t>
            </a:r>
            <a:r>
              <a:rPr spc="-15" dirty="0"/>
              <a:t>kolom.</a:t>
            </a:r>
          </a:p>
          <a:p>
            <a:pPr marL="472440" indent="-457834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473075" algn="l"/>
                <a:tab pos="473709" algn="l"/>
              </a:tabLst>
            </a:pPr>
            <a:r>
              <a:rPr spc="-35" dirty="0"/>
              <a:t>Tanggap </a:t>
            </a:r>
            <a:r>
              <a:rPr spc="-10" dirty="0"/>
              <a:t>terhadap </a:t>
            </a:r>
            <a:r>
              <a:rPr spc="-15" dirty="0"/>
              <a:t>perkembangan </a:t>
            </a:r>
            <a:r>
              <a:rPr spc="-10" dirty="0"/>
              <a:t>teknologi </a:t>
            </a:r>
            <a:r>
              <a:rPr spc="-15" dirty="0"/>
              <a:t>teknik</a:t>
            </a:r>
            <a:r>
              <a:rPr spc="125" dirty="0"/>
              <a:t> </a:t>
            </a:r>
            <a:r>
              <a:rPr spc="-5" dirty="0"/>
              <a:t>sipil</a:t>
            </a:r>
          </a:p>
          <a:p>
            <a:pPr marL="472440" marR="6350" indent="-457834">
              <a:lnSpc>
                <a:spcPts val="2400"/>
              </a:lnSpc>
              <a:spcBef>
                <a:spcPts val="585"/>
              </a:spcBef>
              <a:buFont typeface="Arial"/>
              <a:buChar char="•"/>
              <a:tabLst>
                <a:tab pos="473075" algn="l"/>
                <a:tab pos="473709" algn="l"/>
                <a:tab pos="2244090" algn="l"/>
                <a:tab pos="3891915" algn="l"/>
                <a:tab pos="5283200" algn="l"/>
                <a:tab pos="6577330" algn="l"/>
                <a:tab pos="7504430" algn="l"/>
              </a:tabLst>
            </a:pPr>
            <a:r>
              <a:rPr spc="-10" dirty="0"/>
              <a:t>Mem</a:t>
            </a:r>
            <a:r>
              <a:rPr dirty="0"/>
              <a:t>p</a:t>
            </a:r>
            <a:r>
              <a:rPr spc="-5" dirty="0"/>
              <a:t>u</a:t>
            </a:r>
            <a:r>
              <a:rPr spc="-45" dirty="0"/>
              <a:t>n</a:t>
            </a:r>
            <a:r>
              <a:rPr spc="-35" dirty="0"/>
              <a:t>y</a:t>
            </a:r>
            <a:r>
              <a:rPr spc="-5" dirty="0"/>
              <a:t>ai</a:t>
            </a:r>
            <a:r>
              <a:rPr dirty="0"/>
              <a:t>	</a:t>
            </a:r>
            <a:r>
              <a:rPr spc="-75" dirty="0"/>
              <a:t>k</a:t>
            </a:r>
            <a:r>
              <a:rPr spc="-10" dirty="0"/>
              <a:t>e</a:t>
            </a:r>
            <a:r>
              <a:rPr dirty="0"/>
              <a:t>p</a:t>
            </a:r>
            <a:r>
              <a:rPr spc="-10" dirty="0"/>
              <a:t>e</a:t>
            </a:r>
            <a:r>
              <a:rPr dirty="0"/>
              <a:t>d</a:t>
            </a:r>
            <a:r>
              <a:rPr spc="-5" dirty="0"/>
              <a:t>ulian</a:t>
            </a:r>
            <a:r>
              <a:rPr dirty="0"/>
              <a:t>	</a:t>
            </a:r>
            <a:r>
              <a:rPr spc="-45" dirty="0"/>
              <a:t>t</a:t>
            </a:r>
            <a:r>
              <a:rPr spc="-10" dirty="0"/>
              <a:t>er</a:t>
            </a:r>
            <a:r>
              <a:rPr dirty="0"/>
              <a:t>h</a:t>
            </a:r>
            <a:r>
              <a:rPr spc="-5" dirty="0"/>
              <a:t>adap</a:t>
            </a:r>
            <a:r>
              <a:rPr dirty="0"/>
              <a:t>	</a:t>
            </a:r>
            <a:r>
              <a:rPr spc="-10" dirty="0"/>
              <a:t>masala</a:t>
            </a:r>
            <a:r>
              <a:rPr spc="-5" dirty="0"/>
              <a:t>h</a:t>
            </a:r>
            <a:r>
              <a:rPr dirty="0"/>
              <a:t>	</a:t>
            </a:r>
            <a:r>
              <a:rPr spc="-5" dirty="0"/>
              <a:t>sos</a:t>
            </a:r>
            <a:r>
              <a:rPr spc="5" dirty="0"/>
              <a:t>i</a:t>
            </a:r>
            <a:r>
              <a:rPr spc="-5" dirty="0"/>
              <a:t>al</a:t>
            </a:r>
            <a:r>
              <a:rPr dirty="0"/>
              <a:t>	</a:t>
            </a:r>
            <a:r>
              <a:rPr spc="-5" dirty="0"/>
              <a:t>dan  </a:t>
            </a:r>
            <a:r>
              <a:rPr spc="-10" dirty="0"/>
              <a:t>lingkungan </a:t>
            </a:r>
            <a:r>
              <a:rPr spc="-15" dirty="0"/>
              <a:t>profesi</a:t>
            </a:r>
            <a:r>
              <a:rPr spc="5" dirty="0"/>
              <a:t> </a:t>
            </a:r>
            <a:r>
              <a:rPr spc="-20" dirty="0"/>
              <a:t>keinsinyuran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7482" y="453085"/>
            <a:ext cx="42119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MATERI</a:t>
            </a:r>
            <a:r>
              <a:rPr spc="-60" dirty="0"/>
              <a:t> </a:t>
            </a:r>
            <a:r>
              <a:rPr spc="-5" dirty="0"/>
              <a:t>PERKULIAHAN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6419" y="1372565"/>
            <a:ext cx="7981950" cy="49796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69900" marR="233045" indent="-457834">
              <a:lnSpc>
                <a:spcPts val="2400"/>
              </a:lnSpc>
              <a:spcBef>
                <a:spcPts val="675"/>
              </a:spcBef>
              <a:buClr>
                <a:srgbClr val="FF0000"/>
              </a:buClr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Besaran </a:t>
            </a:r>
            <a:r>
              <a:rPr sz="2500" b="1" spc="-20" dirty="0">
                <a:solidFill>
                  <a:srgbClr val="FFFFFF"/>
                </a:solidFill>
                <a:latin typeface="Calibri"/>
                <a:cs typeface="Calibri"/>
              </a:rPr>
              <a:t>Karateristik </a:t>
            </a: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Penampang 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(luas, titik </a:t>
            </a:r>
            <a:r>
              <a:rPr sz="2500" b="1" spc="-15" dirty="0">
                <a:solidFill>
                  <a:srgbClr val="FFFFFF"/>
                </a:solidFill>
                <a:latin typeface="Calibri"/>
                <a:cs typeface="Calibri"/>
              </a:rPr>
              <a:t>berat, statis  </a:t>
            </a: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momen, momen</a:t>
            </a:r>
            <a:r>
              <a:rPr sz="25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inersia)</a:t>
            </a:r>
            <a:endParaRPr sz="2500">
              <a:latin typeface="Calibri"/>
              <a:cs typeface="Calibri"/>
            </a:endParaRPr>
          </a:p>
          <a:p>
            <a:pPr marL="469900" marR="5080" indent="-457834">
              <a:lnSpc>
                <a:spcPts val="2400"/>
              </a:lnSpc>
              <a:spcBef>
                <a:spcPts val="605"/>
              </a:spcBef>
              <a:buClr>
                <a:srgbClr val="FF0000"/>
              </a:buClr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500" b="1" spc="-40" dirty="0">
                <a:solidFill>
                  <a:srgbClr val="FFFFFF"/>
                </a:solidFill>
                <a:latin typeface="Calibri"/>
                <a:cs typeface="Calibri"/>
              </a:rPr>
              <a:t>Tegangan 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2500" b="1" spc="-20" dirty="0">
                <a:solidFill>
                  <a:srgbClr val="FFFFFF"/>
                </a:solidFill>
                <a:latin typeface="Calibri"/>
                <a:cs typeface="Calibri"/>
              </a:rPr>
              <a:t>Regangan </a:t>
            </a: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(definisi </a:t>
            </a:r>
            <a:r>
              <a:rPr sz="2500" b="1" spc="-20" dirty="0">
                <a:solidFill>
                  <a:srgbClr val="FFFFFF"/>
                </a:solidFill>
                <a:latin typeface="Calibri"/>
                <a:cs typeface="Calibri"/>
              </a:rPr>
              <a:t>tegangan 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2500" b="1" spc="-15" dirty="0">
                <a:solidFill>
                  <a:srgbClr val="FFFFFF"/>
                </a:solidFill>
                <a:latin typeface="Calibri"/>
                <a:cs typeface="Calibri"/>
              </a:rPr>
              <a:t>regangan,  </a:t>
            </a: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hubungan </a:t>
            </a:r>
            <a:r>
              <a:rPr sz="2500" b="1" spc="-20" dirty="0">
                <a:solidFill>
                  <a:srgbClr val="FFFFFF"/>
                </a:solidFill>
                <a:latin typeface="Calibri"/>
                <a:cs typeface="Calibri"/>
              </a:rPr>
              <a:t>tegangan 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2500" b="1" spc="-15" dirty="0">
                <a:solidFill>
                  <a:srgbClr val="FFFFFF"/>
                </a:solidFill>
                <a:latin typeface="Calibri"/>
                <a:cs typeface="Calibri"/>
              </a:rPr>
              <a:t>regangan, </a:t>
            </a: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hukum </a:t>
            </a:r>
            <a:r>
              <a:rPr sz="2500" b="1" spc="-20" dirty="0">
                <a:solidFill>
                  <a:srgbClr val="FFFFFF"/>
                </a:solidFill>
                <a:latin typeface="Calibri"/>
                <a:cs typeface="Calibri"/>
              </a:rPr>
              <a:t>Hooke,  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poisson </a:t>
            </a:r>
            <a:r>
              <a:rPr sz="2500" b="1" spc="-20" dirty="0">
                <a:solidFill>
                  <a:srgbClr val="FFFFFF"/>
                </a:solidFill>
                <a:latin typeface="Calibri"/>
                <a:cs typeface="Calibri"/>
              </a:rPr>
              <a:t>ratio)</a:t>
            </a:r>
            <a:endParaRPr sz="2500">
              <a:latin typeface="Calibri"/>
              <a:cs typeface="Calibri"/>
            </a:endParaRPr>
          </a:p>
          <a:p>
            <a:pPr marL="469900" marR="158750" indent="-457834">
              <a:lnSpc>
                <a:spcPts val="2400"/>
              </a:lnSpc>
              <a:spcBef>
                <a:spcPts val="600"/>
              </a:spcBef>
              <a:buClr>
                <a:srgbClr val="FF0000"/>
              </a:buClr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500" b="1" spc="-40" dirty="0">
                <a:solidFill>
                  <a:srgbClr val="FFFFFF"/>
                </a:solidFill>
                <a:latin typeface="Calibri"/>
                <a:cs typeface="Calibri"/>
              </a:rPr>
              <a:t>Tegangan 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pada Struktur Sederhana dan balok </a:t>
            </a:r>
            <a:r>
              <a:rPr sz="2500" b="1" spc="-20" dirty="0">
                <a:solidFill>
                  <a:srgbClr val="FFFFFF"/>
                </a:solidFill>
                <a:latin typeface="Calibri"/>
                <a:cs typeface="Calibri"/>
              </a:rPr>
              <a:t>(tegangan  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normal, </a:t>
            </a:r>
            <a:r>
              <a:rPr sz="2500" b="1" spc="-20" dirty="0">
                <a:solidFill>
                  <a:srgbClr val="FFFFFF"/>
                </a:solidFill>
                <a:latin typeface="Calibri"/>
                <a:cs typeface="Calibri"/>
              </a:rPr>
              <a:t>tegangan </a:t>
            </a:r>
            <a:r>
              <a:rPr sz="2500" b="1" spc="-30" dirty="0">
                <a:solidFill>
                  <a:srgbClr val="FFFFFF"/>
                </a:solidFill>
                <a:latin typeface="Calibri"/>
                <a:cs typeface="Calibri"/>
              </a:rPr>
              <a:t>lentur, </a:t>
            </a:r>
            <a:r>
              <a:rPr sz="2500" b="1" spc="-20" dirty="0">
                <a:solidFill>
                  <a:srgbClr val="FFFFFF"/>
                </a:solidFill>
                <a:latin typeface="Calibri"/>
                <a:cs typeface="Calibri"/>
              </a:rPr>
              <a:t>tegangan </a:t>
            </a:r>
            <a:r>
              <a:rPr sz="2500" b="1" spc="-40" dirty="0">
                <a:solidFill>
                  <a:srgbClr val="FFFFFF"/>
                </a:solidFill>
                <a:latin typeface="Calibri"/>
                <a:cs typeface="Calibri"/>
              </a:rPr>
              <a:t>geser, </a:t>
            </a:r>
            <a:r>
              <a:rPr sz="2500" b="1" spc="-20" dirty="0">
                <a:solidFill>
                  <a:srgbClr val="FFFFFF"/>
                </a:solidFill>
                <a:latin typeface="Calibri"/>
                <a:cs typeface="Calibri"/>
              </a:rPr>
              <a:t>tegangan  </a:t>
            </a: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kombinasi)</a:t>
            </a:r>
            <a:endParaRPr sz="25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20"/>
              </a:spcBef>
              <a:buClr>
                <a:srgbClr val="FF0000"/>
              </a:buClr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500" b="1" spc="-40" dirty="0">
                <a:solidFill>
                  <a:srgbClr val="FFFFFF"/>
                </a:solidFill>
                <a:latin typeface="Calibri"/>
                <a:cs typeface="Calibri"/>
              </a:rPr>
              <a:t>Tegangan </a:t>
            </a: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Kompleks </a:t>
            </a:r>
            <a:r>
              <a:rPr sz="2500" b="1" spc="-20" dirty="0">
                <a:solidFill>
                  <a:srgbClr val="FFFFFF"/>
                </a:solidFill>
                <a:latin typeface="Calibri"/>
                <a:cs typeface="Calibri"/>
              </a:rPr>
              <a:t>(tegangan 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utama, </a:t>
            </a:r>
            <a:r>
              <a:rPr sz="2500" b="1" spc="-15" dirty="0">
                <a:solidFill>
                  <a:srgbClr val="FFFFFF"/>
                </a:solidFill>
                <a:latin typeface="Calibri"/>
                <a:cs typeface="Calibri"/>
              </a:rPr>
              <a:t>lingkaran</a:t>
            </a:r>
            <a:r>
              <a:rPr sz="2500" b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Mohr)</a:t>
            </a:r>
            <a:endParaRPr sz="25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5"/>
              </a:spcBef>
              <a:buClr>
                <a:srgbClr val="FF0000"/>
              </a:buClr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500" b="1" spc="-15" dirty="0">
                <a:solidFill>
                  <a:srgbClr val="FFFFFF"/>
                </a:solidFill>
                <a:latin typeface="Calibri"/>
                <a:cs typeface="Calibri"/>
              </a:rPr>
              <a:t>Material</a:t>
            </a:r>
            <a:r>
              <a:rPr sz="25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-15" dirty="0">
                <a:solidFill>
                  <a:srgbClr val="FFFFFF"/>
                </a:solidFill>
                <a:latin typeface="Calibri"/>
                <a:cs typeface="Calibri"/>
              </a:rPr>
              <a:t>komposit</a:t>
            </a:r>
            <a:endParaRPr sz="25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buClr>
                <a:srgbClr val="FF0000"/>
              </a:buClr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Defleksi 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pada </a:t>
            </a:r>
            <a:r>
              <a:rPr sz="2500" b="1" dirty="0">
                <a:solidFill>
                  <a:srgbClr val="FFFFFF"/>
                </a:solidFill>
                <a:latin typeface="Calibri"/>
                <a:cs typeface="Calibri"/>
              </a:rPr>
              <a:t>Balok 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(double </a:t>
            </a:r>
            <a:r>
              <a:rPr sz="2500" b="1" spc="-20" dirty="0">
                <a:solidFill>
                  <a:srgbClr val="FFFFFF"/>
                </a:solidFill>
                <a:latin typeface="Calibri"/>
                <a:cs typeface="Calibri"/>
              </a:rPr>
              <a:t>integral, </a:t>
            </a:r>
            <a:r>
              <a:rPr sz="2500" b="1" spc="-15" dirty="0">
                <a:solidFill>
                  <a:srgbClr val="FFFFFF"/>
                </a:solidFill>
                <a:latin typeface="Calibri"/>
                <a:cs typeface="Calibri"/>
              </a:rPr>
              <a:t>conjugate</a:t>
            </a:r>
            <a:r>
              <a:rPr sz="250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beam)</a:t>
            </a:r>
            <a:endParaRPr sz="25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buClr>
                <a:srgbClr val="FF0000"/>
              </a:buClr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Kolom Pendek dengan </a:t>
            </a:r>
            <a:r>
              <a:rPr sz="2500" b="1" dirty="0">
                <a:solidFill>
                  <a:srgbClr val="FFFFFF"/>
                </a:solidFill>
                <a:latin typeface="Calibri"/>
                <a:cs typeface="Calibri"/>
              </a:rPr>
              <a:t>Beban </a:t>
            </a: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Eksentris </a:t>
            </a:r>
            <a:r>
              <a:rPr sz="2500" b="1" spc="-15" dirty="0">
                <a:solidFill>
                  <a:srgbClr val="FFFFFF"/>
                </a:solidFill>
                <a:latin typeface="Calibri"/>
                <a:cs typeface="Calibri"/>
              </a:rPr>
              <a:t>(tegangan,</a:t>
            </a:r>
            <a:r>
              <a:rPr sz="25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-20" dirty="0">
                <a:solidFill>
                  <a:srgbClr val="FFFFFF"/>
                </a:solidFill>
                <a:latin typeface="Calibri"/>
                <a:cs typeface="Calibri"/>
              </a:rPr>
              <a:t>kern)</a:t>
            </a:r>
            <a:endParaRPr sz="25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buClr>
                <a:srgbClr val="FF0000"/>
              </a:buClr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500" b="1" spc="-50" dirty="0">
                <a:solidFill>
                  <a:srgbClr val="FFFFFF"/>
                </a:solidFill>
                <a:latin typeface="Calibri"/>
                <a:cs typeface="Calibri"/>
              </a:rPr>
              <a:t>Teori </a:t>
            </a:r>
            <a:r>
              <a:rPr sz="2500" b="1" spc="-55" dirty="0">
                <a:solidFill>
                  <a:srgbClr val="FFFFFF"/>
                </a:solidFill>
                <a:latin typeface="Calibri"/>
                <a:cs typeface="Calibri"/>
              </a:rPr>
              <a:t>Tekuk </a:t>
            </a: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(teori </a:t>
            </a:r>
            <a:r>
              <a:rPr sz="2500" b="1" spc="-35" dirty="0">
                <a:solidFill>
                  <a:srgbClr val="FFFFFF"/>
                </a:solidFill>
                <a:latin typeface="Calibri"/>
                <a:cs typeface="Calibri"/>
              </a:rPr>
              <a:t>Euler, </a:t>
            </a:r>
            <a:r>
              <a:rPr sz="2500" b="1" dirty="0">
                <a:solidFill>
                  <a:srgbClr val="FFFFFF"/>
                </a:solidFill>
                <a:latin typeface="Calibri"/>
                <a:cs typeface="Calibri"/>
              </a:rPr>
              <a:t>panjang</a:t>
            </a:r>
            <a:r>
              <a:rPr sz="2500" b="1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-15" dirty="0">
                <a:solidFill>
                  <a:srgbClr val="FFFFFF"/>
                </a:solidFill>
                <a:latin typeface="Calibri"/>
                <a:cs typeface="Calibri"/>
              </a:rPr>
              <a:t>tekuk)</a:t>
            </a:r>
            <a:endParaRPr sz="25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buClr>
                <a:srgbClr val="FF0000"/>
              </a:buClr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sz="2500" b="1" spc="-55" dirty="0">
                <a:solidFill>
                  <a:srgbClr val="FFFFFF"/>
                </a:solidFill>
                <a:latin typeface="Calibri"/>
                <a:cs typeface="Calibri"/>
              </a:rPr>
              <a:t>Tekuk </a:t>
            </a: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Kolom Panjang (perilaku </a:t>
            </a:r>
            <a:r>
              <a:rPr sz="2500" b="1" spc="-20" dirty="0">
                <a:solidFill>
                  <a:srgbClr val="FFFFFF"/>
                </a:solidFill>
                <a:latin typeface="Calibri"/>
                <a:cs typeface="Calibri"/>
              </a:rPr>
              <a:t>kolom</a:t>
            </a:r>
            <a:r>
              <a:rPr sz="2500" b="1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eksentris)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36506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REVIEW</a:t>
            </a:r>
            <a:r>
              <a:rPr spc="-75" dirty="0"/>
              <a:t> </a:t>
            </a:r>
            <a:r>
              <a:rPr spc="-50" dirty="0"/>
              <a:t>STATIKA.....</a:t>
            </a:r>
          </a:p>
        </p:txBody>
      </p:sp>
      <p:sp>
        <p:nvSpPr>
          <p:cNvPr id="3" name="object 3"/>
          <p:cNvSpPr/>
          <p:nvPr/>
        </p:nvSpPr>
        <p:spPr>
          <a:xfrm>
            <a:off x="1115567" y="1917192"/>
            <a:ext cx="6048756" cy="16550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01013" y="4013657"/>
            <a:ext cx="23850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Aksi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3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25" dirty="0">
                <a:solidFill>
                  <a:srgbClr val="FFFFFF"/>
                </a:solidFill>
                <a:latin typeface="Calibri"/>
                <a:cs typeface="Calibri"/>
              </a:rPr>
              <a:t>Reaksi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85917" y="4037533"/>
            <a:ext cx="28771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Kesetimbangan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03726" y="4077461"/>
            <a:ext cx="1080770" cy="576580"/>
          </a:xfrm>
          <a:custGeom>
            <a:avLst/>
            <a:gdLst/>
            <a:ahLst/>
            <a:cxnLst/>
            <a:rect l="l" t="t" r="r" b="b"/>
            <a:pathLst>
              <a:path w="1080770" h="576579">
                <a:moveTo>
                  <a:pt x="792479" y="0"/>
                </a:moveTo>
                <a:lnTo>
                  <a:pt x="792479" y="144018"/>
                </a:lnTo>
                <a:lnTo>
                  <a:pt x="0" y="144018"/>
                </a:lnTo>
                <a:lnTo>
                  <a:pt x="0" y="432054"/>
                </a:lnTo>
                <a:lnTo>
                  <a:pt x="792479" y="432054"/>
                </a:lnTo>
                <a:lnTo>
                  <a:pt x="792479" y="576071"/>
                </a:lnTo>
                <a:lnTo>
                  <a:pt x="1080515" y="288036"/>
                </a:lnTo>
                <a:lnTo>
                  <a:pt x="79247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03726" y="4077461"/>
            <a:ext cx="1080770" cy="576580"/>
          </a:xfrm>
          <a:custGeom>
            <a:avLst/>
            <a:gdLst/>
            <a:ahLst/>
            <a:cxnLst/>
            <a:rect l="l" t="t" r="r" b="b"/>
            <a:pathLst>
              <a:path w="1080770" h="576579">
                <a:moveTo>
                  <a:pt x="0" y="144018"/>
                </a:moveTo>
                <a:lnTo>
                  <a:pt x="792479" y="144018"/>
                </a:lnTo>
                <a:lnTo>
                  <a:pt x="792479" y="0"/>
                </a:lnTo>
                <a:lnTo>
                  <a:pt x="1080515" y="288036"/>
                </a:lnTo>
                <a:lnTo>
                  <a:pt x="792479" y="576071"/>
                </a:lnTo>
                <a:lnTo>
                  <a:pt x="792479" y="432054"/>
                </a:lnTo>
                <a:lnTo>
                  <a:pt x="0" y="432054"/>
                </a:lnTo>
                <a:lnTo>
                  <a:pt x="0" y="144018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80922" y="5076571"/>
            <a:ext cx="1008380" cy="710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0340" indent="-167640">
              <a:lnSpc>
                <a:spcPts val="2700"/>
              </a:lnSpc>
              <a:spcBef>
                <a:spcPts val="95"/>
              </a:spcBef>
              <a:buChar char="-"/>
              <a:tabLst>
                <a:tab pos="180340" algn="l"/>
              </a:tabLst>
            </a:pPr>
            <a:r>
              <a:rPr sz="2500" spc="-5" dirty="0">
                <a:solidFill>
                  <a:srgbClr val="FFFFFF"/>
                </a:solidFill>
                <a:latin typeface="Calibri"/>
                <a:cs typeface="Calibri"/>
              </a:rPr>
              <a:t>Beban</a:t>
            </a:r>
            <a:endParaRPr sz="2500">
              <a:latin typeface="Calibri"/>
              <a:cs typeface="Calibri"/>
            </a:endParaRPr>
          </a:p>
          <a:p>
            <a:pPr marL="180340" indent="-167640">
              <a:lnSpc>
                <a:spcPts val="2700"/>
              </a:lnSpc>
              <a:buChar char="-"/>
              <a:tabLst>
                <a:tab pos="180340" algn="l"/>
              </a:tabLst>
            </a:pPr>
            <a:r>
              <a:rPr sz="2500" spc="-25" dirty="0">
                <a:solidFill>
                  <a:srgbClr val="FFFFFF"/>
                </a:solidFill>
                <a:latin typeface="Calibri"/>
                <a:cs typeface="Calibri"/>
              </a:rPr>
              <a:t>Gaya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40941" y="4632197"/>
            <a:ext cx="360045" cy="433070"/>
          </a:xfrm>
          <a:custGeom>
            <a:avLst/>
            <a:gdLst/>
            <a:ahLst/>
            <a:cxnLst/>
            <a:rect l="l" t="t" r="r" b="b"/>
            <a:pathLst>
              <a:path w="360044" h="433070">
                <a:moveTo>
                  <a:pt x="359664" y="252983"/>
                </a:moveTo>
                <a:lnTo>
                  <a:pt x="0" y="252983"/>
                </a:lnTo>
                <a:lnTo>
                  <a:pt x="179832" y="432815"/>
                </a:lnTo>
                <a:lnTo>
                  <a:pt x="359664" y="252983"/>
                </a:lnTo>
                <a:close/>
              </a:path>
              <a:path w="360044" h="433070">
                <a:moveTo>
                  <a:pt x="269747" y="0"/>
                </a:moveTo>
                <a:lnTo>
                  <a:pt x="89916" y="0"/>
                </a:lnTo>
                <a:lnTo>
                  <a:pt x="89916" y="252983"/>
                </a:lnTo>
                <a:lnTo>
                  <a:pt x="269747" y="252983"/>
                </a:lnTo>
                <a:lnTo>
                  <a:pt x="269747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40941" y="4632197"/>
            <a:ext cx="360045" cy="433070"/>
          </a:xfrm>
          <a:custGeom>
            <a:avLst/>
            <a:gdLst/>
            <a:ahLst/>
            <a:cxnLst/>
            <a:rect l="l" t="t" r="r" b="b"/>
            <a:pathLst>
              <a:path w="360044" h="433070">
                <a:moveTo>
                  <a:pt x="0" y="252983"/>
                </a:moveTo>
                <a:lnTo>
                  <a:pt x="89916" y="252983"/>
                </a:lnTo>
                <a:lnTo>
                  <a:pt x="89916" y="0"/>
                </a:lnTo>
                <a:lnTo>
                  <a:pt x="269747" y="0"/>
                </a:lnTo>
                <a:lnTo>
                  <a:pt x="269747" y="252983"/>
                </a:lnTo>
                <a:lnTo>
                  <a:pt x="359664" y="252983"/>
                </a:lnTo>
                <a:lnTo>
                  <a:pt x="179832" y="432815"/>
                </a:lnTo>
                <a:lnTo>
                  <a:pt x="0" y="252983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97885" y="4613909"/>
            <a:ext cx="361315" cy="431800"/>
          </a:xfrm>
          <a:custGeom>
            <a:avLst/>
            <a:gdLst/>
            <a:ahLst/>
            <a:cxnLst/>
            <a:rect l="l" t="t" r="r" b="b"/>
            <a:pathLst>
              <a:path w="361314" h="431800">
                <a:moveTo>
                  <a:pt x="361188" y="250697"/>
                </a:moveTo>
                <a:lnTo>
                  <a:pt x="0" y="250697"/>
                </a:lnTo>
                <a:lnTo>
                  <a:pt x="180594" y="431291"/>
                </a:lnTo>
                <a:lnTo>
                  <a:pt x="361188" y="250697"/>
                </a:lnTo>
                <a:close/>
              </a:path>
              <a:path w="361314" h="431800">
                <a:moveTo>
                  <a:pt x="270890" y="0"/>
                </a:moveTo>
                <a:lnTo>
                  <a:pt x="90296" y="0"/>
                </a:lnTo>
                <a:lnTo>
                  <a:pt x="90296" y="250697"/>
                </a:lnTo>
                <a:lnTo>
                  <a:pt x="270890" y="250697"/>
                </a:lnTo>
                <a:lnTo>
                  <a:pt x="27089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97885" y="4613909"/>
            <a:ext cx="361315" cy="431800"/>
          </a:xfrm>
          <a:custGeom>
            <a:avLst/>
            <a:gdLst/>
            <a:ahLst/>
            <a:cxnLst/>
            <a:rect l="l" t="t" r="r" b="b"/>
            <a:pathLst>
              <a:path w="361314" h="431800">
                <a:moveTo>
                  <a:pt x="0" y="250697"/>
                </a:moveTo>
                <a:lnTo>
                  <a:pt x="90296" y="250697"/>
                </a:lnTo>
                <a:lnTo>
                  <a:pt x="90296" y="0"/>
                </a:lnTo>
                <a:lnTo>
                  <a:pt x="270890" y="0"/>
                </a:lnTo>
                <a:lnTo>
                  <a:pt x="270890" y="250697"/>
                </a:lnTo>
                <a:lnTo>
                  <a:pt x="361188" y="250697"/>
                </a:lnTo>
                <a:lnTo>
                  <a:pt x="180594" y="431291"/>
                </a:lnTo>
                <a:lnTo>
                  <a:pt x="0" y="250697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554351" y="5018023"/>
            <a:ext cx="14166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-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V , H,</a:t>
            </a:r>
            <a:r>
              <a:rPr sz="28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36506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REVIEW</a:t>
            </a:r>
            <a:r>
              <a:rPr spc="-75" dirty="0"/>
              <a:t> </a:t>
            </a:r>
            <a:r>
              <a:rPr spc="-50" dirty="0"/>
              <a:t>STATIKA.....</a:t>
            </a:r>
          </a:p>
        </p:txBody>
      </p:sp>
      <p:sp>
        <p:nvSpPr>
          <p:cNvPr id="3" name="object 3"/>
          <p:cNvSpPr/>
          <p:nvPr/>
        </p:nvSpPr>
        <p:spPr>
          <a:xfrm>
            <a:off x="539495" y="1086611"/>
            <a:ext cx="5049012" cy="2228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24455" y="3500628"/>
            <a:ext cx="5615940" cy="30327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09488" y="830580"/>
            <a:ext cx="2877312" cy="24673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39952" y="1205483"/>
            <a:ext cx="1534668" cy="5257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36903" y="1152144"/>
            <a:ext cx="1540763" cy="725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87196" y="1232916"/>
            <a:ext cx="1440180" cy="4312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87196" y="1232916"/>
            <a:ext cx="1440180" cy="43180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13335" rIns="0" bIns="0" rtlCol="0">
            <a:spAutoFit/>
          </a:bodyPr>
          <a:lstStyle/>
          <a:p>
            <a:pPr marL="174625">
              <a:lnSpc>
                <a:spcPct val="100000"/>
              </a:lnSpc>
              <a:spcBef>
                <a:spcPts val="105"/>
              </a:spcBef>
            </a:pPr>
            <a:r>
              <a:rPr sz="2400" spc="-5" dirty="0">
                <a:latin typeface="Calibri"/>
                <a:cs typeface="Calibri"/>
              </a:rPr>
              <a:t>APLIKASI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05271" y="1028700"/>
            <a:ext cx="1965960" cy="8869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80888" y="972311"/>
            <a:ext cx="2013204" cy="10911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52515" y="1053083"/>
            <a:ext cx="1871472" cy="792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652515" y="1053083"/>
            <a:ext cx="1871980" cy="792480"/>
          </a:xfrm>
          <a:prstGeom prst="rect">
            <a:avLst/>
          </a:prstGeom>
          <a:ln w="9144">
            <a:solidFill>
              <a:srgbClr val="7C5F9F"/>
            </a:solidFill>
          </a:ln>
        </p:spPr>
        <p:txBody>
          <a:bodyPr vert="horz" wrap="square" lIns="0" tIns="10160" rIns="0" bIns="0" rtlCol="0">
            <a:spAutoFit/>
          </a:bodyPr>
          <a:lstStyle/>
          <a:p>
            <a:pPr marL="154305" marR="147320" indent="168910">
              <a:lnSpc>
                <a:spcPct val="100000"/>
              </a:lnSpc>
              <a:spcBef>
                <a:spcPts val="80"/>
              </a:spcBef>
            </a:pPr>
            <a:r>
              <a:rPr sz="2400" dirty="0"/>
              <a:t>RENCANA  </a:t>
            </a:r>
            <a:r>
              <a:rPr sz="2400" spc="-110" dirty="0"/>
              <a:t>K</a:t>
            </a:r>
            <a:r>
              <a:rPr sz="2400" spc="-5" dirty="0"/>
              <a:t>O</a:t>
            </a:r>
            <a:r>
              <a:rPr sz="2400" spc="-10" dirty="0"/>
              <a:t>N</a:t>
            </a:r>
            <a:r>
              <a:rPr sz="2400" spc="-15" dirty="0"/>
              <a:t>S</a:t>
            </a:r>
            <a:r>
              <a:rPr sz="2400" spc="-5" dirty="0"/>
              <a:t>TRU</a:t>
            </a:r>
            <a:r>
              <a:rPr sz="2400" spc="-30" dirty="0"/>
              <a:t>K</a:t>
            </a:r>
            <a:r>
              <a:rPr sz="2400" spc="-5" dirty="0"/>
              <a:t>SI</a:t>
            </a:r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3132582" y="2593085"/>
            <a:ext cx="3456940" cy="487680"/>
          </a:xfrm>
          <a:prstGeom prst="rect">
            <a:avLst/>
          </a:prstGeom>
          <a:solidFill>
            <a:srgbClr val="C0504D"/>
          </a:solidFill>
          <a:ln w="25907">
            <a:solidFill>
              <a:srgbClr val="8B3836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481330">
              <a:lnSpc>
                <a:spcPct val="100000"/>
              </a:lnSpc>
              <a:spcBef>
                <a:spcPts val="325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ANALISIS</a:t>
            </a:r>
            <a:r>
              <a:rPr sz="2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STRUKTUR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026664" y="3663696"/>
            <a:ext cx="1967484" cy="7376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78479" y="3532632"/>
            <a:ext cx="1930908" cy="109118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73907" y="3688079"/>
            <a:ext cx="1872995" cy="64312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73907" y="3688079"/>
            <a:ext cx="1873250" cy="643255"/>
          </a:xfrm>
          <a:custGeom>
            <a:avLst/>
            <a:gdLst/>
            <a:ahLst/>
            <a:cxnLst/>
            <a:rect l="l" t="t" r="r" b="b"/>
            <a:pathLst>
              <a:path w="1873250" h="643254">
                <a:moveTo>
                  <a:pt x="0" y="643128"/>
                </a:moveTo>
                <a:lnTo>
                  <a:pt x="1872995" y="643128"/>
                </a:lnTo>
                <a:lnTo>
                  <a:pt x="1872995" y="0"/>
                </a:lnTo>
                <a:lnTo>
                  <a:pt x="0" y="0"/>
                </a:lnTo>
                <a:lnTo>
                  <a:pt x="0" y="643128"/>
                </a:lnTo>
                <a:close/>
              </a:path>
            </a:pathLst>
          </a:custGeom>
          <a:ln w="9143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292221" y="3611702"/>
            <a:ext cx="143700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PEM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LIHAN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BAHAN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08659" y="4558284"/>
            <a:ext cx="1965960" cy="81381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85800" y="4465320"/>
            <a:ext cx="2080260" cy="109118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55904" y="4585715"/>
            <a:ext cx="1871472" cy="7193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55904" y="4585715"/>
            <a:ext cx="1871980" cy="719455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2685"/>
              </a:lnSpc>
            </a:pPr>
            <a:r>
              <a:rPr sz="2400" spc="-10" dirty="0">
                <a:latin typeface="Calibri"/>
                <a:cs typeface="Calibri"/>
              </a:rPr>
              <a:t>PENENTUAN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spc="-10" dirty="0">
                <a:latin typeface="Calibri"/>
                <a:cs typeface="Calibri"/>
              </a:rPr>
              <a:t>DIMENSI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317235" y="4482084"/>
            <a:ext cx="3118104" cy="103022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80659" y="4497323"/>
            <a:ext cx="3259836" cy="109118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64479" y="4509515"/>
            <a:ext cx="3023616" cy="93573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364479" y="4509515"/>
            <a:ext cx="3023870" cy="935990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83185" rIns="0" bIns="0" rtlCol="0">
            <a:spAutoFit/>
          </a:bodyPr>
          <a:lstStyle/>
          <a:p>
            <a:pPr marL="799465" marR="132715" indent="-657225">
              <a:lnSpc>
                <a:spcPct val="100000"/>
              </a:lnSpc>
              <a:spcBef>
                <a:spcPts val="655"/>
              </a:spcBef>
            </a:pPr>
            <a:r>
              <a:rPr sz="2400" spc="-25" dirty="0">
                <a:latin typeface="Calibri"/>
                <a:cs typeface="Calibri"/>
              </a:rPr>
              <a:t>KONTROL </a:t>
            </a:r>
            <a:r>
              <a:rPr sz="2400" spc="-60" dirty="0">
                <a:latin typeface="Calibri"/>
                <a:cs typeface="Calibri"/>
              </a:rPr>
              <a:t>KEKUATAN </a:t>
            </a:r>
            <a:r>
              <a:rPr sz="2400" dirty="0">
                <a:latin typeface="Calibri"/>
                <a:cs typeface="Calibri"/>
              </a:rPr>
              <a:t>/  </a:t>
            </a:r>
            <a:r>
              <a:rPr sz="2400" spc="-5" dirty="0">
                <a:latin typeface="Calibri"/>
                <a:cs typeface="Calibri"/>
              </a:rPr>
              <a:t>TEGANGAN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292095" y="5858255"/>
            <a:ext cx="3622548" cy="74218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208276" y="5913120"/>
            <a:ext cx="3788664" cy="72542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39339" y="5885688"/>
            <a:ext cx="3528060" cy="6477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339339" y="5885688"/>
            <a:ext cx="3528060" cy="647700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122555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965"/>
              </a:spcBef>
            </a:pPr>
            <a:r>
              <a:rPr sz="2400" spc="-20" dirty="0">
                <a:latin typeface="Calibri"/>
                <a:cs typeface="Calibri"/>
              </a:rPr>
              <a:t>KONSTRUKSI </a:t>
            </a:r>
            <a:r>
              <a:rPr sz="2400" spc="-75" dirty="0">
                <a:latin typeface="Calibri"/>
                <a:cs typeface="Calibri"/>
              </a:rPr>
              <a:t>KUAT </a:t>
            </a:r>
            <a:r>
              <a:rPr sz="2400" dirty="0">
                <a:latin typeface="Calibri"/>
                <a:cs typeface="Calibri"/>
              </a:rPr>
              <a:t>/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STABIL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999232" y="1066800"/>
            <a:ext cx="2435351" cy="7543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060954" y="1136141"/>
            <a:ext cx="2304415" cy="576580"/>
          </a:xfrm>
          <a:custGeom>
            <a:avLst/>
            <a:gdLst/>
            <a:ahLst/>
            <a:cxnLst/>
            <a:rect l="l" t="t" r="r" b="b"/>
            <a:pathLst>
              <a:path w="2304415" h="576580">
                <a:moveTo>
                  <a:pt x="2016251" y="0"/>
                </a:moveTo>
                <a:lnTo>
                  <a:pt x="2016251" y="144018"/>
                </a:lnTo>
                <a:lnTo>
                  <a:pt x="0" y="144018"/>
                </a:lnTo>
                <a:lnTo>
                  <a:pt x="0" y="432054"/>
                </a:lnTo>
                <a:lnTo>
                  <a:pt x="2016251" y="432054"/>
                </a:lnTo>
                <a:lnTo>
                  <a:pt x="2016251" y="576072"/>
                </a:lnTo>
                <a:lnTo>
                  <a:pt x="2304287" y="288036"/>
                </a:lnTo>
                <a:lnTo>
                  <a:pt x="2016251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60954" y="1136141"/>
            <a:ext cx="2304415" cy="576580"/>
          </a:xfrm>
          <a:custGeom>
            <a:avLst/>
            <a:gdLst/>
            <a:ahLst/>
            <a:cxnLst/>
            <a:rect l="l" t="t" r="r" b="b"/>
            <a:pathLst>
              <a:path w="2304415" h="576580">
                <a:moveTo>
                  <a:pt x="0" y="144018"/>
                </a:moveTo>
                <a:lnTo>
                  <a:pt x="2016251" y="144018"/>
                </a:lnTo>
                <a:lnTo>
                  <a:pt x="2016251" y="0"/>
                </a:lnTo>
                <a:lnTo>
                  <a:pt x="2304287" y="288036"/>
                </a:lnTo>
                <a:lnTo>
                  <a:pt x="2016251" y="576072"/>
                </a:lnTo>
                <a:lnTo>
                  <a:pt x="2016251" y="432054"/>
                </a:lnTo>
                <a:lnTo>
                  <a:pt x="0" y="432054"/>
                </a:lnTo>
                <a:lnTo>
                  <a:pt x="0" y="14401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77484" y="1918716"/>
            <a:ext cx="757428" cy="67056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868161" y="1960626"/>
            <a:ext cx="576580" cy="539750"/>
          </a:xfrm>
          <a:custGeom>
            <a:avLst/>
            <a:gdLst/>
            <a:ahLst/>
            <a:cxnLst/>
            <a:rect l="l" t="t" r="r" b="b"/>
            <a:pathLst>
              <a:path w="576579" h="539750">
                <a:moveTo>
                  <a:pt x="576072" y="269748"/>
                </a:moveTo>
                <a:lnTo>
                  <a:pt x="0" y="269748"/>
                </a:lnTo>
                <a:lnTo>
                  <a:pt x="288036" y="539496"/>
                </a:lnTo>
                <a:lnTo>
                  <a:pt x="576072" y="269748"/>
                </a:lnTo>
                <a:close/>
              </a:path>
              <a:path w="576579" h="539750">
                <a:moveTo>
                  <a:pt x="432053" y="0"/>
                </a:moveTo>
                <a:lnTo>
                  <a:pt x="144017" y="0"/>
                </a:lnTo>
                <a:lnTo>
                  <a:pt x="144017" y="269748"/>
                </a:lnTo>
                <a:lnTo>
                  <a:pt x="432053" y="269748"/>
                </a:lnTo>
                <a:lnTo>
                  <a:pt x="432053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68161" y="1960626"/>
            <a:ext cx="576580" cy="539750"/>
          </a:xfrm>
          <a:custGeom>
            <a:avLst/>
            <a:gdLst/>
            <a:ahLst/>
            <a:cxnLst/>
            <a:rect l="l" t="t" r="r" b="b"/>
            <a:pathLst>
              <a:path w="576579" h="539750">
                <a:moveTo>
                  <a:pt x="0" y="269748"/>
                </a:moveTo>
                <a:lnTo>
                  <a:pt x="144017" y="269748"/>
                </a:lnTo>
                <a:lnTo>
                  <a:pt x="144017" y="0"/>
                </a:lnTo>
                <a:lnTo>
                  <a:pt x="432053" y="0"/>
                </a:lnTo>
                <a:lnTo>
                  <a:pt x="432053" y="269748"/>
                </a:lnTo>
                <a:lnTo>
                  <a:pt x="576072" y="269748"/>
                </a:lnTo>
                <a:lnTo>
                  <a:pt x="288036" y="539496"/>
                </a:lnTo>
                <a:lnTo>
                  <a:pt x="0" y="269748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531108" y="3145535"/>
            <a:ext cx="466343" cy="53644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584447" y="3172967"/>
            <a:ext cx="359663" cy="44043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584447" y="3172967"/>
            <a:ext cx="360045" cy="440690"/>
          </a:xfrm>
          <a:custGeom>
            <a:avLst/>
            <a:gdLst/>
            <a:ahLst/>
            <a:cxnLst/>
            <a:rect l="l" t="t" r="r" b="b"/>
            <a:pathLst>
              <a:path w="360045" h="440689">
                <a:moveTo>
                  <a:pt x="0" y="260604"/>
                </a:moveTo>
                <a:lnTo>
                  <a:pt x="89915" y="260604"/>
                </a:lnTo>
                <a:lnTo>
                  <a:pt x="89915" y="0"/>
                </a:lnTo>
                <a:lnTo>
                  <a:pt x="269748" y="0"/>
                </a:lnTo>
                <a:lnTo>
                  <a:pt x="269748" y="260604"/>
                </a:lnTo>
                <a:lnTo>
                  <a:pt x="359663" y="260604"/>
                </a:lnTo>
                <a:lnTo>
                  <a:pt x="179831" y="440436"/>
                </a:lnTo>
                <a:lnTo>
                  <a:pt x="0" y="260604"/>
                </a:lnTo>
                <a:close/>
              </a:path>
            </a:pathLst>
          </a:custGeom>
          <a:ln w="9144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194047" y="3115055"/>
            <a:ext cx="467868" cy="51054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247388" y="3144011"/>
            <a:ext cx="361188" cy="41452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247388" y="3144011"/>
            <a:ext cx="361315" cy="414655"/>
          </a:xfrm>
          <a:custGeom>
            <a:avLst/>
            <a:gdLst/>
            <a:ahLst/>
            <a:cxnLst/>
            <a:rect l="l" t="t" r="r" b="b"/>
            <a:pathLst>
              <a:path w="361314" h="414654">
                <a:moveTo>
                  <a:pt x="361188" y="180593"/>
                </a:moveTo>
                <a:lnTo>
                  <a:pt x="270890" y="180593"/>
                </a:lnTo>
                <a:lnTo>
                  <a:pt x="270890" y="414527"/>
                </a:lnTo>
                <a:lnTo>
                  <a:pt x="90297" y="414527"/>
                </a:lnTo>
                <a:lnTo>
                  <a:pt x="90297" y="180593"/>
                </a:lnTo>
                <a:lnTo>
                  <a:pt x="0" y="180593"/>
                </a:lnTo>
                <a:lnTo>
                  <a:pt x="180594" y="0"/>
                </a:lnTo>
                <a:lnTo>
                  <a:pt x="361188" y="180593"/>
                </a:lnTo>
                <a:close/>
              </a:path>
            </a:pathLst>
          </a:custGeom>
          <a:ln w="9143">
            <a:solidFill>
              <a:srgbClr val="7C5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644395" y="3689603"/>
            <a:ext cx="1318259" cy="88696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691639" y="3717035"/>
            <a:ext cx="1223772" cy="79248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91639" y="3717035"/>
            <a:ext cx="1224280" cy="792480"/>
          </a:xfrm>
          <a:custGeom>
            <a:avLst/>
            <a:gdLst/>
            <a:ahLst/>
            <a:cxnLst/>
            <a:rect l="l" t="t" r="r" b="b"/>
            <a:pathLst>
              <a:path w="1224280" h="792479">
                <a:moveTo>
                  <a:pt x="0" y="792480"/>
                </a:moveTo>
                <a:lnTo>
                  <a:pt x="0" y="445769"/>
                </a:lnTo>
                <a:lnTo>
                  <a:pt x="3164" y="398716"/>
                </a:lnTo>
                <a:lnTo>
                  <a:pt x="12382" y="353589"/>
                </a:lnTo>
                <a:lnTo>
                  <a:pt x="27241" y="310800"/>
                </a:lnTo>
                <a:lnTo>
                  <a:pt x="47328" y="270763"/>
                </a:lnTo>
                <a:lnTo>
                  <a:pt x="72231" y="233891"/>
                </a:lnTo>
                <a:lnTo>
                  <a:pt x="101536" y="200596"/>
                </a:lnTo>
                <a:lnTo>
                  <a:pt x="134831" y="171291"/>
                </a:lnTo>
                <a:lnTo>
                  <a:pt x="171704" y="146388"/>
                </a:lnTo>
                <a:lnTo>
                  <a:pt x="211740" y="126301"/>
                </a:lnTo>
                <a:lnTo>
                  <a:pt x="254529" y="111442"/>
                </a:lnTo>
                <a:lnTo>
                  <a:pt x="299656" y="102224"/>
                </a:lnTo>
                <a:lnTo>
                  <a:pt x="346710" y="99059"/>
                </a:lnTo>
                <a:lnTo>
                  <a:pt x="1025652" y="99059"/>
                </a:lnTo>
                <a:lnTo>
                  <a:pt x="1025652" y="0"/>
                </a:lnTo>
                <a:lnTo>
                  <a:pt x="1223772" y="198119"/>
                </a:lnTo>
                <a:lnTo>
                  <a:pt x="1025652" y="396239"/>
                </a:lnTo>
                <a:lnTo>
                  <a:pt x="1025652" y="297180"/>
                </a:lnTo>
                <a:lnTo>
                  <a:pt x="346710" y="297180"/>
                </a:lnTo>
                <a:lnTo>
                  <a:pt x="299752" y="304757"/>
                </a:lnTo>
                <a:lnTo>
                  <a:pt x="258964" y="325855"/>
                </a:lnTo>
                <a:lnTo>
                  <a:pt x="226795" y="358024"/>
                </a:lnTo>
                <a:lnTo>
                  <a:pt x="205697" y="398812"/>
                </a:lnTo>
                <a:lnTo>
                  <a:pt x="198120" y="445769"/>
                </a:lnTo>
                <a:lnTo>
                  <a:pt x="198120" y="792480"/>
                </a:lnTo>
                <a:lnTo>
                  <a:pt x="0" y="792480"/>
                </a:lnTo>
                <a:close/>
              </a:path>
            </a:pathLst>
          </a:custGeom>
          <a:ln w="9144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095244" y="4570476"/>
            <a:ext cx="1967483" cy="40386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142488" y="4604003"/>
            <a:ext cx="1871472" cy="29717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142488" y="4604003"/>
            <a:ext cx="1871980" cy="297180"/>
          </a:xfrm>
          <a:custGeom>
            <a:avLst/>
            <a:gdLst/>
            <a:ahLst/>
            <a:cxnLst/>
            <a:rect l="l" t="t" r="r" b="b"/>
            <a:pathLst>
              <a:path w="1871979" h="297179">
                <a:moveTo>
                  <a:pt x="0" y="74295"/>
                </a:moveTo>
                <a:lnTo>
                  <a:pt x="1722882" y="74295"/>
                </a:lnTo>
                <a:lnTo>
                  <a:pt x="1722882" y="0"/>
                </a:lnTo>
                <a:lnTo>
                  <a:pt x="1871472" y="148590"/>
                </a:lnTo>
                <a:lnTo>
                  <a:pt x="1722882" y="297180"/>
                </a:lnTo>
                <a:lnTo>
                  <a:pt x="1722882" y="222885"/>
                </a:lnTo>
                <a:lnTo>
                  <a:pt x="0" y="222885"/>
                </a:lnTo>
                <a:lnTo>
                  <a:pt x="0" y="74295"/>
                </a:lnTo>
                <a:close/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028188" y="4905755"/>
            <a:ext cx="1967484" cy="40385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076955" y="4939284"/>
            <a:ext cx="1871471" cy="29718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076955" y="4939284"/>
            <a:ext cx="1871980" cy="297180"/>
          </a:xfrm>
          <a:custGeom>
            <a:avLst/>
            <a:gdLst/>
            <a:ahLst/>
            <a:cxnLst/>
            <a:rect l="l" t="t" r="r" b="b"/>
            <a:pathLst>
              <a:path w="1871979" h="297179">
                <a:moveTo>
                  <a:pt x="1871471" y="222885"/>
                </a:moveTo>
                <a:lnTo>
                  <a:pt x="148589" y="222885"/>
                </a:lnTo>
                <a:lnTo>
                  <a:pt x="148589" y="297180"/>
                </a:lnTo>
                <a:lnTo>
                  <a:pt x="0" y="148590"/>
                </a:lnTo>
                <a:lnTo>
                  <a:pt x="148589" y="0"/>
                </a:lnTo>
                <a:lnTo>
                  <a:pt x="148589" y="74295"/>
                </a:lnTo>
                <a:lnTo>
                  <a:pt x="1871471" y="74295"/>
                </a:lnTo>
                <a:lnTo>
                  <a:pt x="1871471" y="222885"/>
                </a:lnTo>
                <a:close/>
              </a:path>
            </a:pathLst>
          </a:custGeom>
          <a:ln w="9144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58239" y="5462015"/>
            <a:ext cx="1066799" cy="88696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205483" y="5489447"/>
            <a:ext cx="972311" cy="79248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205483" y="5489447"/>
            <a:ext cx="972819" cy="792480"/>
          </a:xfrm>
          <a:custGeom>
            <a:avLst/>
            <a:gdLst/>
            <a:ahLst/>
            <a:cxnLst/>
            <a:rect l="l" t="t" r="r" b="b"/>
            <a:pathLst>
              <a:path w="972819" h="792479">
                <a:moveTo>
                  <a:pt x="0" y="0"/>
                </a:moveTo>
                <a:lnTo>
                  <a:pt x="0" y="346709"/>
                </a:lnTo>
                <a:lnTo>
                  <a:pt x="3164" y="393755"/>
                </a:lnTo>
                <a:lnTo>
                  <a:pt x="12382" y="438877"/>
                </a:lnTo>
                <a:lnTo>
                  <a:pt x="27241" y="481663"/>
                </a:lnTo>
                <a:lnTo>
                  <a:pt x="47328" y="521699"/>
                </a:lnTo>
                <a:lnTo>
                  <a:pt x="72231" y="558572"/>
                </a:lnTo>
                <a:lnTo>
                  <a:pt x="101536" y="591869"/>
                </a:lnTo>
                <a:lnTo>
                  <a:pt x="134831" y="621177"/>
                </a:lnTo>
                <a:lnTo>
                  <a:pt x="171703" y="646082"/>
                </a:lnTo>
                <a:lnTo>
                  <a:pt x="211740" y="666173"/>
                </a:lnTo>
                <a:lnTo>
                  <a:pt x="254529" y="681034"/>
                </a:lnTo>
                <a:lnTo>
                  <a:pt x="299656" y="690254"/>
                </a:lnTo>
                <a:lnTo>
                  <a:pt x="346709" y="693419"/>
                </a:lnTo>
                <a:lnTo>
                  <a:pt x="774191" y="693419"/>
                </a:lnTo>
                <a:lnTo>
                  <a:pt x="774191" y="792479"/>
                </a:lnTo>
                <a:lnTo>
                  <a:pt x="972311" y="594359"/>
                </a:lnTo>
                <a:lnTo>
                  <a:pt x="774191" y="396239"/>
                </a:lnTo>
                <a:lnTo>
                  <a:pt x="774191" y="495299"/>
                </a:lnTo>
                <a:lnTo>
                  <a:pt x="346709" y="495299"/>
                </a:lnTo>
                <a:lnTo>
                  <a:pt x="299752" y="487725"/>
                </a:lnTo>
                <a:lnTo>
                  <a:pt x="258964" y="466631"/>
                </a:lnTo>
                <a:lnTo>
                  <a:pt x="226795" y="434466"/>
                </a:lnTo>
                <a:lnTo>
                  <a:pt x="205697" y="393677"/>
                </a:lnTo>
                <a:lnTo>
                  <a:pt x="198119" y="346709"/>
                </a:lnTo>
                <a:lnTo>
                  <a:pt x="198119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97B8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004559" y="5533644"/>
            <a:ext cx="1101852" cy="81534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051803" y="5561076"/>
            <a:ext cx="1007364" cy="72085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051803" y="5561076"/>
            <a:ext cx="1007744" cy="721360"/>
          </a:xfrm>
          <a:custGeom>
            <a:avLst/>
            <a:gdLst/>
            <a:ahLst/>
            <a:cxnLst/>
            <a:rect l="l" t="t" r="r" b="b"/>
            <a:pathLst>
              <a:path w="1007745" h="721360">
                <a:moveTo>
                  <a:pt x="1007364" y="0"/>
                </a:moveTo>
                <a:lnTo>
                  <a:pt x="1007364" y="315366"/>
                </a:lnTo>
                <a:lnTo>
                  <a:pt x="1003943" y="361971"/>
                </a:lnTo>
                <a:lnTo>
                  <a:pt x="994009" y="406452"/>
                </a:lnTo>
                <a:lnTo>
                  <a:pt x="978048" y="448322"/>
                </a:lnTo>
                <a:lnTo>
                  <a:pt x="956550" y="487094"/>
                </a:lnTo>
                <a:lnTo>
                  <a:pt x="930002" y="522278"/>
                </a:lnTo>
                <a:lnTo>
                  <a:pt x="898893" y="553388"/>
                </a:lnTo>
                <a:lnTo>
                  <a:pt x="863711" y="579936"/>
                </a:lnTo>
                <a:lnTo>
                  <a:pt x="824945" y="601433"/>
                </a:lnTo>
                <a:lnTo>
                  <a:pt x="783082" y="617392"/>
                </a:lnTo>
                <a:lnTo>
                  <a:pt x="738612" y="627326"/>
                </a:lnTo>
                <a:lnTo>
                  <a:pt x="692023" y="630745"/>
                </a:lnTo>
                <a:lnTo>
                  <a:pt x="180212" y="630745"/>
                </a:lnTo>
                <a:lnTo>
                  <a:pt x="180212" y="720852"/>
                </a:lnTo>
                <a:lnTo>
                  <a:pt x="0" y="540639"/>
                </a:lnTo>
                <a:lnTo>
                  <a:pt x="180212" y="360426"/>
                </a:lnTo>
                <a:lnTo>
                  <a:pt x="180212" y="450532"/>
                </a:lnTo>
                <a:lnTo>
                  <a:pt x="692023" y="450532"/>
                </a:lnTo>
                <a:lnTo>
                  <a:pt x="734751" y="443641"/>
                </a:lnTo>
                <a:lnTo>
                  <a:pt x="771848" y="424453"/>
                </a:lnTo>
                <a:lnTo>
                  <a:pt x="801092" y="395193"/>
                </a:lnTo>
                <a:lnTo>
                  <a:pt x="820266" y="358089"/>
                </a:lnTo>
                <a:lnTo>
                  <a:pt x="827151" y="315366"/>
                </a:lnTo>
                <a:lnTo>
                  <a:pt x="827151" y="0"/>
                </a:lnTo>
                <a:lnTo>
                  <a:pt x="1007364" y="0"/>
                </a:lnTo>
                <a:close/>
              </a:path>
            </a:pathLst>
          </a:custGeom>
          <a:ln w="9144">
            <a:solidFill>
              <a:srgbClr val="46AA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71727" y="2331720"/>
            <a:ext cx="2119884" cy="2217419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18972" y="2359151"/>
            <a:ext cx="2025396" cy="212293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18972" y="2359151"/>
            <a:ext cx="2025650" cy="2123440"/>
          </a:xfrm>
          <a:custGeom>
            <a:avLst/>
            <a:gdLst/>
            <a:ahLst/>
            <a:cxnLst/>
            <a:rect l="l" t="t" r="r" b="b"/>
            <a:pathLst>
              <a:path w="2025650" h="2123440">
                <a:moveTo>
                  <a:pt x="0" y="2122932"/>
                </a:moveTo>
                <a:lnTo>
                  <a:pt x="0" y="1139317"/>
                </a:lnTo>
                <a:lnTo>
                  <a:pt x="1311" y="1090691"/>
                </a:lnTo>
                <a:lnTo>
                  <a:pt x="5199" y="1042751"/>
                </a:lnTo>
                <a:lnTo>
                  <a:pt x="11598" y="995564"/>
                </a:lnTo>
                <a:lnTo>
                  <a:pt x="20438" y="949199"/>
                </a:lnTo>
                <a:lnTo>
                  <a:pt x="31654" y="903721"/>
                </a:lnTo>
                <a:lnTo>
                  <a:pt x="45176" y="859199"/>
                </a:lnTo>
                <a:lnTo>
                  <a:pt x="60938" y="815701"/>
                </a:lnTo>
                <a:lnTo>
                  <a:pt x="78871" y="773294"/>
                </a:lnTo>
                <a:lnTo>
                  <a:pt x="98909" y="732045"/>
                </a:lnTo>
                <a:lnTo>
                  <a:pt x="120983" y="692023"/>
                </a:lnTo>
                <a:lnTo>
                  <a:pt x="145027" y="653294"/>
                </a:lnTo>
                <a:lnTo>
                  <a:pt x="170972" y="615926"/>
                </a:lnTo>
                <a:lnTo>
                  <a:pt x="198751" y="579987"/>
                </a:lnTo>
                <a:lnTo>
                  <a:pt x="228296" y="545545"/>
                </a:lnTo>
                <a:lnTo>
                  <a:pt x="259540" y="512667"/>
                </a:lnTo>
                <a:lnTo>
                  <a:pt x="292415" y="481420"/>
                </a:lnTo>
                <a:lnTo>
                  <a:pt x="326853" y="451872"/>
                </a:lnTo>
                <a:lnTo>
                  <a:pt x="362788" y="424091"/>
                </a:lnTo>
                <a:lnTo>
                  <a:pt x="400150" y="398144"/>
                </a:lnTo>
                <a:lnTo>
                  <a:pt x="438874" y="374099"/>
                </a:lnTo>
                <a:lnTo>
                  <a:pt x="478890" y="352023"/>
                </a:lnTo>
                <a:lnTo>
                  <a:pt x="520133" y="331985"/>
                </a:lnTo>
                <a:lnTo>
                  <a:pt x="562533" y="314050"/>
                </a:lnTo>
                <a:lnTo>
                  <a:pt x="606023" y="298288"/>
                </a:lnTo>
                <a:lnTo>
                  <a:pt x="650536" y="284765"/>
                </a:lnTo>
                <a:lnTo>
                  <a:pt x="696005" y="273550"/>
                </a:lnTo>
                <a:lnTo>
                  <a:pt x="742361" y="264709"/>
                </a:lnTo>
                <a:lnTo>
                  <a:pt x="789537" y="258310"/>
                </a:lnTo>
                <a:lnTo>
                  <a:pt x="837465" y="254422"/>
                </a:lnTo>
                <a:lnTo>
                  <a:pt x="886079" y="253111"/>
                </a:lnTo>
                <a:lnTo>
                  <a:pt x="1519047" y="253237"/>
                </a:lnTo>
                <a:lnTo>
                  <a:pt x="1519047" y="0"/>
                </a:lnTo>
                <a:lnTo>
                  <a:pt x="2025396" y="506349"/>
                </a:lnTo>
                <a:lnTo>
                  <a:pt x="1519047" y="1012698"/>
                </a:lnTo>
                <a:lnTo>
                  <a:pt x="1519047" y="759587"/>
                </a:lnTo>
                <a:lnTo>
                  <a:pt x="886079" y="759587"/>
                </a:lnTo>
                <a:lnTo>
                  <a:pt x="838454" y="762544"/>
                </a:lnTo>
                <a:lnTo>
                  <a:pt x="792593" y="771179"/>
                </a:lnTo>
                <a:lnTo>
                  <a:pt x="748851" y="785136"/>
                </a:lnTo>
                <a:lnTo>
                  <a:pt x="707584" y="804061"/>
                </a:lnTo>
                <a:lnTo>
                  <a:pt x="669149" y="827598"/>
                </a:lnTo>
                <a:lnTo>
                  <a:pt x="633902" y="855392"/>
                </a:lnTo>
                <a:lnTo>
                  <a:pt x="602198" y="887089"/>
                </a:lnTo>
                <a:lnTo>
                  <a:pt x="574395" y="922331"/>
                </a:lnTo>
                <a:lnTo>
                  <a:pt x="550848" y="960766"/>
                </a:lnTo>
                <a:lnTo>
                  <a:pt x="531914" y="1002037"/>
                </a:lnTo>
                <a:lnTo>
                  <a:pt x="517948" y="1045789"/>
                </a:lnTo>
                <a:lnTo>
                  <a:pt x="509308" y="1091667"/>
                </a:lnTo>
                <a:lnTo>
                  <a:pt x="506349" y="1139317"/>
                </a:lnTo>
                <a:lnTo>
                  <a:pt x="506349" y="2122932"/>
                </a:lnTo>
                <a:lnTo>
                  <a:pt x="0" y="2122932"/>
                </a:lnTo>
                <a:close/>
              </a:path>
            </a:pathLst>
          </a:custGeom>
          <a:ln w="9144">
            <a:solidFill>
              <a:srgbClr val="46AA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62807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PEMILIHAN </a:t>
            </a:r>
            <a:r>
              <a:rPr spc="-10" dirty="0"/>
              <a:t>BAHAN </a:t>
            </a:r>
            <a:r>
              <a:rPr spc="-15" dirty="0"/>
              <a:t>DAN</a:t>
            </a:r>
            <a:r>
              <a:rPr spc="-50" dirty="0"/>
              <a:t> </a:t>
            </a:r>
            <a:r>
              <a:rPr spc="-5" dirty="0"/>
              <a:t>DIMENSI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1484375"/>
            <a:ext cx="8229600" cy="4824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13077" y="444500"/>
            <a:ext cx="62769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PEMILIHAN </a:t>
            </a: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BAHAN </a:t>
            </a: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36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DIMENSI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84631" y="1341119"/>
            <a:ext cx="4403090" cy="4897120"/>
          </a:xfrm>
          <a:custGeom>
            <a:avLst/>
            <a:gdLst/>
            <a:ahLst/>
            <a:cxnLst/>
            <a:rect l="l" t="t" r="r" b="b"/>
            <a:pathLst>
              <a:path w="4403090" h="4897120">
                <a:moveTo>
                  <a:pt x="0" y="4896611"/>
                </a:moveTo>
                <a:lnTo>
                  <a:pt x="4402836" y="4896611"/>
                </a:lnTo>
                <a:lnTo>
                  <a:pt x="4402836" y="0"/>
                </a:lnTo>
                <a:lnTo>
                  <a:pt x="0" y="0"/>
                </a:lnTo>
                <a:lnTo>
                  <a:pt x="0" y="4896611"/>
                </a:lnTo>
                <a:close/>
              </a:path>
            </a:pathLst>
          </a:custGeom>
          <a:solidFill>
            <a:srgbClr val="4945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94156" y="1250441"/>
            <a:ext cx="3690620" cy="4745355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PROFIL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36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DIMENSI</a:t>
            </a: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3600">
              <a:latin typeface="Calibri"/>
              <a:cs typeface="Calibri"/>
            </a:endParaRPr>
          </a:p>
          <a:p>
            <a:pPr marL="469900" marR="685165" indent="-457834">
              <a:lnSpc>
                <a:spcPts val="3890"/>
              </a:lnSpc>
              <a:spcBef>
                <a:spcPts val="919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MODULUS  </a:t>
            </a:r>
            <a:r>
              <a:rPr sz="3600" spc="-30" dirty="0">
                <a:solidFill>
                  <a:srgbClr val="FFFFFF"/>
                </a:solidFill>
                <a:latin typeface="Calibri"/>
                <a:cs typeface="Calibri"/>
              </a:rPr>
              <a:t>ELASTISITAS</a:t>
            </a:r>
            <a:r>
              <a:rPr sz="36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36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375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POISSON </a:t>
            </a:r>
            <a:r>
              <a:rPr sz="3600" spc="-60" dirty="0">
                <a:solidFill>
                  <a:srgbClr val="FFFFFF"/>
                </a:solidFill>
                <a:latin typeface="Calibri"/>
                <a:cs typeface="Calibri"/>
              </a:rPr>
              <a:t>RATIO</a:t>
            </a:r>
            <a:r>
              <a:rPr sz="36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36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INERSIA</a:t>
            </a: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36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600" spc="-105" dirty="0">
                <a:solidFill>
                  <a:srgbClr val="FFFFFF"/>
                </a:solidFill>
                <a:latin typeface="Calibri"/>
                <a:cs typeface="Calibri"/>
              </a:rPr>
              <a:t>KUAT </a:t>
            </a: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TEKAN</a:t>
            </a:r>
            <a:r>
              <a:rPr sz="36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36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3600" spc="-105" dirty="0">
                <a:solidFill>
                  <a:srgbClr val="FFFFFF"/>
                </a:solidFill>
                <a:latin typeface="Calibri"/>
                <a:cs typeface="Calibri"/>
              </a:rPr>
              <a:t>KUAT </a:t>
            </a:r>
            <a:r>
              <a:rPr sz="3600" spc="-55" dirty="0">
                <a:solidFill>
                  <a:srgbClr val="FFFFFF"/>
                </a:solidFill>
                <a:latin typeface="Calibri"/>
                <a:cs typeface="Calibri"/>
              </a:rPr>
              <a:t>TARIK</a:t>
            </a:r>
            <a:r>
              <a:rPr sz="3600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64479" y="2781300"/>
            <a:ext cx="3383279" cy="1367155"/>
          </a:xfrm>
          <a:prstGeom prst="rect">
            <a:avLst/>
          </a:prstGeom>
          <a:solidFill>
            <a:srgbClr val="375F92"/>
          </a:solidFill>
        </p:spPr>
        <p:txBody>
          <a:bodyPr vert="horz" wrap="square" lIns="0" tIns="32384" rIns="0" bIns="0" rtlCol="0">
            <a:spAutoFit/>
          </a:bodyPr>
          <a:lstStyle/>
          <a:p>
            <a:pPr marL="122555">
              <a:lnSpc>
                <a:spcPct val="100000"/>
              </a:lnSpc>
              <a:spcBef>
                <a:spcPts val="254"/>
              </a:spcBef>
            </a:pP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KARAKTERISTIK</a:t>
            </a:r>
            <a:endParaRPr sz="3600">
              <a:latin typeface="Calibri"/>
              <a:cs typeface="Calibri"/>
            </a:endParaRPr>
          </a:p>
          <a:p>
            <a:pPr marL="122555">
              <a:lnSpc>
                <a:spcPct val="100000"/>
              </a:lnSpc>
              <a:spcBef>
                <a:spcPts val="865"/>
              </a:spcBef>
            </a:pPr>
            <a:r>
              <a:rPr sz="3600" spc="-30" dirty="0">
                <a:solidFill>
                  <a:srgbClr val="FFFFFF"/>
                </a:solidFill>
                <a:latin typeface="Calibri"/>
                <a:cs typeface="Calibri"/>
              </a:rPr>
              <a:t>PENAMPANG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343357"/>
            <a:ext cx="647509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20" dirty="0"/>
              <a:t>What </a:t>
            </a:r>
            <a:r>
              <a:rPr sz="4900" spc="-10" dirty="0"/>
              <a:t>we’ll </a:t>
            </a:r>
            <a:r>
              <a:rPr sz="4900" dirty="0"/>
              <a:t>learn </a:t>
            </a:r>
            <a:r>
              <a:rPr sz="4900" spc="-25" dirty="0"/>
              <a:t>here</a:t>
            </a:r>
            <a:r>
              <a:rPr sz="4900" spc="15" dirty="0"/>
              <a:t> </a:t>
            </a:r>
            <a:r>
              <a:rPr sz="4900" dirty="0"/>
              <a:t>is...</a:t>
            </a:r>
            <a:endParaRPr sz="4900"/>
          </a:p>
        </p:txBody>
      </p:sp>
      <p:sp>
        <p:nvSpPr>
          <p:cNvPr id="3" name="object 3"/>
          <p:cNvSpPr/>
          <p:nvPr/>
        </p:nvSpPr>
        <p:spPr>
          <a:xfrm>
            <a:off x="323088" y="1193291"/>
            <a:ext cx="3953255" cy="54665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76344" y="2205227"/>
            <a:ext cx="4762500" cy="22951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16963" y="1269491"/>
            <a:ext cx="6525768" cy="4895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6419" y="343357"/>
            <a:ext cx="647509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20" dirty="0">
                <a:solidFill>
                  <a:srgbClr val="FFFFFF"/>
                </a:solidFill>
                <a:latin typeface="Calibri"/>
                <a:cs typeface="Calibri"/>
              </a:rPr>
              <a:t>What </a:t>
            </a:r>
            <a:r>
              <a:rPr sz="4900" spc="-10" dirty="0">
                <a:solidFill>
                  <a:srgbClr val="FFFFFF"/>
                </a:solidFill>
                <a:latin typeface="Calibri"/>
                <a:cs typeface="Calibri"/>
              </a:rPr>
              <a:t>we’ll </a:t>
            </a:r>
            <a:r>
              <a:rPr sz="4900" dirty="0">
                <a:solidFill>
                  <a:srgbClr val="FFFFFF"/>
                </a:solidFill>
                <a:latin typeface="Calibri"/>
                <a:cs typeface="Calibri"/>
              </a:rPr>
              <a:t>learn </a:t>
            </a:r>
            <a:r>
              <a:rPr sz="4900" spc="-25" dirty="0">
                <a:solidFill>
                  <a:srgbClr val="FFFFFF"/>
                </a:solidFill>
                <a:latin typeface="Calibri"/>
                <a:cs typeface="Calibri"/>
              </a:rPr>
              <a:t>here</a:t>
            </a:r>
            <a:r>
              <a:rPr sz="49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900" dirty="0">
                <a:solidFill>
                  <a:srgbClr val="FFFFFF"/>
                </a:solidFill>
                <a:latin typeface="Calibri"/>
                <a:cs typeface="Calibri"/>
              </a:rPr>
              <a:t>is...</a:t>
            </a:r>
            <a:endParaRPr sz="4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343357"/>
            <a:ext cx="6475095" cy="772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900" spc="-20" dirty="0"/>
              <a:t>What </a:t>
            </a:r>
            <a:r>
              <a:rPr sz="4900" spc="-10" dirty="0"/>
              <a:t>we’ll </a:t>
            </a:r>
            <a:r>
              <a:rPr sz="4900" dirty="0"/>
              <a:t>learn </a:t>
            </a:r>
            <a:r>
              <a:rPr sz="4900" spc="-25" dirty="0"/>
              <a:t>here</a:t>
            </a:r>
            <a:r>
              <a:rPr sz="4900" spc="15" dirty="0"/>
              <a:t> </a:t>
            </a:r>
            <a:r>
              <a:rPr sz="4900" dirty="0"/>
              <a:t>is...</a:t>
            </a:r>
            <a:endParaRPr sz="4900"/>
          </a:p>
        </p:txBody>
      </p:sp>
      <p:sp>
        <p:nvSpPr>
          <p:cNvPr id="3" name="object 3"/>
          <p:cNvSpPr/>
          <p:nvPr/>
        </p:nvSpPr>
        <p:spPr>
          <a:xfrm>
            <a:off x="539495" y="2241804"/>
            <a:ext cx="4392168" cy="2843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19700" y="1979675"/>
            <a:ext cx="3200400" cy="36088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5518" y="1485138"/>
            <a:ext cx="7745095" cy="3025140"/>
          </a:xfrm>
          <a:custGeom>
            <a:avLst/>
            <a:gdLst/>
            <a:ahLst/>
            <a:cxnLst/>
            <a:rect l="l" t="t" r="r" b="b"/>
            <a:pathLst>
              <a:path w="7745095" h="3025140">
                <a:moveTo>
                  <a:pt x="0" y="3025140"/>
                </a:moveTo>
                <a:lnTo>
                  <a:pt x="7744968" y="3025140"/>
                </a:lnTo>
                <a:lnTo>
                  <a:pt x="7744968" y="0"/>
                </a:lnTo>
                <a:lnTo>
                  <a:pt x="0" y="0"/>
                </a:lnTo>
                <a:lnTo>
                  <a:pt x="0" y="30251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15518" y="1485138"/>
            <a:ext cx="7745095" cy="3025140"/>
          </a:xfrm>
          <a:custGeom>
            <a:avLst/>
            <a:gdLst/>
            <a:ahLst/>
            <a:cxnLst/>
            <a:rect l="l" t="t" r="r" b="b"/>
            <a:pathLst>
              <a:path w="7745095" h="3025140">
                <a:moveTo>
                  <a:pt x="0" y="3025140"/>
                </a:moveTo>
                <a:lnTo>
                  <a:pt x="7744968" y="3025140"/>
                </a:lnTo>
                <a:lnTo>
                  <a:pt x="7744968" y="0"/>
                </a:lnTo>
                <a:lnTo>
                  <a:pt x="0" y="0"/>
                </a:lnTo>
                <a:lnTo>
                  <a:pt x="0" y="3025140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19246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Problem</a:t>
            </a:r>
            <a:r>
              <a:rPr spc="-90" dirty="0"/>
              <a:t> </a:t>
            </a:r>
            <a:r>
              <a:rPr dirty="0"/>
              <a:t>1</a:t>
            </a:r>
          </a:p>
        </p:txBody>
      </p:sp>
      <p:sp>
        <p:nvSpPr>
          <p:cNvPr id="5" name="object 5"/>
          <p:cNvSpPr/>
          <p:nvPr/>
        </p:nvSpPr>
        <p:spPr>
          <a:xfrm>
            <a:off x="2741676" y="1858517"/>
            <a:ext cx="3188970" cy="213360"/>
          </a:xfrm>
          <a:custGeom>
            <a:avLst/>
            <a:gdLst/>
            <a:ahLst/>
            <a:cxnLst/>
            <a:rect l="l" t="t" r="r" b="b"/>
            <a:pathLst>
              <a:path w="3188970" h="213360">
                <a:moveTo>
                  <a:pt x="3162300" y="0"/>
                </a:moveTo>
                <a:lnTo>
                  <a:pt x="0" y="0"/>
                </a:lnTo>
                <a:lnTo>
                  <a:pt x="10382" y="8382"/>
                </a:lnTo>
                <a:lnTo>
                  <a:pt x="18859" y="31242"/>
                </a:lnTo>
                <a:lnTo>
                  <a:pt x="24574" y="65151"/>
                </a:lnTo>
                <a:lnTo>
                  <a:pt x="26669" y="106680"/>
                </a:lnTo>
                <a:lnTo>
                  <a:pt x="24574" y="148209"/>
                </a:lnTo>
                <a:lnTo>
                  <a:pt x="18859" y="182118"/>
                </a:lnTo>
                <a:lnTo>
                  <a:pt x="10382" y="204978"/>
                </a:lnTo>
                <a:lnTo>
                  <a:pt x="0" y="213360"/>
                </a:lnTo>
                <a:lnTo>
                  <a:pt x="3162300" y="213360"/>
                </a:lnTo>
                <a:lnTo>
                  <a:pt x="3172682" y="204978"/>
                </a:lnTo>
                <a:lnTo>
                  <a:pt x="3181159" y="182118"/>
                </a:lnTo>
                <a:lnTo>
                  <a:pt x="3186874" y="148209"/>
                </a:lnTo>
                <a:lnTo>
                  <a:pt x="3188970" y="106680"/>
                </a:lnTo>
                <a:lnTo>
                  <a:pt x="3186874" y="65151"/>
                </a:lnTo>
                <a:lnTo>
                  <a:pt x="3181159" y="31242"/>
                </a:lnTo>
                <a:lnTo>
                  <a:pt x="3172682" y="8382"/>
                </a:lnTo>
                <a:lnTo>
                  <a:pt x="31623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02051" y="1845564"/>
            <a:ext cx="79248" cy="2392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41676" y="1858517"/>
            <a:ext cx="3188970" cy="213360"/>
          </a:xfrm>
          <a:custGeom>
            <a:avLst/>
            <a:gdLst/>
            <a:ahLst/>
            <a:cxnLst/>
            <a:rect l="l" t="t" r="r" b="b"/>
            <a:pathLst>
              <a:path w="3188970" h="213360">
                <a:moveTo>
                  <a:pt x="0" y="0"/>
                </a:moveTo>
                <a:lnTo>
                  <a:pt x="3162300" y="0"/>
                </a:lnTo>
                <a:lnTo>
                  <a:pt x="3172682" y="8382"/>
                </a:lnTo>
                <a:lnTo>
                  <a:pt x="3181159" y="31242"/>
                </a:lnTo>
                <a:lnTo>
                  <a:pt x="3186874" y="65151"/>
                </a:lnTo>
                <a:lnTo>
                  <a:pt x="3188970" y="106680"/>
                </a:lnTo>
                <a:lnTo>
                  <a:pt x="3186874" y="148209"/>
                </a:lnTo>
                <a:lnTo>
                  <a:pt x="3181159" y="182118"/>
                </a:lnTo>
                <a:lnTo>
                  <a:pt x="3172682" y="204978"/>
                </a:lnTo>
                <a:lnTo>
                  <a:pt x="3162300" y="213360"/>
                </a:lnTo>
                <a:lnTo>
                  <a:pt x="0" y="213360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40227" y="3286505"/>
            <a:ext cx="3018790" cy="1001394"/>
          </a:xfrm>
          <a:custGeom>
            <a:avLst/>
            <a:gdLst/>
            <a:ahLst/>
            <a:cxnLst/>
            <a:rect l="l" t="t" r="r" b="b"/>
            <a:pathLst>
              <a:path w="3018790" h="1001395">
                <a:moveTo>
                  <a:pt x="2893568" y="0"/>
                </a:moveTo>
                <a:lnTo>
                  <a:pt x="0" y="0"/>
                </a:lnTo>
                <a:lnTo>
                  <a:pt x="18485" y="5428"/>
                </a:lnTo>
                <a:lnTo>
                  <a:pt x="36129" y="21197"/>
                </a:lnTo>
                <a:lnTo>
                  <a:pt x="68115" y="80658"/>
                </a:lnTo>
                <a:lnTo>
                  <a:pt x="82071" y="122801"/>
                </a:lnTo>
                <a:lnTo>
                  <a:pt x="94411" y="172186"/>
                </a:lnTo>
                <a:lnTo>
                  <a:pt x="104941" y="228039"/>
                </a:lnTo>
                <a:lnTo>
                  <a:pt x="113468" y="289585"/>
                </a:lnTo>
                <a:lnTo>
                  <a:pt x="119798" y="356049"/>
                </a:lnTo>
                <a:lnTo>
                  <a:pt x="123738" y="426657"/>
                </a:lnTo>
                <a:lnTo>
                  <a:pt x="125095" y="500634"/>
                </a:lnTo>
                <a:lnTo>
                  <a:pt x="123738" y="574610"/>
                </a:lnTo>
                <a:lnTo>
                  <a:pt x="119798" y="645218"/>
                </a:lnTo>
                <a:lnTo>
                  <a:pt x="113468" y="711682"/>
                </a:lnTo>
                <a:lnTo>
                  <a:pt x="104941" y="773228"/>
                </a:lnTo>
                <a:lnTo>
                  <a:pt x="94411" y="829081"/>
                </a:lnTo>
                <a:lnTo>
                  <a:pt x="82071" y="878466"/>
                </a:lnTo>
                <a:lnTo>
                  <a:pt x="68115" y="920609"/>
                </a:lnTo>
                <a:lnTo>
                  <a:pt x="36129" y="980070"/>
                </a:lnTo>
                <a:lnTo>
                  <a:pt x="0" y="1001268"/>
                </a:lnTo>
                <a:lnTo>
                  <a:pt x="2893568" y="1001268"/>
                </a:lnTo>
                <a:lnTo>
                  <a:pt x="2929754" y="980070"/>
                </a:lnTo>
                <a:lnTo>
                  <a:pt x="2961777" y="920609"/>
                </a:lnTo>
                <a:lnTo>
                  <a:pt x="2975745" y="878466"/>
                </a:lnTo>
                <a:lnTo>
                  <a:pt x="2988094" y="829081"/>
                </a:lnTo>
                <a:lnTo>
                  <a:pt x="2998630" y="773228"/>
                </a:lnTo>
                <a:lnTo>
                  <a:pt x="3007160" y="711682"/>
                </a:lnTo>
                <a:lnTo>
                  <a:pt x="3013492" y="645218"/>
                </a:lnTo>
                <a:lnTo>
                  <a:pt x="3017433" y="574610"/>
                </a:lnTo>
                <a:lnTo>
                  <a:pt x="3018790" y="500634"/>
                </a:lnTo>
                <a:lnTo>
                  <a:pt x="3017433" y="426657"/>
                </a:lnTo>
                <a:lnTo>
                  <a:pt x="3013492" y="356049"/>
                </a:lnTo>
                <a:lnTo>
                  <a:pt x="3007160" y="289585"/>
                </a:lnTo>
                <a:lnTo>
                  <a:pt x="2998630" y="228039"/>
                </a:lnTo>
                <a:lnTo>
                  <a:pt x="2988094" y="172186"/>
                </a:lnTo>
                <a:lnTo>
                  <a:pt x="2975745" y="122801"/>
                </a:lnTo>
                <a:lnTo>
                  <a:pt x="2961777" y="80658"/>
                </a:lnTo>
                <a:lnTo>
                  <a:pt x="2929754" y="21197"/>
                </a:lnTo>
                <a:lnTo>
                  <a:pt x="2912085" y="5428"/>
                </a:lnTo>
                <a:lnTo>
                  <a:pt x="2893568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15005" y="3286505"/>
            <a:ext cx="250825" cy="1001394"/>
          </a:xfrm>
          <a:custGeom>
            <a:avLst/>
            <a:gdLst/>
            <a:ahLst/>
            <a:cxnLst/>
            <a:rect l="l" t="t" r="r" b="b"/>
            <a:pathLst>
              <a:path w="250825" h="1001395">
                <a:moveTo>
                  <a:pt x="125221" y="0"/>
                </a:moveTo>
                <a:lnTo>
                  <a:pt x="89035" y="21197"/>
                </a:lnTo>
                <a:lnTo>
                  <a:pt x="57012" y="80658"/>
                </a:lnTo>
                <a:lnTo>
                  <a:pt x="43044" y="122801"/>
                </a:lnTo>
                <a:lnTo>
                  <a:pt x="30695" y="172186"/>
                </a:lnTo>
                <a:lnTo>
                  <a:pt x="20159" y="228039"/>
                </a:lnTo>
                <a:lnTo>
                  <a:pt x="11629" y="289585"/>
                </a:lnTo>
                <a:lnTo>
                  <a:pt x="5297" y="356049"/>
                </a:lnTo>
                <a:lnTo>
                  <a:pt x="1356" y="426657"/>
                </a:lnTo>
                <a:lnTo>
                  <a:pt x="0" y="500634"/>
                </a:lnTo>
                <a:lnTo>
                  <a:pt x="1356" y="574610"/>
                </a:lnTo>
                <a:lnTo>
                  <a:pt x="5297" y="645218"/>
                </a:lnTo>
                <a:lnTo>
                  <a:pt x="11629" y="711682"/>
                </a:lnTo>
                <a:lnTo>
                  <a:pt x="20159" y="773228"/>
                </a:lnTo>
                <a:lnTo>
                  <a:pt x="30695" y="829081"/>
                </a:lnTo>
                <a:lnTo>
                  <a:pt x="43044" y="878466"/>
                </a:lnTo>
                <a:lnTo>
                  <a:pt x="57012" y="920609"/>
                </a:lnTo>
                <a:lnTo>
                  <a:pt x="89035" y="980070"/>
                </a:lnTo>
                <a:lnTo>
                  <a:pt x="125221" y="1001268"/>
                </a:lnTo>
                <a:lnTo>
                  <a:pt x="143707" y="995839"/>
                </a:lnTo>
                <a:lnTo>
                  <a:pt x="177958" y="954735"/>
                </a:lnTo>
                <a:lnTo>
                  <a:pt x="207293" y="878466"/>
                </a:lnTo>
                <a:lnTo>
                  <a:pt x="219633" y="829081"/>
                </a:lnTo>
                <a:lnTo>
                  <a:pt x="230163" y="773228"/>
                </a:lnTo>
                <a:lnTo>
                  <a:pt x="238690" y="711682"/>
                </a:lnTo>
                <a:lnTo>
                  <a:pt x="245020" y="645218"/>
                </a:lnTo>
                <a:lnTo>
                  <a:pt x="248960" y="574610"/>
                </a:lnTo>
                <a:lnTo>
                  <a:pt x="250317" y="500634"/>
                </a:lnTo>
                <a:lnTo>
                  <a:pt x="248960" y="426657"/>
                </a:lnTo>
                <a:lnTo>
                  <a:pt x="245020" y="356049"/>
                </a:lnTo>
                <a:lnTo>
                  <a:pt x="238690" y="289585"/>
                </a:lnTo>
                <a:lnTo>
                  <a:pt x="230163" y="228039"/>
                </a:lnTo>
                <a:lnTo>
                  <a:pt x="219633" y="172186"/>
                </a:lnTo>
                <a:lnTo>
                  <a:pt x="207293" y="122801"/>
                </a:lnTo>
                <a:lnTo>
                  <a:pt x="193337" y="80658"/>
                </a:lnTo>
                <a:lnTo>
                  <a:pt x="161351" y="21197"/>
                </a:lnTo>
                <a:lnTo>
                  <a:pt x="125221" y="0"/>
                </a:lnTo>
                <a:close/>
              </a:path>
            </a:pathLst>
          </a:custGeom>
          <a:solidFill>
            <a:srgbClr val="94B3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15005" y="3286505"/>
            <a:ext cx="250825" cy="1001394"/>
          </a:xfrm>
          <a:custGeom>
            <a:avLst/>
            <a:gdLst/>
            <a:ahLst/>
            <a:cxnLst/>
            <a:rect l="l" t="t" r="r" b="b"/>
            <a:pathLst>
              <a:path w="250825" h="1001395">
                <a:moveTo>
                  <a:pt x="125221" y="0"/>
                </a:moveTo>
                <a:lnTo>
                  <a:pt x="161351" y="21197"/>
                </a:lnTo>
                <a:lnTo>
                  <a:pt x="193337" y="80658"/>
                </a:lnTo>
                <a:lnTo>
                  <a:pt x="207293" y="122801"/>
                </a:lnTo>
                <a:lnTo>
                  <a:pt x="219633" y="172186"/>
                </a:lnTo>
                <a:lnTo>
                  <a:pt x="230163" y="228039"/>
                </a:lnTo>
                <a:lnTo>
                  <a:pt x="238690" y="289585"/>
                </a:lnTo>
                <a:lnTo>
                  <a:pt x="245020" y="356049"/>
                </a:lnTo>
                <a:lnTo>
                  <a:pt x="248960" y="426657"/>
                </a:lnTo>
                <a:lnTo>
                  <a:pt x="250317" y="500634"/>
                </a:lnTo>
                <a:lnTo>
                  <a:pt x="248960" y="574610"/>
                </a:lnTo>
                <a:lnTo>
                  <a:pt x="245020" y="645218"/>
                </a:lnTo>
                <a:lnTo>
                  <a:pt x="238690" y="711682"/>
                </a:lnTo>
                <a:lnTo>
                  <a:pt x="230163" y="773228"/>
                </a:lnTo>
                <a:lnTo>
                  <a:pt x="219633" y="829081"/>
                </a:lnTo>
                <a:lnTo>
                  <a:pt x="207293" y="878466"/>
                </a:lnTo>
                <a:lnTo>
                  <a:pt x="193337" y="920609"/>
                </a:lnTo>
                <a:lnTo>
                  <a:pt x="161351" y="980070"/>
                </a:lnTo>
                <a:lnTo>
                  <a:pt x="125221" y="1001268"/>
                </a:lnTo>
                <a:lnTo>
                  <a:pt x="106704" y="995839"/>
                </a:lnTo>
                <a:lnTo>
                  <a:pt x="72406" y="954735"/>
                </a:lnTo>
                <a:lnTo>
                  <a:pt x="43044" y="878466"/>
                </a:lnTo>
                <a:lnTo>
                  <a:pt x="30695" y="829081"/>
                </a:lnTo>
                <a:lnTo>
                  <a:pt x="20159" y="773228"/>
                </a:lnTo>
                <a:lnTo>
                  <a:pt x="11629" y="711682"/>
                </a:lnTo>
                <a:lnTo>
                  <a:pt x="5297" y="645218"/>
                </a:lnTo>
                <a:lnTo>
                  <a:pt x="1356" y="574610"/>
                </a:lnTo>
                <a:lnTo>
                  <a:pt x="0" y="500634"/>
                </a:lnTo>
                <a:lnTo>
                  <a:pt x="1356" y="426657"/>
                </a:lnTo>
                <a:lnTo>
                  <a:pt x="5297" y="356049"/>
                </a:lnTo>
                <a:lnTo>
                  <a:pt x="11629" y="289585"/>
                </a:lnTo>
                <a:lnTo>
                  <a:pt x="20159" y="228039"/>
                </a:lnTo>
                <a:lnTo>
                  <a:pt x="30695" y="172186"/>
                </a:lnTo>
                <a:lnTo>
                  <a:pt x="43044" y="122801"/>
                </a:lnTo>
                <a:lnTo>
                  <a:pt x="57012" y="80658"/>
                </a:lnTo>
                <a:lnTo>
                  <a:pt x="89035" y="21197"/>
                </a:lnTo>
                <a:lnTo>
                  <a:pt x="125221" y="0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40227" y="3286505"/>
            <a:ext cx="3018790" cy="1001394"/>
          </a:xfrm>
          <a:custGeom>
            <a:avLst/>
            <a:gdLst/>
            <a:ahLst/>
            <a:cxnLst/>
            <a:rect l="l" t="t" r="r" b="b"/>
            <a:pathLst>
              <a:path w="3018790" h="1001395">
                <a:moveTo>
                  <a:pt x="0" y="0"/>
                </a:moveTo>
                <a:lnTo>
                  <a:pt x="2893568" y="0"/>
                </a:lnTo>
                <a:lnTo>
                  <a:pt x="2912085" y="5428"/>
                </a:lnTo>
                <a:lnTo>
                  <a:pt x="2946383" y="46532"/>
                </a:lnTo>
                <a:lnTo>
                  <a:pt x="2975745" y="122801"/>
                </a:lnTo>
                <a:lnTo>
                  <a:pt x="2988094" y="172186"/>
                </a:lnTo>
                <a:lnTo>
                  <a:pt x="2998630" y="228039"/>
                </a:lnTo>
                <a:lnTo>
                  <a:pt x="3007160" y="289585"/>
                </a:lnTo>
                <a:lnTo>
                  <a:pt x="3013492" y="356049"/>
                </a:lnTo>
                <a:lnTo>
                  <a:pt x="3017433" y="426657"/>
                </a:lnTo>
                <a:lnTo>
                  <a:pt x="3018790" y="500634"/>
                </a:lnTo>
                <a:lnTo>
                  <a:pt x="3017433" y="574610"/>
                </a:lnTo>
                <a:lnTo>
                  <a:pt x="3013492" y="645218"/>
                </a:lnTo>
                <a:lnTo>
                  <a:pt x="3007160" y="711682"/>
                </a:lnTo>
                <a:lnTo>
                  <a:pt x="2998630" y="773228"/>
                </a:lnTo>
                <a:lnTo>
                  <a:pt x="2988094" y="829081"/>
                </a:lnTo>
                <a:lnTo>
                  <a:pt x="2975745" y="878466"/>
                </a:lnTo>
                <a:lnTo>
                  <a:pt x="2961777" y="920609"/>
                </a:lnTo>
                <a:lnTo>
                  <a:pt x="2929754" y="980070"/>
                </a:lnTo>
                <a:lnTo>
                  <a:pt x="2893568" y="1001268"/>
                </a:lnTo>
                <a:lnTo>
                  <a:pt x="0" y="1001268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00022" y="1883917"/>
            <a:ext cx="857250" cy="120650"/>
          </a:xfrm>
          <a:custGeom>
            <a:avLst/>
            <a:gdLst/>
            <a:ahLst/>
            <a:cxnLst/>
            <a:rect l="l" t="t" r="r" b="b"/>
            <a:pathLst>
              <a:path w="857250" h="120650">
                <a:moveTo>
                  <a:pt x="103123" y="0"/>
                </a:moveTo>
                <a:lnTo>
                  <a:pt x="96900" y="3556"/>
                </a:lnTo>
                <a:lnTo>
                  <a:pt x="0" y="59944"/>
                </a:lnTo>
                <a:lnTo>
                  <a:pt x="102869" y="120269"/>
                </a:lnTo>
                <a:lnTo>
                  <a:pt x="110870" y="118237"/>
                </a:lnTo>
                <a:lnTo>
                  <a:pt x="114426" y="112014"/>
                </a:lnTo>
                <a:lnTo>
                  <a:pt x="118109" y="105791"/>
                </a:lnTo>
                <a:lnTo>
                  <a:pt x="115950" y="97917"/>
                </a:lnTo>
                <a:lnTo>
                  <a:pt x="109854" y="94234"/>
                </a:lnTo>
                <a:lnTo>
                  <a:pt x="73603" y="72993"/>
                </a:lnTo>
                <a:lnTo>
                  <a:pt x="25653" y="72898"/>
                </a:lnTo>
                <a:lnTo>
                  <a:pt x="25653" y="46990"/>
                </a:lnTo>
                <a:lnTo>
                  <a:pt x="73899" y="46990"/>
                </a:lnTo>
                <a:lnTo>
                  <a:pt x="109981" y="26035"/>
                </a:lnTo>
                <a:lnTo>
                  <a:pt x="116204" y="22352"/>
                </a:lnTo>
                <a:lnTo>
                  <a:pt x="118236" y="14478"/>
                </a:lnTo>
                <a:lnTo>
                  <a:pt x="114680" y="8255"/>
                </a:lnTo>
                <a:lnTo>
                  <a:pt x="111125" y="2159"/>
                </a:lnTo>
                <a:lnTo>
                  <a:pt x="103123" y="0"/>
                </a:lnTo>
                <a:close/>
              </a:path>
              <a:path w="857250" h="120650">
                <a:moveTo>
                  <a:pt x="73735" y="47085"/>
                </a:moveTo>
                <a:lnTo>
                  <a:pt x="51462" y="60020"/>
                </a:lnTo>
                <a:lnTo>
                  <a:pt x="73603" y="72993"/>
                </a:lnTo>
                <a:lnTo>
                  <a:pt x="857250" y="74549"/>
                </a:lnTo>
                <a:lnTo>
                  <a:pt x="857250" y="48641"/>
                </a:lnTo>
                <a:lnTo>
                  <a:pt x="73735" y="47085"/>
                </a:lnTo>
                <a:close/>
              </a:path>
              <a:path w="857250" h="120650">
                <a:moveTo>
                  <a:pt x="25653" y="46990"/>
                </a:moveTo>
                <a:lnTo>
                  <a:pt x="25653" y="72898"/>
                </a:lnTo>
                <a:lnTo>
                  <a:pt x="73603" y="72993"/>
                </a:lnTo>
                <a:lnTo>
                  <a:pt x="70622" y="71247"/>
                </a:lnTo>
                <a:lnTo>
                  <a:pt x="32130" y="71247"/>
                </a:lnTo>
                <a:lnTo>
                  <a:pt x="32257" y="48768"/>
                </a:lnTo>
                <a:lnTo>
                  <a:pt x="70837" y="48768"/>
                </a:lnTo>
                <a:lnTo>
                  <a:pt x="73735" y="47085"/>
                </a:lnTo>
                <a:lnTo>
                  <a:pt x="25653" y="46990"/>
                </a:lnTo>
                <a:close/>
              </a:path>
              <a:path w="857250" h="120650">
                <a:moveTo>
                  <a:pt x="32257" y="48768"/>
                </a:moveTo>
                <a:lnTo>
                  <a:pt x="32130" y="71247"/>
                </a:lnTo>
                <a:lnTo>
                  <a:pt x="51462" y="60020"/>
                </a:lnTo>
                <a:lnTo>
                  <a:pt x="32257" y="48768"/>
                </a:lnTo>
                <a:close/>
              </a:path>
              <a:path w="857250" h="120650">
                <a:moveTo>
                  <a:pt x="51462" y="60020"/>
                </a:moveTo>
                <a:lnTo>
                  <a:pt x="32130" y="71247"/>
                </a:lnTo>
                <a:lnTo>
                  <a:pt x="70622" y="71247"/>
                </a:lnTo>
                <a:lnTo>
                  <a:pt x="51462" y="60020"/>
                </a:lnTo>
                <a:close/>
              </a:path>
              <a:path w="857250" h="120650">
                <a:moveTo>
                  <a:pt x="70837" y="48768"/>
                </a:moveTo>
                <a:lnTo>
                  <a:pt x="32257" y="48768"/>
                </a:lnTo>
                <a:lnTo>
                  <a:pt x="51462" y="60020"/>
                </a:lnTo>
                <a:lnTo>
                  <a:pt x="70837" y="48768"/>
                </a:lnTo>
                <a:close/>
              </a:path>
              <a:path w="857250" h="120650">
                <a:moveTo>
                  <a:pt x="73899" y="46990"/>
                </a:moveTo>
                <a:lnTo>
                  <a:pt x="25653" y="46990"/>
                </a:lnTo>
                <a:lnTo>
                  <a:pt x="73735" y="47085"/>
                </a:lnTo>
                <a:lnTo>
                  <a:pt x="73899" y="4699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72378" y="1927860"/>
            <a:ext cx="857885" cy="120650"/>
          </a:xfrm>
          <a:custGeom>
            <a:avLst/>
            <a:gdLst/>
            <a:ahLst/>
            <a:cxnLst/>
            <a:rect l="l" t="t" r="r" b="b"/>
            <a:pathLst>
              <a:path w="857884" h="120650">
                <a:moveTo>
                  <a:pt x="783720" y="73064"/>
                </a:moveTo>
                <a:lnTo>
                  <a:pt x="741045" y="97789"/>
                </a:lnTo>
                <a:lnTo>
                  <a:pt x="739013" y="105790"/>
                </a:lnTo>
                <a:lnTo>
                  <a:pt x="742569" y="111887"/>
                </a:lnTo>
                <a:lnTo>
                  <a:pt x="746251" y="118110"/>
                </a:lnTo>
                <a:lnTo>
                  <a:pt x="754126" y="120141"/>
                </a:lnTo>
                <a:lnTo>
                  <a:pt x="835086" y="73151"/>
                </a:lnTo>
                <a:lnTo>
                  <a:pt x="783720" y="73064"/>
                </a:lnTo>
                <a:close/>
              </a:path>
              <a:path w="857884" h="120650">
                <a:moveTo>
                  <a:pt x="805942" y="60158"/>
                </a:moveTo>
                <a:lnTo>
                  <a:pt x="783720" y="73064"/>
                </a:lnTo>
                <a:lnTo>
                  <a:pt x="831596" y="73151"/>
                </a:lnTo>
                <a:lnTo>
                  <a:pt x="831596" y="71374"/>
                </a:lnTo>
                <a:lnTo>
                  <a:pt x="825119" y="71374"/>
                </a:lnTo>
                <a:lnTo>
                  <a:pt x="805942" y="60158"/>
                </a:lnTo>
                <a:close/>
              </a:path>
              <a:path w="857884" h="120650">
                <a:moveTo>
                  <a:pt x="754379" y="0"/>
                </a:moveTo>
                <a:lnTo>
                  <a:pt x="746378" y="2031"/>
                </a:lnTo>
                <a:lnTo>
                  <a:pt x="742823" y="8127"/>
                </a:lnTo>
                <a:lnTo>
                  <a:pt x="739140" y="14350"/>
                </a:lnTo>
                <a:lnTo>
                  <a:pt x="741299" y="22351"/>
                </a:lnTo>
                <a:lnTo>
                  <a:pt x="783710" y="47156"/>
                </a:lnTo>
                <a:lnTo>
                  <a:pt x="831596" y="47243"/>
                </a:lnTo>
                <a:lnTo>
                  <a:pt x="831596" y="73151"/>
                </a:lnTo>
                <a:lnTo>
                  <a:pt x="835086" y="73151"/>
                </a:lnTo>
                <a:lnTo>
                  <a:pt x="857376" y="60198"/>
                </a:lnTo>
                <a:lnTo>
                  <a:pt x="754379" y="0"/>
                </a:lnTo>
                <a:close/>
              </a:path>
              <a:path w="857884" h="120650">
                <a:moveTo>
                  <a:pt x="0" y="45719"/>
                </a:moveTo>
                <a:lnTo>
                  <a:pt x="0" y="71627"/>
                </a:lnTo>
                <a:lnTo>
                  <a:pt x="783720" y="73064"/>
                </a:lnTo>
                <a:lnTo>
                  <a:pt x="805942" y="60158"/>
                </a:lnTo>
                <a:lnTo>
                  <a:pt x="783710" y="47156"/>
                </a:lnTo>
                <a:lnTo>
                  <a:pt x="0" y="45719"/>
                </a:lnTo>
                <a:close/>
              </a:path>
              <a:path w="857884" h="120650">
                <a:moveTo>
                  <a:pt x="825119" y="49022"/>
                </a:moveTo>
                <a:lnTo>
                  <a:pt x="805942" y="60158"/>
                </a:lnTo>
                <a:lnTo>
                  <a:pt x="825119" y="71374"/>
                </a:lnTo>
                <a:lnTo>
                  <a:pt x="825119" y="49022"/>
                </a:lnTo>
                <a:close/>
              </a:path>
              <a:path w="857884" h="120650">
                <a:moveTo>
                  <a:pt x="831596" y="49022"/>
                </a:moveTo>
                <a:lnTo>
                  <a:pt x="825119" y="49022"/>
                </a:lnTo>
                <a:lnTo>
                  <a:pt x="825119" y="71374"/>
                </a:lnTo>
                <a:lnTo>
                  <a:pt x="831596" y="71374"/>
                </a:lnTo>
                <a:lnTo>
                  <a:pt x="831596" y="49022"/>
                </a:lnTo>
                <a:close/>
              </a:path>
              <a:path w="857884" h="120650">
                <a:moveTo>
                  <a:pt x="783710" y="47156"/>
                </a:moveTo>
                <a:lnTo>
                  <a:pt x="805942" y="60158"/>
                </a:lnTo>
                <a:lnTo>
                  <a:pt x="825119" y="49022"/>
                </a:lnTo>
                <a:lnTo>
                  <a:pt x="831596" y="49022"/>
                </a:lnTo>
                <a:lnTo>
                  <a:pt x="831596" y="47243"/>
                </a:lnTo>
                <a:lnTo>
                  <a:pt x="783710" y="47156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70048" y="2358389"/>
            <a:ext cx="1687830" cy="213360"/>
          </a:xfrm>
          <a:custGeom>
            <a:avLst/>
            <a:gdLst/>
            <a:ahLst/>
            <a:cxnLst/>
            <a:rect l="l" t="t" r="r" b="b"/>
            <a:pathLst>
              <a:path w="1687829" h="213360">
                <a:moveTo>
                  <a:pt x="1661160" y="0"/>
                </a:moveTo>
                <a:lnTo>
                  <a:pt x="0" y="0"/>
                </a:lnTo>
                <a:lnTo>
                  <a:pt x="10382" y="8382"/>
                </a:lnTo>
                <a:lnTo>
                  <a:pt x="18859" y="31242"/>
                </a:lnTo>
                <a:lnTo>
                  <a:pt x="24574" y="65151"/>
                </a:lnTo>
                <a:lnTo>
                  <a:pt x="26669" y="106680"/>
                </a:lnTo>
                <a:lnTo>
                  <a:pt x="24574" y="148209"/>
                </a:lnTo>
                <a:lnTo>
                  <a:pt x="18859" y="182118"/>
                </a:lnTo>
                <a:lnTo>
                  <a:pt x="10382" y="204978"/>
                </a:lnTo>
                <a:lnTo>
                  <a:pt x="0" y="213360"/>
                </a:lnTo>
                <a:lnTo>
                  <a:pt x="1661160" y="213360"/>
                </a:lnTo>
                <a:lnTo>
                  <a:pt x="1671542" y="204978"/>
                </a:lnTo>
                <a:lnTo>
                  <a:pt x="1680019" y="182118"/>
                </a:lnTo>
                <a:lnTo>
                  <a:pt x="1685734" y="148209"/>
                </a:lnTo>
                <a:lnTo>
                  <a:pt x="1687829" y="106680"/>
                </a:lnTo>
                <a:lnTo>
                  <a:pt x="1685734" y="65151"/>
                </a:lnTo>
                <a:lnTo>
                  <a:pt x="1680019" y="31242"/>
                </a:lnTo>
                <a:lnTo>
                  <a:pt x="1671542" y="8382"/>
                </a:lnTo>
                <a:lnTo>
                  <a:pt x="166116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30423" y="2345435"/>
            <a:ext cx="79248" cy="2392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70048" y="2358389"/>
            <a:ext cx="1687830" cy="213360"/>
          </a:xfrm>
          <a:custGeom>
            <a:avLst/>
            <a:gdLst/>
            <a:ahLst/>
            <a:cxnLst/>
            <a:rect l="l" t="t" r="r" b="b"/>
            <a:pathLst>
              <a:path w="1687829" h="213360">
                <a:moveTo>
                  <a:pt x="0" y="0"/>
                </a:moveTo>
                <a:lnTo>
                  <a:pt x="1661160" y="0"/>
                </a:lnTo>
                <a:lnTo>
                  <a:pt x="1671542" y="8382"/>
                </a:lnTo>
                <a:lnTo>
                  <a:pt x="1680019" y="31242"/>
                </a:lnTo>
                <a:lnTo>
                  <a:pt x="1685734" y="65151"/>
                </a:lnTo>
                <a:lnTo>
                  <a:pt x="1687829" y="106680"/>
                </a:lnTo>
                <a:lnTo>
                  <a:pt x="1685734" y="148209"/>
                </a:lnTo>
                <a:lnTo>
                  <a:pt x="1680019" y="182118"/>
                </a:lnTo>
                <a:lnTo>
                  <a:pt x="1671542" y="204978"/>
                </a:lnTo>
                <a:lnTo>
                  <a:pt x="1661160" y="213360"/>
                </a:lnTo>
                <a:lnTo>
                  <a:pt x="0" y="213360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27803" y="2358389"/>
            <a:ext cx="1544955" cy="213360"/>
          </a:xfrm>
          <a:custGeom>
            <a:avLst/>
            <a:gdLst/>
            <a:ahLst/>
            <a:cxnLst/>
            <a:rect l="l" t="t" r="r" b="b"/>
            <a:pathLst>
              <a:path w="1544954" h="213360">
                <a:moveTo>
                  <a:pt x="1517904" y="0"/>
                </a:moveTo>
                <a:lnTo>
                  <a:pt x="0" y="0"/>
                </a:lnTo>
                <a:lnTo>
                  <a:pt x="10382" y="8382"/>
                </a:lnTo>
                <a:lnTo>
                  <a:pt x="18859" y="31242"/>
                </a:lnTo>
                <a:lnTo>
                  <a:pt x="24574" y="65151"/>
                </a:lnTo>
                <a:lnTo>
                  <a:pt x="26670" y="106680"/>
                </a:lnTo>
                <a:lnTo>
                  <a:pt x="24574" y="148209"/>
                </a:lnTo>
                <a:lnTo>
                  <a:pt x="18859" y="182118"/>
                </a:lnTo>
                <a:lnTo>
                  <a:pt x="10382" y="204978"/>
                </a:lnTo>
                <a:lnTo>
                  <a:pt x="0" y="213360"/>
                </a:lnTo>
                <a:lnTo>
                  <a:pt x="1517904" y="213360"/>
                </a:lnTo>
                <a:lnTo>
                  <a:pt x="1528286" y="204978"/>
                </a:lnTo>
                <a:lnTo>
                  <a:pt x="1536763" y="182118"/>
                </a:lnTo>
                <a:lnTo>
                  <a:pt x="1542478" y="148209"/>
                </a:lnTo>
                <a:lnTo>
                  <a:pt x="1544574" y="106680"/>
                </a:lnTo>
                <a:lnTo>
                  <a:pt x="1542478" y="65151"/>
                </a:lnTo>
                <a:lnTo>
                  <a:pt x="1536763" y="31242"/>
                </a:lnTo>
                <a:lnTo>
                  <a:pt x="1528286" y="8382"/>
                </a:lnTo>
                <a:lnTo>
                  <a:pt x="151790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88179" y="2345435"/>
            <a:ext cx="79247" cy="2392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27803" y="2358389"/>
            <a:ext cx="1544955" cy="213360"/>
          </a:xfrm>
          <a:custGeom>
            <a:avLst/>
            <a:gdLst/>
            <a:ahLst/>
            <a:cxnLst/>
            <a:rect l="l" t="t" r="r" b="b"/>
            <a:pathLst>
              <a:path w="1544954" h="213360">
                <a:moveTo>
                  <a:pt x="0" y="0"/>
                </a:moveTo>
                <a:lnTo>
                  <a:pt x="1517904" y="0"/>
                </a:lnTo>
                <a:lnTo>
                  <a:pt x="1528286" y="8382"/>
                </a:lnTo>
                <a:lnTo>
                  <a:pt x="1536763" y="31242"/>
                </a:lnTo>
                <a:lnTo>
                  <a:pt x="1542478" y="65151"/>
                </a:lnTo>
                <a:lnTo>
                  <a:pt x="1544574" y="106680"/>
                </a:lnTo>
                <a:lnTo>
                  <a:pt x="1542478" y="148209"/>
                </a:lnTo>
                <a:lnTo>
                  <a:pt x="1536763" y="182118"/>
                </a:lnTo>
                <a:lnTo>
                  <a:pt x="1528286" y="204978"/>
                </a:lnTo>
                <a:lnTo>
                  <a:pt x="1517904" y="213360"/>
                </a:lnTo>
                <a:lnTo>
                  <a:pt x="0" y="213360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17491" y="1859279"/>
            <a:ext cx="47625" cy="208915"/>
          </a:xfrm>
          <a:custGeom>
            <a:avLst/>
            <a:gdLst/>
            <a:ahLst/>
            <a:cxnLst/>
            <a:rect l="l" t="t" r="r" b="b"/>
            <a:pathLst>
              <a:path w="47625" h="208914">
                <a:moveTo>
                  <a:pt x="0" y="0"/>
                </a:moveTo>
                <a:lnTo>
                  <a:pt x="2928" y="22598"/>
                </a:lnTo>
                <a:lnTo>
                  <a:pt x="5334" y="45339"/>
                </a:lnTo>
                <a:lnTo>
                  <a:pt x="8786" y="67794"/>
                </a:lnTo>
                <a:lnTo>
                  <a:pt x="14859" y="89535"/>
                </a:lnTo>
                <a:lnTo>
                  <a:pt x="21109" y="97786"/>
                </a:lnTo>
                <a:lnTo>
                  <a:pt x="30289" y="104203"/>
                </a:lnTo>
                <a:lnTo>
                  <a:pt x="39183" y="110716"/>
                </a:lnTo>
                <a:lnTo>
                  <a:pt x="44577" y="119253"/>
                </a:lnTo>
                <a:lnTo>
                  <a:pt x="47630" y="141261"/>
                </a:lnTo>
                <a:lnTo>
                  <a:pt x="47291" y="163687"/>
                </a:lnTo>
                <a:lnTo>
                  <a:pt x="45594" y="186279"/>
                </a:lnTo>
                <a:lnTo>
                  <a:pt x="44577" y="208787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722245" y="4813757"/>
            <a:ext cx="3221355" cy="1031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9400" indent="-2667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78765" algn="l"/>
                <a:tab pos="279400" algn="l"/>
              </a:tabLst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Panjang</a:t>
            </a:r>
            <a:r>
              <a:rPr sz="2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sama</a:t>
            </a:r>
            <a:endParaRPr sz="2200">
              <a:latin typeface="Calibri"/>
              <a:cs typeface="Calibri"/>
            </a:endParaRPr>
          </a:p>
          <a:p>
            <a:pPr marL="279400" indent="-2667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78765" algn="l"/>
                <a:tab pos="279400" algn="l"/>
              </a:tabLst>
            </a:pPr>
            <a:r>
              <a:rPr sz="2200" spc="-15" dirty="0">
                <a:solidFill>
                  <a:srgbClr val="FFFFFF"/>
                </a:solidFill>
                <a:latin typeface="Calibri"/>
                <a:cs typeface="Calibri"/>
              </a:rPr>
              <a:t>Berat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jenis</a:t>
            </a:r>
            <a:r>
              <a:rPr sz="22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sama</a:t>
            </a:r>
            <a:endParaRPr sz="2200">
              <a:latin typeface="Calibri"/>
              <a:cs typeface="Calibri"/>
            </a:endParaRPr>
          </a:p>
          <a:p>
            <a:pPr marL="279400" indent="-266700">
              <a:lnSpc>
                <a:spcPct val="100000"/>
              </a:lnSpc>
              <a:buFont typeface="Arial"/>
              <a:buChar char="•"/>
              <a:tabLst>
                <a:tab pos="278765" algn="l"/>
                <a:tab pos="279400" algn="l"/>
              </a:tabLst>
            </a:pPr>
            <a:r>
              <a:rPr sz="2200" spc="-5" dirty="0">
                <a:solidFill>
                  <a:srgbClr val="FFFFFF"/>
                </a:solidFill>
                <a:latin typeface="Calibri"/>
                <a:cs typeface="Calibri"/>
              </a:rPr>
              <a:t>Luas penampang</a:t>
            </a:r>
            <a:r>
              <a:rPr sz="22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berbeda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715261" y="2370073"/>
            <a:ext cx="857250" cy="120650"/>
          </a:xfrm>
          <a:custGeom>
            <a:avLst/>
            <a:gdLst/>
            <a:ahLst/>
            <a:cxnLst/>
            <a:rect l="l" t="t" r="r" b="b"/>
            <a:pathLst>
              <a:path w="857250" h="120650">
                <a:moveTo>
                  <a:pt x="103124" y="0"/>
                </a:moveTo>
                <a:lnTo>
                  <a:pt x="96900" y="3555"/>
                </a:lnTo>
                <a:lnTo>
                  <a:pt x="0" y="59943"/>
                </a:lnTo>
                <a:lnTo>
                  <a:pt x="102869" y="120268"/>
                </a:lnTo>
                <a:lnTo>
                  <a:pt x="110870" y="118237"/>
                </a:lnTo>
                <a:lnTo>
                  <a:pt x="114426" y="112013"/>
                </a:lnTo>
                <a:lnTo>
                  <a:pt x="118110" y="105790"/>
                </a:lnTo>
                <a:lnTo>
                  <a:pt x="115950" y="97916"/>
                </a:lnTo>
                <a:lnTo>
                  <a:pt x="109855" y="94234"/>
                </a:lnTo>
                <a:lnTo>
                  <a:pt x="73603" y="72993"/>
                </a:lnTo>
                <a:lnTo>
                  <a:pt x="25654" y="72898"/>
                </a:lnTo>
                <a:lnTo>
                  <a:pt x="25654" y="46989"/>
                </a:lnTo>
                <a:lnTo>
                  <a:pt x="73899" y="46989"/>
                </a:lnTo>
                <a:lnTo>
                  <a:pt x="109981" y="26035"/>
                </a:lnTo>
                <a:lnTo>
                  <a:pt x="116205" y="22351"/>
                </a:lnTo>
                <a:lnTo>
                  <a:pt x="118237" y="14477"/>
                </a:lnTo>
                <a:lnTo>
                  <a:pt x="114681" y="8254"/>
                </a:lnTo>
                <a:lnTo>
                  <a:pt x="111125" y="2159"/>
                </a:lnTo>
                <a:lnTo>
                  <a:pt x="103124" y="0"/>
                </a:lnTo>
                <a:close/>
              </a:path>
              <a:path w="857250" h="120650">
                <a:moveTo>
                  <a:pt x="73735" y="47085"/>
                </a:moveTo>
                <a:lnTo>
                  <a:pt x="51462" y="60020"/>
                </a:lnTo>
                <a:lnTo>
                  <a:pt x="73603" y="72993"/>
                </a:lnTo>
                <a:lnTo>
                  <a:pt x="857250" y="74549"/>
                </a:lnTo>
                <a:lnTo>
                  <a:pt x="857250" y="48640"/>
                </a:lnTo>
                <a:lnTo>
                  <a:pt x="73735" y="47085"/>
                </a:lnTo>
                <a:close/>
              </a:path>
              <a:path w="857250" h="120650">
                <a:moveTo>
                  <a:pt x="25654" y="46989"/>
                </a:moveTo>
                <a:lnTo>
                  <a:pt x="25654" y="72898"/>
                </a:lnTo>
                <a:lnTo>
                  <a:pt x="73603" y="72993"/>
                </a:lnTo>
                <a:lnTo>
                  <a:pt x="70622" y="71247"/>
                </a:lnTo>
                <a:lnTo>
                  <a:pt x="32131" y="71247"/>
                </a:lnTo>
                <a:lnTo>
                  <a:pt x="32257" y="48767"/>
                </a:lnTo>
                <a:lnTo>
                  <a:pt x="70837" y="48767"/>
                </a:lnTo>
                <a:lnTo>
                  <a:pt x="73735" y="47085"/>
                </a:lnTo>
                <a:lnTo>
                  <a:pt x="25654" y="46989"/>
                </a:lnTo>
                <a:close/>
              </a:path>
              <a:path w="857250" h="120650">
                <a:moveTo>
                  <a:pt x="32257" y="48767"/>
                </a:moveTo>
                <a:lnTo>
                  <a:pt x="32131" y="71247"/>
                </a:lnTo>
                <a:lnTo>
                  <a:pt x="51462" y="60020"/>
                </a:lnTo>
                <a:lnTo>
                  <a:pt x="32257" y="48767"/>
                </a:lnTo>
                <a:close/>
              </a:path>
              <a:path w="857250" h="120650">
                <a:moveTo>
                  <a:pt x="51462" y="60020"/>
                </a:moveTo>
                <a:lnTo>
                  <a:pt x="32131" y="71247"/>
                </a:lnTo>
                <a:lnTo>
                  <a:pt x="70622" y="71247"/>
                </a:lnTo>
                <a:lnTo>
                  <a:pt x="51462" y="60020"/>
                </a:lnTo>
                <a:close/>
              </a:path>
              <a:path w="857250" h="120650">
                <a:moveTo>
                  <a:pt x="70837" y="48767"/>
                </a:moveTo>
                <a:lnTo>
                  <a:pt x="32257" y="48767"/>
                </a:lnTo>
                <a:lnTo>
                  <a:pt x="51462" y="60020"/>
                </a:lnTo>
                <a:lnTo>
                  <a:pt x="70837" y="48767"/>
                </a:lnTo>
                <a:close/>
              </a:path>
              <a:path w="857250" h="120650">
                <a:moveTo>
                  <a:pt x="73899" y="46989"/>
                </a:moveTo>
                <a:lnTo>
                  <a:pt x="25654" y="46989"/>
                </a:lnTo>
                <a:lnTo>
                  <a:pt x="73735" y="47085"/>
                </a:lnTo>
                <a:lnTo>
                  <a:pt x="73899" y="46989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715261" y="3726434"/>
            <a:ext cx="857250" cy="120650"/>
          </a:xfrm>
          <a:custGeom>
            <a:avLst/>
            <a:gdLst/>
            <a:ahLst/>
            <a:cxnLst/>
            <a:rect l="l" t="t" r="r" b="b"/>
            <a:pathLst>
              <a:path w="857250" h="120650">
                <a:moveTo>
                  <a:pt x="103124" y="0"/>
                </a:moveTo>
                <a:lnTo>
                  <a:pt x="96900" y="3556"/>
                </a:lnTo>
                <a:lnTo>
                  <a:pt x="0" y="59944"/>
                </a:lnTo>
                <a:lnTo>
                  <a:pt x="102869" y="120269"/>
                </a:lnTo>
                <a:lnTo>
                  <a:pt x="110870" y="118237"/>
                </a:lnTo>
                <a:lnTo>
                  <a:pt x="114426" y="112014"/>
                </a:lnTo>
                <a:lnTo>
                  <a:pt x="118110" y="105791"/>
                </a:lnTo>
                <a:lnTo>
                  <a:pt x="115950" y="97917"/>
                </a:lnTo>
                <a:lnTo>
                  <a:pt x="109855" y="94234"/>
                </a:lnTo>
                <a:lnTo>
                  <a:pt x="73590" y="72985"/>
                </a:lnTo>
                <a:lnTo>
                  <a:pt x="25654" y="72898"/>
                </a:lnTo>
                <a:lnTo>
                  <a:pt x="25654" y="46990"/>
                </a:lnTo>
                <a:lnTo>
                  <a:pt x="73899" y="46990"/>
                </a:lnTo>
                <a:lnTo>
                  <a:pt x="109981" y="26035"/>
                </a:lnTo>
                <a:lnTo>
                  <a:pt x="116205" y="22352"/>
                </a:lnTo>
                <a:lnTo>
                  <a:pt x="118237" y="14478"/>
                </a:lnTo>
                <a:lnTo>
                  <a:pt x="114681" y="8255"/>
                </a:lnTo>
                <a:lnTo>
                  <a:pt x="111125" y="2159"/>
                </a:lnTo>
                <a:lnTo>
                  <a:pt x="103124" y="0"/>
                </a:lnTo>
                <a:close/>
              </a:path>
              <a:path w="857250" h="120650">
                <a:moveTo>
                  <a:pt x="73747" y="47078"/>
                </a:moveTo>
                <a:lnTo>
                  <a:pt x="51462" y="60020"/>
                </a:lnTo>
                <a:lnTo>
                  <a:pt x="73590" y="72985"/>
                </a:lnTo>
                <a:lnTo>
                  <a:pt x="857250" y="74422"/>
                </a:lnTo>
                <a:lnTo>
                  <a:pt x="857250" y="48514"/>
                </a:lnTo>
                <a:lnTo>
                  <a:pt x="73747" y="47078"/>
                </a:lnTo>
                <a:close/>
              </a:path>
              <a:path w="857250" h="120650">
                <a:moveTo>
                  <a:pt x="25654" y="46990"/>
                </a:moveTo>
                <a:lnTo>
                  <a:pt x="25654" y="72898"/>
                </a:lnTo>
                <a:lnTo>
                  <a:pt x="73590" y="72985"/>
                </a:lnTo>
                <a:lnTo>
                  <a:pt x="70622" y="71247"/>
                </a:lnTo>
                <a:lnTo>
                  <a:pt x="32131" y="71247"/>
                </a:lnTo>
                <a:lnTo>
                  <a:pt x="32257" y="48768"/>
                </a:lnTo>
                <a:lnTo>
                  <a:pt x="70837" y="48768"/>
                </a:lnTo>
                <a:lnTo>
                  <a:pt x="73747" y="47078"/>
                </a:lnTo>
                <a:lnTo>
                  <a:pt x="25654" y="46990"/>
                </a:lnTo>
                <a:close/>
              </a:path>
              <a:path w="857250" h="120650">
                <a:moveTo>
                  <a:pt x="32257" y="48768"/>
                </a:moveTo>
                <a:lnTo>
                  <a:pt x="32131" y="71247"/>
                </a:lnTo>
                <a:lnTo>
                  <a:pt x="51462" y="60020"/>
                </a:lnTo>
                <a:lnTo>
                  <a:pt x="32257" y="48768"/>
                </a:lnTo>
                <a:close/>
              </a:path>
              <a:path w="857250" h="120650">
                <a:moveTo>
                  <a:pt x="51462" y="60020"/>
                </a:moveTo>
                <a:lnTo>
                  <a:pt x="32131" y="71247"/>
                </a:lnTo>
                <a:lnTo>
                  <a:pt x="70622" y="71247"/>
                </a:lnTo>
                <a:lnTo>
                  <a:pt x="51462" y="60020"/>
                </a:lnTo>
                <a:close/>
              </a:path>
              <a:path w="857250" h="120650">
                <a:moveTo>
                  <a:pt x="70837" y="48768"/>
                </a:moveTo>
                <a:lnTo>
                  <a:pt x="32257" y="48768"/>
                </a:lnTo>
                <a:lnTo>
                  <a:pt x="51462" y="60020"/>
                </a:lnTo>
                <a:lnTo>
                  <a:pt x="70837" y="48768"/>
                </a:lnTo>
                <a:close/>
              </a:path>
              <a:path w="857250" h="120650">
                <a:moveTo>
                  <a:pt x="73899" y="46990"/>
                </a:moveTo>
                <a:lnTo>
                  <a:pt x="25654" y="46990"/>
                </a:lnTo>
                <a:lnTo>
                  <a:pt x="73747" y="47078"/>
                </a:lnTo>
                <a:lnTo>
                  <a:pt x="73899" y="4699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87261" y="2442972"/>
            <a:ext cx="857885" cy="120650"/>
          </a:xfrm>
          <a:custGeom>
            <a:avLst/>
            <a:gdLst/>
            <a:ahLst/>
            <a:cxnLst/>
            <a:rect l="l" t="t" r="r" b="b"/>
            <a:pathLst>
              <a:path w="857884" h="120650">
                <a:moveTo>
                  <a:pt x="783720" y="73064"/>
                </a:moveTo>
                <a:lnTo>
                  <a:pt x="741044" y="97789"/>
                </a:lnTo>
                <a:lnTo>
                  <a:pt x="739013" y="105790"/>
                </a:lnTo>
                <a:lnTo>
                  <a:pt x="742568" y="111887"/>
                </a:lnTo>
                <a:lnTo>
                  <a:pt x="746252" y="118110"/>
                </a:lnTo>
                <a:lnTo>
                  <a:pt x="754126" y="120141"/>
                </a:lnTo>
                <a:lnTo>
                  <a:pt x="835086" y="73151"/>
                </a:lnTo>
                <a:lnTo>
                  <a:pt x="783720" y="73064"/>
                </a:lnTo>
                <a:close/>
              </a:path>
              <a:path w="857884" h="120650">
                <a:moveTo>
                  <a:pt x="805942" y="60158"/>
                </a:moveTo>
                <a:lnTo>
                  <a:pt x="783720" y="73064"/>
                </a:lnTo>
                <a:lnTo>
                  <a:pt x="831595" y="73151"/>
                </a:lnTo>
                <a:lnTo>
                  <a:pt x="831595" y="71374"/>
                </a:lnTo>
                <a:lnTo>
                  <a:pt x="825118" y="71374"/>
                </a:lnTo>
                <a:lnTo>
                  <a:pt x="805942" y="60158"/>
                </a:lnTo>
                <a:close/>
              </a:path>
              <a:path w="857884" h="120650">
                <a:moveTo>
                  <a:pt x="754380" y="0"/>
                </a:moveTo>
                <a:lnTo>
                  <a:pt x="746379" y="2031"/>
                </a:lnTo>
                <a:lnTo>
                  <a:pt x="742822" y="8127"/>
                </a:lnTo>
                <a:lnTo>
                  <a:pt x="739139" y="14350"/>
                </a:lnTo>
                <a:lnTo>
                  <a:pt x="741298" y="22351"/>
                </a:lnTo>
                <a:lnTo>
                  <a:pt x="783710" y="47156"/>
                </a:lnTo>
                <a:lnTo>
                  <a:pt x="831595" y="47243"/>
                </a:lnTo>
                <a:lnTo>
                  <a:pt x="831595" y="73151"/>
                </a:lnTo>
                <a:lnTo>
                  <a:pt x="835086" y="73151"/>
                </a:lnTo>
                <a:lnTo>
                  <a:pt x="857377" y="60198"/>
                </a:lnTo>
                <a:lnTo>
                  <a:pt x="754380" y="0"/>
                </a:lnTo>
                <a:close/>
              </a:path>
              <a:path w="857884" h="120650">
                <a:moveTo>
                  <a:pt x="0" y="45719"/>
                </a:moveTo>
                <a:lnTo>
                  <a:pt x="0" y="71627"/>
                </a:lnTo>
                <a:lnTo>
                  <a:pt x="783720" y="73064"/>
                </a:lnTo>
                <a:lnTo>
                  <a:pt x="805942" y="60158"/>
                </a:lnTo>
                <a:lnTo>
                  <a:pt x="783710" y="47156"/>
                </a:lnTo>
                <a:lnTo>
                  <a:pt x="0" y="45719"/>
                </a:lnTo>
                <a:close/>
              </a:path>
              <a:path w="857884" h="120650">
                <a:moveTo>
                  <a:pt x="825118" y="49022"/>
                </a:moveTo>
                <a:lnTo>
                  <a:pt x="805942" y="60158"/>
                </a:lnTo>
                <a:lnTo>
                  <a:pt x="825118" y="71374"/>
                </a:lnTo>
                <a:lnTo>
                  <a:pt x="825118" y="49022"/>
                </a:lnTo>
                <a:close/>
              </a:path>
              <a:path w="857884" h="120650">
                <a:moveTo>
                  <a:pt x="831595" y="49022"/>
                </a:moveTo>
                <a:lnTo>
                  <a:pt x="825118" y="49022"/>
                </a:lnTo>
                <a:lnTo>
                  <a:pt x="825118" y="71374"/>
                </a:lnTo>
                <a:lnTo>
                  <a:pt x="831595" y="71374"/>
                </a:lnTo>
                <a:lnTo>
                  <a:pt x="831595" y="49022"/>
                </a:lnTo>
                <a:close/>
              </a:path>
              <a:path w="857884" h="120650">
                <a:moveTo>
                  <a:pt x="783710" y="47156"/>
                </a:moveTo>
                <a:lnTo>
                  <a:pt x="805942" y="60158"/>
                </a:lnTo>
                <a:lnTo>
                  <a:pt x="825118" y="49022"/>
                </a:lnTo>
                <a:lnTo>
                  <a:pt x="831595" y="49022"/>
                </a:lnTo>
                <a:lnTo>
                  <a:pt x="831595" y="47243"/>
                </a:lnTo>
                <a:lnTo>
                  <a:pt x="783710" y="47156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44005" y="3727703"/>
            <a:ext cx="857250" cy="120650"/>
          </a:xfrm>
          <a:custGeom>
            <a:avLst/>
            <a:gdLst/>
            <a:ahLst/>
            <a:cxnLst/>
            <a:rect l="l" t="t" r="r" b="b"/>
            <a:pathLst>
              <a:path w="857250" h="120650">
                <a:moveTo>
                  <a:pt x="783720" y="73064"/>
                </a:moveTo>
                <a:lnTo>
                  <a:pt x="741045" y="97790"/>
                </a:lnTo>
                <a:lnTo>
                  <a:pt x="739013" y="105791"/>
                </a:lnTo>
                <a:lnTo>
                  <a:pt x="742569" y="111887"/>
                </a:lnTo>
                <a:lnTo>
                  <a:pt x="746251" y="118110"/>
                </a:lnTo>
                <a:lnTo>
                  <a:pt x="754126" y="120142"/>
                </a:lnTo>
                <a:lnTo>
                  <a:pt x="760349" y="116586"/>
                </a:lnTo>
                <a:lnTo>
                  <a:pt x="834988" y="73152"/>
                </a:lnTo>
                <a:lnTo>
                  <a:pt x="783720" y="73064"/>
                </a:lnTo>
                <a:close/>
              </a:path>
              <a:path w="857250" h="120650">
                <a:moveTo>
                  <a:pt x="805942" y="60158"/>
                </a:moveTo>
                <a:lnTo>
                  <a:pt x="783720" y="73064"/>
                </a:lnTo>
                <a:lnTo>
                  <a:pt x="831596" y="73152"/>
                </a:lnTo>
                <a:lnTo>
                  <a:pt x="831596" y="71374"/>
                </a:lnTo>
                <a:lnTo>
                  <a:pt x="825119" y="71374"/>
                </a:lnTo>
                <a:lnTo>
                  <a:pt x="805942" y="60158"/>
                </a:lnTo>
                <a:close/>
              </a:path>
              <a:path w="857250" h="120650">
                <a:moveTo>
                  <a:pt x="754379" y="0"/>
                </a:moveTo>
                <a:lnTo>
                  <a:pt x="746378" y="2032"/>
                </a:lnTo>
                <a:lnTo>
                  <a:pt x="742823" y="8128"/>
                </a:lnTo>
                <a:lnTo>
                  <a:pt x="739140" y="14351"/>
                </a:lnTo>
                <a:lnTo>
                  <a:pt x="741299" y="22352"/>
                </a:lnTo>
                <a:lnTo>
                  <a:pt x="783710" y="47156"/>
                </a:lnTo>
                <a:lnTo>
                  <a:pt x="831596" y="47244"/>
                </a:lnTo>
                <a:lnTo>
                  <a:pt x="831596" y="73152"/>
                </a:lnTo>
                <a:lnTo>
                  <a:pt x="834988" y="73152"/>
                </a:lnTo>
                <a:lnTo>
                  <a:pt x="857250" y="60198"/>
                </a:lnTo>
                <a:lnTo>
                  <a:pt x="754379" y="0"/>
                </a:lnTo>
                <a:close/>
              </a:path>
              <a:path w="857250" h="120650">
                <a:moveTo>
                  <a:pt x="0" y="45720"/>
                </a:moveTo>
                <a:lnTo>
                  <a:pt x="0" y="71628"/>
                </a:lnTo>
                <a:lnTo>
                  <a:pt x="783720" y="73064"/>
                </a:lnTo>
                <a:lnTo>
                  <a:pt x="805942" y="60158"/>
                </a:lnTo>
                <a:lnTo>
                  <a:pt x="783710" y="47156"/>
                </a:lnTo>
                <a:lnTo>
                  <a:pt x="0" y="45720"/>
                </a:lnTo>
                <a:close/>
              </a:path>
              <a:path w="857250" h="120650">
                <a:moveTo>
                  <a:pt x="825119" y="49022"/>
                </a:moveTo>
                <a:lnTo>
                  <a:pt x="805942" y="60158"/>
                </a:lnTo>
                <a:lnTo>
                  <a:pt x="825119" y="71374"/>
                </a:lnTo>
                <a:lnTo>
                  <a:pt x="825119" y="49022"/>
                </a:lnTo>
                <a:close/>
              </a:path>
              <a:path w="857250" h="120650">
                <a:moveTo>
                  <a:pt x="831596" y="49022"/>
                </a:moveTo>
                <a:lnTo>
                  <a:pt x="825119" y="49022"/>
                </a:lnTo>
                <a:lnTo>
                  <a:pt x="825119" y="71374"/>
                </a:lnTo>
                <a:lnTo>
                  <a:pt x="831596" y="71374"/>
                </a:lnTo>
                <a:lnTo>
                  <a:pt x="831596" y="49022"/>
                </a:lnTo>
                <a:close/>
              </a:path>
              <a:path w="857250" h="120650">
                <a:moveTo>
                  <a:pt x="783710" y="47156"/>
                </a:moveTo>
                <a:lnTo>
                  <a:pt x="805942" y="60158"/>
                </a:lnTo>
                <a:lnTo>
                  <a:pt x="825119" y="49022"/>
                </a:lnTo>
                <a:lnTo>
                  <a:pt x="831596" y="49022"/>
                </a:lnTo>
                <a:lnTo>
                  <a:pt x="831596" y="47244"/>
                </a:lnTo>
                <a:lnTo>
                  <a:pt x="783710" y="47156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05891" y="1504528"/>
            <a:ext cx="666750" cy="1026160"/>
          </a:xfrm>
          <a:prstGeom prst="rect">
            <a:avLst/>
          </a:prstGeom>
        </p:spPr>
        <p:txBody>
          <a:bodyPr vert="horz" wrap="square" lIns="0" tIns="1778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0"/>
              </a:spcBef>
            </a:pP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10</a:t>
            </a:r>
            <a:r>
              <a:rPr sz="2200" spc="-8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kN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10</a:t>
            </a:r>
            <a:r>
              <a:rPr sz="2200" spc="-8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kN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05891" y="3528186"/>
            <a:ext cx="6661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10</a:t>
            </a:r>
            <a:r>
              <a:rPr sz="2200" spc="-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kN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50835" y="1576095"/>
            <a:ext cx="666115" cy="1026160"/>
          </a:xfrm>
          <a:prstGeom prst="rect">
            <a:avLst/>
          </a:prstGeom>
        </p:spPr>
        <p:txBody>
          <a:bodyPr vert="horz" wrap="square" lIns="0" tIns="1778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0"/>
              </a:spcBef>
            </a:pP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10</a:t>
            </a:r>
            <a:r>
              <a:rPr sz="2200" spc="-9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kN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10</a:t>
            </a:r>
            <a:r>
              <a:rPr sz="2200" spc="-9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kN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50835" y="3599434"/>
            <a:ext cx="6661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10</a:t>
            </a:r>
            <a:r>
              <a:rPr sz="2200" spc="-8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200" spc="-5" dirty="0">
                <a:solidFill>
                  <a:srgbClr val="585858"/>
                </a:solidFill>
                <a:latin typeface="Calibri"/>
                <a:cs typeface="Calibri"/>
              </a:rPr>
              <a:t>kN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02273" y="5234178"/>
            <a:ext cx="1356360" cy="1001394"/>
          </a:xfrm>
          <a:custGeom>
            <a:avLst/>
            <a:gdLst/>
            <a:ahLst/>
            <a:cxnLst/>
            <a:rect l="l" t="t" r="r" b="b"/>
            <a:pathLst>
              <a:path w="1356359" h="1001395">
                <a:moveTo>
                  <a:pt x="0" y="1001268"/>
                </a:moveTo>
                <a:lnTo>
                  <a:pt x="1356359" y="1001268"/>
                </a:lnTo>
                <a:lnTo>
                  <a:pt x="1356359" y="0"/>
                </a:lnTo>
                <a:lnTo>
                  <a:pt x="0" y="0"/>
                </a:lnTo>
                <a:lnTo>
                  <a:pt x="0" y="1001268"/>
                </a:lnTo>
                <a:close/>
              </a:path>
            </a:pathLst>
          </a:custGeom>
          <a:ln w="25907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15389" y="5215890"/>
            <a:ext cx="4144010" cy="1071880"/>
          </a:xfrm>
          <a:custGeom>
            <a:avLst/>
            <a:gdLst/>
            <a:ahLst/>
            <a:cxnLst/>
            <a:rect l="l" t="t" r="r" b="b"/>
            <a:pathLst>
              <a:path w="4144010" h="1071879">
                <a:moveTo>
                  <a:pt x="0" y="1071372"/>
                </a:moveTo>
                <a:lnTo>
                  <a:pt x="4143755" y="1071372"/>
                </a:lnTo>
                <a:lnTo>
                  <a:pt x="4143755" y="0"/>
                </a:lnTo>
                <a:lnTo>
                  <a:pt x="0" y="0"/>
                </a:lnTo>
                <a:lnTo>
                  <a:pt x="0" y="1071372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19246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Problem</a:t>
            </a:r>
            <a:r>
              <a:rPr spc="-90" dirty="0"/>
              <a:t> </a:t>
            </a:r>
            <a:r>
              <a:rPr dirty="0"/>
              <a:t>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07465" y="3868369"/>
            <a:ext cx="245237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luas</a:t>
            </a:r>
            <a:r>
              <a:rPr sz="2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penampang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lebih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besar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57878" y="4001261"/>
            <a:ext cx="1001394" cy="571500"/>
          </a:xfrm>
          <a:custGeom>
            <a:avLst/>
            <a:gdLst/>
            <a:ahLst/>
            <a:cxnLst/>
            <a:rect l="l" t="t" r="r" b="b"/>
            <a:pathLst>
              <a:path w="1001395" h="571500">
                <a:moveTo>
                  <a:pt x="715518" y="0"/>
                </a:moveTo>
                <a:lnTo>
                  <a:pt x="715518" y="142875"/>
                </a:lnTo>
                <a:lnTo>
                  <a:pt x="0" y="142875"/>
                </a:lnTo>
                <a:lnTo>
                  <a:pt x="0" y="428625"/>
                </a:lnTo>
                <a:lnTo>
                  <a:pt x="715518" y="428625"/>
                </a:lnTo>
                <a:lnTo>
                  <a:pt x="715518" y="571500"/>
                </a:lnTo>
                <a:lnTo>
                  <a:pt x="1001268" y="285750"/>
                </a:lnTo>
                <a:lnTo>
                  <a:pt x="715518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57878" y="4001261"/>
            <a:ext cx="1001394" cy="571500"/>
          </a:xfrm>
          <a:custGeom>
            <a:avLst/>
            <a:gdLst/>
            <a:ahLst/>
            <a:cxnLst/>
            <a:rect l="l" t="t" r="r" b="b"/>
            <a:pathLst>
              <a:path w="1001395" h="571500">
                <a:moveTo>
                  <a:pt x="0" y="142875"/>
                </a:moveTo>
                <a:lnTo>
                  <a:pt x="715518" y="142875"/>
                </a:lnTo>
                <a:lnTo>
                  <a:pt x="715518" y="0"/>
                </a:lnTo>
                <a:lnTo>
                  <a:pt x="1001268" y="285750"/>
                </a:lnTo>
                <a:lnTo>
                  <a:pt x="715518" y="571500"/>
                </a:lnTo>
                <a:lnTo>
                  <a:pt x="715518" y="428625"/>
                </a:lnTo>
                <a:lnTo>
                  <a:pt x="0" y="428625"/>
                </a:lnTo>
                <a:lnTo>
                  <a:pt x="0" y="142875"/>
                </a:lnTo>
                <a:close/>
              </a:path>
            </a:pathLst>
          </a:custGeom>
          <a:ln w="25907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937630" y="3940302"/>
            <a:ext cx="241490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menahan</a:t>
            </a:r>
            <a:r>
              <a:rPr sz="2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45" dirty="0">
                <a:solidFill>
                  <a:srgbClr val="FFFFFF"/>
                </a:solidFill>
                <a:latin typeface="Calibri"/>
                <a:cs typeface="Calibri"/>
              </a:rPr>
              <a:t>gaya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lebih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besar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1868" y="1205146"/>
            <a:ext cx="6810375" cy="2359025"/>
          </a:xfrm>
          <a:prstGeom prst="rect">
            <a:avLst/>
          </a:prstGeom>
        </p:spPr>
        <p:txBody>
          <a:bodyPr vert="horz" wrap="square" lIns="0" tIns="163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sz="3000" b="1" spc="-25" dirty="0">
                <a:solidFill>
                  <a:srgbClr val="FFFFFF"/>
                </a:solidFill>
                <a:latin typeface="Calibri"/>
                <a:cs typeface="Calibri"/>
              </a:rPr>
              <a:t>Pertanyaan</a:t>
            </a:r>
            <a:r>
              <a:rPr sz="3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3000">
              <a:latin typeface="Calibri"/>
              <a:cs typeface="Calibri"/>
            </a:endParaRPr>
          </a:p>
          <a:p>
            <a:pPr marL="655320" marR="317500">
              <a:lnSpc>
                <a:spcPts val="3240"/>
              </a:lnSpc>
              <a:spcBef>
                <a:spcPts val="1595"/>
              </a:spcBef>
            </a:pP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Apakah </a:t>
            </a:r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batang </a:t>
            </a:r>
            <a:r>
              <a:rPr sz="3000" spc="-25" dirty="0">
                <a:solidFill>
                  <a:srgbClr val="FFFFFF"/>
                </a:solidFill>
                <a:latin typeface="Calibri"/>
                <a:cs typeface="Calibri"/>
              </a:rPr>
              <a:t>kedua </a:t>
            </a:r>
            <a:r>
              <a:rPr sz="3000" spc="-20" dirty="0">
                <a:solidFill>
                  <a:srgbClr val="FFFFFF"/>
                </a:solidFill>
                <a:latin typeface="Calibri"/>
                <a:cs typeface="Calibri"/>
              </a:rPr>
              <a:t>juga </a:t>
            </a:r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akan </a:t>
            </a:r>
            <a:r>
              <a:rPr sz="3000" spc="-5" dirty="0">
                <a:solidFill>
                  <a:srgbClr val="FFFFFF"/>
                </a:solidFill>
                <a:latin typeface="Calibri"/>
                <a:cs typeface="Calibri"/>
              </a:rPr>
              <a:t>putus  akibat </a:t>
            </a: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beban </a:t>
            </a:r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3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FFFFFF"/>
                </a:solidFill>
                <a:latin typeface="Calibri"/>
                <a:cs typeface="Calibri"/>
              </a:rPr>
              <a:t>sama?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10"/>
              </a:spcBef>
              <a:tabLst>
                <a:tab pos="2084070" algn="l"/>
              </a:tabLst>
            </a:pPr>
            <a:r>
              <a:rPr sz="4500" b="1" spc="-22" baseline="1851" dirty="0">
                <a:solidFill>
                  <a:srgbClr val="FFFFFF"/>
                </a:solidFill>
                <a:latin typeface="Calibri"/>
                <a:cs typeface="Calibri"/>
              </a:rPr>
              <a:t>Jawaban</a:t>
            </a:r>
            <a:r>
              <a:rPr sz="4500" b="1" baseline="1851" dirty="0">
                <a:solidFill>
                  <a:srgbClr val="FFFFFF"/>
                </a:solidFill>
                <a:latin typeface="Calibri"/>
                <a:cs typeface="Calibri"/>
              </a:rPr>
              <a:t> :	</a:t>
            </a:r>
            <a:r>
              <a:rPr sz="3000" spc="-5" dirty="0">
                <a:solidFill>
                  <a:srgbClr val="FFFFFF"/>
                </a:solidFill>
                <a:latin typeface="Calibri"/>
                <a:cs typeface="Calibri"/>
              </a:rPr>
              <a:t>Tidak. </a:t>
            </a: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Batang </a:t>
            </a:r>
            <a:r>
              <a:rPr sz="3000" spc="-25" dirty="0">
                <a:solidFill>
                  <a:srgbClr val="FFFFFF"/>
                </a:solidFill>
                <a:latin typeface="Calibri"/>
                <a:cs typeface="Calibri"/>
              </a:rPr>
              <a:t>kedua </a:t>
            </a:r>
            <a:r>
              <a:rPr sz="3000" spc="-5" dirty="0">
                <a:solidFill>
                  <a:srgbClr val="FFFFFF"/>
                </a:solidFill>
                <a:latin typeface="Calibri"/>
                <a:cs typeface="Calibri"/>
              </a:rPr>
              <a:t>lebih</a:t>
            </a:r>
            <a:r>
              <a:rPr sz="3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Calibri"/>
                <a:cs typeface="Calibri"/>
              </a:rPr>
              <a:t>kuat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01724" y="5358384"/>
            <a:ext cx="1112520" cy="8656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673095" y="5571744"/>
            <a:ext cx="370331" cy="495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22092" y="5585459"/>
            <a:ext cx="1978152" cy="4831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43244" y="5305044"/>
            <a:ext cx="262127" cy="8884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858000" y="5519928"/>
            <a:ext cx="417575" cy="4175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29755" y="5591555"/>
            <a:ext cx="312420" cy="417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03855" y="1655123"/>
            <a:ext cx="459740" cy="474345"/>
          </a:xfrm>
          <a:custGeom>
            <a:avLst/>
            <a:gdLst/>
            <a:ahLst/>
            <a:cxnLst/>
            <a:rect l="l" t="t" r="r" b="b"/>
            <a:pathLst>
              <a:path w="459739" h="474344">
                <a:moveTo>
                  <a:pt x="0" y="307533"/>
                </a:moveTo>
                <a:lnTo>
                  <a:pt x="83185" y="474284"/>
                </a:lnTo>
                <a:lnTo>
                  <a:pt x="259333" y="386146"/>
                </a:lnTo>
                <a:lnTo>
                  <a:pt x="194437" y="366461"/>
                </a:lnTo>
                <a:lnTo>
                  <a:pt x="212615" y="327218"/>
                </a:lnTo>
                <a:lnTo>
                  <a:pt x="64896" y="327218"/>
                </a:lnTo>
                <a:lnTo>
                  <a:pt x="0" y="307533"/>
                </a:lnTo>
                <a:close/>
              </a:path>
              <a:path w="459739" h="474344">
                <a:moveTo>
                  <a:pt x="373950" y="0"/>
                </a:moveTo>
                <a:lnTo>
                  <a:pt x="312991" y="13124"/>
                </a:lnTo>
                <a:lnTo>
                  <a:pt x="248693" y="54575"/>
                </a:lnTo>
                <a:lnTo>
                  <a:pt x="216202" y="85246"/>
                </a:lnTo>
                <a:lnTo>
                  <a:pt x="183969" y="122186"/>
                </a:lnTo>
                <a:lnTo>
                  <a:pt x="152358" y="165124"/>
                </a:lnTo>
                <a:lnTo>
                  <a:pt x="121732" y="213789"/>
                </a:lnTo>
                <a:lnTo>
                  <a:pt x="92457" y="267911"/>
                </a:lnTo>
                <a:lnTo>
                  <a:pt x="64896" y="327218"/>
                </a:lnTo>
                <a:lnTo>
                  <a:pt x="212615" y="327218"/>
                </a:lnTo>
                <a:lnTo>
                  <a:pt x="219782" y="311748"/>
                </a:lnTo>
                <a:lnTo>
                  <a:pt x="246851" y="260964"/>
                </a:lnTo>
                <a:lnTo>
                  <a:pt x="275345" y="214475"/>
                </a:lnTo>
                <a:lnTo>
                  <a:pt x="304964" y="172647"/>
                </a:lnTo>
                <a:lnTo>
                  <a:pt x="335411" y="135842"/>
                </a:lnTo>
                <a:lnTo>
                  <a:pt x="366385" y="104428"/>
                </a:lnTo>
                <a:lnTo>
                  <a:pt x="397588" y="78767"/>
                </a:lnTo>
                <a:lnTo>
                  <a:pt x="459486" y="46167"/>
                </a:lnTo>
                <a:lnTo>
                  <a:pt x="457326" y="43373"/>
                </a:lnTo>
                <a:lnTo>
                  <a:pt x="455041" y="40706"/>
                </a:lnTo>
                <a:lnTo>
                  <a:pt x="452755" y="38166"/>
                </a:lnTo>
                <a:lnTo>
                  <a:pt x="428657" y="17369"/>
                </a:lnTo>
                <a:lnTo>
                  <a:pt x="402267" y="4737"/>
                </a:lnTo>
                <a:lnTo>
                  <a:pt x="37395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05176" y="1659763"/>
            <a:ext cx="247650" cy="626745"/>
          </a:xfrm>
          <a:custGeom>
            <a:avLst/>
            <a:gdLst/>
            <a:ahLst/>
            <a:cxnLst/>
            <a:rect l="l" t="t" r="r" b="b"/>
            <a:pathLst>
              <a:path w="247650" h="626744">
                <a:moveTo>
                  <a:pt x="0" y="0"/>
                </a:moveTo>
                <a:lnTo>
                  <a:pt x="47619" y="29402"/>
                </a:lnTo>
                <a:lnTo>
                  <a:pt x="83306" y="82823"/>
                </a:lnTo>
                <a:lnTo>
                  <a:pt x="106652" y="156737"/>
                </a:lnTo>
                <a:lnTo>
                  <a:pt x="113569" y="200279"/>
                </a:lnTo>
                <a:lnTo>
                  <a:pt x="117248" y="247622"/>
                </a:lnTo>
                <a:lnTo>
                  <a:pt x="117638" y="298327"/>
                </a:lnTo>
                <a:lnTo>
                  <a:pt x="114686" y="351954"/>
                </a:lnTo>
                <a:lnTo>
                  <a:pt x="108343" y="408062"/>
                </a:lnTo>
                <a:lnTo>
                  <a:pt x="98557" y="466210"/>
                </a:lnTo>
                <a:lnTo>
                  <a:pt x="85278" y="525959"/>
                </a:lnTo>
                <a:lnTo>
                  <a:pt x="68453" y="586866"/>
                </a:lnTo>
                <a:lnTo>
                  <a:pt x="198119" y="626237"/>
                </a:lnTo>
                <a:lnTo>
                  <a:pt x="214943" y="565303"/>
                </a:lnTo>
                <a:lnTo>
                  <a:pt x="228218" y="505533"/>
                </a:lnTo>
                <a:lnTo>
                  <a:pt x="237997" y="447367"/>
                </a:lnTo>
                <a:lnTo>
                  <a:pt x="244331" y="391244"/>
                </a:lnTo>
                <a:lnTo>
                  <a:pt x="247273" y="337604"/>
                </a:lnTo>
                <a:lnTo>
                  <a:pt x="246875" y="286889"/>
                </a:lnTo>
                <a:lnTo>
                  <a:pt x="243189" y="239537"/>
                </a:lnTo>
                <a:lnTo>
                  <a:pt x="236265" y="195990"/>
                </a:lnTo>
                <a:lnTo>
                  <a:pt x="226158" y="156687"/>
                </a:lnTo>
                <a:lnTo>
                  <a:pt x="196596" y="92575"/>
                </a:lnTo>
                <a:lnTo>
                  <a:pt x="154919" y="50722"/>
                </a:lnTo>
                <a:lnTo>
                  <a:pt x="129667" y="39242"/>
                </a:lnTo>
                <a:lnTo>
                  <a:pt x="0" y="0"/>
                </a:lnTo>
                <a:close/>
              </a:path>
            </a:pathLst>
          </a:custGeom>
          <a:solidFill>
            <a:srgbClr val="4068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03855" y="1655250"/>
            <a:ext cx="648970" cy="631190"/>
          </a:xfrm>
          <a:custGeom>
            <a:avLst/>
            <a:gdLst/>
            <a:ahLst/>
            <a:cxnLst/>
            <a:rect l="l" t="t" r="r" b="b"/>
            <a:pathLst>
              <a:path w="648969" h="631189">
                <a:moveTo>
                  <a:pt x="459486" y="46041"/>
                </a:moveTo>
                <a:lnTo>
                  <a:pt x="397588" y="78640"/>
                </a:lnTo>
                <a:lnTo>
                  <a:pt x="366385" y="104301"/>
                </a:lnTo>
                <a:lnTo>
                  <a:pt x="335411" y="135716"/>
                </a:lnTo>
                <a:lnTo>
                  <a:pt x="304964" y="172520"/>
                </a:lnTo>
                <a:lnTo>
                  <a:pt x="275345" y="214349"/>
                </a:lnTo>
                <a:lnTo>
                  <a:pt x="246851" y="260837"/>
                </a:lnTo>
                <a:lnTo>
                  <a:pt x="219782" y="311621"/>
                </a:lnTo>
                <a:lnTo>
                  <a:pt x="194437" y="366335"/>
                </a:lnTo>
                <a:lnTo>
                  <a:pt x="259333" y="386020"/>
                </a:lnTo>
                <a:lnTo>
                  <a:pt x="83185" y="474158"/>
                </a:lnTo>
                <a:lnTo>
                  <a:pt x="0" y="307407"/>
                </a:lnTo>
                <a:lnTo>
                  <a:pt x="64896" y="327092"/>
                </a:lnTo>
                <a:lnTo>
                  <a:pt x="91854" y="269038"/>
                </a:lnTo>
                <a:lnTo>
                  <a:pt x="120603" y="215708"/>
                </a:lnTo>
                <a:lnTo>
                  <a:pt x="150788" y="167443"/>
                </a:lnTo>
                <a:lnTo>
                  <a:pt x="182054" y="124582"/>
                </a:lnTo>
                <a:lnTo>
                  <a:pt x="214046" y="87467"/>
                </a:lnTo>
                <a:lnTo>
                  <a:pt x="246408" y="56439"/>
                </a:lnTo>
                <a:lnTo>
                  <a:pt x="278783" y="31837"/>
                </a:lnTo>
                <a:lnTo>
                  <a:pt x="342156" y="3277"/>
                </a:lnTo>
                <a:lnTo>
                  <a:pt x="372442" y="0"/>
                </a:lnTo>
                <a:lnTo>
                  <a:pt x="401319" y="4512"/>
                </a:lnTo>
                <a:lnTo>
                  <a:pt x="530987" y="43755"/>
                </a:lnTo>
                <a:lnTo>
                  <a:pt x="578566" y="73158"/>
                </a:lnTo>
                <a:lnTo>
                  <a:pt x="614237" y="126581"/>
                </a:lnTo>
                <a:lnTo>
                  <a:pt x="637585" y="200502"/>
                </a:lnTo>
                <a:lnTo>
                  <a:pt x="644509" y="244050"/>
                </a:lnTo>
                <a:lnTo>
                  <a:pt x="648195" y="291401"/>
                </a:lnTo>
                <a:lnTo>
                  <a:pt x="648593" y="342117"/>
                </a:lnTo>
                <a:lnTo>
                  <a:pt x="645651" y="395756"/>
                </a:lnTo>
                <a:lnTo>
                  <a:pt x="639317" y="451879"/>
                </a:lnTo>
                <a:lnTo>
                  <a:pt x="629538" y="510045"/>
                </a:lnTo>
                <a:lnTo>
                  <a:pt x="616263" y="569815"/>
                </a:lnTo>
                <a:lnTo>
                  <a:pt x="599439" y="630749"/>
                </a:lnTo>
                <a:lnTo>
                  <a:pt x="469773" y="591379"/>
                </a:lnTo>
                <a:lnTo>
                  <a:pt x="486598" y="530471"/>
                </a:lnTo>
                <a:lnTo>
                  <a:pt x="499877" y="470722"/>
                </a:lnTo>
                <a:lnTo>
                  <a:pt x="509663" y="412574"/>
                </a:lnTo>
                <a:lnTo>
                  <a:pt x="516006" y="356467"/>
                </a:lnTo>
                <a:lnTo>
                  <a:pt x="518958" y="302840"/>
                </a:lnTo>
                <a:lnTo>
                  <a:pt x="518568" y="252134"/>
                </a:lnTo>
                <a:lnTo>
                  <a:pt x="514889" y="204791"/>
                </a:lnTo>
                <a:lnTo>
                  <a:pt x="507972" y="161249"/>
                </a:lnTo>
                <a:lnTo>
                  <a:pt x="497867" y="121951"/>
                </a:lnTo>
                <a:lnTo>
                  <a:pt x="468299" y="57843"/>
                </a:lnTo>
                <a:lnTo>
                  <a:pt x="426595" y="15991"/>
                </a:lnTo>
                <a:lnTo>
                  <a:pt x="401319" y="4512"/>
                </a:lnTo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19246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Problem</a:t>
            </a:r>
            <a:r>
              <a:rPr spc="-90" dirty="0"/>
              <a:t> </a:t>
            </a:r>
            <a:r>
              <a:rPr dirty="0"/>
              <a:t>2</a:t>
            </a:r>
          </a:p>
        </p:txBody>
      </p:sp>
      <p:sp>
        <p:nvSpPr>
          <p:cNvPr id="6" name="object 6"/>
          <p:cNvSpPr/>
          <p:nvPr/>
        </p:nvSpPr>
        <p:spPr>
          <a:xfrm>
            <a:off x="2732785" y="1930145"/>
            <a:ext cx="3197860" cy="142240"/>
          </a:xfrm>
          <a:custGeom>
            <a:avLst/>
            <a:gdLst/>
            <a:ahLst/>
            <a:cxnLst/>
            <a:rect l="l" t="t" r="r" b="b"/>
            <a:pathLst>
              <a:path w="3197860" h="142239">
                <a:moveTo>
                  <a:pt x="3180079" y="0"/>
                </a:moveTo>
                <a:lnTo>
                  <a:pt x="0" y="0"/>
                </a:lnTo>
                <a:lnTo>
                  <a:pt x="6883" y="5572"/>
                </a:lnTo>
                <a:lnTo>
                  <a:pt x="12493" y="20764"/>
                </a:lnTo>
                <a:lnTo>
                  <a:pt x="16269" y="43291"/>
                </a:lnTo>
                <a:lnTo>
                  <a:pt x="17652" y="70865"/>
                </a:lnTo>
                <a:lnTo>
                  <a:pt x="16269" y="98440"/>
                </a:lnTo>
                <a:lnTo>
                  <a:pt x="12493" y="120967"/>
                </a:lnTo>
                <a:lnTo>
                  <a:pt x="6883" y="136159"/>
                </a:lnTo>
                <a:lnTo>
                  <a:pt x="0" y="141731"/>
                </a:lnTo>
                <a:lnTo>
                  <a:pt x="3180079" y="141731"/>
                </a:lnTo>
                <a:lnTo>
                  <a:pt x="3187037" y="136159"/>
                </a:lnTo>
                <a:lnTo>
                  <a:pt x="3192684" y="120967"/>
                </a:lnTo>
                <a:lnTo>
                  <a:pt x="3196474" y="98440"/>
                </a:lnTo>
                <a:lnTo>
                  <a:pt x="3197860" y="70865"/>
                </a:lnTo>
                <a:lnTo>
                  <a:pt x="3196474" y="43291"/>
                </a:lnTo>
                <a:lnTo>
                  <a:pt x="3192684" y="20764"/>
                </a:lnTo>
                <a:lnTo>
                  <a:pt x="3187037" y="5572"/>
                </a:lnTo>
                <a:lnTo>
                  <a:pt x="318007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15005" y="1930145"/>
            <a:ext cx="35560" cy="142240"/>
          </a:xfrm>
          <a:custGeom>
            <a:avLst/>
            <a:gdLst/>
            <a:ahLst/>
            <a:cxnLst/>
            <a:rect l="l" t="t" r="r" b="b"/>
            <a:pathLst>
              <a:path w="35560" h="142239">
                <a:moveTo>
                  <a:pt x="17780" y="0"/>
                </a:moveTo>
                <a:lnTo>
                  <a:pt x="10822" y="5572"/>
                </a:lnTo>
                <a:lnTo>
                  <a:pt x="5175" y="20764"/>
                </a:lnTo>
                <a:lnTo>
                  <a:pt x="1385" y="43291"/>
                </a:lnTo>
                <a:lnTo>
                  <a:pt x="0" y="70865"/>
                </a:lnTo>
                <a:lnTo>
                  <a:pt x="1385" y="98440"/>
                </a:lnTo>
                <a:lnTo>
                  <a:pt x="5175" y="120967"/>
                </a:lnTo>
                <a:lnTo>
                  <a:pt x="10822" y="136159"/>
                </a:lnTo>
                <a:lnTo>
                  <a:pt x="17780" y="141731"/>
                </a:lnTo>
                <a:lnTo>
                  <a:pt x="24663" y="136159"/>
                </a:lnTo>
                <a:lnTo>
                  <a:pt x="30273" y="120967"/>
                </a:lnTo>
                <a:lnTo>
                  <a:pt x="34049" y="98440"/>
                </a:lnTo>
                <a:lnTo>
                  <a:pt x="35432" y="70865"/>
                </a:lnTo>
                <a:lnTo>
                  <a:pt x="34049" y="43291"/>
                </a:lnTo>
                <a:lnTo>
                  <a:pt x="30273" y="20764"/>
                </a:lnTo>
                <a:lnTo>
                  <a:pt x="24663" y="5572"/>
                </a:lnTo>
                <a:lnTo>
                  <a:pt x="17780" y="0"/>
                </a:lnTo>
                <a:close/>
              </a:path>
            </a:pathLst>
          </a:custGeom>
          <a:solidFill>
            <a:srgbClr val="94B3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15005" y="1930145"/>
            <a:ext cx="35560" cy="142240"/>
          </a:xfrm>
          <a:custGeom>
            <a:avLst/>
            <a:gdLst/>
            <a:ahLst/>
            <a:cxnLst/>
            <a:rect l="l" t="t" r="r" b="b"/>
            <a:pathLst>
              <a:path w="35560" h="142239">
                <a:moveTo>
                  <a:pt x="17780" y="0"/>
                </a:moveTo>
                <a:lnTo>
                  <a:pt x="24663" y="5572"/>
                </a:lnTo>
                <a:lnTo>
                  <a:pt x="30273" y="20764"/>
                </a:lnTo>
                <a:lnTo>
                  <a:pt x="34049" y="43291"/>
                </a:lnTo>
                <a:lnTo>
                  <a:pt x="35432" y="70865"/>
                </a:lnTo>
                <a:lnTo>
                  <a:pt x="34049" y="98440"/>
                </a:lnTo>
                <a:lnTo>
                  <a:pt x="30273" y="120967"/>
                </a:lnTo>
                <a:lnTo>
                  <a:pt x="24663" y="136159"/>
                </a:lnTo>
                <a:lnTo>
                  <a:pt x="17780" y="141731"/>
                </a:lnTo>
                <a:lnTo>
                  <a:pt x="10822" y="136159"/>
                </a:lnTo>
                <a:lnTo>
                  <a:pt x="5175" y="120967"/>
                </a:lnTo>
                <a:lnTo>
                  <a:pt x="1385" y="98440"/>
                </a:lnTo>
                <a:lnTo>
                  <a:pt x="0" y="70865"/>
                </a:lnTo>
                <a:lnTo>
                  <a:pt x="1385" y="43291"/>
                </a:lnTo>
                <a:lnTo>
                  <a:pt x="5175" y="20764"/>
                </a:lnTo>
                <a:lnTo>
                  <a:pt x="10822" y="5572"/>
                </a:lnTo>
                <a:lnTo>
                  <a:pt x="17780" y="0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32785" y="1930145"/>
            <a:ext cx="3197860" cy="142240"/>
          </a:xfrm>
          <a:custGeom>
            <a:avLst/>
            <a:gdLst/>
            <a:ahLst/>
            <a:cxnLst/>
            <a:rect l="l" t="t" r="r" b="b"/>
            <a:pathLst>
              <a:path w="3197860" h="142239">
                <a:moveTo>
                  <a:pt x="0" y="0"/>
                </a:moveTo>
                <a:lnTo>
                  <a:pt x="3180079" y="0"/>
                </a:lnTo>
                <a:lnTo>
                  <a:pt x="3187037" y="5572"/>
                </a:lnTo>
                <a:lnTo>
                  <a:pt x="3192684" y="20764"/>
                </a:lnTo>
                <a:lnTo>
                  <a:pt x="3196474" y="43291"/>
                </a:lnTo>
                <a:lnTo>
                  <a:pt x="3197860" y="70865"/>
                </a:lnTo>
                <a:lnTo>
                  <a:pt x="3196474" y="98440"/>
                </a:lnTo>
                <a:lnTo>
                  <a:pt x="3192684" y="120967"/>
                </a:lnTo>
                <a:lnTo>
                  <a:pt x="3187037" y="136159"/>
                </a:lnTo>
                <a:lnTo>
                  <a:pt x="3180079" y="141731"/>
                </a:lnTo>
                <a:lnTo>
                  <a:pt x="0" y="141731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97778" y="1698468"/>
            <a:ext cx="652780" cy="323215"/>
          </a:xfrm>
          <a:custGeom>
            <a:avLst/>
            <a:gdLst/>
            <a:ahLst/>
            <a:cxnLst/>
            <a:rect l="l" t="t" r="r" b="b"/>
            <a:pathLst>
              <a:path w="652779" h="323214">
                <a:moveTo>
                  <a:pt x="511555" y="108585"/>
                </a:moveTo>
                <a:lnTo>
                  <a:pt x="127690" y="108585"/>
                </a:lnTo>
                <a:lnTo>
                  <a:pt x="171134" y="114154"/>
                </a:lnTo>
                <a:lnTo>
                  <a:pt x="218157" y="125699"/>
                </a:lnTo>
                <a:lnTo>
                  <a:pt x="268245" y="143095"/>
                </a:lnTo>
                <a:lnTo>
                  <a:pt x="320883" y="166214"/>
                </a:lnTo>
                <a:lnTo>
                  <a:pt x="375556" y="194928"/>
                </a:lnTo>
                <a:lnTo>
                  <a:pt x="431750" y="229110"/>
                </a:lnTo>
                <a:lnTo>
                  <a:pt x="488950" y="268635"/>
                </a:lnTo>
                <a:lnTo>
                  <a:pt x="439293" y="322991"/>
                </a:lnTo>
                <a:lnTo>
                  <a:pt x="652653" y="308005"/>
                </a:lnTo>
                <a:lnTo>
                  <a:pt x="641965" y="160050"/>
                </a:lnTo>
                <a:lnTo>
                  <a:pt x="588391" y="160050"/>
                </a:lnTo>
                <a:lnTo>
                  <a:pt x="531188" y="120525"/>
                </a:lnTo>
                <a:lnTo>
                  <a:pt x="511555" y="108585"/>
                </a:lnTo>
                <a:close/>
              </a:path>
              <a:path w="652779" h="323214">
                <a:moveTo>
                  <a:pt x="638048" y="105821"/>
                </a:moveTo>
                <a:lnTo>
                  <a:pt x="588391" y="160050"/>
                </a:lnTo>
                <a:lnTo>
                  <a:pt x="641965" y="160050"/>
                </a:lnTo>
                <a:lnTo>
                  <a:pt x="638048" y="105821"/>
                </a:lnTo>
                <a:close/>
              </a:path>
              <a:path w="652779" h="323214">
                <a:moveTo>
                  <a:pt x="227074" y="0"/>
                </a:moveTo>
                <a:lnTo>
                  <a:pt x="187725" y="535"/>
                </a:lnTo>
                <a:lnTo>
                  <a:pt x="123392" y="20425"/>
                </a:lnTo>
                <a:lnTo>
                  <a:pt x="0" y="148620"/>
                </a:lnTo>
                <a:lnTo>
                  <a:pt x="23980" y="129010"/>
                </a:lnTo>
                <a:lnTo>
                  <a:pt x="53598" y="115886"/>
                </a:lnTo>
                <a:lnTo>
                  <a:pt x="88339" y="109120"/>
                </a:lnTo>
                <a:lnTo>
                  <a:pt x="127690" y="108585"/>
                </a:lnTo>
                <a:lnTo>
                  <a:pt x="511555" y="108585"/>
                </a:lnTo>
                <a:lnTo>
                  <a:pt x="474987" y="86343"/>
                </a:lnTo>
                <a:lnTo>
                  <a:pt x="420303" y="57629"/>
                </a:lnTo>
                <a:lnTo>
                  <a:pt x="367654" y="34510"/>
                </a:lnTo>
                <a:lnTo>
                  <a:pt x="317555" y="17114"/>
                </a:lnTo>
                <a:lnTo>
                  <a:pt x="270523" y="5569"/>
                </a:lnTo>
                <a:lnTo>
                  <a:pt x="22707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66645" y="1810511"/>
            <a:ext cx="396875" cy="618490"/>
          </a:xfrm>
          <a:custGeom>
            <a:avLst/>
            <a:gdLst/>
            <a:ahLst/>
            <a:cxnLst/>
            <a:rect l="l" t="t" r="r" b="b"/>
            <a:pathLst>
              <a:path w="396875" h="618489">
                <a:moveTo>
                  <a:pt x="100221" y="0"/>
                </a:moveTo>
                <a:lnTo>
                  <a:pt x="61152" y="13573"/>
                </a:lnTo>
                <a:lnTo>
                  <a:pt x="15315" y="58977"/>
                </a:lnTo>
                <a:lnTo>
                  <a:pt x="0" y="115052"/>
                </a:lnTo>
                <a:lnTo>
                  <a:pt x="177" y="148018"/>
                </a:lnTo>
                <a:lnTo>
                  <a:pt x="15391" y="222034"/>
                </a:lnTo>
                <a:lnTo>
                  <a:pt x="30104" y="262376"/>
                </a:lnTo>
                <a:lnTo>
                  <a:pt x="49337" y="304468"/>
                </a:lnTo>
                <a:lnTo>
                  <a:pt x="72930" y="347956"/>
                </a:lnTo>
                <a:lnTo>
                  <a:pt x="100719" y="392486"/>
                </a:lnTo>
                <a:lnTo>
                  <a:pt x="132543" y="437703"/>
                </a:lnTo>
                <a:lnTo>
                  <a:pt x="168240" y="483254"/>
                </a:lnTo>
                <a:lnTo>
                  <a:pt x="207647" y="528783"/>
                </a:lnTo>
                <a:lnTo>
                  <a:pt x="250602" y="573938"/>
                </a:lnTo>
                <a:lnTo>
                  <a:pt x="296944" y="618363"/>
                </a:lnTo>
                <a:lnTo>
                  <a:pt x="396385" y="509777"/>
                </a:lnTo>
                <a:lnTo>
                  <a:pt x="350236" y="465547"/>
                </a:lnTo>
                <a:lnTo>
                  <a:pt x="307251" y="420361"/>
                </a:lnTo>
                <a:lnTo>
                  <a:pt x="267652" y="374600"/>
                </a:lnTo>
                <a:lnTo>
                  <a:pt x="231661" y="328647"/>
                </a:lnTo>
                <a:lnTo>
                  <a:pt x="199499" y="282885"/>
                </a:lnTo>
                <a:lnTo>
                  <a:pt x="171388" y="237696"/>
                </a:lnTo>
                <a:lnTo>
                  <a:pt x="147551" y="193462"/>
                </a:lnTo>
                <a:lnTo>
                  <a:pt x="128208" y="150565"/>
                </a:lnTo>
                <a:lnTo>
                  <a:pt x="113582" y="109388"/>
                </a:lnTo>
                <a:lnTo>
                  <a:pt x="103894" y="70313"/>
                </a:lnTo>
                <a:lnTo>
                  <a:pt x="99366" y="33723"/>
                </a:lnTo>
                <a:lnTo>
                  <a:pt x="100221" y="0"/>
                </a:lnTo>
                <a:close/>
              </a:path>
            </a:pathLst>
          </a:custGeom>
          <a:solidFill>
            <a:srgbClr val="4068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66645" y="1698468"/>
            <a:ext cx="683895" cy="730885"/>
          </a:xfrm>
          <a:custGeom>
            <a:avLst/>
            <a:gdLst/>
            <a:ahLst/>
            <a:cxnLst/>
            <a:rect l="l" t="t" r="r" b="b"/>
            <a:pathLst>
              <a:path w="683895" h="730885">
                <a:moveTo>
                  <a:pt x="100221" y="112044"/>
                </a:moveTo>
                <a:lnTo>
                  <a:pt x="103894" y="182357"/>
                </a:lnTo>
                <a:lnTo>
                  <a:pt x="113582" y="221432"/>
                </a:lnTo>
                <a:lnTo>
                  <a:pt x="128208" y="262609"/>
                </a:lnTo>
                <a:lnTo>
                  <a:pt x="147551" y="305506"/>
                </a:lnTo>
                <a:lnTo>
                  <a:pt x="171388" y="349740"/>
                </a:lnTo>
                <a:lnTo>
                  <a:pt x="199499" y="394929"/>
                </a:lnTo>
                <a:lnTo>
                  <a:pt x="231661" y="440691"/>
                </a:lnTo>
                <a:lnTo>
                  <a:pt x="267652" y="486644"/>
                </a:lnTo>
                <a:lnTo>
                  <a:pt x="307251" y="532405"/>
                </a:lnTo>
                <a:lnTo>
                  <a:pt x="350236" y="577591"/>
                </a:lnTo>
                <a:lnTo>
                  <a:pt x="396385" y="621822"/>
                </a:lnTo>
                <a:lnTo>
                  <a:pt x="296944" y="730407"/>
                </a:lnTo>
                <a:lnTo>
                  <a:pt x="250602" y="685982"/>
                </a:lnTo>
                <a:lnTo>
                  <a:pt x="207647" y="640827"/>
                </a:lnTo>
                <a:lnTo>
                  <a:pt x="168240" y="595298"/>
                </a:lnTo>
                <a:lnTo>
                  <a:pt x="132543" y="549747"/>
                </a:lnTo>
                <a:lnTo>
                  <a:pt x="100719" y="504530"/>
                </a:lnTo>
                <a:lnTo>
                  <a:pt x="72930" y="460000"/>
                </a:lnTo>
                <a:lnTo>
                  <a:pt x="49337" y="416512"/>
                </a:lnTo>
                <a:lnTo>
                  <a:pt x="30104" y="374420"/>
                </a:lnTo>
                <a:lnTo>
                  <a:pt x="15391" y="334078"/>
                </a:lnTo>
                <a:lnTo>
                  <a:pt x="5361" y="295841"/>
                </a:lnTo>
                <a:lnTo>
                  <a:pt x="0" y="227096"/>
                </a:lnTo>
                <a:lnTo>
                  <a:pt x="4992" y="197298"/>
                </a:lnTo>
                <a:lnTo>
                  <a:pt x="31133" y="148620"/>
                </a:lnTo>
                <a:lnTo>
                  <a:pt x="130574" y="40035"/>
                </a:lnTo>
                <a:lnTo>
                  <a:pt x="184126" y="7301"/>
                </a:lnTo>
                <a:lnTo>
                  <a:pt x="258208" y="0"/>
                </a:lnTo>
                <a:lnTo>
                  <a:pt x="301656" y="5569"/>
                </a:lnTo>
                <a:lnTo>
                  <a:pt x="348688" y="17114"/>
                </a:lnTo>
                <a:lnTo>
                  <a:pt x="398787" y="34510"/>
                </a:lnTo>
                <a:lnTo>
                  <a:pt x="451437" y="57629"/>
                </a:lnTo>
                <a:lnTo>
                  <a:pt x="506120" y="86343"/>
                </a:lnTo>
                <a:lnTo>
                  <a:pt x="562321" y="120525"/>
                </a:lnTo>
                <a:lnTo>
                  <a:pt x="619524" y="160050"/>
                </a:lnTo>
                <a:lnTo>
                  <a:pt x="669181" y="105821"/>
                </a:lnTo>
                <a:lnTo>
                  <a:pt x="683786" y="308005"/>
                </a:lnTo>
                <a:lnTo>
                  <a:pt x="470426" y="322991"/>
                </a:lnTo>
                <a:lnTo>
                  <a:pt x="520083" y="268635"/>
                </a:lnTo>
                <a:lnTo>
                  <a:pt x="462883" y="229110"/>
                </a:lnTo>
                <a:lnTo>
                  <a:pt x="406689" y="194928"/>
                </a:lnTo>
                <a:lnTo>
                  <a:pt x="352016" y="166214"/>
                </a:lnTo>
                <a:lnTo>
                  <a:pt x="299378" y="143095"/>
                </a:lnTo>
                <a:lnTo>
                  <a:pt x="249290" y="125699"/>
                </a:lnTo>
                <a:lnTo>
                  <a:pt x="202267" y="114154"/>
                </a:lnTo>
                <a:lnTo>
                  <a:pt x="158823" y="108585"/>
                </a:lnTo>
                <a:lnTo>
                  <a:pt x="119473" y="109120"/>
                </a:lnTo>
                <a:lnTo>
                  <a:pt x="84731" y="115886"/>
                </a:lnTo>
                <a:lnTo>
                  <a:pt x="55113" y="129010"/>
                </a:lnTo>
                <a:lnTo>
                  <a:pt x="31133" y="148620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722247" y="1712721"/>
            <a:ext cx="3587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80758" y="1641475"/>
            <a:ext cx="3587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368550" y="3264534"/>
            <a:ext cx="473075" cy="228600"/>
          </a:xfrm>
          <a:custGeom>
            <a:avLst/>
            <a:gdLst/>
            <a:ahLst/>
            <a:cxnLst/>
            <a:rect l="l" t="t" r="r" b="b"/>
            <a:pathLst>
              <a:path w="473075" h="228600">
                <a:moveTo>
                  <a:pt x="441172" y="185038"/>
                </a:moveTo>
                <a:lnTo>
                  <a:pt x="402463" y="185038"/>
                </a:lnTo>
                <a:lnTo>
                  <a:pt x="423037" y="228600"/>
                </a:lnTo>
                <a:lnTo>
                  <a:pt x="441172" y="185038"/>
                </a:lnTo>
                <a:close/>
              </a:path>
              <a:path w="473075" h="228600">
                <a:moveTo>
                  <a:pt x="0" y="0"/>
                </a:moveTo>
                <a:lnTo>
                  <a:pt x="13395" y="39730"/>
                </a:lnTo>
                <a:lnTo>
                  <a:pt x="33061" y="75627"/>
                </a:lnTo>
                <a:lnTo>
                  <a:pt x="58452" y="107442"/>
                </a:lnTo>
                <a:lnTo>
                  <a:pt x="89026" y="134925"/>
                </a:lnTo>
                <a:lnTo>
                  <a:pt x="124239" y="157826"/>
                </a:lnTo>
                <a:lnTo>
                  <a:pt x="163546" y="175896"/>
                </a:lnTo>
                <a:lnTo>
                  <a:pt x="206403" y="188885"/>
                </a:lnTo>
                <a:lnTo>
                  <a:pt x="252267" y="196543"/>
                </a:lnTo>
                <a:lnTo>
                  <a:pt x="300595" y="198621"/>
                </a:lnTo>
                <a:lnTo>
                  <a:pt x="350841" y="194870"/>
                </a:lnTo>
                <a:lnTo>
                  <a:pt x="402463" y="185038"/>
                </a:lnTo>
                <a:lnTo>
                  <a:pt x="441172" y="185038"/>
                </a:lnTo>
                <a:lnTo>
                  <a:pt x="471788" y="111496"/>
                </a:lnTo>
                <a:lnTo>
                  <a:pt x="252995" y="111496"/>
                </a:lnTo>
                <a:lnTo>
                  <a:pt x="201545" y="108268"/>
                </a:lnTo>
                <a:lnTo>
                  <a:pt x="152812" y="98631"/>
                </a:lnTo>
                <a:lnTo>
                  <a:pt x="107544" y="82784"/>
                </a:lnTo>
                <a:lnTo>
                  <a:pt x="66488" y="60930"/>
                </a:lnTo>
                <a:lnTo>
                  <a:pt x="30391" y="33268"/>
                </a:lnTo>
                <a:lnTo>
                  <a:pt x="0" y="0"/>
                </a:lnTo>
                <a:close/>
              </a:path>
              <a:path w="473075" h="228600">
                <a:moveTo>
                  <a:pt x="340487" y="54228"/>
                </a:moveTo>
                <a:lnTo>
                  <a:pt x="361061" y="97916"/>
                </a:lnTo>
                <a:lnTo>
                  <a:pt x="306416" y="108112"/>
                </a:lnTo>
                <a:lnTo>
                  <a:pt x="252995" y="111496"/>
                </a:lnTo>
                <a:lnTo>
                  <a:pt x="471788" y="111496"/>
                </a:lnTo>
                <a:lnTo>
                  <a:pt x="472948" y="108712"/>
                </a:lnTo>
                <a:lnTo>
                  <a:pt x="340487" y="54228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320655" y="2785998"/>
            <a:ext cx="283845" cy="524510"/>
          </a:xfrm>
          <a:custGeom>
            <a:avLst/>
            <a:gdLst/>
            <a:ahLst/>
            <a:cxnLst/>
            <a:rect l="l" t="t" r="r" b="b"/>
            <a:pathLst>
              <a:path w="283844" h="524510">
                <a:moveTo>
                  <a:pt x="242458" y="0"/>
                </a:moveTo>
                <a:lnTo>
                  <a:pt x="196332" y="24916"/>
                </a:lnTo>
                <a:lnTo>
                  <a:pt x="154393" y="53661"/>
                </a:lnTo>
                <a:lnTo>
                  <a:pt x="116903" y="85715"/>
                </a:lnTo>
                <a:lnTo>
                  <a:pt x="84122" y="120555"/>
                </a:lnTo>
                <a:lnTo>
                  <a:pt x="56312" y="157663"/>
                </a:lnTo>
                <a:lnTo>
                  <a:pt x="33734" y="196516"/>
                </a:lnTo>
                <a:lnTo>
                  <a:pt x="16648" y="236594"/>
                </a:lnTo>
                <a:lnTo>
                  <a:pt x="5316" y="277377"/>
                </a:lnTo>
                <a:lnTo>
                  <a:pt x="0" y="318343"/>
                </a:lnTo>
                <a:lnTo>
                  <a:pt x="958" y="358971"/>
                </a:lnTo>
                <a:lnTo>
                  <a:pt x="8454" y="398742"/>
                </a:lnTo>
                <a:lnTo>
                  <a:pt x="22748" y="437134"/>
                </a:lnTo>
                <a:lnTo>
                  <a:pt x="64150" y="524255"/>
                </a:lnTo>
                <a:lnTo>
                  <a:pt x="49830" y="485864"/>
                </a:lnTo>
                <a:lnTo>
                  <a:pt x="42316" y="446094"/>
                </a:lnTo>
                <a:lnTo>
                  <a:pt x="41346" y="405467"/>
                </a:lnTo>
                <a:lnTo>
                  <a:pt x="46657" y="364504"/>
                </a:lnTo>
                <a:lnTo>
                  <a:pt x="57987" y="323726"/>
                </a:lnTo>
                <a:lnTo>
                  <a:pt x="75072" y="283654"/>
                </a:lnTo>
                <a:lnTo>
                  <a:pt x="97650" y="244810"/>
                </a:lnTo>
                <a:lnTo>
                  <a:pt x="125458" y="207715"/>
                </a:lnTo>
                <a:lnTo>
                  <a:pt x="158234" y="172890"/>
                </a:lnTo>
                <a:lnTo>
                  <a:pt x="195713" y="140857"/>
                </a:lnTo>
                <a:lnTo>
                  <a:pt x="237634" y="112136"/>
                </a:lnTo>
                <a:lnTo>
                  <a:pt x="283733" y="87249"/>
                </a:lnTo>
                <a:lnTo>
                  <a:pt x="242458" y="0"/>
                </a:lnTo>
                <a:close/>
              </a:path>
            </a:pathLst>
          </a:custGeom>
          <a:solidFill>
            <a:srgbClr val="4068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20655" y="2785998"/>
            <a:ext cx="521334" cy="707390"/>
          </a:xfrm>
          <a:custGeom>
            <a:avLst/>
            <a:gdLst/>
            <a:ahLst/>
            <a:cxnLst/>
            <a:rect l="l" t="t" r="r" b="b"/>
            <a:pathLst>
              <a:path w="521335" h="707389">
                <a:moveTo>
                  <a:pt x="47894" y="478536"/>
                </a:moveTo>
                <a:lnTo>
                  <a:pt x="78286" y="511804"/>
                </a:lnTo>
                <a:lnTo>
                  <a:pt x="114383" y="539466"/>
                </a:lnTo>
                <a:lnTo>
                  <a:pt x="155439" y="561320"/>
                </a:lnTo>
                <a:lnTo>
                  <a:pt x="200707" y="577167"/>
                </a:lnTo>
                <a:lnTo>
                  <a:pt x="249440" y="586804"/>
                </a:lnTo>
                <a:lnTo>
                  <a:pt x="300890" y="590032"/>
                </a:lnTo>
                <a:lnTo>
                  <a:pt x="354311" y="586648"/>
                </a:lnTo>
                <a:lnTo>
                  <a:pt x="408955" y="576452"/>
                </a:lnTo>
                <a:lnTo>
                  <a:pt x="388381" y="532764"/>
                </a:lnTo>
                <a:lnTo>
                  <a:pt x="520842" y="587248"/>
                </a:lnTo>
                <a:lnTo>
                  <a:pt x="470931" y="707136"/>
                </a:lnTo>
                <a:lnTo>
                  <a:pt x="450357" y="663575"/>
                </a:lnTo>
                <a:lnTo>
                  <a:pt x="394625" y="673916"/>
                </a:lnTo>
                <a:lnTo>
                  <a:pt x="340361" y="677177"/>
                </a:lnTo>
                <a:lnTo>
                  <a:pt x="288310" y="673626"/>
                </a:lnTo>
                <a:lnTo>
                  <a:pt x="239216" y="663531"/>
                </a:lnTo>
                <a:lnTo>
                  <a:pt x="193823" y="647159"/>
                </a:lnTo>
                <a:lnTo>
                  <a:pt x="152876" y="624778"/>
                </a:lnTo>
                <a:lnTo>
                  <a:pt x="117119" y="596656"/>
                </a:lnTo>
                <a:lnTo>
                  <a:pt x="87296" y="563059"/>
                </a:lnTo>
                <a:lnTo>
                  <a:pt x="64150" y="524255"/>
                </a:lnTo>
                <a:lnTo>
                  <a:pt x="22748" y="437134"/>
                </a:lnTo>
                <a:lnTo>
                  <a:pt x="8454" y="398742"/>
                </a:lnTo>
                <a:lnTo>
                  <a:pt x="958" y="358971"/>
                </a:lnTo>
                <a:lnTo>
                  <a:pt x="0" y="318343"/>
                </a:lnTo>
                <a:lnTo>
                  <a:pt x="5316" y="277377"/>
                </a:lnTo>
                <a:lnTo>
                  <a:pt x="16648" y="236594"/>
                </a:lnTo>
                <a:lnTo>
                  <a:pt x="33734" y="196516"/>
                </a:lnTo>
                <a:lnTo>
                  <a:pt x="56312" y="157663"/>
                </a:lnTo>
                <a:lnTo>
                  <a:pt x="84122" y="120555"/>
                </a:lnTo>
                <a:lnTo>
                  <a:pt x="116903" y="85715"/>
                </a:lnTo>
                <a:lnTo>
                  <a:pt x="154393" y="53661"/>
                </a:lnTo>
                <a:lnTo>
                  <a:pt x="196332" y="24916"/>
                </a:lnTo>
                <a:lnTo>
                  <a:pt x="242458" y="0"/>
                </a:lnTo>
                <a:lnTo>
                  <a:pt x="283733" y="87249"/>
                </a:lnTo>
                <a:lnTo>
                  <a:pt x="237634" y="112136"/>
                </a:lnTo>
                <a:lnTo>
                  <a:pt x="195713" y="140857"/>
                </a:lnTo>
                <a:lnTo>
                  <a:pt x="158234" y="172890"/>
                </a:lnTo>
                <a:lnTo>
                  <a:pt x="125458" y="207715"/>
                </a:lnTo>
                <a:lnTo>
                  <a:pt x="97650" y="244810"/>
                </a:lnTo>
                <a:lnTo>
                  <a:pt x="75072" y="283654"/>
                </a:lnTo>
                <a:lnTo>
                  <a:pt x="57987" y="323726"/>
                </a:lnTo>
                <a:lnTo>
                  <a:pt x="46657" y="364504"/>
                </a:lnTo>
                <a:lnTo>
                  <a:pt x="41346" y="405467"/>
                </a:lnTo>
                <a:lnTo>
                  <a:pt x="42316" y="446094"/>
                </a:lnTo>
                <a:lnTo>
                  <a:pt x="49830" y="485864"/>
                </a:lnTo>
                <a:lnTo>
                  <a:pt x="64150" y="524255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32785" y="3073145"/>
            <a:ext cx="3197860" cy="142240"/>
          </a:xfrm>
          <a:custGeom>
            <a:avLst/>
            <a:gdLst/>
            <a:ahLst/>
            <a:cxnLst/>
            <a:rect l="l" t="t" r="r" b="b"/>
            <a:pathLst>
              <a:path w="3197860" h="142239">
                <a:moveTo>
                  <a:pt x="3180079" y="0"/>
                </a:moveTo>
                <a:lnTo>
                  <a:pt x="0" y="0"/>
                </a:lnTo>
                <a:lnTo>
                  <a:pt x="6883" y="5572"/>
                </a:lnTo>
                <a:lnTo>
                  <a:pt x="12493" y="20764"/>
                </a:lnTo>
                <a:lnTo>
                  <a:pt x="16269" y="43291"/>
                </a:lnTo>
                <a:lnTo>
                  <a:pt x="17652" y="70865"/>
                </a:lnTo>
                <a:lnTo>
                  <a:pt x="16269" y="98440"/>
                </a:lnTo>
                <a:lnTo>
                  <a:pt x="12493" y="120967"/>
                </a:lnTo>
                <a:lnTo>
                  <a:pt x="6883" y="136159"/>
                </a:lnTo>
                <a:lnTo>
                  <a:pt x="0" y="141731"/>
                </a:lnTo>
                <a:lnTo>
                  <a:pt x="3180079" y="141731"/>
                </a:lnTo>
                <a:lnTo>
                  <a:pt x="3187037" y="136159"/>
                </a:lnTo>
                <a:lnTo>
                  <a:pt x="3192684" y="120967"/>
                </a:lnTo>
                <a:lnTo>
                  <a:pt x="3196474" y="98440"/>
                </a:lnTo>
                <a:lnTo>
                  <a:pt x="3197860" y="70865"/>
                </a:lnTo>
                <a:lnTo>
                  <a:pt x="3196474" y="43291"/>
                </a:lnTo>
                <a:lnTo>
                  <a:pt x="3192684" y="20764"/>
                </a:lnTo>
                <a:lnTo>
                  <a:pt x="3187037" y="5572"/>
                </a:lnTo>
                <a:lnTo>
                  <a:pt x="318007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715005" y="3073145"/>
            <a:ext cx="35560" cy="142240"/>
          </a:xfrm>
          <a:custGeom>
            <a:avLst/>
            <a:gdLst/>
            <a:ahLst/>
            <a:cxnLst/>
            <a:rect l="l" t="t" r="r" b="b"/>
            <a:pathLst>
              <a:path w="35560" h="142239">
                <a:moveTo>
                  <a:pt x="17780" y="0"/>
                </a:moveTo>
                <a:lnTo>
                  <a:pt x="10822" y="5572"/>
                </a:lnTo>
                <a:lnTo>
                  <a:pt x="5175" y="20764"/>
                </a:lnTo>
                <a:lnTo>
                  <a:pt x="1385" y="43291"/>
                </a:lnTo>
                <a:lnTo>
                  <a:pt x="0" y="70865"/>
                </a:lnTo>
                <a:lnTo>
                  <a:pt x="1385" y="98440"/>
                </a:lnTo>
                <a:lnTo>
                  <a:pt x="5175" y="120967"/>
                </a:lnTo>
                <a:lnTo>
                  <a:pt x="10822" y="136159"/>
                </a:lnTo>
                <a:lnTo>
                  <a:pt x="17780" y="141731"/>
                </a:lnTo>
                <a:lnTo>
                  <a:pt x="24663" y="136159"/>
                </a:lnTo>
                <a:lnTo>
                  <a:pt x="30273" y="120967"/>
                </a:lnTo>
                <a:lnTo>
                  <a:pt x="34049" y="98440"/>
                </a:lnTo>
                <a:lnTo>
                  <a:pt x="35432" y="70865"/>
                </a:lnTo>
                <a:lnTo>
                  <a:pt x="34049" y="43291"/>
                </a:lnTo>
                <a:lnTo>
                  <a:pt x="30273" y="20764"/>
                </a:lnTo>
                <a:lnTo>
                  <a:pt x="24663" y="5572"/>
                </a:lnTo>
                <a:lnTo>
                  <a:pt x="17780" y="0"/>
                </a:lnTo>
                <a:close/>
              </a:path>
            </a:pathLst>
          </a:custGeom>
          <a:solidFill>
            <a:srgbClr val="94B3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715005" y="3073145"/>
            <a:ext cx="35560" cy="142240"/>
          </a:xfrm>
          <a:custGeom>
            <a:avLst/>
            <a:gdLst/>
            <a:ahLst/>
            <a:cxnLst/>
            <a:rect l="l" t="t" r="r" b="b"/>
            <a:pathLst>
              <a:path w="35560" h="142239">
                <a:moveTo>
                  <a:pt x="17780" y="0"/>
                </a:moveTo>
                <a:lnTo>
                  <a:pt x="24663" y="5572"/>
                </a:lnTo>
                <a:lnTo>
                  <a:pt x="30273" y="20764"/>
                </a:lnTo>
                <a:lnTo>
                  <a:pt x="34049" y="43291"/>
                </a:lnTo>
                <a:lnTo>
                  <a:pt x="35432" y="70865"/>
                </a:lnTo>
                <a:lnTo>
                  <a:pt x="34049" y="98440"/>
                </a:lnTo>
                <a:lnTo>
                  <a:pt x="30273" y="120967"/>
                </a:lnTo>
                <a:lnTo>
                  <a:pt x="24663" y="136159"/>
                </a:lnTo>
                <a:lnTo>
                  <a:pt x="17780" y="141731"/>
                </a:lnTo>
                <a:lnTo>
                  <a:pt x="10822" y="136159"/>
                </a:lnTo>
                <a:lnTo>
                  <a:pt x="5175" y="120967"/>
                </a:lnTo>
                <a:lnTo>
                  <a:pt x="1385" y="98440"/>
                </a:lnTo>
                <a:lnTo>
                  <a:pt x="0" y="70865"/>
                </a:lnTo>
                <a:lnTo>
                  <a:pt x="1385" y="43291"/>
                </a:lnTo>
                <a:lnTo>
                  <a:pt x="5175" y="20764"/>
                </a:lnTo>
                <a:lnTo>
                  <a:pt x="10822" y="5572"/>
                </a:lnTo>
                <a:lnTo>
                  <a:pt x="17780" y="0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732785" y="3073145"/>
            <a:ext cx="3197860" cy="142240"/>
          </a:xfrm>
          <a:custGeom>
            <a:avLst/>
            <a:gdLst/>
            <a:ahLst/>
            <a:cxnLst/>
            <a:rect l="l" t="t" r="r" b="b"/>
            <a:pathLst>
              <a:path w="3197860" h="142239">
                <a:moveTo>
                  <a:pt x="0" y="0"/>
                </a:moveTo>
                <a:lnTo>
                  <a:pt x="3180079" y="0"/>
                </a:lnTo>
                <a:lnTo>
                  <a:pt x="3187037" y="5572"/>
                </a:lnTo>
                <a:lnTo>
                  <a:pt x="3192684" y="20764"/>
                </a:lnTo>
                <a:lnTo>
                  <a:pt x="3196474" y="43291"/>
                </a:lnTo>
                <a:lnTo>
                  <a:pt x="3197860" y="70865"/>
                </a:lnTo>
                <a:lnTo>
                  <a:pt x="3196474" y="98440"/>
                </a:lnTo>
                <a:lnTo>
                  <a:pt x="3192684" y="120967"/>
                </a:lnTo>
                <a:lnTo>
                  <a:pt x="3187037" y="136159"/>
                </a:lnTo>
                <a:lnTo>
                  <a:pt x="3180079" y="141731"/>
                </a:lnTo>
                <a:lnTo>
                  <a:pt x="0" y="141731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17310" y="3267328"/>
            <a:ext cx="439420" cy="241935"/>
          </a:xfrm>
          <a:custGeom>
            <a:avLst/>
            <a:gdLst/>
            <a:ahLst/>
            <a:cxnLst/>
            <a:rect l="l" t="t" r="r" b="b"/>
            <a:pathLst>
              <a:path w="439420" h="241935">
                <a:moveTo>
                  <a:pt x="112649" y="100965"/>
                </a:moveTo>
                <a:lnTo>
                  <a:pt x="0" y="141478"/>
                </a:lnTo>
                <a:lnTo>
                  <a:pt x="36702" y="241426"/>
                </a:lnTo>
                <a:lnTo>
                  <a:pt x="55752" y="206375"/>
                </a:lnTo>
                <a:lnTo>
                  <a:pt x="224701" y="206375"/>
                </a:lnTo>
                <a:lnTo>
                  <a:pt x="257222" y="196548"/>
                </a:lnTo>
                <a:lnTo>
                  <a:pt x="301008" y="174956"/>
                </a:lnTo>
                <a:lnTo>
                  <a:pt x="339127" y="147286"/>
                </a:lnTo>
                <a:lnTo>
                  <a:pt x="197727" y="147286"/>
                </a:lnTo>
                <a:lnTo>
                  <a:pt x="146030" y="145915"/>
                </a:lnTo>
                <a:lnTo>
                  <a:pt x="93599" y="136144"/>
                </a:lnTo>
                <a:lnTo>
                  <a:pt x="112649" y="100965"/>
                </a:lnTo>
                <a:close/>
              </a:path>
              <a:path w="439420" h="241935">
                <a:moveTo>
                  <a:pt x="224701" y="206375"/>
                </a:moveTo>
                <a:lnTo>
                  <a:pt x="55752" y="206375"/>
                </a:lnTo>
                <a:lnTo>
                  <a:pt x="108179" y="216146"/>
                </a:lnTo>
                <a:lnTo>
                  <a:pt x="159863" y="217517"/>
                </a:lnTo>
                <a:lnTo>
                  <a:pt x="209859" y="210859"/>
                </a:lnTo>
                <a:lnTo>
                  <a:pt x="224701" y="206375"/>
                </a:lnTo>
                <a:close/>
              </a:path>
              <a:path w="439420" h="241935">
                <a:moveTo>
                  <a:pt x="439292" y="0"/>
                </a:moveTo>
                <a:lnTo>
                  <a:pt x="411947" y="41192"/>
                </a:lnTo>
                <a:lnTo>
                  <a:pt x="378170" y="76225"/>
                </a:lnTo>
                <a:lnTo>
                  <a:pt x="338909" y="104725"/>
                </a:lnTo>
                <a:lnTo>
                  <a:pt x="295116" y="126317"/>
                </a:lnTo>
                <a:lnTo>
                  <a:pt x="247738" y="140628"/>
                </a:lnTo>
                <a:lnTo>
                  <a:pt x="197727" y="147286"/>
                </a:lnTo>
                <a:lnTo>
                  <a:pt x="339127" y="147286"/>
                </a:lnTo>
                <a:lnTo>
                  <a:pt x="340270" y="146456"/>
                </a:lnTo>
                <a:lnTo>
                  <a:pt x="374065" y="111423"/>
                </a:lnTo>
                <a:lnTo>
                  <a:pt x="401447" y="70231"/>
                </a:lnTo>
                <a:lnTo>
                  <a:pt x="43929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77153" y="2857500"/>
            <a:ext cx="212725" cy="443865"/>
          </a:xfrm>
          <a:custGeom>
            <a:avLst/>
            <a:gdLst/>
            <a:ahLst/>
            <a:cxnLst/>
            <a:rect l="l" t="t" r="r" b="b"/>
            <a:pathLst>
              <a:path w="212725" h="443864">
                <a:moveTo>
                  <a:pt x="37973" y="0"/>
                </a:moveTo>
                <a:lnTo>
                  <a:pt x="0" y="70230"/>
                </a:lnTo>
                <a:lnTo>
                  <a:pt x="44017" y="98455"/>
                </a:lnTo>
                <a:lnTo>
                  <a:pt x="82269" y="132005"/>
                </a:lnTo>
                <a:lnTo>
                  <a:pt x="114389" y="170020"/>
                </a:lnTo>
                <a:lnTo>
                  <a:pt x="140012" y="211634"/>
                </a:lnTo>
                <a:lnTo>
                  <a:pt x="158771" y="255984"/>
                </a:lnTo>
                <a:lnTo>
                  <a:pt x="170302" y="302208"/>
                </a:lnTo>
                <a:lnTo>
                  <a:pt x="174237" y="349441"/>
                </a:lnTo>
                <a:lnTo>
                  <a:pt x="170212" y="396821"/>
                </a:lnTo>
                <a:lnTo>
                  <a:pt x="157861" y="443484"/>
                </a:lnTo>
                <a:lnTo>
                  <a:pt x="163770" y="435385"/>
                </a:lnTo>
                <a:lnTo>
                  <a:pt x="198409" y="365990"/>
                </a:lnTo>
                <a:lnTo>
                  <a:pt x="209225" y="320535"/>
                </a:lnTo>
                <a:lnTo>
                  <a:pt x="212195" y="274308"/>
                </a:lnTo>
                <a:lnTo>
                  <a:pt x="207612" y="228151"/>
                </a:lnTo>
                <a:lnTo>
                  <a:pt x="195770" y="182911"/>
                </a:lnTo>
                <a:lnTo>
                  <a:pt x="176963" y="139431"/>
                </a:lnTo>
                <a:lnTo>
                  <a:pt x="151486" y="98556"/>
                </a:lnTo>
                <a:lnTo>
                  <a:pt x="119632" y="61129"/>
                </a:lnTo>
                <a:lnTo>
                  <a:pt x="81697" y="27996"/>
                </a:lnTo>
                <a:lnTo>
                  <a:pt x="37973" y="0"/>
                </a:lnTo>
                <a:close/>
              </a:path>
            </a:pathLst>
          </a:custGeom>
          <a:solidFill>
            <a:srgbClr val="4068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17310" y="2857500"/>
            <a:ext cx="472440" cy="651510"/>
          </a:xfrm>
          <a:custGeom>
            <a:avLst/>
            <a:gdLst/>
            <a:ahLst/>
            <a:cxnLst/>
            <a:rect l="l" t="t" r="r" b="b"/>
            <a:pathLst>
              <a:path w="472439" h="651510">
                <a:moveTo>
                  <a:pt x="417702" y="443484"/>
                </a:moveTo>
                <a:lnTo>
                  <a:pt x="430054" y="396821"/>
                </a:lnTo>
                <a:lnTo>
                  <a:pt x="434079" y="349441"/>
                </a:lnTo>
                <a:lnTo>
                  <a:pt x="430144" y="302208"/>
                </a:lnTo>
                <a:lnTo>
                  <a:pt x="418613" y="255984"/>
                </a:lnTo>
                <a:lnTo>
                  <a:pt x="399854" y="211634"/>
                </a:lnTo>
                <a:lnTo>
                  <a:pt x="374231" y="170020"/>
                </a:lnTo>
                <a:lnTo>
                  <a:pt x="342111" y="132005"/>
                </a:lnTo>
                <a:lnTo>
                  <a:pt x="303859" y="98455"/>
                </a:lnTo>
                <a:lnTo>
                  <a:pt x="259841" y="70230"/>
                </a:lnTo>
                <a:lnTo>
                  <a:pt x="297814" y="0"/>
                </a:lnTo>
                <a:lnTo>
                  <a:pt x="341539" y="27996"/>
                </a:lnTo>
                <a:lnTo>
                  <a:pt x="379474" y="61129"/>
                </a:lnTo>
                <a:lnTo>
                  <a:pt x="411328" y="98556"/>
                </a:lnTo>
                <a:lnTo>
                  <a:pt x="436805" y="139431"/>
                </a:lnTo>
                <a:lnTo>
                  <a:pt x="455612" y="182911"/>
                </a:lnTo>
                <a:lnTo>
                  <a:pt x="467454" y="228151"/>
                </a:lnTo>
                <a:lnTo>
                  <a:pt x="472037" y="274308"/>
                </a:lnTo>
                <a:lnTo>
                  <a:pt x="469067" y="320535"/>
                </a:lnTo>
                <a:lnTo>
                  <a:pt x="458251" y="365990"/>
                </a:lnTo>
                <a:lnTo>
                  <a:pt x="439292" y="409828"/>
                </a:lnTo>
                <a:lnTo>
                  <a:pt x="401447" y="480060"/>
                </a:lnTo>
                <a:lnTo>
                  <a:pt x="374065" y="521252"/>
                </a:lnTo>
                <a:lnTo>
                  <a:pt x="340270" y="556285"/>
                </a:lnTo>
                <a:lnTo>
                  <a:pt x="301008" y="584785"/>
                </a:lnTo>
                <a:lnTo>
                  <a:pt x="257222" y="606377"/>
                </a:lnTo>
                <a:lnTo>
                  <a:pt x="209859" y="620688"/>
                </a:lnTo>
                <a:lnTo>
                  <a:pt x="159863" y="627346"/>
                </a:lnTo>
                <a:lnTo>
                  <a:pt x="108179" y="625975"/>
                </a:lnTo>
                <a:lnTo>
                  <a:pt x="55752" y="616203"/>
                </a:lnTo>
                <a:lnTo>
                  <a:pt x="36702" y="651255"/>
                </a:lnTo>
                <a:lnTo>
                  <a:pt x="0" y="551307"/>
                </a:lnTo>
                <a:lnTo>
                  <a:pt x="112649" y="510794"/>
                </a:lnTo>
                <a:lnTo>
                  <a:pt x="93599" y="545973"/>
                </a:lnTo>
                <a:lnTo>
                  <a:pt x="146030" y="555744"/>
                </a:lnTo>
                <a:lnTo>
                  <a:pt x="197727" y="557115"/>
                </a:lnTo>
                <a:lnTo>
                  <a:pt x="247738" y="550457"/>
                </a:lnTo>
                <a:lnTo>
                  <a:pt x="295116" y="536146"/>
                </a:lnTo>
                <a:lnTo>
                  <a:pt x="338909" y="514554"/>
                </a:lnTo>
                <a:lnTo>
                  <a:pt x="378170" y="486054"/>
                </a:lnTo>
                <a:lnTo>
                  <a:pt x="411947" y="451021"/>
                </a:lnTo>
                <a:lnTo>
                  <a:pt x="439292" y="409828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722247" y="2856103"/>
            <a:ext cx="3587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80758" y="2784170"/>
            <a:ext cx="3587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366507" y="1723390"/>
            <a:ext cx="901065" cy="71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25"/>
              </a:lnSpc>
              <a:spcBef>
                <a:spcPts val="100"/>
              </a:spcBef>
            </a:pPr>
            <a:r>
              <a:rPr sz="2700" b="1" dirty="0">
                <a:solidFill>
                  <a:srgbClr val="001F5F"/>
                </a:solidFill>
                <a:latin typeface="Calibri"/>
                <a:cs typeface="Calibri"/>
              </a:rPr>
              <a:t>pu</a:t>
            </a:r>
            <a:r>
              <a:rPr sz="2700" b="1" spc="-20" dirty="0">
                <a:solidFill>
                  <a:srgbClr val="001F5F"/>
                </a:solidFill>
                <a:latin typeface="Calibri"/>
                <a:cs typeface="Calibri"/>
              </a:rPr>
              <a:t>n</a:t>
            </a:r>
            <a:r>
              <a:rPr sz="2700" b="1" dirty="0">
                <a:solidFill>
                  <a:srgbClr val="001F5F"/>
                </a:solidFill>
                <a:latin typeface="Calibri"/>
                <a:cs typeface="Calibri"/>
              </a:rPr>
              <a:t>tir</a:t>
            </a:r>
            <a:endParaRPr sz="2700">
              <a:latin typeface="Calibri"/>
              <a:cs typeface="Calibri"/>
            </a:endParaRPr>
          </a:p>
          <a:p>
            <a:pPr marL="83820">
              <a:lnSpc>
                <a:spcPts val="2285"/>
              </a:lnSpc>
            </a:pPr>
            <a:r>
              <a:rPr sz="2000" b="1" i="1" spc="-10" dirty="0">
                <a:solidFill>
                  <a:srgbClr val="001F5F"/>
                </a:solidFill>
                <a:latin typeface="Calibri"/>
                <a:cs typeface="Calibri"/>
              </a:rPr>
              <a:t>(torsi)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38135" y="2723769"/>
            <a:ext cx="1042669" cy="71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25"/>
              </a:lnSpc>
              <a:spcBef>
                <a:spcPts val="100"/>
              </a:spcBef>
            </a:pPr>
            <a:r>
              <a:rPr sz="2700" b="1" spc="-5" dirty="0">
                <a:solidFill>
                  <a:srgbClr val="001F5F"/>
                </a:solidFill>
                <a:latin typeface="Calibri"/>
                <a:cs typeface="Calibri"/>
              </a:rPr>
              <a:t>lentur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ts val="2285"/>
              </a:lnSpc>
            </a:pPr>
            <a:r>
              <a:rPr sz="2000" b="1" i="1" spc="-5" dirty="0">
                <a:solidFill>
                  <a:srgbClr val="001F5F"/>
                </a:solidFill>
                <a:latin typeface="Calibri"/>
                <a:cs typeface="Calibri"/>
              </a:rPr>
              <a:t>(bending)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65247" y="4347841"/>
            <a:ext cx="3345179" cy="112268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279400" indent="-266700">
              <a:lnSpc>
                <a:spcPct val="100000"/>
              </a:lnSpc>
              <a:spcBef>
                <a:spcPts val="815"/>
              </a:spcBef>
              <a:buFont typeface="Arial"/>
              <a:buChar char="•"/>
              <a:tabLst>
                <a:tab pos="279400" algn="l"/>
              </a:tabLst>
            </a:pPr>
            <a:r>
              <a:rPr sz="3000" dirty="0">
                <a:solidFill>
                  <a:srgbClr val="FFFFFF"/>
                </a:solidFill>
                <a:latin typeface="Calibri"/>
                <a:cs typeface="Calibri"/>
              </a:rPr>
              <a:t>Besar momen</a:t>
            </a:r>
            <a:r>
              <a:rPr sz="30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FFFFFF"/>
                </a:solidFill>
                <a:latin typeface="Calibri"/>
                <a:cs typeface="Calibri"/>
              </a:rPr>
              <a:t>sama</a:t>
            </a:r>
            <a:endParaRPr sz="3000">
              <a:latin typeface="Calibri"/>
              <a:cs typeface="Calibri"/>
            </a:endParaRPr>
          </a:p>
          <a:p>
            <a:pPr marL="279400" indent="-2667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79400" algn="l"/>
              </a:tabLst>
            </a:pPr>
            <a:r>
              <a:rPr sz="3000" spc="-20" dirty="0">
                <a:solidFill>
                  <a:srgbClr val="FFFFFF"/>
                </a:solidFill>
                <a:latin typeface="Calibri"/>
                <a:cs typeface="Calibri"/>
              </a:rPr>
              <a:t>Arah</a:t>
            </a: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 berbeda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19246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Problem</a:t>
            </a:r>
            <a:r>
              <a:rPr spc="-90" dirty="0"/>
              <a:t> </a:t>
            </a:r>
            <a:r>
              <a:rPr dirty="0"/>
              <a:t>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1868" y="1205146"/>
            <a:ext cx="6716395" cy="1652905"/>
          </a:xfrm>
          <a:prstGeom prst="rect">
            <a:avLst/>
          </a:prstGeom>
        </p:spPr>
        <p:txBody>
          <a:bodyPr vert="horz" wrap="square" lIns="0" tIns="163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sz="3000" b="1" spc="-25" dirty="0">
                <a:solidFill>
                  <a:srgbClr val="FFFFFF"/>
                </a:solidFill>
                <a:latin typeface="Calibri"/>
                <a:cs typeface="Calibri"/>
              </a:rPr>
              <a:t>Pertanyaan</a:t>
            </a:r>
            <a:r>
              <a:rPr sz="3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3000">
              <a:latin typeface="Calibri"/>
              <a:cs typeface="Calibri"/>
            </a:endParaRPr>
          </a:p>
          <a:p>
            <a:pPr marL="3209290" marR="5080" indent="-2498090">
              <a:lnSpc>
                <a:spcPts val="3240"/>
              </a:lnSpc>
              <a:spcBef>
                <a:spcPts val="1595"/>
              </a:spcBef>
            </a:pP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Apakah </a:t>
            </a:r>
            <a:r>
              <a:rPr sz="3000" spc="-25" dirty="0">
                <a:solidFill>
                  <a:srgbClr val="FFFFFF"/>
                </a:solidFill>
                <a:latin typeface="Calibri"/>
                <a:cs typeface="Calibri"/>
              </a:rPr>
              <a:t>kedua </a:t>
            </a:r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batang akan </a:t>
            </a: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berperilaku  </a:t>
            </a:r>
            <a:r>
              <a:rPr sz="3000" dirty="0">
                <a:solidFill>
                  <a:srgbClr val="FFFFFF"/>
                </a:solidFill>
                <a:latin typeface="Calibri"/>
                <a:cs typeface="Calibri"/>
              </a:rPr>
              <a:t>sama?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1868" y="3070352"/>
            <a:ext cx="15906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FFFFFF"/>
                </a:solidFill>
                <a:latin typeface="Calibri"/>
                <a:cs typeface="Calibri"/>
              </a:rPr>
              <a:t>Jawaban</a:t>
            </a:r>
            <a:r>
              <a:rPr sz="30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93873" y="3030982"/>
            <a:ext cx="9105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Tidak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1868" y="3800347"/>
            <a:ext cx="7698740" cy="1614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5080" indent="-18161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194310" algn="l"/>
              </a:tabLst>
            </a:pP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Puntir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akan menyebabkan keruntuhan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akibat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tegangan</a:t>
            </a:r>
            <a:r>
              <a:rPr sz="2400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geser  (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shear</a:t>
            </a:r>
            <a:r>
              <a:rPr sz="2400" i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stress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193675" marR="688975" indent="-181610">
              <a:lnSpc>
                <a:spcPct val="100000"/>
              </a:lnSpc>
              <a:spcBef>
                <a:spcPts val="990"/>
              </a:spcBef>
              <a:buFont typeface="Arial"/>
              <a:buChar char="•"/>
              <a:tabLst>
                <a:tab pos="194310" algn="l"/>
              </a:tabLst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Lentur akan menyebabkan keruntuhan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akibat</a:t>
            </a:r>
            <a:r>
              <a:rPr sz="2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tegangan 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normal (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normal</a:t>
            </a:r>
            <a:r>
              <a:rPr sz="2400" i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FFFF"/>
                </a:solidFill>
                <a:latin typeface="Calibri"/>
                <a:cs typeface="Calibri"/>
              </a:rPr>
              <a:t>stress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2191" y="246126"/>
            <a:ext cx="19246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Problem</a:t>
            </a:r>
            <a:r>
              <a:rPr spc="-90" dirty="0"/>
              <a:t> </a:t>
            </a:r>
            <a:r>
              <a:rPr dirty="0"/>
              <a:t>3</a:t>
            </a:r>
          </a:p>
        </p:txBody>
      </p:sp>
      <p:sp>
        <p:nvSpPr>
          <p:cNvPr id="3" name="object 3"/>
          <p:cNvSpPr/>
          <p:nvPr/>
        </p:nvSpPr>
        <p:spPr>
          <a:xfrm>
            <a:off x="2342514" y="1961642"/>
            <a:ext cx="774700" cy="513715"/>
          </a:xfrm>
          <a:custGeom>
            <a:avLst/>
            <a:gdLst/>
            <a:ahLst/>
            <a:cxnLst/>
            <a:rect l="l" t="t" r="r" b="b"/>
            <a:pathLst>
              <a:path w="774700" h="513714">
                <a:moveTo>
                  <a:pt x="0" y="457327"/>
                </a:moveTo>
                <a:lnTo>
                  <a:pt x="38127" y="477750"/>
                </a:lnTo>
                <a:lnTo>
                  <a:pt x="77476" y="493487"/>
                </a:lnTo>
                <a:lnTo>
                  <a:pt x="117831" y="504622"/>
                </a:lnTo>
                <a:lnTo>
                  <a:pt x="158975" y="511244"/>
                </a:lnTo>
                <a:lnTo>
                  <a:pt x="200689" y="513438"/>
                </a:lnTo>
                <a:lnTo>
                  <a:pt x="242758" y="511292"/>
                </a:lnTo>
                <a:lnTo>
                  <a:pt x="284963" y="504892"/>
                </a:lnTo>
                <a:lnTo>
                  <a:pt x="327089" y="494325"/>
                </a:lnTo>
                <a:lnTo>
                  <a:pt x="368919" y="479679"/>
                </a:lnTo>
                <a:lnTo>
                  <a:pt x="410234" y="461038"/>
                </a:lnTo>
                <a:lnTo>
                  <a:pt x="412506" y="459776"/>
                </a:lnTo>
                <a:lnTo>
                  <a:pt x="42798" y="459776"/>
                </a:lnTo>
                <a:lnTo>
                  <a:pt x="0" y="457327"/>
                </a:lnTo>
                <a:close/>
              </a:path>
              <a:path w="774700" h="513714">
                <a:moveTo>
                  <a:pt x="686308" y="0"/>
                </a:moveTo>
                <a:lnTo>
                  <a:pt x="460629" y="98298"/>
                </a:lnTo>
                <a:lnTo>
                  <a:pt x="539115" y="125095"/>
                </a:lnTo>
                <a:lnTo>
                  <a:pt x="510290" y="171670"/>
                </a:lnTo>
                <a:lnTo>
                  <a:pt x="479146" y="215244"/>
                </a:lnTo>
                <a:lnTo>
                  <a:pt x="445890" y="255688"/>
                </a:lnTo>
                <a:lnTo>
                  <a:pt x="410730" y="292874"/>
                </a:lnTo>
                <a:lnTo>
                  <a:pt x="373872" y="326675"/>
                </a:lnTo>
                <a:lnTo>
                  <a:pt x="335524" y="356960"/>
                </a:lnTo>
                <a:lnTo>
                  <a:pt x="295894" y="383603"/>
                </a:lnTo>
                <a:lnTo>
                  <a:pt x="255188" y="406475"/>
                </a:lnTo>
                <a:lnTo>
                  <a:pt x="213616" y="425447"/>
                </a:lnTo>
                <a:lnTo>
                  <a:pt x="171383" y="440391"/>
                </a:lnTo>
                <a:lnTo>
                  <a:pt x="128697" y="451180"/>
                </a:lnTo>
                <a:lnTo>
                  <a:pt x="85767" y="457684"/>
                </a:lnTo>
                <a:lnTo>
                  <a:pt x="42798" y="459776"/>
                </a:lnTo>
                <a:lnTo>
                  <a:pt x="412506" y="459776"/>
                </a:lnTo>
                <a:lnTo>
                  <a:pt x="450818" y="438491"/>
                </a:lnTo>
                <a:lnTo>
                  <a:pt x="490455" y="412124"/>
                </a:lnTo>
                <a:lnTo>
                  <a:pt x="528926" y="382024"/>
                </a:lnTo>
                <a:lnTo>
                  <a:pt x="566016" y="348277"/>
                </a:lnTo>
                <a:lnTo>
                  <a:pt x="601506" y="310971"/>
                </a:lnTo>
                <a:lnTo>
                  <a:pt x="635181" y="270192"/>
                </a:lnTo>
                <a:lnTo>
                  <a:pt x="666822" y="226026"/>
                </a:lnTo>
                <a:lnTo>
                  <a:pt x="696214" y="178562"/>
                </a:lnTo>
                <a:lnTo>
                  <a:pt x="763165" y="178562"/>
                </a:lnTo>
                <a:lnTo>
                  <a:pt x="686308" y="0"/>
                </a:lnTo>
                <a:close/>
              </a:path>
              <a:path w="774700" h="513714">
                <a:moveTo>
                  <a:pt x="763165" y="178562"/>
                </a:moveTo>
                <a:lnTo>
                  <a:pt x="696214" y="178562"/>
                </a:lnTo>
                <a:lnTo>
                  <a:pt x="774700" y="205359"/>
                </a:lnTo>
                <a:lnTo>
                  <a:pt x="763165" y="178562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53996" y="1610867"/>
            <a:ext cx="464184" cy="843915"/>
          </a:xfrm>
          <a:custGeom>
            <a:avLst/>
            <a:gdLst/>
            <a:ahLst/>
            <a:cxnLst/>
            <a:rect l="l" t="t" r="r" b="b"/>
            <a:pathLst>
              <a:path w="464185" h="843914">
                <a:moveTo>
                  <a:pt x="45999" y="0"/>
                </a:moveTo>
                <a:lnTo>
                  <a:pt x="30016" y="52043"/>
                </a:lnTo>
                <a:lnTo>
                  <a:pt x="17491" y="103985"/>
                </a:lnTo>
                <a:lnTo>
                  <a:pt x="8358" y="155624"/>
                </a:lnTo>
                <a:lnTo>
                  <a:pt x="2550" y="206757"/>
                </a:lnTo>
                <a:lnTo>
                  <a:pt x="0" y="257178"/>
                </a:lnTo>
                <a:lnTo>
                  <a:pt x="639" y="306687"/>
                </a:lnTo>
                <a:lnTo>
                  <a:pt x="4402" y="355079"/>
                </a:lnTo>
                <a:lnTo>
                  <a:pt x="11222" y="402151"/>
                </a:lnTo>
                <a:lnTo>
                  <a:pt x="21030" y="447699"/>
                </a:lnTo>
                <a:lnTo>
                  <a:pt x="33760" y="491521"/>
                </a:lnTo>
                <a:lnTo>
                  <a:pt x="49344" y="533414"/>
                </a:lnTo>
                <a:lnTo>
                  <a:pt x="67716" y="573173"/>
                </a:lnTo>
                <a:lnTo>
                  <a:pt x="88809" y="610596"/>
                </a:lnTo>
                <a:lnTo>
                  <a:pt x="112554" y="645479"/>
                </a:lnTo>
                <a:lnTo>
                  <a:pt x="138886" y="677620"/>
                </a:lnTo>
                <a:lnTo>
                  <a:pt x="167736" y="706814"/>
                </a:lnTo>
                <a:lnTo>
                  <a:pt x="199039" y="732860"/>
                </a:lnTo>
                <a:lnTo>
                  <a:pt x="232725" y="755552"/>
                </a:lnTo>
                <a:lnTo>
                  <a:pt x="268730" y="774689"/>
                </a:lnTo>
                <a:lnTo>
                  <a:pt x="306984" y="790067"/>
                </a:lnTo>
                <a:lnTo>
                  <a:pt x="464083" y="843534"/>
                </a:lnTo>
                <a:lnTo>
                  <a:pt x="425828" y="828174"/>
                </a:lnTo>
                <a:lnTo>
                  <a:pt x="389821" y="809054"/>
                </a:lnTo>
                <a:lnTo>
                  <a:pt x="356130" y="786376"/>
                </a:lnTo>
                <a:lnTo>
                  <a:pt x="324823" y="760343"/>
                </a:lnTo>
                <a:lnTo>
                  <a:pt x="295967" y="731160"/>
                </a:lnTo>
                <a:lnTo>
                  <a:pt x="269629" y="699030"/>
                </a:lnTo>
                <a:lnTo>
                  <a:pt x="245877" y="664155"/>
                </a:lnTo>
                <a:lnTo>
                  <a:pt x="224779" y="626739"/>
                </a:lnTo>
                <a:lnTo>
                  <a:pt x="206401" y="586986"/>
                </a:lnTo>
                <a:lnTo>
                  <a:pt x="190811" y="545099"/>
                </a:lnTo>
                <a:lnTo>
                  <a:pt x="178077" y="501282"/>
                </a:lnTo>
                <a:lnTo>
                  <a:pt x="168266" y="455736"/>
                </a:lnTo>
                <a:lnTo>
                  <a:pt x="161445" y="408667"/>
                </a:lnTo>
                <a:lnTo>
                  <a:pt x="157682" y="360278"/>
                </a:lnTo>
                <a:lnTo>
                  <a:pt x="157045" y="310770"/>
                </a:lnTo>
                <a:lnTo>
                  <a:pt x="159600" y="260350"/>
                </a:lnTo>
                <a:lnTo>
                  <a:pt x="165416" y="209218"/>
                </a:lnTo>
                <a:lnTo>
                  <a:pt x="174559" y="157579"/>
                </a:lnTo>
                <a:lnTo>
                  <a:pt x="187097" y="105637"/>
                </a:lnTo>
                <a:lnTo>
                  <a:pt x="203098" y="53594"/>
                </a:lnTo>
                <a:lnTo>
                  <a:pt x="45999" y="0"/>
                </a:lnTo>
                <a:close/>
              </a:path>
            </a:pathLst>
          </a:custGeom>
          <a:solidFill>
            <a:srgbClr val="4068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53996" y="1610867"/>
            <a:ext cx="1163320" cy="864235"/>
          </a:xfrm>
          <a:custGeom>
            <a:avLst/>
            <a:gdLst/>
            <a:ahLst/>
            <a:cxnLst/>
            <a:rect l="l" t="t" r="r" b="b"/>
            <a:pathLst>
              <a:path w="1163320" h="864235">
                <a:moveTo>
                  <a:pt x="388518" y="808101"/>
                </a:moveTo>
                <a:lnTo>
                  <a:pt x="431317" y="810550"/>
                </a:lnTo>
                <a:lnTo>
                  <a:pt x="474286" y="808458"/>
                </a:lnTo>
                <a:lnTo>
                  <a:pt x="517216" y="801954"/>
                </a:lnTo>
                <a:lnTo>
                  <a:pt x="559902" y="791165"/>
                </a:lnTo>
                <a:lnTo>
                  <a:pt x="602134" y="776221"/>
                </a:lnTo>
                <a:lnTo>
                  <a:pt x="643707" y="757249"/>
                </a:lnTo>
                <a:lnTo>
                  <a:pt x="684412" y="734377"/>
                </a:lnTo>
                <a:lnTo>
                  <a:pt x="724043" y="707734"/>
                </a:lnTo>
                <a:lnTo>
                  <a:pt x="762391" y="677449"/>
                </a:lnTo>
                <a:lnTo>
                  <a:pt x="799249" y="643648"/>
                </a:lnTo>
                <a:lnTo>
                  <a:pt x="834409" y="606462"/>
                </a:lnTo>
                <a:lnTo>
                  <a:pt x="867665" y="566018"/>
                </a:lnTo>
                <a:lnTo>
                  <a:pt x="898809" y="522444"/>
                </a:lnTo>
                <a:lnTo>
                  <a:pt x="927633" y="475869"/>
                </a:lnTo>
                <a:lnTo>
                  <a:pt x="849147" y="449072"/>
                </a:lnTo>
                <a:lnTo>
                  <a:pt x="1074826" y="350774"/>
                </a:lnTo>
                <a:lnTo>
                  <a:pt x="1163218" y="556133"/>
                </a:lnTo>
                <a:lnTo>
                  <a:pt x="1084732" y="529336"/>
                </a:lnTo>
                <a:lnTo>
                  <a:pt x="1055635" y="576329"/>
                </a:lnTo>
                <a:lnTo>
                  <a:pt x="1024252" y="620179"/>
                </a:lnTo>
                <a:lnTo>
                  <a:pt x="990798" y="660777"/>
                </a:lnTo>
                <a:lnTo>
                  <a:pt x="955484" y="698015"/>
                </a:lnTo>
                <a:lnTo>
                  <a:pt x="918523" y="731786"/>
                </a:lnTo>
                <a:lnTo>
                  <a:pt x="880129" y="761981"/>
                </a:lnTo>
                <a:lnTo>
                  <a:pt x="840512" y="788492"/>
                </a:lnTo>
                <a:lnTo>
                  <a:pt x="799887" y="811212"/>
                </a:lnTo>
                <a:lnTo>
                  <a:pt x="758466" y="830033"/>
                </a:lnTo>
                <a:lnTo>
                  <a:pt x="716461" y="844846"/>
                </a:lnTo>
                <a:lnTo>
                  <a:pt x="674085" y="855545"/>
                </a:lnTo>
                <a:lnTo>
                  <a:pt x="631551" y="862020"/>
                </a:lnTo>
                <a:lnTo>
                  <a:pt x="589071" y="864164"/>
                </a:lnTo>
                <a:lnTo>
                  <a:pt x="546858" y="861870"/>
                </a:lnTo>
                <a:lnTo>
                  <a:pt x="505124" y="855029"/>
                </a:lnTo>
                <a:lnTo>
                  <a:pt x="464083" y="843534"/>
                </a:lnTo>
                <a:lnTo>
                  <a:pt x="306984" y="790067"/>
                </a:lnTo>
                <a:lnTo>
                  <a:pt x="268730" y="774689"/>
                </a:lnTo>
                <a:lnTo>
                  <a:pt x="232725" y="755552"/>
                </a:lnTo>
                <a:lnTo>
                  <a:pt x="199039" y="732860"/>
                </a:lnTo>
                <a:lnTo>
                  <a:pt x="167736" y="706814"/>
                </a:lnTo>
                <a:lnTo>
                  <a:pt x="138886" y="677620"/>
                </a:lnTo>
                <a:lnTo>
                  <a:pt x="112554" y="645479"/>
                </a:lnTo>
                <a:lnTo>
                  <a:pt x="88809" y="610596"/>
                </a:lnTo>
                <a:lnTo>
                  <a:pt x="67716" y="573173"/>
                </a:lnTo>
                <a:lnTo>
                  <a:pt x="49344" y="533414"/>
                </a:lnTo>
                <a:lnTo>
                  <a:pt x="33760" y="491521"/>
                </a:lnTo>
                <a:lnTo>
                  <a:pt x="21030" y="447699"/>
                </a:lnTo>
                <a:lnTo>
                  <a:pt x="11222" y="402151"/>
                </a:lnTo>
                <a:lnTo>
                  <a:pt x="4402" y="355079"/>
                </a:lnTo>
                <a:lnTo>
                  <a:pt x="639" y="306687"/>
                </a:lnTo>
                <a:lnTo>
                  <a:pt x="0" y="257178"/>
                </a:lnTo>
                <a:lnTo>
                  <a:pt x="2550" y="206757"/>
                </a:lnTo>
                <a:lnTo>
                  <a:pt x="8358" y="155624"/>
                </a:lnTo>
                <a:lnTo>
                  <a:pt x="17491" y="103985"/>
                </a:lnTo>
                <a:lnTo>
                  <a:pt x="30016" y="52043"/>
                </a:lnTo>
                <a:lnTo>
                  <a:pt x="45999" y="0"/>
                </a:lnTo>
                <a:lnTo>
                  <a:pt x="203098" y="53594"/>
                </a:lnTo>
                <a:lnTo>
                  <a:pt x="187097" y="105637"/>
                </a:lnTo>
                <a:lnTo>
                  <a:pt x="174559" y="157579"/>
                </a:lnTo>
                <a:lnTo>
                  <a:pt x="165416" y="209218"/>
                </a:lnTo>
                <a:lnTo>
                  <a:pt x="159600" y="260350"/>
                </a:lnTo>
                <a:lnTo>
                  <a:pt x="157045" y="310770"/>
                </a:lnTo>
                <a:lnTo>
                  <a:pt x="157682" y="360278"/>
                </a:lnTo>
                <a:lnTo>
                  <a:pt x="161445" y="408667"/>
                </a:lnTo>
                <a:lnTo>
                  <a:pt x="168266" y="455736"/>
                </a:lnTo>
                <a:lnTo>
                  <a:pt x="178077" y="501282"/>
                </a:lnTo>
                <a:lnTo>
                  <a:pt x="190811" y="545099"/>
                </a:lnTo>
                <a:lnTo>
                  <a:pt x="206401" y="586986"/>
                </a:lnTo>
                <a:lnTo>
                  <a:pt x="224779" y="626739"/>
                </a:lnTo>
                <a:lnTo>
                  <a:pt x="245877" y="664155"/>
                </a:lnTo>
                <a:lnTo>
                  <a:pt x="269629" y="699030"/>
                </a:lnTo>
                <a:lnTo>
                  <a:pt x="295967" y="731160"/>
                </a:lnTo>
                <a:lnTo>
                  <a:pt x="324823" y="760343"/>
                </a:lnTo>
                <a:lnTo>
                  <a:pt x="356130" y="786376"/>
                </a:lnTo>
                <a:lnTo>
                  <a:pt x="389821" y="809054"/>
                </a:lnTo>
                <a:lnTo>
                  <a:pt x="425828" y="828174"/>
                </a:lnTo>
                <a:lnTo>
                  <a:pt x="464083" y="843534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19552" y="1767077"/>
            <a:ext cx="3196590" cy="143510"/>
          </a:xfrm>
          <a:custGeom>
            <a:avLst/>
            <a:gdLst/>
            <a:ahLst/>
            <a:cxnLst/>
            <a:rect l="l" t="t" r="r" b="b"/>
            <a:pathLst>
              <a:path w="3196590" h="143510">
                <a:moveTo>
                  <a:pt x="3178302" y="0"/>
                </a:moveTo>
                <a:lnTo>
                  <a:pt x="0" y="0"/>
                </a:lnTo>
                <a:lnTo>
                  <a:pt x="6983" y="5637"/>
                </a:lnTo>
                <a:lnTo>
                  <a:pt x="12676" y="21002"/>
                </a:lnTo>
                <a:lnTo>
                  <a:pt x="16504" y="43773"/>
                </a:lnTo>
                <a:lnTo>
                  <a:pt x="17907" y="71627"/>
                </a:lnTo>
                <a:lnTo>
                  <a:pt x="16493" y="99536"/>
                </a:lnTo>
                <a:lnTo>
                  <a:pt x="12650" y="122300"/>
                </a:lnTo>
                <a:lnTo>
                  <a:pt x="6977" y="137618"/>
                </a:lnTo>
                <a:lnTo>
                  <a:pt x="0" y="143256"/>
                </a:lnTo>
                <a:lnTo>
                  <a:pt x="3178302" y="143256"/>
                </a:lnTo>
                <a:lnTo>
                  <a:pt x="3185285" y="137618"/>
                </a:lnTo>
                <a:lnTo>
                  <a:pt x="3190978" y="122253"/>
                </a:lnTo>
                <a:lnTo>
                  <a:pt x="3194806" y="99482"/>
                </a:lnTo>
                <a:lnTo>
                  <a:pt x="3196209" y="71627"/>
                </a:lnTo>
                <a:lnTo>
                  <a:pt x="3194795" y="43719"/>
                </a:lnTo>
                <a:lnTo>
                  <a:pt x="3190952" y="20954"/>
                </a:lnTo>
                <a:lnTo>
                  <a:pt x="3185279" y="5637"/>
                </a:lnTo>
                <a:lnTo>
                  <a:pt x="317830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01645" y="1767077"/>
            <a:ext cx="36195" cy="143510"/>
          </a:xfrm>
          <a:custGeom>
            <a:avLst/>
            <a:gdLst/>
            <a:ahLst/>
            <a:cxnLst/>
            <a:rect l="l" t="t" r="r" b="b"/>
            <a:pathLst>
              <a:path w="36194" h="143510">
                <a:moveTo>
                  <a:pt x="17906" y="0"/>
                </a:moveTo>
                <a:lnTo>
                  <a:pt x="10929" y="5619"/>
                </a:lnTo>
                <a:lnTo>
                  <a:pt x="5238" y="20954"/>
                </a:lnTo>
                <a:lnTo>
                  <a:pt x="1404" y="43719"/>
                </a:lnTo>
                <a:lnTo>
                  <a:pt x="0" y="71627"/>
                </a:lnTo>
                <a:lnTo>
                  <a:pt x="1404" y="99482"/>
                </a:lnTo>
                <a:lnTo>
                  <a:pt x="5238" y="122253"/>
                </a:lnTo>
                <a:lnTo>
                  <a:pt x="10929" y="137618"/>
                </a:lnTo>
                <a:lnTo>
                  <a:pt x="17906" y="143256"/>
                </a:lnTo>
                <a:lnTo>
                  <a:pt x="24884" y="137618"/>
                </a:lnTo>
                <a:lnTo>
                  <a:pt x="30575" y="122253"/>
                </a:lnTo>
                <a:lnTo>
                  <a:pt x="34409" y="99482"/>
                </a:lnTo>
                <a:lnTo>
                  <a:pt x="35814" y="71627"/>
                </a:lnTo>
                <a:lnTo>
                  <a:pt x="34409" y="43719"/>
                </a:lnTo>
                <a:lnTo>
                  <a:pt x="30575" y="20954"/>
                </a:lnTo>
                <a:lnTo>
                  <a:pt x="24884" y="5619"/>
                </a:lnTo>
                <a:lnTo>
                  <a:pt x="17906" y="0"/>
                </a:lnTo>
                <a:close/>
              </a:path>
            </a:pathLst>
          </a:custGeom>
          <a:solidFill>
            <a:srgbClr val="94B3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01645" y="1767077"/>
            <a:ext cx="36195" cy="143510"/>
          </a:xfrm>
          <a:custGeom>
            <a:avLst/>
            <a:gdLst/>
            <a:ahLst/>
            <a:cxnLst/>
            <a:rect l="l" t="t" r="r" b="b"/>
            <a:pathLst>
              <a:path w="36194" h="143510">
                <a:moveTo>
                  <a:pt x="17906" y="0"/>
                </a:moveTo>
                <a:lnTo>
                  <a:pt x="24884" y="5637"/>
                </a:lnTo>
                <a:lnTo>
                  <a:pt x="30575" y="21002"/>
                </a:lnTo>
                <a:lnTo>
                  <a:pt x="34409" y="43773"/>
                </a:lnTo>
                <a:lnTo>
                  <a:pt x="35814" y="71627"/>
                </a:lnTo>
                <a:lnTo>
                  <a:pt x="34409" y="99536"/>
                </a:lnTo>
                <a:lnTo>
                  <a:pt x="30575" y="122300"/>
                </a:lnTo>
                <a:lnTo>
                  <a:pt x="24884" y="137636"/>
                </a:lnTo>
                <a:lnTo>
                  <a:pt x="17906" y="143256"/>
                </a:lnTo>
                <a:lnTo>
                  <a:pt x="10929" y="137636"/>
                </a:lnTo>
                <a:lnTo>
                  <a:pt x="5238" y="122300"/>
                </a:lnTo>
                <a:lnTo>
                  <a:pt x="1404" y="99536"/>
                </a:lnTo>
                <a:lnTo>
                  <a:pt x="0" y="71627"/>
                </a:lnTo>
                <a:lnTo>
                  <a:pt x="1404" y="43773"/>
                </a:lnTo>
                <a:lnTo>
                  <a:pt x="5238" y="21002"/>
                </a:lnTo>
                <a:lnTo>
                  <a:pt x="10929" y="5637"/>
                </a:lnTo>
                <a:lnTo>
                  <a:pt x="17906" y="0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19552" y="1767077"/>
            <a:ext cx="3196590" cy="143510"/>
          </a:xfrm>
          <a:custGeom>
            <a:avLst/>
            <a:gdLst/>
            <a:ahLst/>
            <a:cxnLst/>
            <a:rect l="l" t="t" r="r" b="b"/>
            <a:pathLst>
              <a:path w="3196590" h="143510">
                <a:moveTo>
                  <a:pt x="0" y="0"/>
                </a:moveTo>
                <a:lnTo>
                  <a:pt x="3178302" y="0"/>
                </a:lnTo>
                <a:lnTo>
                  <a:pt x="3185279" y="5637"/>
                </a:lnTo>
                <a:lnTo>
                  <a:pt x="3190970" y="21002"/>
                </a:lnTo>
                <a:lnTo>
                  <a:pt x="3194804" y="43773"/>
                </a:lnTo>
                <a:lnTo>
                  <a:pt x="3196209" y="71627"/>
                </a:lnTo>
                <a:lnTo>
                  <a:pt x="3194804" y="99536"/>
                </a:lnTo>
                <a:lnTo>
                  <a:pt x="3190970" y="122300"/>
                </a:lnTo>
                <a:lnTo>
                  <a:pt x="3185279" y="137636"/>
                </a:lnTo>
                <a:lnTo>
                  <a:pt x="3178302" y="143256"/>
                </a:lnTo>
                <a:lnTo>
                  <a:pt x="0" y="143256"/>
                </a:lnTo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47132" y="1946020"/>
            <a:ext cx="902335" cy="485775"/>
          </a:xfrm>
          <a:custGeom>
            <a:avLst/>
            <a:gdLst/>
            <a:ahLst/>
            <a:cxnLst/>
            <a:rect l="l" t="t" r="r" b="b"/>
            <a:pathLst>
              <a:path w="902335" h="485775">
                <a:moveTo>
                  <a:pt x="287268" y="183768"/>
                </a:moveTo>
                <a:lnTo>
                  <a:pt x="78231" y="183768"/>
                </a:lnTo>
                <a:lnTo>
                  <a:pt x="110013" y="226855"/>
                </a:lnTo>
                <a:lnTo>
                  <a:pt x="143686" y="266909"/>
                </a:lnTo>
                <a:lnTo>
                  <a:pt x="179060" y="303855"/>
                </a:lnTo>
                <a:lnTo>
                  <a:pt x="215944" y="337615"/>
                </a:lnTo>
                <a:lnTo>
                  <a:pt x="254148" y="368114"/>
                </a:lnTo>
                <a:lnTo>
                  <a:pt x="293480" y="395275"/>
                </a:lnTo>
                <a:lnTo>
                  <a:pt x="333749" y="419021"/>
                </a:lnTo>
                <a:lnTo>
                  <a:pt x="374765" y="439277"/>
                </a:lnTo>
                <a:lnTo>
                  <a:pt x="416337" y="455965"/>
                </a:lnTo>
                <a:lnTo>
                  <a:pt x="458273" y="469009"/>
                </a:lnTo>
                <a:lnTo>
                  <a:pt x="500383" y="478332"/>
                </a:lnTo>
                <a:lnTo>
                  <a:pt x="542475" y="483859"/>
                </a:lnTo>
                <a:lnTo>
                  <a:pt x="584360" y="485513"/>
                </a:lnTo>
                <a:lnTo>
                  <a:pt x="625845" y="483217"/>
                </a:lnTo>
                <a:lnTo>
                  <a:pt x="666740" y="476895"/>
                </a:lnTo>
                <a:lnTo>
                  <a:pt x="706855" y="466470"/>
                </a:lnTo>
                <a:lnTo>
                  <a:pt x="745997" y="451865"/>
                </a:lnTo>
                <a:lnTo>
                  <a:pt x="824769" y="417695"/>
                </a:lnTo>
                <a:lnTo>
                  <a:pt x="740767" y="417695"/>
                </a:lnTo>
                <a:lnTo>
                  <a:pt x="698894" y="416041"/>
                </a:lnTo>
                <a:lnTo>
                  <a:pt x="656812" y="410514"/>
                </a:lnTo>
                <a:lnTo>
                  <a:pt x="614711" y="401191"/>
                </a:lnTo>
                <a:lnTo>
                  <a:pt x="572782" y="388147"/>
                </a:lnTo>
                <a:lnTo>
                  <a:pt x="531216" y="371459"/>
                </a:lnTo>
                <a:lnTo>
                  <a:pt x="490204" y="351203"/>
                </a:lnTo>
                <a:lnTo>
                  <a:pt x="449938" y="327457"/>
                </a:lnTo>
                <a:lnTo>
                  <a:pt x="410609" y="300296"/>
                </a:lnTo>
                <a:lnTo>
                  <a:pt x="372407" y="269797"/>
                </a:lnTo>
                <a:lnTo>
                  <a:pt x="335523" y="236037"/>
                </a:lnTo>
                <a:lnTo>
                  <a:pt x="300149" y="199091"/>
                </a:lnTo>
                <a:lnTo>
                  <a:pt x="287268" y="183768"/>
                </a:lnTo>
                <a:close/>
              </a:path>
              <a:path w="902335" h="485775">
                <a:moveTo>
                  <a:pt x="902334" y="384048"/>
                </a:moveTo>
                <a:lnTo>
                  <a:pt x="863213" y="398652"/>
                </a:lnTo>
                <a:lnTo>
                  <a:pt x="823117" y="409077"/>
                </a:lnTo>
                <a:lnTo>
                  <a:pt x="782238" y="415399"/>
                </a:lnTo>
                <a:lnTo>
                  <a:pt x="740767" y="417695"/>
                </a:lnTo>
                <a:lnTo>
                  <a:pt x="824769" y="417695"/>
                </a:lnTo>
                <a:lnTo>
                  <a:pt x="902334" y="384048"/>
                </a:lnTo>
                <a:close/>
              </a:path>
              <a:path w="902335" h="485775">
                <a:moveTo>
                  <a:pt x="73532" y="0"/>
                </a:moveTo>
                <a:lnTo>
                  <a:pt x="0" y="217677"/>
                </a:lnTo>
                <a:lnTo>
                  <a:pt x="78231" y="183768"/>
                </a:lnTo>
                <a:lnTo>
                  <a:pt x="287268" y="183768"/>
                </a:lnTo>
                <a:lnTo>
                  <a:pt x="266476" y="159037"/>
                </a:lnTo>
                <a:lnTo>
                  <a:pt x="234695" y="115950"/>
                </a:lnTo>
                <a:lnTo>
                  <a:pt x="312927" y="82041"/>
                </a:lnTo>
                <a:lnTo>
                  <a:pt x="73532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67678" y="1496567"/>
            <a:ext cx="361950" cy="859155"/>
          </a:xfrm>
          <a:custGeom>
            <a:avLst/>
            <a:gdLst/>
            <a:ahLst/>
            <a:cxnLst/>
            <a:rect l="l" t="t" r="r" b="b"/>
            <a:pathLst>
              <a:path w="361950" h="859155">
                <a:moveTo>
                  <a:pt x="290322" y="0"/>
                </a:moveTo>
                <a:lnTo>
                  <a:pt x="133858" y="67818"/>
                </a:lnTo>
                <a:lnTo>
                  <a:pt x="154211" y="119078"/>
                </a:lnTo>
                <a:lnTo>
                  <a:pt x="171099" y="170649"/>
                </a:lnTo>
                <a:lnTo>
                  <a:pt x="184558" y="222311"/>
                </a:lnTo>
                <a:lnTo>
                  <a:pt x="194626" y="273844"/>
                </a:lnTo>
                <a:lnTo>
                  <a:pt x="201339" y="325029"/>
                </a:lnTo>
                <a:lnTo>
                  <a:pt x="204733" y="375647"/>
                </a:lnTo>
                <a:lnTo>
                  <a:pt x="204846" y="425478"/>
                </a:lnTo>
                <a:lnTo>
                  <a:pt x="201713" y="474305"/>
                </a:lnTo>
                <a:lnTo>
                  <a:pt x="195373" y="521906"/>
                </a:lnTo>
                <a:lnTo>
                  <a:pt x="185861" y="568063"/>
                </a:lnTo>
                <a:lnTo>
                  <a:pt x="173215" y="612557"/>
                </a:lnTo>
                <a:lnTo>
                  <a:pt x="157470" y="655169"/>
                </a:lnTo>
                <a:lnTo>
                  <a:pt x="138664" y="695679"/>
                </a:lnTo>
                <a:lnTo>
                  <a:pt x="116834" y="733868"/>
                </a:lnTo>
                <a:lnTo>
                  <a:pt x="92015" y="769516"/>
                </a:lnTo>
                <a:lnTo>
                  <a:pt x="64245" y="802405"/>
                </a:lnTo>
                <a:lnTo>
                  <a:pt x="33561" y="832315"/>
                </a:lnTo>
                <a:lnTo>
                  <a:pt x="0" y="859028"/>
                </a:lnTo>
                <a:lnTo>
                  <a:pt x="21050" y="854289"/>
                </a:lnTo>
                <a:lnTo>
                  <a:pt x="62007" y="841525"/>
                </a:lnTo>
                <a:lnTo>
                  <a:pt x="118568" y="815389"/>
                </a:lnTo>
                <a:lnTo>
                  <a:pt x="152843" y="793946"/>
                </a:lnTo>
                <a:lnTo>
                  <a:pt x="184692" y="769355"/>
                </a:lnTo>
                <a:lnTo>
                  <a:pt x="214070" y="741803"/>
                </a:lnTo>
                <a:lnTo>
                  <a:pt x="240929" y="711474"/>
                </a:lnTo>
                <a:lnTo>
                  <a:pt x="265223" y="678555"/>
                </a:lnTo>
                <a:lnTo>
                  <a:pt x="286907" y="643231"/>
                </a:lnTo>
                <a:lnTo>
                  <a:pt x="305932" y="605687"/>
                </a:lnTo>
                <a:lnTo>
                  <a:pt x="322254" y="566108"/>
                </a:lnTo>
                <a:lnTo>
                  <a:pt x="335826" y="524681"/>
                </a:lnTo>
                <a:lnTo>
                  <a:pt x="346601" y="481591"/>
                </a:lnTo>
                <a:lnTo>
                  <a:pt x="354533" y="437022"/>
                </a:lnTo>
                <a:lnTo>
                  <a:pt x="359575" y="391161"/>
                </a:lnTo>
                <a:lnTo>
                  <a:pt x="361681" y="344193"/>
                </a:lnTo>
                <a:lnTo>
                  <a:pt x="360805" y="296303"/>
                </a:lnTo>
                <a:lnTo>
                  <a:pt x="356901" y="247678"/>
                </a:lnTo>
                <a:lnTo>
                  <a:pt x="349921" y="198502"/>
                </a:lnTo>
                <a:lnTo>
                  <a:pt x="339819" y="148960"/>
                </a:lnTo>
                <a:lnTo>
                  <a:pt x="326550" y="99239"/>
                </a:lnTo>
                <a:lnTo>
                  <a:pt x="310066" y="49524"/>
                </a:lnTo>
                <a:lnTo>
                  <a:pt x="290322" y="0"/>
                </a:lnTo>
                <a:close/>
              </a:path>
            </a:pathLst>
          </a:custGeom>
          <a:solidFill>
            <a:srgbClr val="4068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47132" y="1496567"/>
            <a:ext cx="1182370" cy="935355"/>
          </a:xfrm>
          <a:custGeom>
            <a:avLst/>
            <a:gdLst/>
            <a:ahLst/>
            <a:cxnLst/>
            <a:rect l="l" t="t" r="r" b="b"/>
            <a:pathLst>
              <a:path w="1182370" h="935355">
                <a:moveTo>
                  <a:pt x="820546" y="859028"/>
                </a:moveTo>
                <a:lnTo>
                  <a:pt x="854108" y="832315"/>
                </a:lnTo>
                <a:lnTo>
                  <a:pt x="884792" y="802405"/>
                </a:lnTo>
                <a:lnTo>
                  <a:pt x="912562" y="769516"/>
                </a:lnTo>
                <a:lnTo>
                  <a:pt x="937381" y="733868"/>
                </a:lnTo>
                <a:lnTo>
                  <a:pt x="959211" y="695679"/>
                </a:lnTo>
                <a:lnTo>
                  <a:pt x="978017" y="655169"/>
                </a:lnTo>
                <a:lnTo>
                  <a:pt x="993762" y="612557"/>
                </a:lnTo>
                <a:lnTo>
                  <a:pt x="1006408" y="568063"/>
                </a:lnTo>
                <a:lnTo>
                  <a:pt x="1015920" y="521906"/>
                </a:lnTo>
                <a:lnTo>
                  <a:pt x="1022260" y="474305"/>
                </a:lnTo>
                <a:lnTo>
                  <a:pt x="1025393" y="425478"/>
                </a:lnTo>
                <a:lnTo>
                  <a:pt x="1025280" y="375647"/>
                </a:lnTo>
                <a:lnTo>
                  <a:pt x="1021886" y="325029"/>
                </a:lnTo>
                <a:lnTo>
                  <a:pt x="1015173" y="273844"/>
                </a:lnTo>
                <a:lnTo>
                  <a:pt x="1005105" y="222311"/>
                </a:lnTo>
                <a:lnTo>
                  <a:pt x="991646" y="170649"/>
                </a:lnTo>
                <a:lnTo>
                  <a:pt x="974758" y="119078"/>
                </a:lnTo>
                <a:lnTo>
                  <a:pt x="954404" y="67818"/>
                </a:lnTo>
                <a:lnTo>
                  <a:pt x="1110868" y="0"/>
                </a:lnTo>
                <a:lnTo>
                  <a:pt x="1130613" y="49524"/>
                </a:lnTo>
                <a:lnTo>
                  <a:pt x="1147097" y="99239"/>
                </a:lnTo>
                <a:lnTo>
                  <a:pt x="1160366" y="148960"/>
                </a:lnTo>
                <a:lnTo>
                  <a:pt x="1170468" y="198502"/>
                </a:lnTo>
                <a:lnTo>
                  <a:pt x="1177448" y="247678"/>
                </a:lnTo>
                <a:lnTo>
                  <a:pt x="1181352" y="296303"/>
                </a:lnTo>
                <a:lnTo>
                  <a:pt x="1182228" y="344193"/>
                </a:lnTo>
                <a:lnTo>
                  <a:pt x="1180122" y="391161"/>
                </a:lnTo>
                <a:lnTo>
                  <a:pt x="1175080" y="437022"/>
                </a:lnTo>
                <a:lnTo>
                  <a:pt x="1167148" y="481591"/>
                </a:lnTo>
                <a:lnTo>
                  <a:pt x="1156373" y="524681"/>
                </a:lnTo>
                <a:lnTo>
                  <a:pt x="1142801" y="566108"/>
                </a:lnTo>
                <a:lnTo>
                  <a:pt x="1126479" y="605687"/>
                </a:lnTo>
                <a:lnTo>
                  <a:pt x="1107454" y="643231"/>
                </a:lnTo>
                <a:lnTo>
                  <a:pt x="1085770" y="678555"/>
                </a:lnTo>
                <a:lnTo>
                  <a:pt x="1061476" y="711474"/>
                </a:lnTo>
                <a:lnTo>
                  <a:pt x="1034617" y="741803"/>
                </a:lnTo>
                <a:lnTo>
                  <a:pt x="1005239" y="769355"/>
                </a:lnTo>
                <a:lnTo>
                  <a:pt x="973390" y="793946"/>
                </a:lnTo>
                <a:lnTo>
                  <a:pt x="939115" y="815389"/>
                </a:lnTo>
                <a:lnTo>
                  <a:pt x="902462" y="833501"/>
                </a:lnTo>
                <a:lnTo>
                  <a:pt x="745997" y="901319"/>
                </a:lnTo>
                <a:lnTo>
                  <a:pt x="706855" y="915923"/>
                </a:lnTo>
                <a:lnTo>
                  <a:pt x="666740" y="926348"/>
                </a:lnTo>
                <a:lnTo>
                  <a:pt x="625845" y="932670"/>
                </a:lnTo>
                <a:lnTo>
                  <a:pt x="584360" y="934966"/>
                </a:lnTo>
                <a:lnTo>
                  <a:pt x="542475" y="933312"/>
                </a:lnTo>
                <a:lnTo>
                  <a:pt x="500383" y="927785"/>
                </a:lnTo>
                <a:lnTo>
                  <a:pt x="458273" y="918462"/>
                </a:lnTo>
                <a:lnTo>
                  <a:pt x="416337" y="905418"/>
                </a:lnTo>
                <a:lnTo>
                  <a:pt x="374765" y="888730"/>
                </a:lnTo>
                <a:lnTo>
                  <a:pt x="333749" y="868474"/>
                </a:lnTo>
                <a:lnTo>
                  <a:pt x="293480" y="844728"/>
                </a:lnTo>
                <a:lnTo>
                  <a:pt x="254148" y="817567"/>
                </a:lnTo>
                <a:lnTo>
                  <a:pt x="215944" y="787068"/>
                </a:lnTo>
                <a:lnTo>
                  <a:pt x="179060" y="753308"/>
                </a:lnTo>
                <a:lnTo>
                  <a:pt x="143686" y="716362"/>
                </a:lnTo>
                <a:lnTo>
                  <a:pt x="110013" y="676308"/>
                </a:lnTo>
                <a:lnTo>
                  <a:pt x="78231" y="633222"/>
                </a:lnTo>
                <a:lnTo>
                  <a:pt x="0" y="667131"/>
                </a:lnTo>
                <a:lnTo>
                  <a:pt x="73532" y="449453"/>
                </a:lnTo>
                <a:lnTo>
                  <a:pt x="312927" y="531495"/>
                </a:lnTo>
                <a:lnTo>
                  <a:pt x="234695" y="565404"/>
                </a:lnTo>
                <a:lnTo>
                  <a:pt x="266476" y="608490"/>
                </a:lnTo>
                <a:lnTo>
                  <a:pt x="300149" y="648544"/>
                </a:lnTo>
                <a:lnTo>
                  <a:pt x="335523" y="685490"/>
                </a:lnTo>
                <a:lnTo>
                  <a:pt x="372407" y="719250"/>
                </a:lnTo>
                <a:lnTo>
                  <a:pt x="410609" y="749749"/>
                </a:lnTo>
                <a:lnTo>
                  <a:pt x="449938" y="776910"/>
                </a:lnTo>
                <a:lnTo>
                  <a:pt x="490204" y="800656"/>
                </a:lnTo>
                <a:lnTo>
                  <a:pt x="531216" y="820912"/>
                </a:lnTo>
                <a:lnTo>
                  <a:pt x="572782" y="837600"/>
                </a:lnTo>
                <a:lnTo>
                  <a:pt x="614711" y="850644"/>
                </a:lnTo>
                <a:lnTo>
                  <a:pt x="656812" y="859967"/>
                </a:lnTo>
                <a:lnTo>
                  <a:pt x="698894" y="865494"/>
                </a:lnTo>
                <a:lnTo>
                  <a:pt x="740767" y="867148"/>
                </a:lnTo>
                <a:lnTo>
                  <a:pt x="782238" y="864852"/>
                </a:lnTo>
                <a:lnTo>
                  <a:pt x="823117" y="858530"/>
                </a:lnTo>
                <a:lnTo>
                  <a:pt x="863213" y="848105"/>
                </a:lnTo>
                <a:lnTo>
                  <a:pt x="902334" y="833501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436369" y="1752091"/>
            <a:ext cx="3587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09131" y="1966340"/>
            <a:ext cx="3587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23506" y="1418082"/>
            <a:ext cx="1042669" cy="71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25"/>
              </a:lnSpc>
              <a:spcBef>
                <a:spcPts val="100"/>
              </a:spcBef>
            </a:pPr>
            <a:r>
              <a:rPr sz="2700" b="1" spc="-5" dirty="0">
                <a:solidFill>
                  <a:srgbClr val="001F5F"/>
                </a:solidFill>
                <a:latin typeface="Calibri"/>
                <a:cs typeface="Calibri"/>
              </a:rPr>
              <a:t>lentur</a:t>
            </a:r>
            <a:endParaRPr sz="2700">
              <a:latin typeface="Calibri"/>
              <a:cs typeface="Calibri"/>
            </a:endParaRPr>
          </a:p>
          <a:p>
            <a:pPr marL="12700">
              <a:lnSpc>
                <a:spcPts val="2285"/>
              </a:lnSpc>
            </a:pPr>
            <a:r>
              <a:rPr sz="2000" b="1" i="1" spc="-5" dirty="0">
                <a:solidFill>
                  <a:srgbClr val="001F5F"/>
                </a:solidFill>
                <a:latin typeface="Calibri"/>
                <a:cs typeface="Calibri"/>
              </a:rPr>
              <a:t>(bending)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1868" y="2856103"/>
            <a:ext cx="6651625" cy="1359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25" dirty="0">
                <a:solidFill>
                  <a:srgbClr val="FFFFFF"/>
                </a:solidFill>
                <a:latin typeface="Calibri"/>
                <a:cs typeface="Calibri"/>
              </a:rPr>
              <a:t>Pertanyaan</a:t>
            </a:r>
            <a:r>
              <a:rPr sz="3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3000">
              <a:latin typeface="Calibri"/>
              <a:cs typeface="Calibri"/>
            </a:endParaRPr>
          </a:p>
          <a:p>
            <a:pPr marL="772160" marR="5080" indent="179705">
              <a:lnSpc>
                <a:spcPts val="3240"/>
              </a:lnSpc>
              <a:spcBef>
                <a:spcPts val="470"/>
              </a:spcBef>
            </a:pP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Apakah </a:t>
            </a:r>
            <a:r>
              <a:rPr sz="3000" spc="-15" dirty="0">
                <a:solidFill>
                  <a:srgbClr val="FFFFFF"/>
                </a:solidFill>
                <a:latin typeface="Calibri"/>
                <a:cs typeface="Calibri"/>
              </a:rPr>
              <a:t>batang tersebut patah </a:t>
            </a:r>
            <a:r>
              <a:rPr sz="3000" spc="-5" dirty="0">
                <a:solidFill>
                  <a:srgbClr val="FFFFFF"/>
                </a:solidFill>
                <a:latin typeface="Calibri"/>
                <a:cs typeface="Calibri"/>
              </a:rPr>
              <a:t>pada  </a:t>
            </a: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lokasi </a:t>
            </a:r>
            <a:r>
              <a:rPr sz="3000" spc="-5" dirty="0">
                <a:solidFill>
                  <a:srgbClr val="FFFFFF"/>
                </a:solidFill>
                <a:latin typeface="Calibri"/>
                <a:cs typeface="Calibri"/>
              </a:rPr>
              <a:t>dimana </a:t>
            </a:r>
            <a:r>
              <a:rPr sz="3000" spc="-10" dirty="0">
                <a:solidFill>
                  <a:srgbClr val="FFFFFF"/>
                </a:solidFill>
                <a:latin typeface="Calibri"/>
                <a:cs typeface="Calibri"/>
              </a:rPr>
              <a:t>beban </a:t>
            </a:r>
            <a:r>
              <a:rPr sz="3000" dirty="0">
                <a:solidFill>
                  <a:srgbClr val="FFFFFF"/>
                </a:solidFill>
                <a:latin typeface="Calibri"/>
                <a:cs typeface="Calibri"/>
              </a:rPr>
              <a:t>momen</a:t>
            </a:r>
            <a:r>
              <a:rPr sz="3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spc="-20" dirty="0">
                <a:solidFill>
                  <a:srgbClr val="FFFFFF"/>
                </a:solidFill>
                <a:latin typeface="Calibri"/>
                <a:cs typeface="Calibri"/>
              </a:rPr>
              <a:t>bekerja?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1868" y="4427677"/>
            <a:ext cx="159067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5" dirty="0">
                <a:solidFill>
                  <a:srgbClr val="FFFFFF"/>
                </a:solidFill>
                <a:latin typeface="Calibri"/>
                <a:cs typeface="Calibri"/>
              </a:rPr>
              <a:t>Jawaban</a:t>
            </a:r>
            <a:r>
              <a:rPr sz="30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000"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1868" y="4978400"/>
            <a:ext cx="7560945" cy="137922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93675" marR="5080" indent="-181610">
              <a:lnSpc>
                <a:spcPct val="90000"/>
              </a:lnSpc>
              <a:spcBef>
                <a:spcPts val="385"/>
              </a:spcBef>
              <a:buFont typeface="Arial"/>
              <a:buChar char="•"/>
              <a:tabLst>
                <a:tab pos="194310" algn="l"/>
              </a:tabLst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Deformasi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atau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keruntuhan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struktur dari sebuah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elemen 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struktur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tidak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secara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langsung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berhubungan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dengan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beban  luar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, namun oleh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reaksi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internal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terjadi dalam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elemen 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tersebut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79370" y="4388611"/>
            <a:ext cx="9105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Tidak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996183" y="1749551"/>
            <a:ext cx="80645" cy="1520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10555" y="1749551"/>
            <a:ext cx="80645" cy="1520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21793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Kesimpulan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63472" y="1312621"/>
            <a:ext cx="1130935" cy="98171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220979" marR="5080" indent="-208915">
              <a:lnSpc>
                <a:spcPts val="3570"/>
              </a:lnSpc>
              <a:spcBef>
                <a:spcPts val="545"/>
              </a:spcBef>
            </a:pPr>
            <a:r>
              <a:rPr sz="3300" b="1" dirty="0">
                <a:solidFill>
                  <a:srgbClr val="FFFFFF"/>
                </a:solidFill>
                <a:latin typeface="Calibri"/>
                <a:cs typeface="Calibri"/>
              </a:rPr>
              <a:t>Beban  luar</a:t>
            </a:r>
            <a:endParaRPr sz="3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51250" y="1580515"/>
            <a:ext cx="212788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5" dirty="0">
                <a:solidFill>
                  <a:srgbClr val="FFFFFF"/>
                </a:solidFill>
                <a:latin typeface="Calibri"/>
                <a:cs typeface="Calibri"/>
              </a:rPr>
              <a:t>Reaksi</a:t>
            </a:r>
            <a:r>
              <a:rPr sz="27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srgbClr val="FFFFFF"/>
                </a:solidFill>
                <a:latin typeface="Calibri"/>
                <a:cs typeface="Calibri"/>
              </a:rPr>
              <a:t>internal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79875" y="2723769"/>
            <a:ext cx="135953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45" dirty="0">
                <a:solidFill>
                  <a:srgbClr val="FFFFFF"/>
                </a:solidFill>
                <a:latin typeface="Calibri"/>
                <a:cs typeface="Calibri"/>
              </a:rPr>
              <a:t>Tegangan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22623" y="3874770"/>
            <a:ext cx="1780539" cy="7112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080" indent="-342900">
              <a:lnSpc>
                <a:spcPts val="2400"/>
              </a:lnSpc>
              <a:spcBef>
                <a:spcPts val="675"/>
              </a:spcBef>
            </a:pP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Deformasi  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2500" b="1" spc="-2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500" b="1" spc="-1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500" b="1" spc="-4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an</a:t>
            </a:r>
            <a:r>
              <a:rPr sz="2500" b="1" spc="-45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500" b="1" spc="-5" dirty="0">
                <a:solidFill>
                  <a:srgbClr val="FFFFFF"/>
                </a:solidFill>
                <a:latin typeface="Calibri"/>
                <a:cs typeface="Calibri"/>
              </a:rPr>
              <a:t>an)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22623" y="5366410"/>
            <a:ext cx="20193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6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3200" b="1" spc="-5" dirty="0">
                <a:solidFill>
                  <a:srgbClr val="FFFFFF"/>
                </a:solidFill>
                <a:latin typeface="Calibri"/>
                <a:cs typeface="Calibri"/>
              </a:rPr>
              <a:t>eru</a:t>
            </a:r>
            <a:r>
              <a:rPr sz="3200" b="1" spc="-4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3200" b="1" dirty="0">
                <a:solidFill>
                  <a:srgbClr val="FFFFFF"/>
                </a:solidFill>
                <a:latin typeface="Calibri"/>
                <a:cs typeface="Calibri"/>
              </a:rPr>
              <a:t>tuhan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858261" y="1572005"/>
            <a:ext cx="571500" cy="428625"/>
          </a:xfrm>
          <a:custGeom>
            <a:avLst/>
            <a:gdLst/>
            <a:ahLst/>
            <a:cxnLst/>
            <a:rect l="l" t="t" r="r" b="b"/>
            <a:pathLst>
              <a:path w="571500" h="428625">
                <a:moveTo>
                  <a:pt x="357377" y="0"/>
                </a:moveTo>
                <a:lnTo>
                  <a:pt x="357377" y="107061"/>
                </a:lnTo>
                <a:lnTo>
                  <a:pt x="0" y="107061"/>
                </a:lnTo>
                <a:lnTo>
                  <a:pt x="0" y="321183"/>
                </a:lnTo>
                <a:lnTo>
                  <a:pt x="357377" y="321183"/>
                </a:lnTo>
                <a:lnTo>
                  <a:pt x="357377" y="428244"/>
                </a:lnTo>
                <a:lnTo>
                  <a:pt x="571500" y="214122"/>
                </a:lnTo>
                <a:lnTo>
                  <a:pt x="35737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58261" y="1572005"/>
            <a:ext cx="571500" cy="428625"/>
          </a:xfrm>
          <a:custGeom>
            <a:avLst/>
            <a:gdLst/>
            <a:ahLst/>
            <a:cxnLst/>
            <a:rect l="l" t="t" r="r" b="b"/>
            <a:pathLst>
              <a:path w="571500" h="428625">
                <a:moveTo>
                  <a:pt x="0" y="107061"/>
                </a:moveTo>
                <a:lnTo>
                  <a:pt x="357377" y="107061"/>
                </a:lnTo>
                <a:lnTo>
                  <a:pt x="357377" y="0"/>
                </a:lnTo>
                <a:lnTo>
                  <a:pt x="571500" y="214122"/>
                </a:lnTo>
                <a:lnTo>
                  <a:pt x="357377" y="428244"/>
                </a:lnTo>
                <a:lnTo>
                  <a:pt x="357377" y="321183"/>
                </a:lnTo>
                <a:lnTo>
                  <a:pt x="0" y="321183"/>
                </a:lnTo>
                <a:lnTo>
                  <a:pt x="0" y="107061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72761" y="2215133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428243" y="214121"/>
                </a:moveTo>
                <a:lnTo>
                  <a:pt x="0" y="214121"/>
                </a:lnTo>
                <a:lnTo>
                  <a:pt x="214122" y="428243"/>
                </a:lnTo>
                <a:lnTo>
                  <a:pt x="428243" y="214121"/>
                </a:lnTo>
                <a:close/>
              </a:path>
              <a:path w="428625" h="428625">
                <a:moveTo>
                  <a:pt x="321183" y="0"/>
                </a:moveTo>
                <a:lnTo>
                  <a:pt x="107061" y="0"/>
                </a:lnTo>
                <a:lnTo>
                  <a:pt x="107061" y="214121"/>
                </a:lnTo>
                <a:lnTo>
                  <a:pt x="321183" y="214121"/>
                </a:lnTo>
                <a:lnTo>
                  <a:pt x="32118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72761" y="2215133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0" y="214121"/>
                </a:moveTo>
                <a:lnTo>
                  <a:pt x="107061" y="214121"/>
                </a:lnTo>
                <a:lnTo>
                  <a:pt x="107061" y="0"/>
                </a:lnTo>
                <a:lnTo>
                  <a:pt x="321183" y="0"/>
                </a:lnTo>
                <a:lnTo>
                  <a:pt x="321183" y="214121"/>
                </a:lnTo>
                <a:lnTo>
                  <a:pt x="428243" y="214121"/>
                </a:lnTo>
                <a:lnTo>
                  <a:pt x="214122" y="428243"/>
                </a:lnTo>
                <a:lnTo>
                  <a:pt x="0" y="214121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572761" y="3429761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428243" y="214121"/>
                </a:moveTo>
                <a:lnTo>
                  <a:pt x="0" y="214121"/>
                </a:lnTo>
                <a:lnTo>
                  <a:pt x="214122" y="428244"/>
                </a:lnTo>
                <a:lnTo>
                  <a:pt x="428243" y="214121"/>
                </a:lnTo>
                <a:close/>
              </a:path>
              <a:path w="428625" h="428625">
                <a:moveTo>
                  <a:pt x="321183" y="0"/>
                </a:moveTo>
                <a:lnTo>
                  <a:pt x="107061" y="0"/>
                </a:lnTo>
                <a:lnTo>
                  <a:pt x="107061" y="214121"/>
                </a:lnTo>
                <a:lnTo>
                  <a:pt x="321183" y="214121"/>
                </a:lnTo>
                <a:lnTo>
                  <a:pt x="32118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72761" y="3429761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0" y="214121"/>
                </a:moveTo>
                <a:lnTo>
                  <a:pt x="107061" y="214121"/>
                </a:lnTo>
                <a:lnTo>
                  <a:pt x="107061" y="0"/>
                </a:lnTo>
                <a:lnTo>
                  <a:pt x="321183" y="0"/>
                </a:lnTo>
                <a:lnTo>
                  <a:pt x="321183" y="214121"/>
                </a:lnTo>
                <a:lnTo>
                  <a:pt x="428243" y="214121"/>
                </a:lnTo>
                <a:lnTo>
                  <a:pt x="214122" y="428244"/>
                </a:lnTo>
                <a:lnTo>
                  <a:pt x="0" y="214121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572761" y="4859273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428243" y="214121"/>
                </a:moveTo>
                <a:lnTo>
                  <a:pt x="0" y="214121"/>
                </a:lnTo>
                <a:lnTo>
                  <a:pt x="214122" y="428244"/>
                </a:lnTo>
                <a:lnTo>
                  <a:pt x="428243" y="214121"/>
                </a:lnTo>
                <a:close/>
              </a:path>
              <a:path w="428625" h="428625">
                <a:moveTo>
                  <a:pt x="321183" y="0"/>
                </a:moveTo>
                <a:lnTo>
                  <a:pt x="107061" y="0"/>
                </a:lnTo>
                <a:lnTo>
                  <a:pt x="107061" y="214121"/>
                </a:lnTo>
                <a:lnTo>
                  <a:pt x="321183" y="214121"/>
                </a:lnTo>
                <a:lnTo>
                  <a:pt x="32118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72761" y="4859273"/>
            <a:ext cx="428625" cy="428625"/>
          </a:xfrm>
          <a:custGeom>
            <a:avLst/>
            <a:gdLst/>
            <a:ahLst/>
            <a:cxnLst/>
            <a:rect l="l" t="t" r="r" b="b"/>
            <a:pathLst>
              <a:path w="428625" h="428625">
                <a:moveTo>
                  <a:pt x="0" y="214121"/>
                </a:moveTo>
                <a:lnTo>
                  <a:pt x="107061" y="214121"/>
                </a:lnTo>
                <a:lnTo>
                  <a:pt x="107061" y="0"/>
                </a:lnTo>
                <a:lnTo>
                  <a:pt x="321183" y="0"/>
                </a:lnTo>
                <a:lnTo>
                  <a:pt x="321183" y="214121"/>
                </a:lnTo>
                <a:lnTo>
                  <a:pt x="428243" y="214121"/>
                </a:lnTo>
                <a:lnTo>
                  <a:pt x="214122" y="428244"/>
                </a:lnTo>
                <a:lnTo>
                  <a:pt x="0" y="214121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9146" y="4405121"/>
            <a:ext cx="4392295" cy="1905000"/>
          </a:xfrm>
          <a:custGeom>
            <a:avLst/>
            <a:gdLst/>
            <a:ahLst/>
            <a:cxnLst/>
            <a:rect l="l" t="t" r="r" b="b"/>
            <a:pathLst>
              <a:path w="4392295" h="1905000">
                <a:moveTo>
                  <a:pt x="0" y="1905000"/>
                </a:moveTo>
                <a:lnTo>
                  <a:pt x="4392168" y="1905000"/>
                </a:lnTo>
                <a:lnTo>
                  <a:pt x="4392168" y="0"/>
                </a:lnTo>
                <a:lnTo>
                  <a:pt x="0" y="0"/>
                </a:lnTo>
                <a:lnTo>
                  <a:pt x="0" y="1905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49146" y="4405121"/>
            <a:ext cx="4392295" cy="1905000"/>
          </a:xfrm>
          <a:custGeom>
            <a:avLst/>
            <a:gdLst/>
            <a:ahLst/>
            <a:cxnLst/>
            <a:rect l="l" t="t" r="r" b="b"/>
            <a:pathLst>
              <a:path w="4392295" h="1905000">
                <a:moveTo>
                  <a:pt x="0" y="1905000"/>
                </a:moveTo>
                <a:lnTo>
                  <a:pt x="4392168" y="1905000"/>
                </a:lnTo>
                <a:lnTo>
                  <a:pt x="4392168" y="0"/>
                </a:lnTo>
                <a:lnTo>
                  <a:pt x="0" y="0"/>
                </a:lnTo>
                <a:lnTo>
                  <a:pt x="0" y="1905000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49146" y="1858517"/>
            <a:ext cx="3743325" cy="1355090"/>
          </a:xfrm>
          <a:custGeom>
            <a:avLst/>
            <a:gdLst/>
            <a:ahLst/>
            <a:cxnLst/>
            <a:rect l="l" t="t" r="r" b="b"/>
            <a:pathLst>
              <a:path w="3743325" h="1355089">
                <a:moveTo>
                  <a:pt x="0" y="1354836"/>
                </a:moveTo>
                <a:lnTo>
                  <a:pt x="3742944" y="1354836"/>
                </a:lnTo>
                <a:lnTo>
                  <a:pt x="3742944" y="0"/>
                </a:lnTo>
                <a:lnTo>
                  <a:pt x="0" y="0"/>
                </a:lnTo>
                <a:lnTo>
                  <a:pt x="0" y="13548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3463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Garis </a:t>
            </a:r>
            <a:r>
              <a:rPr spc="-5" dirty="0"/>
              <a:t>Besar</a:t>
            </a:r>
            <a:r>
              <a:rPr spc="-70" dirty="0"/>
              <a:t> </a:t>
            </a:r>
            <a:r>
              <a:rPr spc="-15" dirty="0"/>
              <a:t>Materi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7768" y="1242771"/>
            <a:ext cx="427164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1.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Struktur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yang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menerima</a:t>
            </a:r>
            <a:r>
              <a:rPr sz="2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beban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8858" y="3776217"/>
            <a:ext cx="32156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2. Hitung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reaksi</a:t>
            </a: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tumpuan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47850" y="2576322"/>
            <a:ext cx="2967355" cy="119380"/>
          </a:xfrm>
          <a:custGeom>
            <a:avLst/>
            <a:gdLst/>
            <a:ahLst/>
            <a:cxnLst/>
            <a:rect l="l" t="t" r="r" b="b"/>
            <a:pathLst>
              <a:path w="2967354" h="119380">
                <a:moveTo>
                  <a:pt x="0" y="118872"/>
                </a:moveTo>
                <a:lnTo>
                  <a:pt x="2967228" y="118872"/>
                </a:lnTo>
                <a:lnTo>
                  <a:pt x="2967228" y="0"/>
                </a:lnTo>
                <a:lnTo>
                  <a:pt x="0" y="0"/>
                </a:lnTo>
                <a:lnTo>
                  <a:pt x="0" y="118872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47850" y="2576322"/>
            <a:ext cx="2967355" cy="119380"/>
          </a:xfrm>
          <a:custGeom>
            <a:avLst/>
            <a:gdLst/>
            <a:ahLst/>
            <a:cxnLst/>
            <a:rect l="l" t="t" r="r" b="b"/>
            <a:pathLst>
              <a:path w="2967354" h="119380">
                <a:moveTo>
                  <a:pt x="0" y="118872"/>
                </a:moveTo>
                <a:lnTo>
                  <a:pt x="2967228" y="118872"/>
                </a:lnTo>
                <a:lnTo>
                  <a:pt x="2967228" y="0"/>
                </a:lnTo>
                <a:lnTo>
                  <a:pt x="0" y="0"/>
                </a:lnTo>
                <a:lnTo>
                  <a:pt x="0" y="118872"/>
                </a:lnTo>
                <a:close/>
              </a:path>
            </a:pathLst>
          </a:custGeom>
          <a:ln w="25907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30496" y="2682239"/>
            <a:ext cx="149351" cy="1447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00527" y="2682239"/>
            <a:ext cx="149352" cy="144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84015" y="2338577"/>
            <a:ext cx="120269" cy="238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549146" y="1858517"/>
            <a:ext cx="3743325" cy="1355090"/>
          </a:xfrm>
          <a:prstGeom prst="rect">
            <a:avLst/>
          </a:prstGeom>
          <a:ln w="25907">
            <a:solidFill>
              <a:srgbClr val="385D89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Times New Roman"/>
              <a:cs typeface="Times New Roman"/>
            </a:endParaRPr>
          </a:p>
          <a:p>
            <a:pPr marL="911225" algn="ctr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P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29561" y="5086350"/>
            <a:ext cx="2967355" cy="119380"/>
          </a:xfrm>
          <a:custGeom>
            <a:avLst/>
            <a:gdLst/>
            <a:ahLst/>
            <a:cxnLst/>
            <a:rect l="l" t="t" r="r" b="b"/>
            <a:pathLst>
              <a:path w="2967354" h="119379">
                <a:moveTo>
                  <a:pt x="0" y="118872"/>
                </a:moveTo>
                <a:lnTo>
                  <a:pt x="2967228" y="118872"/>
                </a:lnTo>
                <a:lnTo>
                  <a:pt x="2967228" y="0"/>
                </a:lnTo>
                <a:lnTo>
                  <a:pt x="0" y="0"/>
                </a:lnTo>
                <a:lnTo>
                  <a:pt x="0" y="118872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29561" y="5086350"/>
            <a:ext cx="2967355" cy="119380"/>
          </a:xfrm>
          <a:custGeom>
            <a:avLst/>
            <a:gdLst/>
            <a:ahLst/>
            <a:cxnLst/>
            <a:rect l="l" t="t" r="r" b="b"/>
            <a:pathLst>
              <a:path w="2967354" h="119379">
                <a:moveTo>
                  <a:pt x="0" y="118872"/>
                </a:moveTo>
                <a:lnTo>
                  <a:pt x="2967228" y="118872"/>
                </a:lnTo>
                <a:lnTo>
                  <a:pt x="2967228" y="0"/>
                </a:lnTo>
                <a:lnTo>
                  <a:pt x="0" y="0"/>
                </a:lnTo>
                <a:lnTo>
                  <a:pt x="0" y="118872"/>
                </a:lnTo>
                <a:close/>
              </a:path>
            </a:pathLst>
          </a:custGeom>
          <a:ln w="25907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12208" y="5192267"/>
            <a:ext cx="149351" cy="1447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80716" y="5192267"/>
            <a:ext cx="150876" cy="1447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664203" y="4848605"/>
            <a:ext cx="120269" cy="2381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778250" y="4666233"/>
            <a:ext cx="170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P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687954" y="5363717"/>
            <a:ext cx="120650" cy="286385"/>
          </a:xfrm>
          <a:custGeom>
            <a:avLst/>
            <a:gdLst/>
            <a:ahLst/>
            <a:cxnLst/>
            <a:rect l="l" t="t" r="r" b="b"/>
            <a:pathLst>
              <a:path w="120650" h="286385">
                <a:moveTo>
                  <a:pt x="60358" y="51353"/>
                </a:moveTo>
                <a:lnTo>
                  <a:pt x="47239" y="73582"/>
                </a:lnTo>
                <a:lnTo>
                  <a:pt x="46100" y="285673"/>
                </a:lnTo>
                <a:lnTo>
                  <a:pt x="72008" y="285826"/>
                </a:lnTo>
                <a:lnTo>
                  <a:pt x="73149" y="73538"/>
                </a:lnTo>
                <a:lnTo>
                  <a:pt x="60358" y="51353"/>
                </a:lnTo>
                <a:close/>
              </a:path>
              <a:path w="120650" h="286385">
                <a:moveTo>
                  <a:pt x="75388" y="25526"/>
                </a:moveTo>
                <a:lnTo>
                  <a:pt x="47497" y="25526"/>
                </a:lnTo>
                <a:lnTo>
                  <a:pt x="73406" y="25780"/>
                </a:lnTo>
                <a:lnTo>
                  <a:pt x="73268" y="51353"/>
                </a:lnTo>
                <a:lnTo>
                  <a:pt x="73174" y="73582"/>
                </a:lnTo>
                <a:lnTo>
                  <a:pt x="94233" y="110108"/>
                </a:lnTo>
                <a:lnTo>
                  <a:pt x="97789" y="116331"/>
                </a:lnTo>
                <a:lnTo>
                  <a:pt x="105663" y="118363"/>
                </a:lnTo>
                <a:lnTo>
                  <a:pt x="118109" y="111251"/>
                </a:lnTo>
                <a:lnTo>
                  <a:pt x="120142" y="103377"/>
                </a:lnTo>
                <a:lnTo>
                  <a:pt x="116586" y="97154"/>
                </a:lnTo>
                <a:lnTo>
                  <a:pt x="75388" y="25526"/>
                </a:lnTo>
                <a:close/>
              </a:path>
              <a:path w="120650" h="286385">
                <a:moveTo>
                  <a:pt x="60706" y="0"/>
                </a:moveTo>
                <a:lnTo>
                  <a:pt x="3556" y="96519"/>
                </a:lnTo>
                <a:lnTo>
                  <a:pt x="0" y="102742"/>
                </a:lnTo>
                <a:lnTo>
                  <a:pt x="2031" y="110616"/>
                </a:lnTo>
                <a:lnTo>
                  <a:pt x="8127" y="114299"/>
                </a:lnTo>
                <a:lnTo>
                  <a:pt x="14350" y="117855"/>
                </a:lnTo>
                <a:lnTo>
                  <a:pt x="22225" y="115823"/>
                </a:lnTo>
                <a:lnTo>
                  <a:pt x="25907" y="109727"/>
                </a:lnTo>
                <a:lnTo>
                  <a:pt x="47239" y="73582"/>
                </a:lnTo>
                <a:lnTo>
                  <a:pt x="47497" y="25526"/>
                </a:lnTo>
                <a:lnTo>
                  <a:pt x="75388" y="25526"/>
                </a:lnTo>
                <a:lnTo>
                  <a:pt x="60706" y="0"/>
                </a:lnTo>
                <a:close/>
              </a:path>
              <a:path w="120650" h="286385">
                <a:moveTo>
                  <a:pt x="47497" y="25526"/>
                </a:moveTo>
                <a:lnTo>
                  <a:pt x="47239" y="73582"/>
                </a:lnTo>
                <a:lnTo>
                  <a:pt x="60358" y="51353"/>
                </a:lnTo>
                <a:lnTo>
                  <a:pt x="49275" y="32130"/>
                </a:lnTo>
                <a:lnTo>
                  <a:pt x="73371" y="32130"/>
                </a:lnTo>
                <a:lnTo>
                  <a:pt x="73406" y="25780"/>
                </a:lnTo>
                <a:lnTo>
                  <a:pt x="47497" y="25526"/>
                </a:lnTo>
                <a:close/>
              </a:path>
              <a:path w="120650" h="286385">
                <a:moveTo>
                  <a:pt x="73371" y="32130"/>
                </a:moveTo>
                <a:lnTo>
                  <a:pt x="49275" y="32130"/>
                </a:lnTo>
                <a:lnTo>
                  <a:pt x="71627" y="32257"/>
                </a:lnTo>
                <a:lnTo>
                  <a:pt x="60358" y="51353"/>
                </a:lnTo>
                <a:lnTo>
                  <a:pt x="73149" y="73538"/>
                </a:lnTo>
                <a:lnTo>
                  <a:pt x="73371" y="32130"/>
                </a:lnTo>
                <a:close/>
              </a:path>
              <a:path w="120650" h="286385">
                <a:moveTo>
                  <a:pt x="49275" y="32130"/>
                </a:moveTo>
                <a:lnTo>
                  <a:pt x="60358" y="51353"/>
                </a:lnTo>
                <a:lnTo>
                  <a:pt x="71627" y="32257"/>
                </a:lnTo>
                <a:lnTo>
                  <a:pt x="49275" y="3213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49927" y="5366765"/>
            <a:ext cx="120650" cy="286385"/>
          </a:xfrm>
          <a:custGeom>
            <a:avLst/>
            <a:gdLst/>
            <a:ahLst/>
            <a:cxnLst/>
            <a:rect l="l" t="t" r="r" b="b"/>
            <a:pathLst>
              <a:path w="120650" h="286385">
                <a:moveTo>
                  <a:pt x="60358" y="51353"/>
                </a:moveTo>
                <a:lnTo>
                  <a:pt x="47239" y="73582"/>
                </a:lnTo>
                <a:lnTo>
                  <a:pt x="46100" y="285673"/>
                </a:lnTo>
                <a:lnTo>
                  <a:pt x="72009" y="285826"/>
                </a:lnTo>
                <a:lnTo>
                  <a:pt x="73149" y="73538"/>
                </a:lnTo>
                <a:lnTo>
                  <a:pt x="60358" y="51353"/>
                </a:lnTo>
                <a:close/>
              </a:path>
              <a:path w="120650" h="286385">
                <a:moveTo>
                  <a:pt x="75294" y="25527"/>
                </a:moveTo>
                <a:lnTo>
                  <a:pt x="47498" y="25527"/>
                </a:lnTo>
                <a:lnTo>
                  <a:pt x="73406" y="25781"/>
                </a:lnTo>
                <a:lnTo>
                  <a:pt x="73268" y="51353"/>
                </a:lnTo>
                <a:lnTo>
                  <a:pt x="73174" y="73582"/>
                </a:lnTo>
                <a:lnTo>
                  <a:pt x="94234" y="110109"/>
                </a:lnTo>
                <a:lnTo>
                  <a:pt x="97789" y="116332"/>
                </a:lnTo>
                <a:lnTo>
                  <a:pt x="105663" y="118364"/>
                </a:lnTo>
                <a:lnTo>
                  <a:pt x="118110" y="111252"/>
                </a:lnTo>
                <a:lnTo>
                  <a:pt x="120142" y="103378"/>
                </a:lnTo>
                <a:lnTo>
                  <a:pt x="116586" y="97155"/>
                </a:lnTo>
                <a:lnTo>
                  <a:pt x="75294" y="25527"/>
                </a:lnTo>
                <a:close/>
              </a:path>
              <a:path w="120650" h="286385">
                <a:moveTo>
                  <a:pt x="60578" y="0"/>
                </a:moveTo>
                <a:lnTo>
                  <a:pt x="3556" y="96520"/>
                </a:lnTo>
                <a:lnTo>
                  <a:pt x="0" y="102743"/>
                </a:lnTo>
                <a:lnTo>
                  <a:pt x="2032" y="110617"/>
                </a:lnTo>
                <a:lnTo>
                  <a:pt x="8127" y="114300"/>
                </a:lnTo>
                <a:lnTo>
                  <a:pt x="14350" y="117856"/>
                </a:lnTo>
                <a:lnTo>
                  <a:pt x="22225" y="115824"/>
                </a:lnTo>
                <a:lnTo>
                  <a:pt x="25908" y="109728"/>
                </a:lnTo>
                <a:lnTo>
                  <a:pt x="47239" y="73582"/>
                </a:lnTo>
                <a:lnTo>
                  <a:pt x="47498" y="25527"/>
                </a:lnTo>
                <a:lnTo>
                  <a:pt x="75294" y="25527"/>
                </a:lnTo>
                <a:lnTo>
                  <a:pt x="60578" y="0"/>
                </a:lnTo>
                <a:close/>
              </a:path>
              <a:path w="120650" h="286385">
                <a:moveTo>
                  <a:pt x="47498" y="25527"/>
                </a:moveTo>
                <a:lnTo>
                  <a:pt x="47239" y="73582"/>
                </a:lnTo>
                <a:lnTo>
                  <a:pt x="60358" y="51353"/>
                </a:lnTo>
                <a:lnTo>
                  <a:pt x="49275" y="32131"/>
                </a:lnTo>
                <a:lnTo>
                  <a:pt x="73371" y="32131"/>
                </a:lnTo>
                <a:lnTo>
                  <a:pt x="73406" y="25781"/>
                </a:lnTo>
                <a:lnTo>
                  <a:pt x="47498" y="25527"/>
                </a:lnTo>
                <a:close/>
              </a:path>
              <a:path w="120650" h="286385">
                <a:moveTo>
                  <a:pt x="73371" y="32131"/>
                </a:moveTo>
                <a:lnTo>
                  <a:pt x="49275" y="32131"/>
                </a:lnTo>
                <a:lnTo>
                  <a:pt x="71627" y="32258"/>
                </a:lnTo>
                <a:lnTo>
                  <a:pt x="60358" y="51353"/>
                </a:lnTo>
                <a:lnTo>
                  <a:pt x="73149" y="73538"/>
                </a:lnTo>
                <a:lnTo>
                  <a:pt x="73371" y="32131"/>
                </a:lnTo>
                <a:close/>
              </a:path>
              <a:path w="120650" h="286385">
                <a:moveTo>
                  <a:pt x="49275" y="32131"/>
                </a:moveTo>
                <a:lnTo>
                  <a:pt x="60358" y="51353"/>
                </a:lnTo>
                <a:lnTo>
                  <a:pt x="71627" y="32258"/>
                </a:lnTo>
                <a:lnTo>
                  <a:pt x="49275" y="32131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581910" y="5666638"/>
            <a:ext cx="356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RA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25670" y="5666638"/>
            <a:ext cx="3454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RB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32738" y="2230373"/>
            <a:ext cx="4247515" cy="4223385"/>
          </a:xfrm>
          <a:custGeom>
            <a:avLst/>
            <a:gdLst/>
            <a:ahLst/>
            <a:cxnLst/>
            <a:rect l="l" t="t" r="r" b="b"/>
            <a:pathLst>
              <a:path w="4247515" h="4223385">
                <a:moveTo>
                  <a:pt x="0" y="4223004"/>
                </a:moveTo>
                <a:lnTo>
                  <a:pt x="4247388" y="4223004"/>
                </a:lnTo>
                <a:lnTo>
                  <a:pt x="4247388" y="0"/>
                </a:lnTo>
                <a:lnTo>
                  <a:pt x="0" y="0"/>
                </a:lnTo>
                <a:lnTo>
                  <a:pt x="0" y="42230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32738" y="2230373"/>
            <a:ext cx="4247515" cy="4223385"/>
          </a:xfrm>
          <a:custGeom>
            <a:avLst/>
            <a:gdLst/>
            <a:ahLst/>
            <a:cxnLst/>
            <a:rect l="l" t="t" r="r" b="b"/>
            <a:pathLst>
              <a:path w="4247515" h="4223385">
                <a:moveTo>
                  <a:pt x="0" y="4223004"/>
                </a:moveTo>
                <a:lnTo>
                  <a:pt x="4247388" y="4223004"/>
                </a:lnTo>
                <a:lnTo>
                  <a:pt x="4247388" y="0"/>
                </a:lnTo>
                <a:lnTo>
                  <a:pt x="0" y="0"/>
                </a:lnTo>
                <a:lnTo>
                  <a:pt x="0" y="4223004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3463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Garis </a:t>
            </a:r>
            <a:r>
              <a:rPr spc="-5" dirty="0"/>
              <a:t>Besar</a:t>
            </a:r>
            <a:r>
              <a:rPr spc="-70" dirty="0"/>
              <a:t> </a:t>
            </a:r>
            <a:r>
              <a:rPr spc="-15" dirty="0"/>
              <a:t>Materi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60019" y="1498472"/>
            <a:ext cx="3841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3.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Hitung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reaksi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internal</a:t>
            </a:r>
            <a:r>
              <a:rPr sz="24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(M,D)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75579" y="1533271"/>
            <a:ext cx="12680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STATIKA</a:t>
            </a:r>
            <a:r>
              <a:rPr sz="2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!!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81905" y="1642110"/>
            <a:ext cx="500380" cy="215265"/>
          </a:xfrm>
          <a:custGeom>
            <a:avLst/>
            <a:gdLst/>
            <a:ahLst/>
            <a:cxnLst/>
            <a:rect l="l" t="t" r="r" b="b"/>
            <a:pathLst>
              <a:path w="500379" h="215264">
                <a:moveTo>
                  <a:pt x="392430" y="0"/>
                </a:moveTo>
                <a:lnTo>
                  <a:pt x="392430" y="53720"/>
                </a:lnTo>
                <a:lnTo>
                  <a:pt x="0" y="53720"/>
                </a:lnTo>
                <a:lnTo>
                  <a:pt x="0" y="161162"/>
                </a:lnTo>
                <a:lnTo>
                  <a:pt x="392430" y="161162"/>
                </a:lnTo>
                <a:lnTo>
                  <a:pt x="392430" y="214884"/>
                </a:lnTo>
                <a:lnTo>
                  <a:pt x="499872" y="107441"/>
                </a:lnTo>
                <a:lnTo>
                  <a:pt x="39243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81905" y="1642110"/>
            <a:ext cx="500380" cy="215265"/>
          </a:xfrm>
          <a:custGeom>
            <a:avLst/>
            <a:gdLst/>
            <a:ahLst/>
            <a:cxnLst/>
            <a:rect l="l" t="t" r="r" b="b"/>
            <a:pathLst>
              <a:path w="500379" h="215264">
                <a:moveTo>
                  <a:pt x="0" y="53720"/>
                </a:moveTo>
                <a:lnTo>
                  <a:pt x="392430" y="53720"/>
                </a:lnTo>
                <a:lnTo>
                  <a:pt x="392430" y="0"/>
                </a:lnTo>
                <a:lnTo>
                  <a:pt x="499872" y="107441"/>
                </a:lnTo>
                <a:lnTo>
                  <a:pt x="392430" y="214884"/>
                </a:lnTo>
                <a:lnTo>
                  <a:pt x="392430" y="161162"/>
                </a:lnTo>
                <a:lnTo>
                  <a:pt x="0" y="161162"/>
                </a:lnTo>
                <a:lnTo>
                  <a:pt x="0" y="53720"/>
                </a:lnTo>
                <a:close/>
              </a:path>
            </a:pathLst>
          </a:custGeom>
          <a:ln w="25908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12798" y="2782061"/>
            <a:ext cx="2967355" cy="119380"/>
          </a:xfrm>
          <a:custGeom>
            <a:avLst/>
            <a:gdLst/>
            <a:ahLst/>
            <a:cxnLst/>
            <a:rect l="l" t="t" r="r" b="b"/>
            <a:pathLst>
              <a:path w="2967354" h="119380">
                <a:moveTo>
                  <a:pt x="0" y="118872"/>
                </a:moveTo>
                <a:lnTo>
                  <a:pt x="2967228" y="118872"/>
                </a:lnTo>
                <a:lnTo>
                  <a:pt x="2967228" y="0"/>
                </a:lnTo>
                <a:lnTo>
                  <a:pt x="0" y="0"/>
                </a:lnTo>
                <a:lnTo>
                  <a:pt x="0" y="118872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12798" y="2782061"/>
            <a:ext cx="2967355" cy="119380"/>
          </a:xfrm>
          <a:custGeom>
            <a:avLst/>
            <a:gdLst/>
            <a:ahLst/>
            <a:cxnLst/>
            <a:rect l="l" t="t" r="r" b="b"/>
            <a:pathLst>
              <a:path w="2967354" h="119380">
                <a:moveTo>
                  <a:pt x="0" y="118872"/>
                </a:moveTo>
                <a:lnTo>
                  <a:pt x="2967228" y="118872"/>
                </a:lnTo>
                <a:lnTo>
                  <a:pt x="2967228" y="0"/>
                </a:lnTo>
                <a:lnTo>
                  <a:pt x="0" y="0"/>
                </a:lnTo>
                <a:lnTo>
                  <a:pt x="0" y="118872"/>
                </a:lnTo>
                <a:close/>
              </a:path>
            </a:pathLst>
          </a:custGeom>
          <a:ln w="25907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95444" y="2887979"/>
            <a:ext cx="149351" cy="1447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65476" y="2887979"/>
            <a:ext cx="149352" cy="1447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648964" y="2544317"/>
            <a:ext cx="120269" cy="238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762502" y="2361438"/>
            <a:ext cx="1701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P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72714" y="3059429"/>
            <a:ext cx="120650" cy="286385"/>
          </a:xfrm>
          <a:custGeom>
            <a:avLst/>
            <a:gdLst/>
            <a:ahLst/>
            <a:cxnLst/>
            <a:rect l="l" t="t" r="r" b="b"/>
            <a:pathLst>
              <a:path w="120650" h="286385">
                <a:moveTo>
                  <a:pt x="60358" y="51353"/>
                </a:moveTo>
                <a:lnTo>
                  <a:pt x="47239" y="73582"/>
                </a:lnTo>
                <a:lnTo>
                  <a:pt x="46101" y="285623"/>
                </a:lnTo>
                <a:lnTo>
                  <a:pt x="72009" y="285877"/>
                </a:lnTo>
                <a:lnTo>
                  <a:pt x="73149" y="73538"/>
                </a:lnTo>
                <a:lnTo>
                  <a:pt x="60358" y="51353"/>
                </a:lnTo>
                <a:close/>
              </a:path>
              <a:path w="120650" h="286385">
                <a:moveTo>
                  <a:pt x="75388" y="25527"/>
                </a:moveTo>
                <a:lnTo>
                  <a:pt x="47498" y="25527"/>
                </a:lnTo>
                <a:lnTo>
                  <a:pt x="73406" y="25781"/>
                </a:lnTo>
                <a:lnTo>
                  <a:pt x="73268" y="51353"/>
                </a:lnTo>
                <a:lnTo>
                  <a:pt x="73174" y="73582"/>
                </a:lnTo>
                <a:lnTo>
                  <a:pt x="94234" y="110109"/>
                </a:lnTo>
                <a:lnTo>
                  <a:pt x="97790" y="116332"/>
                </a:lnTo>
                <a:lnTo>
                  <a:pt x="105664" y="118364"/>
                </a:lnTo>
                <a:lnTo>
                  <a:pt x="118110" y="111252"/>
                </a:lnTo>
                <a:lnTo>
                  <a:pt x="120142" y="103378"/>
                </a:lnTo>
                <a:lnTo>
                  <a:pt x="116586" y="97155"/>
                </a:lnTo>
                <a:lnTo>
                  <a:pt x="75388" y="25527"/>
                </a:lnTo>
                <a:close/>
              </a:path>
              <a:path w="120650" h="286385">
                <a:moveTo>
                  <a:pt x="60706" y="0"/>
                </a:moveTo>
                <a:lnTo>
                  <a:pt x="3556" y="96520"/>
                </a:lnTo>
                <a:lnTo>
                  <a:pt x="0" y="102743"/>
                </a:lnTo>
                <a:lnTo>
                  <a:pt x="2032" y="110617"/>
                </a:lnTo>
                <a:lnTo>
                  <a:pt x="8128" y="114300"/>
                </a:lnTo>
                <a:lnTo>
                  <a:pt x="14351" y="117856"/>
                </a:lnTo>
                <a:lnTo>
                  <a:pt x="22225" y="115824"/>
                </a:lnTo>
                <a:lnTo>
                  <a:pt x="25908" y="109728"/>
                </a:lnTo>
                <a:lnTo>
                  <a:pt x="47239" y="73582"/>
                </a:lnTo>
                <a:lnTo>
                  <a:pt x="47498" y="25527"/>
                </a:lnTo>
                <a:lnTo>
                  <a:pt x="75388" y="25527"/>
                </a:lnTo>
                <a:lnTo>
                  <a:pt x="60706" y="0"/>
                </a:lnTo>
                <a:close/>
              </a:path>
              <a:path w="120650" h="286385">
                <a:moveTo>
                  <a:pt x="47498" y="25527"/>
                </a:moveTo>
                <a:lnTo>
                  <a:pt x="47239" y="73582"/>
                </a:lnTo>
                <a:lnTo>
                  <a:pt x="60358" y="51353"/>
                </a:lnTo>
                <a:lnTo>
                  <a:pt x="49276" y="32131"/>
                </a:lnTo>
                <a:lnTo>
                  <a:pt x="73371" y="32131"/>
                </a:lnTo>
                <a:lnTo>
                  <a:pt x="73406" y="25781"/>
                </a:lnTo>
                <a:lnTo>
                  <a:pt x="47498" y="25527"/>
                </a:lnTo>
                <a:close/>
              </a:path>
              <a:path w="120650" h="286385">
                <a:moveTo>
                  <a:pt x="73371" y="32131"/>
                </a:moveTo>
                <a:lnTo>
                  <a:pt x="49276" y="32131"/>
                </a:lnTo>
                <a:lnTo>
                  <a:pt x="71628" y="32258"/>
                </a:lnTo>
                <a:lnTo>
                  <a:pt x="60358" y="51353"/>
                </a:lnTo>
                <a:lnTo>
                  <a:pt x="73149" y="73538"/>
                </a:lnTo>
                <a:lnTo>
                  <a:pt x="73371" y="32131"/>
                </a:lnTo>
                <a:close/>
              </a:path>
              <a:path w="120650" h="286385">
                <a:moveTo>
                  <a:pt x="49276" y="32131"/>
                </a:moveTo>
                <a:lnTo>
                  <a:pt x="60358" y="51353"/>
                </a:lnTo>
                <a:lnTo>
                  <a:pt x="71628" y="32258"/>
                </a:lnTo>
                <a:lnTo>
                  <a:pt x="49276" y="32131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33163" y="3062477"/>
            <a:ext cx="120650" cy="286385"/>
          </a:xfrm>
          <a:custGeom>
            <a:avLst/>
            <a:gdLst/>
            <a:ahLst/>
            <a:cxnLst/>
            <a:rect l="l" t="t" r="r" b="b"/>
            <a:pathLst>
              <a:path w="120650" h="286385">
                <a:moveTo>
                  <a:pt x="60358" y="51353"/>
                </a:moveTo>
                <a:lnTo>
                  <a:pt x="47239" y="73582"/>
                </a:lnTo>
                <a:lnTo>
                  <a:pt x="46100" y="285623"/>
                </a:lnTo>
                <a:lnTo>
                  <a:pt x="72009" y="285876"/>
                </a:lnTo>
                <a:lnTo>
                  <a:pt x="73149" y="73538"/>
                </a:lnTo>
                <a:lnTo>
                  <a:pt x="60358" y="51353"/>
                </a:lnTo>
                <a:close/>
              </a:path>
              <a:path w="120650" h="286385">
                <a:moveTo>
                  <a:pt x="75294" y="25526"/>
                </a:moveTo>
                <a:lnTo>
                  <a:pt x="47498" y="25526"/>
                </a:lnTo>
                <a:lnTo>
                  <a:pt x="73406" y="25781"/>
                </a:lnTo>
                <a:lnTo>
                  <a:pt x="73268" y="51353"/>
                </a:lnTo>
                <a:lnTo>
                  <a:pt x="73174" y="73582"/>
                </a:lnTo>
                <a:lnTo>
                  <a:pt x="94234" y="110109"/>
                </a:lnTo>
                <a:lnTo>
                  <a:pt x="97789" y="116332"/>
                </a:lnTo>
                <a:lnTo>
                  <a:pt x="105663" y="118363"/>
                </a:lnTo>
                <a:lnTo>
                  <a:pt x="118110" y="111251"/>
                </a:lnTo>
                <a:lnTo>
                  <a:pt x="120141" y="103377"/>
                </a:lnTo>
                <a:lnTo>
                  <a:pt x="116586" y="97155"/>
                </a:lnTo>
                <a:lnTo>
                  <a:pt x="75294" y="25526"/>
                </a:lnTo>
                <a:close/>
              </a:path>
              <a:path w="120650" h="286385">
                <a:moveTo>
                  <a:pt x="60578" y="0"/>
                </a:moveTo>
                <a:lnTo>
                  <a:pt x="3556" y="96520"/>
                </a:lnTo>
                <a:lnTo>
                  <a:pt x="0" y="102743"/>
                </a:lnTo>
                <a:lnTo>
                  <a:pt x="2032" y="110617"/>
                </a:lnTo>
                <a:lnTo>
                  <a:pt x="8127" y="114300"/>
                </a:lnTo>
                <a:lnTo>
                  <a:pt x="14350" y="117856"/>
                </a:lnTo>
                <a:lnTo>
                  <a:pt x="22225" y="115824"/>
                </a:lnTo>
                <a:lnTo>
                  <a:pt x="25908" y="109727"/>
                </a:lnTo>
                <a:lnTo>
                  <a:pt x="47239" y="73582"/>
                </a:lnTo>
                <a:lnTo>
                  <a:pt x="47498" y="25526"/>
                </a:lnTo>
                <a:lnTo>
                  <a:pt x="75294" y="25526"/>
                </a:lnTo>
                <a:lnTo>
                  <a:pt x="60578" y="0"/>
                </a:lnTo>
                <a:close/>
              </a:path>
              <a:path w="120650" h="286385">
                <a:moveTo>
                  <a:pt x="47498" y="25526"/>
                </a:moveTo>
                <a:lnTo>
                  <a:pt x="47239" y="73582"/>
                </a:lnTo>
                <a:lnTo>
                  <a:pt x="60358" y="51353"/>
                </a:lnTo>
                <a:lnTo>
                  <a:pt x="49275" y="32131"/>
                </a:lnTo>
                <a:lnTo>
                  <a:pt x="73371" y="32131"/>
                </a:lnTo>
                <a:lnTo>
                  <a:pt x="73406" y="25781"/>
                </a:lnTo>
                <a:lnTo>
                  <a:pt x="47498" y="25526"/>
                </a:lnTo>
                <a:close/>
              </a:path>
              <a:path w="120650" h="286385">
                <a:moveTo>
                  <a:pt x="73371" y="32131"/>
                </a:moveTo>
                <a:lnTo>
                  <a:pt x="49275" y="32131"/>
                </a:lnTo>
                <a:lnTo>
                  <a:pt x="71627" y="32258"/>
                </a:lnTo>
                <a:lnTo>
                  <a:pt x="60358" y="51353"/>
                </a:lnTo>
                <a:lnTo>
                  <a:pt x="73149" y="73538"/>
                </a:lnTo>
                <a:lnTo>
                  <a:pt x="73371" y="32131"/>
                </a:lnTo>
                <a:close/>
              </a:path>
              <a:path w="120650" h="286385">
                <a:moveTo>
                  <a:pt x="49275" y="32131"/>
                </a:moveTo>
                <a:lnTo>
                  <a:pt x="60358" y="51353"/>
                </a:lnTo>
                <a:lnTo>
                  <a:pt x="71627" y="32258"/>
                </a:lnTo>
                <a:lnTo>
                  <a:pt x="49275" y="32131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566161" y="3361690"/>
            <a:ext cx="3562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RA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09414" y="3361690"/>
            <a:ext cx="3454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RB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837944" y="3860291"/>
            <a:ext cx="929005" cy="350520"/>
          </a:xfrm>
          <a:custGeom>
            <a:avLst/>
            <a:gdLst/>
            <a:ahLst/>
            <a:cxnLst/>
            <a:rect l="l" t="t" r="r" b="b"/>
            <a:pathLst>
              <a:path w="929005" h="350520">
                <a:moveTo>
                  <a:pt x="0" y="350011"/>
                </a:moveTo>
                <a:lnTo>
                  <a:pt x="928751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837944" y="4210811"/>
            <a:ext cx="2967355" cy="1905"/>
          </a:xfrm>
          <a:custGeom>
            <a:avLst/>
            <a:gdLst/>
            <a:ahLst/>
            <a:cxnLst/>
            <a:rect l="l" t="t" r="r" b="b"/>
            <a:pathLst>
              <a:path w="2967354" h="1904">
                <a:moveTo>
                  <a:pt x="0" y="1650"/>
                </a:moveTo>
                <a:lnTo>
                  <a:pt x="2967228" y="0"/>
                </a:lnTo>
              </a:path>
            </a:pathLst>
          </a:custGeom>
          <a:ln w="9143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767583" y="3860291"/>
            <a:ext cx="1071880" cy="714375"/>
          </a:xfrm>
          <a:custGeom>
            <a:avLst/>
            <a:gdLst/>
            <a:ahLst/>
            <a:cxnLst/>
            <a:rect l="l" t="t" r="r" b="b"/>
            <a:pathLst>
              <a:path w="1071879" h="714375">
                <a:moveTo>
                  <a:pt x="0" y="0"/>
                </a:moveTo>
                <a:lnTo>
                  <a:pt x="1071626" y="714374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838955" y="4218432"/>
            <a:ext cx="956944" cy="357505"/>
          </a:xfrm>
          <a:custGeom>
            <a:avLst/>
            <a:gdLst/>
            <a:ahLst/>
            <a:cxnLst/>
            <a:rect l="l" t="t" r="r" b="b"/>
            <a:pathLst>
              <a:path w="956945" h="357504">
                <a:moveTo>
                  <a:pt x="0" y="357251"/>
                </a:moveTo>
                <a:lnTo>
                  <a:pt x="956564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909572" y="5571744"/>
            <a:ext cx="2967355" cy="1905"/>
          </a:xfrm>
          <a:custGeom>
            <a:avLst/>
            <a:gdLst/>
            <a:ahLst/>
            <a:cxnLst/>
            <a:rect l="l" t="t" r="r" b="b"/>
            <a:pathLst>
              <a:path w="2967354" h="1904">
                <a:moveTo>
                  <a:pt x="0" y="1650"/>
                </a:moveTo>
                <a:lnTo>
                  <a:pt x="2967228" y="0"/>
                </a:lnTo>
              </a:path>
            </a:pathLst>
          </a:custGeom>
          <a:ln w="9143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870703" y="5213603"/>
            <a:ext cx="1905" cy="357505"/>
          </a:xfrm>
          <a:custGeom>
            <a:avLst/>
            <a:gdLst/>
            <a:ahLst/>
            <a:cxnLst/>
            <a:rect l="l" t="t" r="r" b="b"/>
            <a:pathLst>
              <a:path w="1904" h="357504">
                <a:moveTo>
                  <a:pt x="1650" y="0"/>
                </a:moveTo>
                <a:lnTo>
                  <a:pt x="0" y="357251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910584" y="5215128"/>
            <a:ext cx="1000125" cy="1905"/>
          </a:xfrm>
          <a:custGeom>
            <a:avLst/>
            <a:gdLst/>
            <a:ahLst/>
            <a:cxnLst/>
            <a:rect l="l" t="t" r="r" b="b"/>
            <a:pathLst>
              <a:path w="1000125" h="1904">
                <a:moveTo>
                  <a:pt x="1000125" y="1651"/>
                </a:moveTo>
                <a:lnTo>
                  <a:pt x="0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904488" y="5215128"/>
            <a:ext cx="1905" cy="714375"/>
          </a:xfrm>
          <a:custGeom>
            <a:avLst/>
            <a:gdLst/>
            <a:ahLst/>
            <a:cxnLst/>
            <a:rect l="l" t="t" r="r" b="b"/>
            <a:pathLst>
              <a:path w="1904" h="714375">
                <a:moveTo>
                  <a:pt x="1650" y="0"/>
                </a:moveTo>
                <a:lnTo>
                  <a:pt x="0" y="714375"/>
                </a:lnTo>
              </a:path>
            </a:pathLst>
          </a:custGeom>
          <a:ln w="9143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09316" y="5929884"/>
            <a:ext cx="1000125" cy="1905"/>
          </a:xfrm>
          <a:custGeom>
            <a:avLst/>
            <a:gdLst/>
            <a:ahLst/>
            <a:cxnLst/>
            <a:rect l="l" t="t" r="r" b="b"/>
            <a:pathLst>
              <a:path w="1000125" h="1904">
                <a:moveTo>
                  <a:pt x="1000124" y="1587"/>
                </a:moveTo>
                <a:lnTo>
                  <a:pt x="0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907792" y="5573267"/>
            <a:ext cx="1905" cy="357505"/>
          </a:xfrm>
          <a:custGeom>
            <a:avLst/>
            <a:gdLst/>
            <a:ahLst/>
            <a:cxnLst/>
            <a:rect l="l" t="t" r="r" b="b"/>
            <a:pathLst>
              <a:path w="1905" h="357504">
                <a:moveTo>
                  <a:pt x="0" y="357187"/>
                </a:moveTo>
                <a:lnTo>
                  <a:pt x="1650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540630" y="4451730"/>
            <a:ext cx="273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30978" y="5810503"/>
            <a:ext cx="2006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D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3463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Garis </a:t>
            </a:r>
            <a:r>
              <a:rPr spc="-5" dirty="0"/>
              <a:t>Besar</a:t>
            </a:r>
            <a:r>
              <a:rPr spc="-70" dirty="0"/>
              <a:t> </a:t>
            </a:r>
            <a:r>
              <a:rPr spc="-15" dirty="0"/>
              <a:t>Materi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7768" y="1242771"/>
            <a:ext cx="7133590" cy="156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4.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Empat tipe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reaksi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internal </a:t>
            </a: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(gaya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dalam)</a:t>
            </a:r>
            <a:r>
              <a:rPr sz="240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menyebabkan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distribusi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tegangan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24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berbeda</a:t>
            </a:r>
            <a:endParaRPr sz="2400">
              <a:latin typeface="Calibri"/>
              <a:cs typeface="Calibri"/>
            </a:endParaRPr>
          </a:p>
          <a:p>
            <a:pPr marL="469900" marR="284480" indent="-116205">
              <a:lnSpc>
                <a:spcPct val="100000"/>
              </a:lnSpc>
              <a:spcBef>
                <a:spcPts val="575"/>
              </a:spcBef>
            </a:pP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Umunya tegangan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merupakan </a:t>
            </a:r>
            <a:r>
              <a:rPr sz="2400" spc="-15" dirty="0">
                <a:solidFill>
                  <a:srgbClr val="FFFFFF"/>
                </a:solidFill>
                <a:latin typeface="Calibri"/>
                <a:cs typeface="Calibri"/>
              </a:rPr>
              <a:t>kombinasi </a:t>
            </a:r>
            <a:r>
              <a:rPr sz="2400" spc="-5" dirty="0">
                <a:solidFill>
                  <a:srgbClr val="FFFFFF"/>
                </a:solidFill>
                <a:latin typeface="Calibri"/>
                <a:cs typeface="Calibri"/>
              </a:rPr>
              <a:t>pada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lokasi  tertentu.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3127" y="2785872"/>
            <a:ext cx="3285744" cy="3087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73423" y="2785872"/>
            <a:ext cx="5155691" cy="1501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43884" y="4456176"/>
            <a:ext cx="5356860" cy="16870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81471" y="2322576"/>
            <a:ext cx="1862327" cy="41727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17270" y="2359305"/>
            <a:ext cx="1755139" cy="4064000"/>
          </a:xfrm>
          <a:custGeom>
            <a:avLst/>
            <a:gdLst/>
            <a:ahLst/>
            <a:cxnLst/>
            <a:rect l="l" t="t" r="r" b="b"/>
            <a:pathLst>
              <a:path w="1755140" h="4064000">
                <a:moveTo>
                  <a:pt x="142001" y="495300"/>
                </a:moveTo>
                <a:lnTo>
                  <a:pt x="88915" y="495300"/>
                </a:lnTo>
                <a:lnTo>
                  <a:pt x="88915" y="546100"/>
                </a:lnTo>
                <a:lnTo>
                  <a:pt x="85994" y="546100"/>
                </a:lnTo>
                <a:lnTo>
                  <a:pt x="85994" y="558800"/>
                </a:lnTo>
                <a:lnTo>
                  <a:pt x="87226" y="571500"/>
                </a:lnTo>
                <a:lnTo>
                  <a:pt x="87089" y="584200"/>
                </a:lnTo>
                <a:lnTo>
                  <a:pt x="86405" y="584200"/>
                </a:lnTo>
                <a:lnTo>
                  <a:pt x="85994" y="596900"/>
                </a:lnTo>
                <a:lnTo>
                  <a:pt x="85994" y="609600"/>
                </a:lnTo>
                <a:lnTo>
                  <a:pt x="83073" y="635000"/>
                </a:lnTo>
                <a:lnTo>
                  <a:pt x="74310" y="723900"/>
                </a:lnTo>
                <a:lnTo>
                  <a:pt x="68341" y="812800"/>
                </a:lnTo>
                <a:lnTo>
                  <a:pt x="66104" y="850900"/>
                </a:lnTo>
                <a:lnTo>
                  <a:pt x="63594" y="889000"/>
                </a:lnTo>
                <a:lnTo>
                  <a:pt x="60536" y="927100"/>
                </a:lnTo>
                <a:lnTo>
                  <a:pt x="56657" y="977900"/>
                </a:lnTo>
                <a:lnTo>
                  <a:pt x="53113" y="1028700"/>
                </a:lnTo>
                <a:lnTo>
                  <a:pt x="49734" y="1092200"/>
                </a:lnTo>
                <a:lnTo>
                  <a:pt x="46653" y="1143000"/>
                </a:lnTo>
                <a:lnTo>
                  <a:pt x="44006" y="1193800"/>
                </a:lnTo>
                <a:lnTo>
                  <a:pt x="41925" y="1231900"/>
                </a:lnTo>
                <a:lnTo>
                  <a:pt x="38301" y="1295400"/>
                </a:lnTo>
                <a:lnTo>
                  <a:pt x="35048" y="1346200"/>
                </a:lnTo>
                <a:lnTo>
                  <a:pt x="32164" y="1384300"/>
                </a:lnTo>
                <a:lnTo>
                  <a:pt x="29647" y="1435100"/>
                </a:lnTo>
                <a:lnTo>
                  <a:pt x="27494" y="1473200"/>
                </a:lnTo>
                <a:lnTo>
                  <a:pt x="25703" y="1524000"/>
                </a:lnTo>
                <a:lnTo>
                  <a:pt x="24272" y="1562100"/>
                </a:lnTo>
                <a:lnTo>
                  <a:pt x="22053" y="1600200"/>
                </a:lnTo>
                <a:lnTo>
                  <a:pt x="20144" y="1625600"/>
                </a:lnTo>
                <a:lnTo>
                  <a:pt x="18807" y="1651000"/>
                </a:lnTo>
                <a:lnTo>
                  <a:pt x="18303" y="1689100"/>
                </a:lnTo>
                <a:lnTo>
                  <a:pt x="12461" y="1803400"/>
                </a:lnTo>
                <a:lnTo>
                  <a:pt x="11959" y="1828800"/>
                </a:lnTo>
                <a:lnTo>
                  <a:pt x="10635" y="1866900"/>
                </a:lnTo>
                <a:lnTo>
                  <a:pt x="8764" y="1892300"/>
                </a:lnTo>
                <a:lnTo>
                  <a:pt x="6619" y="1930400"/>
                </a:lnTo>
                <a:lnTo>
                  <a:pt x="6619" y="2006600"/>
                </a:lnTo>
                <a:lnTo>
                  <a:pt x="4857" y="2032000"/>
                </a:lnTo>
                <a:lnTo>
                  <a:pt x="3952" y="2057400"/>
                </a:lnTo>
                <a:lnTo>
                  <a:pt x="3619" y="2070100"/>
                </a:lnTo>
                <a:lnTo>
                  <a:pt x="3525" y="2120900"/>
                </a:lnTo>
                <a:lnTo>
                  <a:pt x="3206" y="2146300"/>
                </a:lnTo>
                <a:lnTo>
                  <a:pt x="2339" y="2171700"/>
                </a:lnTo>
                <a:lnTo>
                  <a:pt x="650" y="2209800"/>
                </a:lnTo>
                <a:lnTo>
                  <a:pt x="536" y="2247900"/>
                </a:lnTo>
                <a:lnTo>
                  <a:pt x="34" y="2349500"/>
                </a:lnTo>
                <a:lnTo>
                  <a:pt x="0" y="2425700"/>
                </a:lnTo>
                <a:lnTo>
                  <a:pt x="79" y="2451100"/>
                </a:lnTo>
                <a:lnTo>
                  <a:pt x="650" y="2501900"/>
                </a:lnTo>
                <a:lnTo>
                  <a:pt x="1768" y="2552700"/>
                </a:lnTo>
                <a:lnTo>
                  <a:pt x="3571" y="2603500"/>
                </a:lnTo>
                <a:lnTo>
                  <a:pt x="3757" y="2654300"/>
                </a:lnTo>
                <a:lnTo>
                  <a:pt x="4311" y="2705100"/>
                </a:lnTo>
                <a:lnTo>
                  <a:pt x="5230" y="2755900"/>
                </a:lnTo>
                <a:lnTo>
                  <a:pt x="6509" y="2794000"/>
                </a:lnTo>
                <a:lnTo>
                  <a:pt x="8144" y="2844800"/>
                </a:lnTo>
                <a:lnTo>
                  <a:pt x="10129" y="2895600"/>
                </a:lnTo>
                <a:lnTo>
                  <a:pt x="12461" y="2933700"/>
                </a:lnTo>
                <a:lnTo>
                  <a:pt x="16249" y="2984500"/>
                </a:lnTo>
                <a:lnTo>
                  <a:pt x="20205" y="3035300"/>
                </a:lnTo>
                <a:lnTo>
                  <a:pt x="24477" y="3086100"/>
                </a:lnTo>
                <a:lnTo>
                  <a:pt x="29219" y="3136900"/>
                </a:lnTo>
                <a:lnTo>
                  <a:pt x="34580" y="3187700"/>
                </a:lnTo>
                <a:lnTo>
                  <a:pt x="40713" y="3238500"/>
                </a:lnTo>
                <a:lnTo>
                  <a:pt x="47767" y="3289300"/>
                </a:lnTo>
                <a:lnTo>
                  <a:pt x="54049" y="3340100"/>
                </a:lnTo>
                <a:lnTo>
                  <a:pt x="60308" y="3378200"/>
                </a:lnTo>
                <a:lnTo>
                  <a:pt x="67662" y="3429000"/>
                </a:lnTo>
                <a:lnTo>
                  <a:pt x="77231" y="3467100"/>
                </a:lnTo>
                <a:lnTo>
                  <a:pt x="85994" y="3492500"/>
                </a:lnTo>
                <a:lnTo>
                  <a:pt x="100185" y="3556000"/>
                </a:lnTo>
                <a:lnTo>
                  <a:pt x="115999" y="3606800"/>
                </a:lnTo>
                <a:lnTo>
                  <a:pt x="133111" y="3644900"/>
                </a:lnTo>
                <a:lnTo>
                  <a:pt x="151197" y="3683000"/>
                </a:lnTo>
                <a:lnTo>
                  <a:pt x="169931" y="3721100"/>
                </a:lnTo>
                <a:lnTo>
                  <a:pt x="188991" y="3759200"/>
                </a:lnTo>
                <a:lnTo>
                  <a:pt x="192039" y="3759200"/>
                </a:lnTo>
                <a:lnTo>
                  <a:pt x="192039" y="3771900"/>
                </a:lnTo>
                <a:lnTo>
                  <a:pt x="194960" y="3771900"/>
                </a:lnTo>
                <a:lnTo>
                  <a:pt x="228501" y="3810000"/>
                </a:lnTo>
                <a:lnTo>
                  <a:pt x="264164" y="3860800"/>
                </a:lnTo>
                <a:lnTo>
                  <a:pt x="299832" y="3886200"/>
                </a:lnTo>
                <a:lnTo>
                  <a:pt x="333392" y="3924300"/>
                </a:lnTo>
                <a:lnTo>
                  <a:pt x="362727" y="3937000"/>
                </a:lnTo>
                <a:lnTo>
                  <a:pt x="388524" y="3962400"/>
                </a:lnTo>
                <a:lnTo>
                  <a:pt x="416797" y="3987800"/>
                </a:lnTo>
                <a:lnTo>
                  <a:pt x="446737" y="4000500"/>
                </a:lnTo>
                <a:lnTo>
                  <a:pt x="477535" y="4013200"/>
                </a:lnTo>
                <a:lnTo>
                  <a:pt x="491231" y="4013200"/>
                </a:lnTo>
                <a:lnTo>
                  <a:pt x="505475" y="4025900"/>
                </a:lnTo>
                <a:lnTo>
                  <a:pt x="519719" y="4025900"/>
                </a:lnTo>
                <a:lnTo>
                  <a:pt x="533415" y="4038600"/>
                </a:lnTo>
                <a:lnTo>
                  <a:pt x="563429" y="4038600"/>
                </a:lnTo>
                <a:lnTo>
                  <a:pt x="625694" y="4064000"/>
                </a:lnTo>
                <a:lnTo>
                  <a:pt x="927648" y="4064000"/>
                </a:lnTo>
                <a:lnTo>
                  <a:pt x="969025" y="4051300"/>
                </a:lnTo>
                <a:lnTo>
                  <a:pt x="1030874" y="4051300"/>
                </a:lnTo>
                <a:lnTo>
                  <a:pt x="1145682" y="4000500"/>
                </a:lnTo>
                <a:lnTo>
                  <a:pt x="1172098" y="3987800"/>
                </a:lnTo>
                <a:lnTo>
                  <a:pt x="1189336" y="3987800"/>
                </a:lnTo>
                <a:lnTo>
                  <a:pt x="1222622" y="3975100"/>
                </a:lnTo>
                <a:lnTo>
                  <a:pt x="1239789" y="3975100"/>
                </a:lnTo>
                <a:lnTo>
                  <a:pt x="1327371" y="3924300"/>
                </a:lnTo>
                <a:lnTo>
                  <a:pt x="753365" y="3924300"/>
                </a:lnTo>
                <a:lnTo>
                  <a:pt x="700087" y="3911600"/>
                </a:lnTo>
                <a:lnTo>
                  <a:pt x="647356" y="3911600"/>
                </a:lnTo>
                <a:lnTo>
                  <a:pt x="598185" y="3898900"/>
                </a:lnTo>
                <a:lnTo>
                  <a:pt x="520921" y="3873500"/>
                </a:lnTo>
                <a:lnTo>
                  <a:pt x="480617" y="3860800"/>
                </a:lnTo>
                <a:lnTo>
                  <a:pt x="439181" y="3835400"/>
                </a:lnTo>
                <a:lnTo>
                  <a:pt x="424449" y="3822700"/>
                </a:lnTo>
                <a:lnTo>
                  <a:pt x="393112" y="3810000"/>
                </a:lnTo>
                <a:lnTo>
                  <a:pt x="329294" y="3759200"/>
                </a:lnTo>
                <a:lnTo>
                  <a:pt x="297957" y="3733800"/>
                </a:lnTo>
                <a:lnTo>
                  <a:pt x="267661" y="3708400"/>
                </a:lnTo>
                <a:lnTo>
                  <a:pt x="239045" y="3670300"/>
                </a:lnTo>
                <a:lnTo>
                  <a:pt x="212643" y="3619500"/>
                </a:lnTo>
                <a:lnTo>
                  <a:pt x="188991" y="3581400"/>
                </a:lnTo>
                <a:lnTo>
                  <a:pt x="172419" y="3543300"/>
                </a:lnTo>
                <a:lnTo>
                  <a:pt x="157765" y="3517900"/>
                </a:lnTo>
                <a:lnTo>
                  <a:pt x="144753" y="3479800"/>
                </a:lnTo>
                <a:lnTo>
                  <a:pt x="133111" y="3441700"/>
                </a:lnTo>
                <a:lnTo>
                  <a:pt x="120466" y="3403600"/>
                </a:lnTo>
                <a:lnTo>
                  <a:pt x="109203" y="3352800"/>
                </a:lnTo>
                <a:lnTo>
                  <a:pt x="99607" y="3302000"/>
                </a:lnTo>
                <a:lnTo>
                  <a:pt x="91963" y="3251200"/>
                </a:lnTo>
                <a:lnTo>
                  <a:pt x="88010" y="3238500"/>
                </a:lnTo>
                <a:lnTo>
                  <a:pt x="84914" y="3213100"/>
                </a:lnTo>
                <a:lnTo>
                  <a:pt x="82390" y="3200400"/>
                </a:lnTo>
                <a:lnTo>
                  <a:pt x="80152" y="3175000"/>
                </a:lnTo>
                <a:lnTo>
                  <a:pt x="75159" y="3136900"/>
                </a:lnTo>
                <a:lnTo>
                  <a:pt x="70752" y="3086100"/>
                </a:lnTo>
                <a:lnTo>
                  <a:pt x="66783" y="3035300"/>
                </a:lnTo>
                <a:lnTo>
                  <a:pt x="63107" y="2984500"/>
                </a:lnTo>
                <a:lnTo>
                  <a:pt x="59578" y="2933700"/>
                </a:lnTo>
                <a:lnTo>
                  <a:pt x="56827" y="2882900"/>
                </a:lnTo>
                <a:lnTo>
                  <a:pt x="54470" y="2832100"/>
                </a:lnTo>
                <a:lnTo>
                  <a:pt x="52456" y="2794000"/>
                </a:lnTo>
                <a:lnTo>
                  <a:pt x="50738" y="2743200"/>
                </a:lnTo>
                <a:lnTo>
                  <a:pt x="49265" y="2692400"/>
                </a:lnTo>
                <a:lnTo>
                  <a:pt x="47988" y="2641600"/>
                </a:lnTo>
                <a:lnTo>
                  <a:pt x="46859" y="2578100"/>
                </a:lnTo>
                <a:lnTo>
                  <a:pt x="45828" y="2527300"/>
                </a:lnTo>
                <a:lnTo>
                  <a:pt x="44846" y="2476500"/>
                </a:lnTo>
                <a:lnTo>
                  <a:pt x="44954" y="2425700"/>
                </a:lnTo>
                <a:lnTo>
                  <a:pt x="45279" y="2374900"/>
                </a:lnTo>
                <a:lnTo>
                  <a:pt x="45820" y="2324100"/>
                </a:lnTo>
                <a:lnTo>
                  <a:pt x="47551" y="2209800"/>
                </a:lnTo>
                <a:lnTo>
                  <a:pt x="48741" y="2159000"/>
                </a:lnTo>
                <a:lnTo>
                  <a:pt x="50147" y="2108200"/>
                </a:lnTo>
                <a:lnTo>
                  <a:pt x="51770" y="2044700"/>
                </a:lnTo>
                <a:lnTo>
                  <a:pt x="53609" y="1993900"/>
                </a:lnTo>
                <a:lnTo>
                  <a:pt x="54879" y="1955800"/>
                </a:lnTo>
                <a:lnTo>
                  <a:pt x="56302" y="1905000"/>
                </a:lnTo>
                <a:lnTo>
                  <a:pt x="57878" y="1854200"/>
                </a:lnTo>
                <a:lnTo>
                  <a:pt x="59608" y="1803400"/>
                </a:lnTo>
                <a:lnTo>
                  <a:pt x="61492" y="1752600"/>
                </a:lnTo>
                <a:lnTo>
                  <a:pt x="63531" y="1701800"/>
                </a:lnTo>
                <a:lnTo>
                  <a:pt x="65725" y="1651000"/>
                </a:lnTo>
                <a:lnTo>
                  <a:pt x="68075" y="1600200"/>
                </a:lnTo>
                <a:lnTo>
                  <a:pt x="70580" y="1549400"/>
                </a:lnTo>
                <a:lnTo>
                  <a:pt x="73242" y="1498600"/>
                </a:lnTo>
                <a:lnTo>
                  <a:pt x="76061" y="1447800"/>
                </a:lnTo>
                <a:lnTo>
                  <a:pt x="79037" y="1397000"/>
                </a:lnTo>
                <a:lnTo>
                  <a:pt x="82171" y="1346200"/>
                </a:lnTo>
                <a:lnTo>
                  <a:pt x="85464" y="1295400"/>
                </a:lnTo>
                <a:lnTo>
                  <a:pt x="88915" y="1244600"/>
                </a:lnTo>
                <a:lnTo>
                  <a:pt x="103647" y="990600"/>
                </a:lnTo>
                <a:lnTo>
                  <a:pt x="107866" y="952500"/>
                </a:lnTo>
                <a:lnTo>
                  <a:pt x="111747" y="901700"/>
                </a:lnTo>
                <a:lnTo>
                  <a:pt x="119169" y="800100"/>
                </a:lnTo>
                <a:lnTo>
                  <a:pt x="123050" y="749300"/>
                </a:lnTo>
                <a:lnTo>
                  <a:pt x="127269" y="698500"/>
                </a:lnTo>
                <a:lnTo>
                  <a:pt x="130190" y="660400"/>
                </a:lnTo>
                <a:lnTo>
                  <a:pt x="133111" y="660400"/>
                </a:lnTo>
                <a:lnTo>
                  <a:pt x="133111" y="622300"/>
                </a:lnTo>
                <a:lnTo>
                  <a:pt x="138953" y="622300"/>
                </a:lnTo>
                <a:lnTo>
                  <a:pt x="136032" y="609600"/>
                </a:lnTo>
                <a:lnTo>
                  <a:pt x="138953" y="609600"/>
                </a:lnTo>
                <a:lnTo>
                  <a:pt x="138953" y="596900"/>
                </a:lnTo>
                <a:lnTo>
                  <a:pt x="142001" y="596900"/>
                </a:lnTo>
                <a:lnTo>
                  <a:pt x="142001" y="571500"/>
                </a:lnTo>
                <a:lnTo>
                  <a:pt x="144922" y="571500"/>
                </a:lnTo>
                <a:lnTo>
                  <a:pt x="144922" y="508000"/>
                </a:lnTo>
                <a:lnTo>
                  <a:pt x="142001" y="495300"/>
                </a:lnTo>
                <a:close/>
              </a:path>
              <a:path w="1755140" h="4064000">
                <a:moveTo>
                  <a:pt x="1454673" y="76200"/>
                </a:moveTo>
                <a:lnTo>
                  <a:pt x="794791" y="76200"/>
                </a:lnTo>
                <a:lnTo>
                  <a:pt x="780684" y="88900"/>
                </a:lnTo>
                <a:lnTo>
                  <a:pt x="763031" y="88900"/>
                </a:lnTo>
                <a:lnTo>
                  <a:pt x="754141" y="101600"/>
                </a:lnTo>
                <a:lnTo>
                  <a:pt x="718083" y="101600"/>
                </a:lnTo>
                <a:lnTo>
                  <a:pt x="698261" y="114300"/>
                </a:lnTo>
                <a:lnTo>
                  <a:pt x="687924" y="114300"/>
                </a:lnTo>
                <a:lnTo>
                  <a:pt x="673194" y="127000"/>
                </a:lnTo>
                <a:lnTo>
                  <a:pt x="1184411" y="127000"/>
                </a:lnTo>
                <a:lnTo>
                  <a:pt x="1184274" y="139700"/>
                </a:lnTo>
                <a:lnTo>
                  <a:pt x="1286368" y="139700"/>
                </a:lnTo>
                <a:lnTo>
                  <a:pt x="1335378" y="152400"/>
                </a:lnTo>
                <a:lnTo>
                  <a:pt x="1434099" y="203200"/>
                </a:lnTo>
                <a:lnTo>
                  <a:pt x="1439941" y="215900"/>
                </a:lnTo>
                <a:lnTo>
                  <a:pt x="1463563" y="215900"/>
                </a:lnTo>
                <a:lnTo>
                  <a:pt x="1469405" y="228600"/>
                </a:lnTo>
                <a:lnTo>
                  <a:pt x="1475247" y="228600"/>
                </a:lnTo>
                <a:lnTo>
                  <a:pt x="1478168" y="241300"/>
                </a:lnTo>
                <a:lnTo>
                  <a:pt x="1511696" y="266700"/>
                </a:lnTo>
                <a:lnTo>
                  <a:pt x="1558351" y="342900"/>
                </a:lnTo>
                <a:lnTo>
                  <a:pt x="1586890" y="406400"/>
                </a:lnTo>
                <a:lnTo>
                  <a:pt x="1598945" y="444500"/>
                </a:lnTo>
                <a:lnTo>
                  <a:pt x="1604787" y="444500"/>
                </a:lnTo>
                <a:lnTo>
                  <a:pt x="1607708" y="482600"/>
                </a:lnTo>
                <a:lnTo>
                  <a:pt x="1611661" y="495300"/>
                </a:lnTo>
                <a:lnTo>
                  <a:pt x="1614756" y="495300"/>
                </a:lnTo>
                <a:lnTo>
                  <a:pt x="1617281" y="508000"/>
                </a:lnTo>
                <a:lnTo>
                  <a:pt x="1619519" y="520700"/>
                </a:lnTo>
                <a:lnTo>
                  <a:pt x="1623920" y="546100"/>
                </a:lnTo>
                <a:lnTo>
                  <a:pt x="1632771" y="609600"/>
                </a:lnTo>
                <a:lnTo>
                  <a:pt x="1637172" y="635000"/>
                </a:lnTo>
                <a:lnTo>
                  <a:pt x="1643918" y="673100"/>
                </a:lnTo>
                <a:lnTo>
                  <a:pt x="1650085" y="723900"/>
                </a:lnTo>
                <a:lnTo>
                  <a:pt x="1655826" y="762000"/>
                </a:lnTo>
                <a:lnTo>
                  <a:pt x="1661292" y="812800"/>
                </a:lnTo>
                <a:lnTo>
                  <a:pt x="1666636" y="863600"/>
                </a:lnTo>
                <a:lnTo>
                  <a:pt x="1671365" y="914400"/>
                </a:lnTo>
                <a:lnTo>
                  <a:pt x="1675782" y="965200"/>
                </a:lnTo>
                <a:lnTo>
                  <a:pt x="1679898" y="1016000"/>
                </a:lnTo>
                <a:lnTo>
                  <a:pt x="1683726" y="1066800"/>
                </a:lnTo>
                <a:lnTo>
                  <a:pt x="1687277" y="1117600"/>
                </a:lnTo>
                <a:lnTo>
                  <a:pt x="1690564" y="1168400"/>
                </a:lnTo>
                <a:lnTo>
                  <a:pt x="1693598" y="1219200"/>
                </a:lnTo>
                <a:lnTo>
                  <a:pt x="1696392" y="1270000"/>
                </a:lnTo>
                <a:lnTo>
                  <a:pt x="1698957" y="1320800"/>
                </a:lnTo>
                <a:lnTo>
                  <a:pt x="1701307" y="1371600"/>
                </a:lnTo>
                <a:lnTo>
                  <a:pt x="1703451" y="1422400"/>
                </a:lnTo>
                <a:lnTo>
                  <a:pt x="1705404" y="1485900"/>
                </a:lnTo>
                <a:lnTo>
                  <a:pt x="1707176" y="1536700"/>
                </a:lnTo>
                <a:lnTo>
                  <a:pt x="1708780" y="1587500"/>
                </a:lnTo>
                <a:lnTo>
                  <a:pt x="1710227" y="1638300"/>
                </a:lnTo>
                <a:lnTo>
                  <a:pt x="1711531" y="1689100"/>
                </a:lnTo>
                <a:lnTo>
                  <a:pt x="1712702" y="1739900"/>
                </a:lnTo>
                <a:lnTo>
                  <a:pt x="1713753" y="1790700"/>
                </a:lnTo>
                <a:lnTo>
                  <a:pt x="1714323" y="1841500"/>
                </a:lnTo>
                <a:lnTo>
                  <a:pt x="1714686" y="1905000"/>
                </a:lnTo>
                <a:lnTo>
                  <a:pt x="1714786" y="2006600"/>
                </a:lnTo>
                <a:lnTo>
                  <a:pt x="1714523" y="2057400"/>
                </a:lnTo>
                <a:lnTo>
                  <a:pt x="1714052" y="2120900"/>
                </a:lnTo>
                <a:lnTo>
                  <a:pt x="1713370" y="2171700"/>
                </a:lnTo>
                <a:lnTo>
                  <a:pt x="1712479" y="2222500"/>
                </a:lnTo>
                <a:lnTo>
                  <a:pt x="1711377" y="2273300"/>
                </a:lnTo>
                <a:lnTo>
                  <a:pt x="1710065" y="2324100"/>
                </a:lnTo>
                <a:lnTo>
                  <a:pt x="1708543" y="2374900"/>
                </a:lnTo>
                <a:lnTo>
                  <a:pt x="1706809" y="2425700"/>
                </a:lnTo>
                <a:lnTo>
                  <a:pt x="1704863" y="2476500"/>
                </a:lnTo>
                <a:lnTo>
                  <a:pt x="1702661" y="2527300"/>
                </a:lnTo>
                <a:lnTo>
                  <a:pt x="1700416" y="2578100"/>
                </a:lnTo>
                <a:lnTo>
                  <a:pt x="1698096" y="2628900"/>
                </a:lnTo>
                <a:lnTo>
                  <a:pt x="1695671" y="2679700"/>
                </a:lnTo>
                <a:lnTo>
                  <a:pt x="1693109" y="2730500"/>
                </a:lnTo>
                <a:lnTo>
                  <a:pt x="1690379" y="2781300"/>
                </a:lnTo>
                <a:lnTo>
                  <a:pt x="1687449" y="2832100"/>
                </a:lnTo>
                <a:lnTo>
                  <a:pt x="1684289" y="2882900"/>
                </a:lnTo>
                <a:lnTo>
                  <a:pt x="1679378" y="2933700"/>
                </a:lnTo>
                <a:lnTo>
                  <a:pt x="1674630" y="2984500"/>
                </a:lnTo>
                <a:lnTo>
                  <a:pt x="1669833" y="3035300"/>
                </a:lnTo>
                <a:lnTo>
                  <a:pt x="1664776" y="3086100"/>
                </a:lnTo>
                <a:lnTo>
                  <a:pt x="1659248" y="3149600"/>
                </a:lnTo>
                <a:lnTo>
                  <a:pt x="1653038" y="3200400"/>
                </a:lnTo>
                <a:lnTo>
                  <a:pt x="1645935" y="3251200"/>
                </a:lnTo>
                <a:lnTo>
                  <a:pt x="1641506" y="3276600"/>
                </a:lnTo>
                <a:lnTo>
                  <a:pt x="1636791" y="3314700"/>
                </a:lnTo>
                <a:lnTo>
                  <a:pt x="1631505" y="3340100"/>
                </a:lnTo>
                <a:lnTo>
                  <a:pt x="1625361" y="3378200"/>
                </a:lnTo>
                <a:lnTo>
                  <a:pt x="1623124" y="3390900"/>
                </a:lnTo>
                <a:lnTo>
                  <a:pt x="1620614" y="3403600"/>
                </a:lnTo>
                <a:lnTo>
                  <a:pt x="1617556" y="3416300"/>
                </a:lnTo>
                <a:lnTo>
                  <a:pt x="1613677" y="3429000"/>
                </a:lnTo>
                <a:lnTo>
                  <a:pt x="1610956" y="3441700"/>
                </a:lnTo>
                <a:lnTo>
                  <a:pt x="1604515" y="3467100"/>
                </a:lnTo>
                <a:lnTo>
                  <a:pt x="1601866" y="3479800"/>
                </a:lnTo>
                <a:lnTo>
                  <a:pt x="1596405" y="3492500"/>
                </a:lnTo>
                <a:lnTo>
                  <a:pt x="1589325" y="3505200"/>
                </a:lnTo>
                <a:lnTo>
                  <a:pt x="1581149" y="3517900"/>
                </a:lnTo>
                <a:lnTo>
                  <a:pt x="1572402" y="3543300"/>
                </a:lnTo>
                <a:lnTo>
                  <a:pt x="1563609" y="3556000"/>
                </a:lnTo>
                <a:lnTo>
                  <a:pt x="1555114" y="3568700"/>
                </a:lnTo>
                <a:lnTo>
                  <a:pt x="1547167" y="3581400"/>
                </a:lnTo>
                <a:lnTo>
                  <a:pt x="1540017" y="3594100"/>
                </a:lnTo>
                <a:lnTo>
                  <a:pt x="1513601" y="3619500"/>
                </a:lnTo>
                <a:lnTo>
                  <a:pt x="1504286" y="3632200"/>
                </a:lnTo>
                <a:lnTo>
                  <a:pt x="1484562" y="3657600"/>
                </a:lnTo>
                <a:lnTo>
                  <a:pt x="1475247" y="3657600"/>
                </a:lnTo>
                <a:lnTo>
                  <a:pt x="1360439" y="3759200"/>
                </a:lnTo>
                <a:lnTo>
                  <a:pt x="1329530" y="3771900"/>
                </a:lnTo>
                <a:lnTo>
                  <a:pt x="1298336" y="3797300"/>
                </a:lnTo>
                <a:lnTo>
                  <a:pt x="1266570" y="3810000"/>
                </a:lnTo>
                <a:lnTo>
                  <a:pt x="1233947" y="3822700"/>
                </a:lnTo>
                <a:lnTo>
                  <a:pt x="1216709" y="3822700"/>
                </a:lnTo>
                <a:lnTo>
                  <a:pt x="1183423" y="3848100"/>
                </a:lnTo>
                <a:lnTo>
                  <a:pt x="1166256" y="3848100"/>
                </a:lnTo>
                <a:lnTo>
                  <a:pt x="1153473" y="3860800"/>
                </a:lnTo>
                <a:lnTo>
                  <a:pt x="1129001" y="3860800"/>
                </a:lnTo>
                <a:lnTo>
                  <a:pt x="1116218" y="3873500"/>
                </a:lnTo>
                <a:lnTo>
                  <a:pt x="1082616" y="3873500"/>
                </a:lnTo>
                <a:lnTo>
                  <a:pt x="1014366" y="3898900"/>
                </a:lnTo>
                <a:lnTo>
                  <a:pt x="980836" y="3898900"/>
                </a:lnTo>
                <a:lnTo>
                  <a:pt x="892507" y="3924300"/>
                </a:lnTo>
                <a:lnTo>
                  <a:pt x="1327371" y="3924300"/>
                </a:lnTo>
                <a:lnTo>
                  <a:pt x="1369752" y="3898900"/>
                </a:lnTo>
                <a:lnTo>
                  <a:pt x="1410477" y="3873500"/>
                </a:lnTo>
                <a:lnTo>
                  <a:pt x="1438538" y="3848100"/>
                </a:lnTo>
                <a:lnTo>
                  <a:pt x="1469040" y="3822700"/>
                </a:lnTo>
                <a:lnTo>
                  <a:pt x="1501185" y="3797300"/>
                </a:lnTo>
                <a:lnTo>
                  <a:pt x="1534175" y="3759200"/>
                </a:lnTo>
                <a:lnTo>
                  <a:pt x="1549653" y="3733800"/>
                </a:lnTo>
                <a:lnTo>
                  <a:pt x="1565417" y="3708400"/>
                </a:lnTo>
                <a:lnTo>
                  <a:pt x="1581752" y="3683000"/>
                </a:lnTo>
                <a:lnTo>
                  <a:pt x="1598945" y="3657600"/>
                </a:lnTo>
                <a:lnTo>
                  <a:pt x="1605993" y="3644900"/>
                </a:lnTo>
                <a:lnTo>
                  <a:pt x="1621233" y="3606800"/>
                </a:lnTo>
                <a:lnTo>
                  <a:pt x="1628282" y="3594100"/>
                </a:lnTo>
                <a:lnTo>
                  <a:pt x="1630546" y="3581400"/>
                </a:lnTo>
                <a:lnTo>
                  <a:pt x="1634979" y="3568700"/>
                </a:lnTo>
                <a:lnTo>
                  <a:pt x="1643014" y="3543300"/>
                </a:lnTo>
                <a:lnTo>
                  <a:pt x="1645224" y="3530600"/>
                </a:lnTo>
                <a:lnTo>
                  <a:pt x="1649693" y="3505200"/>
                </a:lnTo>
                <a:lnTo>
                  <a:pt x="1651904" y="3492500"/>
                </a:lnTo>
                <a:lnTo>
                  <a:pt x="1660240" y="3454400"/>
                </a:lnTo>
                <a:lnTo>
                  <a:pt x="1667731" y="3416300"/>
                </a:lnTo>
                <a:lnTo>
                  <a:pt x="1674675" y="3365500"/>
                </a:lnTo>
                <a:lnTo>
                  <a:pt x="1681368" y="3327400"/>
                </a:lnTo>
                <a:lnTo>
                  <a:pt x="1687932" y="3276600"/>
                </a:lnTo>
                <a:lnTo>
                  <a:pt x="1694089" y="3225800"/>
                </a:lnTo>
                <a:lnTo>
                  <a:pt x="1699847" y="3175000"/>
                </a:lnTo>
                <a:lnTo>
                  <a:pt x="1705215" y="3124200"/>
                </a:lnTo>
                <a:lnTo>
                  <a:pt x="1710199" y="3073400"/>
                </a:lnTo>
                <a:lnTo>
                  <a:pt x="1714809" y="3022600"/>
                </a:lnTo>
                <a:lnTo>
                  <a:pt x="1719051" y="2959100"/>
                </a:lnTo>
                <a:lnTo>
                  <a:pt x="1722935" y="2908300"/>
                </a:lnTo>
                <a:lnTo>
                  <a:pt x="1726468" y="2857500"/>
                </a:lnTo>
                <a:lnTo>
                  <a:pt x="1729657" y="2806700"/>
                </a:lnTo>
                <a:lnTo>
                  <a:pt x="1732512" y="2755900"/>
                </a:lnTo>
                <a:lnTo>
                  <a:pt x="1735039" y="2705100"/>
                </a:lnTo>
                <a:lnTo>
                  <a:pt x="1737248" y="2654300"/>
                </a:lnTo>
                <a:lnTo>
                  <a:pt x="1739687" y="2603500"/>
                </a:lnTo>
                <a:lnTo>
                  <a:pt x="1741945" y="2552700"/>
                </a:lnTo>
                <a:lnTo>
                  <a:pt x="1744020" y="2501900"/>
                </a:lnTo>
                <a:lnTo>
                  <a:pt x="1745913" y="2451100"/>
                </a:lnTo>
                <a:lnTo>
                  <a:pt x="1747624" y="2400300"/>
                </a:lnTo>
                <a:lnTo>
                  <a:pt x="1749154" y="2349500"/>
                </a:lnTo>
                <a:lnTo>
                  <a:pt x="1750504" y="2298700"/>
                </a:lnTo>
                <a:lnTo>
                  <a:pt x="1751672" y="2260600"/>
                </a:lnTo>
                <a:lnTo>
                  <a:pt x="1752660" y="2209800"/>
                </a:lnTo>
                <a:lnTo>
                  <a:pt x="1753467" y="2159000"/>
                </a:lnTo>
                <a:lnTo>
                  <a:pt x="1754095" y="2108200"/>
                </a:lnTo>
                <a:lnTo>
                  <a:pt x="1754543" y="2057400"/>
                </a:lnTo>
                <a:lnTo>
                  <a:pt x="1754811" y="2006600"/>
                </a:lnTo>
                <a:lnTo>
                  <a:pt x="1754744" y="1892300"/>
                </a:lnTo>
                <a:lnTo>
                  <a:pt x="1754543" y="1854200"/>
                </a:lnTo>
                <a:lnTo>
                  <a:pt x="1754095" y="1803400"/>
                </a:lnTo>
                <a:lnTo>
                  <a:pt x="1753467" y="1752600"/>
                </a:lnTo>
                <a:lnTo>
                  <a:pt x="1752660" y="1701800"/>
                </a:lnTo>
                <a:lnTo>
                  <a:pt x="1751672" y="1651000"/>
                </a:lnTo>
                <a:lnTo>
                  <a:pt x="1750504" y="1612900"/>
                </a:lnTo>
                <a:lnTo>
                  <a:pt x="1749154" y="1562100"/>
                </a:lnTo>
                <a:lnTo>
                  <a:pt x="1747624" y="1511300"/>
                </a:lnTo>
                <a:lnTo>
                  <a:pt x="1745913" y="1460500"/>
                </a:lnTo>
                <a:lnTo>
                  <a:pt x="1744020" y="1409700"/>
                </a:lnTo>
                <a:lnTo>
                  <a:pt x="1741945" y="1358900"/>
                </a:lnTo>
                <a:lnTo>
                  <a:pt x="1739687" y="1308100"/>
                </a:lnTo>
                <a:lnTo>
                  <a:pt x="1737248" y="1257300"/>
                </a:lnTo>
                <a:lnTo>
                  <a:pt x="1734415" y="1206500"/>
                </a:lnTo>
                <a:lnTo>
                  <a:pt x="1731349" y="1155700"/>
                </a:lnTo>
                <a:lnTo>
                  <a:pt x="1728028" y="1092200"/>
                </a:lnTo>
                <a:lnTo>
                  <a:pt x="1724427" y="1041400"/>
                </a:lnTo>
                <a:lnTo>
                  <a:pt x="1720521" y="990600"/>
                </a:lnTo>
                <a:lnTo>
                  <a:pt x="1716287" y="939800"/>
                </a:lnTo>
                <a:lnTo>
                  <a:pt x="1711699" y="889000"/>
                </a:lnTo>
                <a:lnTo>
                  <a:pt x="1706734" y="838200"/>
                </a:lnTo>
                <a:lnTo>
                  <a:pt x="1701367" y="787400"/>
                </a:lnTo>
                <a:lnTo>
                  <a:pt x="1695575" y="736600"/>
                </a:lnTo>
                <a:lnTo>
                  <a:pt x="1689332" y="685800"/>
                </a:lnTo>
                <a:lnTo>
                  <a:pt x="1682615" y="635000"/>
                </a:lnTo>
                <a:lnTo>
                  <a:pt x="1675399" y="584200"/>
                </a:lnTo>
                <a:lnTo>
                  <a:pt x="1670450" y="546100"/>
                </a:lnTo>
                <a:lnTo>
                  <a:pt x="1664382" y="508000"/>
                </a:lnTo>
                <a:lnTo>
                  <a:pt x="1657218" y="469900"/>
                </a:lnTo>
                <a:lnTo>
                  <a:pt x="1648983" y="444500"/>
                </a:lnTo>
                <a:lnTo>
                  <a:pt x="1646217" y="419100"/>
                </a:lnTo>
                <a:lnTo>
                  <a:pt x="1642665" y="393700"/>
                </a:lnTo>
                <a:lnTo>
                  <a:pt x="1638589" y="381000"/>
                </a:lnTo>
                <a:lnTo>
                  <a:pt x="1634251" y="368300"/>
                </a:lnTo>
                <a:lnTo>
                  <a:pt x="1629796" y="342900"/>
                </a:lnTo>
                <a:lnTo>
                  <a:pt x="1625377" y="330200"/>
                </a:lnTo>
                <a:lnTo>
                  <a:pt x="1620981" y="304800"/>
                </a:lnTo>
                <a:lnTo>
                  <a:pt x="1616598" y="292100"/>
                </a:lnTo>
                <a:lnTo>
                  <a:pt x="1594043" y="241300"/>
                </a:lnTo>
                <a:lnTo>
                  <a:pt x="1547839" y="165100"/>
                </a:lnTo>
                <a:lnTo>
                  <a:pt x="1525285" y="139700"/>
                </a:lnTo>
                <a:lnTo>
                  <a:pt x="1508055" y="114300"/>
                </a:lnTo>
                <a:lnTo>
                  <a:pt x="1488884" y="101600"/>
                </a:lnTo>
                <a:lnTo>
                  <a:pt x="1470260" y="88900"/>
                </a:lnTo>
                <a:lnTo>
                  <a:pt x="1454673" y="76200"/>
                </a:lnTo>
                <a:close/>
              </a:path>
              <a:path w="1755140" h="4064000">
                <a:moveTo>
                  <a:pt x="138953" y="457200"/>
                </a:moveTo>
                <a:lnTo>
                  <a:pt x="97805" y="457200"/>
                </a:lnTo>
                <a:lnTo>
                  <a:pt x="94884" y="469900"/>
                </a:lnTo>
                <a:lnTo>
                  <a:pt x="94884" y="495300"/>
                </a:lnTo>
                <a:lnTo>
                  <a:pt x="142757" y="495300"/>
                </a:lnTo>
                <a:lnTo>
                  <a:pt x="140842" y="482600"/>
                </a:lnTo>
                <a:lnTo>
                  <a:pt x="139475" y="482600"/>
                </a:lnTo>
                <a:lnTo>
                  <a:pt x="138953" y="469900"/>
                </a:lnTo>
                <a:lnTo>
                  <a:pt x="138953" y="457200"/>
                </a:lnTo>
                <a:close/>
              </a:path>
              <a:path w="1755140" h="4064000">
                <a:moveTo>
                  <a:pt x="136032" y="444500"/>
                </a:moveTo>
                <a:lnTo>
                  <a:pt x="103647" y="444500"/>
                </a:lnTo>
                <a:lnTo>
                  <a:pt x="100726" y="457200"/>
                </a:lnTo>
                <a:lnTo>
                  <a:pt x="136032" y="457200"/>
                </a:lnTo>
                <a:lnTo>
                  <a:pt x="136032" y="444500"/>
                </a:lnTo>
                <a:close/>
              </a:path>
              <a:path w="1755140" h="4064000">
                <a:moveTo>
                  <a:pt x="118379" y="431800"/>
                </a:moveTo>
                <a:lnTo>
                  <a:pt x="115458" y="431800"/>
                </a:lnTo>
                <a:lnTo>
                  <a:pt x="115458" y="444500"/>
                </a:lnTo>
                <a:lnTo>
                  <a:pt x="118379" y="444500"/>
                </a:lnTo>
                <a:lnTo>
                  <a:pt x="118379" y="431800"/>
                </a:lnTo>
                <a:close/>
              </a:path>
              <a:path w="1755140" h="4064000">
                <a:moveTo>
                  <a:pt x="121300" y="431800"/>
                </a:moveTo>
                <a:lnTo>
                  <a:pt x="118379" y="444500"/>
                </a:lnTo>
                <a:lnTo>
                  <a:pt x="124348" y="444500"/>
                </a:lnTo>
                <a:lnTo>
                  <a:pt x="121300" y="431800"/>
                </a:lnTo>
                <a:close/>
              </a:path>
              <a:path w="1755140" h="4064000">
                <a:moveTo>
                  <a:pt x="212613" y="419100"/>
                </a:moveTo>
                <a:lnTo>
                  <a:pt x="209692" y="419100"/>
                </a:lnTo>
                <a:lnTo>
                  <a:pt x="209692" y="431800"/>
                </a:lnTo>
                <a:lnTo>
                  <a:pt x="212613" y="419100"/>
                </a:lnTo>
                <a:close/>
              </a:path>
              <a:path w="1755140" h="4064000">
                <a:moveTo>
                  <a:pt x="221376" y="406400"/>
                </a:moveTo>
                <a:lnTo>
                  <a:pt x="218455" y="406400"/>
                </a:lnTo>
                <a:lnTo>
                  <a:pt x="218455" y="419100"/>
                </a:lnTo>
                <a:lnTo>
                  <a:pt x="221376" y="406400"/>
                </a:lnTo>
                <a:close/>
              </a:path>
              <a:path w="1755140" h="4064000">
                <a:moveTo>
                  <a:pt x="517991" y="269717"/>
                </a:moveTo>
                <a:lnTo>
                  <a:pt x="483877" y="279400"/>
                </a:lnTo>
                <a:lnTo>
                  <a:pt x="450992" y="292100"/>
                </a:lnTo>
                <a:lnTo>
                  <a:pt x="360418" y="342900"/>
                </a:lnTo>
                <a:lnTo>
                  <a:pt x="315816" y="355600"/>
                </a:lnTo>
                <a:lnTo>
                  <a:pt x="227345" y="406400"/>
                </a:lnTo>
                <a:lnTo>
                  <a:pt x="221376" y="419100"/>
                </a:lnTo>
                <a:lnTo>
                  <a:pt x="242077" y="406400"/>
                </a:lnTo>
                <a:lnTo>
                  <a:pt x="244998" y="406400"/>
                </a:lnTo>
                <a:lnTo>
                  <a:pt x="250840" y="393700"/>
                </a:lnTo>
                <a:lnTo>
                  <a:pt x="295863" y="381000"/>
                </a:lnTo>
                <a:lnTo>
                  <a:pt x="387104" y="330200"/>
                </a:lnTo>
                <a:lnTo>
                  <a:pt x="430810" y="317500"/>
                </a:lnTo>
                <a:lnTo>
                  <a:pt x="471566" y="292100"/>
                </a:lnTo>
                <a:lnTo>
                  <a:pt x="495646" y="279400"/>
                </a:lnTo>
                <a:lnTo>
                  <a:pt x="517991" y="269717"/>
                </a:lnTo>
                <a:close/>
              </a:path>
              <a:path w="1755140" h="4064000">
                <a:moveTo>
                  <a:pt x="218455" y="393700"/>
                </a:moveTo>
                <a:lnTo>
                  <a:pt x="215534" y="393700"/>
                </a:lnTo>
                <a:lnTo>
                  <a:pt x="218455" y="406400"/>
                </a:lnTo>
                <a:lnTo>
                  <a:pt x="218455" y="393700"/>
                </a:lnTo>
                <a:close/>
              </a:path>
              <a:path w="1755140" h="4064000">
                <a:moveTo>
                  <a:pt x="215534" y="368300"/>
                </a:moveTo>
                <a:lnTo>
                  <a:pt x="212613" y="368300"/>
                </a:lnTo>
                <a:lnTo>
                  <a:pt x="215534" y="381000"/>
                </a:lnTo>
                <a:lnTo>
                  <a:pt x="215534" y="368300"/>
                </a:lnTo>
                <a:close/>
              </a:path>
              <a:path w="1755140" h="4064000">
                <a:moveTo>
                  <a:pt x="236108" y="368300"/>
                </a:moveTo>
                <a:lnTo>
                  <a:pt x="218455" y="381000"/>
                </a:lnTo>
                <a:lnTo>
                  <a:pt x="221376" y="381000"/>
                </a:lnTo>
                <a:lnTo>
                  <a:pt x="236108" y="368300"/>
                </a:lnTo>
                <a:close/>
              </a:path>
              <a:path w="1755140" h="4064000">
                <a:moveTo>
                  <a:pt x="213069" y="355600"/>
                </a:moveTo>
                <a:lnTo>
                  <a:pt x="210194" y="355600"/>
                </a:lnTo>
                <a:lnTo>
                  <a:pt x="209692" y="368300"/>
                </a:lnTo>
                <a:lnTo>
                  <a:pt x="212613" y="368300"/>
                </a:lnTo>
                <a:lnTo>
                  <a:pt x="213069" y="355600"/>
                </a:lnTo>
                <a:close/>
              </a:path>
              <a:path w="1755140" h="4064000">
                <a:moveTo>
                  <a:pt x="313110" y="295422"/>
                </a:moveTo>
                <a:lnTo>
                  <a:pt x="286590" y="304800"/>
                </a:lnTo>
                <a:lnTo>
                  <a:pt x="253435" y="330200"/>
                </a:lnTo>
                <a:lnTo>
                  <a:pt x="224424" y="342900"/>
                </a:lnTo>
                <a:lnTo>
                  <a:pt x="263941" y="330200"/>
                </a:lnTo>
                <a:lnTo>
                  <a:pt x="300148" y="304800"/>
                </a:lnTo>
                <a:lnTo>
                  <a:pt x="313110" y="295422"/>
                </a:lnTo>
                <a:close/>
              </a:path>
              <a:path w="1755140" h="4064000">
                <a:moveTo>
                  <a:pt x="340165" y="310245"/>
                </a:moveTo>
                <a:lnTo>
                  <a:pt x="265572" y="342900"/>
                </a:lnTo>
                <a:lnTo>
                  <a:pt x="307456" y="330200"/>
                </a:lnTo>
                <a:lnTo>
                  <a:pt x="340165" y="310245"/>
                </a:lnTo>
                <a:close/>
              </a:path>
              <a:path w="1755140" h="4064000">
                <a:moveTo>
                  <a:pt x="479621" y="319277"/>
                </a:moveTo>
                <a:lnTo>
                  <a:pt x="456532" y="330200"/>
                </a:lnTo>
                <a:lnTo>
                  <a:pt x="474487" y="330200"/>
                </a:lnTo>
                <a:lnTo>
                  <a:pt x="479621" y="319277"/>
                </a:lnTo>
                <a:close/>
              </a:path>
              <a:path w="1755140" h="4064000">
                <a:moveTo>
                  <a:pt x="483377" y="317500"/>
                </a:moveTo>
                <a:lnTo>
                  <a:pt x="480456" y="317500"/>
                </a:lnTo>
                <a:lnTo>
                  <a:pt x="479621" y="319277"/>
                </a:lnTo>
                <a:lnTo>
                  <a:pt x="483377" y="317500"/>
                </a:lnTo>
                <a:close/>
              </a:path>
              <a:path w="1755140" h="4064000">
                <a:moveTo>
                  <a:pt x="439634" y="266700"/>
                </a:moveTo>
                <a:lnTo>
                  <a:pt x="430418" y="266700"/>
                </a:lnTo>
                <a:lnTo>
                  <a:pt x="390177" y="279400"/>
                </a:lnTo>
                <a:lnTo>
                  <a:pt x="340165" y="310245"/>
                </a:lnTo>
                <a:lnTo>
                  <a:pt x="439634" y="266700"/>
                </a:lnTo>
                <a:close/>
              </a:path>
              <a:path w="1755140" h="4064000">
                <a:moveTo>
                  <a:pt x="363368" y="269546"/>
                </a:moveTo>
                <a:lnTo>
                  <a:pt x="335259" y="279400"/>
                </a:lnTo>
                <a:lnTo>
                  <a:pt x="313110" y="295422"/>
                </a:lnTo>
                <a:lnTo>
                  <a:pt x="322508" y="292100"/>
                </a:lnTo>
                <a:lnTo>
                  <a:pt x="359806" y="279400"/>
                </a:lnTo>
                <a:lnTo>
                  <a:pt x="363368" y="269546"/>
                </a:lnTo>
                <a:close/>
              </a:path>
              <a:path w="1755140" h="4064000">
                <a:moveTo>
                  <a:pt x="387016" y="266700"/>
                </a:moveTo>
                <a:lnTo>
                  <a:pt x="384575" y="266700"/>
                </a:lnTo>
                <a:lnTo>
                  <a:pt x="365648" y="279400"/>
                </a:lnTo>
                <a:lnTo>
                  <a:pt x="375510" y="279400"/>
                </a:lnTo>
                <a:lnTo>
                  <a:pt x="387016" y="266700"/>
                </a:lnTo>
                <a:close/>
              </a:path>
              <a:path w="1755140" h="4064000">
                <a:moveTo>
                  <a:pt x="563593" y="266700"/>
                </a:moveTo>
                <a:lnTo>
                  <a:pt x="558783" y="266700"/>
                </a:lnTo>
                <a:lnTo>
                  <a:pt x="541991" y="279400"/>
                </a:lnTo>
                <a:lnTo>
                  <a:pt x="543152" y="279400"/>
                </a:lnTo>
                <a:lnTo>
                  <a:pt x="563593" y="266700"/>
                </a:lnTo>
                <a:close/>
              </a:path>
              <a:path w="1755140" h="4064000">
                <a:moveTo>
                  <a:pt x="577222" y="254000"/>
                </a:moveTo>
                <a:lnTo>
                  <a:pt x="554808" y="254000"/>
                </a:lnTo>
                <a:lnTo>
                  <a:pt x="517991" y="269717"/>
                </a:lnTo>
                <a:lnTo>
                  <a:pt x="528621" y="266700"/>
                </a:lnTo>
                <a:lnTo>
                  <a:pt x="577222" y="254000"/>
                </a:lnTo>
                <a:close/>
              </a:path>
              <a:path w="1755140" h="4064000">
                <a:moveTo>
                  <a:pt x="371490" y="266700"/>
                </a:moveTo>
                <a:lnTo>
                  <a:pt x="364398" y="266700"/>
                </a:lnTo>
                <a:lnTo>
                  <a:pt x="363368" y="269546"/>
                </a:lnTo>
                <a:lnTo>
                  <a:pt x="371490" y="266700"/>
                </a:lnTo>
                <a:close/>
              </a:path>
              <a:path w="1755140" h="4064000">
                <a:moveTo>
                  <a:pt x="380384" y="261804"/>
                </a:moveTo>
                <a:lnTo>
                  <a:pt x="365648" y="266700"/>
                </a:lnTo>
                <a:lnTo>
                  <a:pt x="377380" y="266700"/>
                </a:lnTo>
                <a:lnTo>
                  <a:pt x="380384" y="261804"/>
                </a:lnTo>
                <a:close/>
              </a:path>
              <a:path w="1755140" h="4064000">
                <a:moveTo>
                  <a:pt x="419047" y="254000"/>
                </a:moveTo>
                <a:lnTo>
                  <a:pt x="412765" y="254000"/>
                </a:lnTo>
                <a:lnTo>
                  <a:pt x="399616" y="266700"/>
                </a:lnTo>
                <a:lnTo>
                  <a:pt x="402097" y="266700"/>
                </a:lnTo>
                <a:lnTo>
                  <a:pt x="419047" y="254000"/>
                </a:lnTo>
                <a:close/>
              </a:path>
              <a:path w="1755140" h="4064000">
                <a:moveTo>
                  <a:pt x="442883" y="265277"/>
                </a:moveTo>
                <a:lnTo>
                  <a:pt x="439634" y="266700"/>
                </a:lnTo>
                <a:lnTo>
                  <a:pt x="442229" y="266700"/>
                </a:lnTo>
                <a:lnTo>
                  <a:pt x="442883" y="265277"/>
                </a:lnTo>
                <a:close/>
              </a:path>
              <a:path w="1755140" h="4064000">
                <a:moveTo>
                  <a:pt x="656131" y="228600"/>
                </a:moveTo>
                <a:lnTo>
                  <a:pt x="621680" y="228600"/>
                </a:lnTo>
                <a:lnTo>
                  <a:pt x="577222" y="254000"/>
                </a:lnTo>
                <a:lnTo>
                  <a:pt x="580532" y="254000"/>
                </a:lnTo>
                <a:lnTo>
                  <a:pt x="571717" y="266700"/>
                </a:lnTo>
                <a:lnTo>
                  <a:pt x="582915" y="266700"/>
                </a:lnTo>
                <a:lnTo>
                  <a:pt x="601106" y="254000"/>
                </a:lnTo>
                <a:lnTo>
                  <a:pt x="618701" y="241300"/>
                </a:lnTo>
                <a:lnTo>
                  <a:pt x="638238" y="241300"/>
                </a:lnTo>
                <a:lnTo>
                  <a:pt x="656131" y="228600"/>
                </a:lnTo>
                <a:close/>
              </a:path>
              <a:path w="1755140" h="4064000">
                <a:moveTo>
                  <a:pt x="548639" y="215900"/>
                </a:moveTo>
                <a:lnTo>
                  <a:pt x="529033" y="215900"/>
                </a:lnTo>
                <a:lnTo>
                  <a:pt x="485528" y="241300"/>
                </a:lnTo>
                <a:lnTo>
                  <a:pt x="448071" y="254000"/>
                </a:lnTo>
                <a:lnTo>
                  <a:pt x="442883" y="265277"/>
                </a:lnTo>
                <a:lnTo>
                  <a:pt x="468645" y="254000"/>
                </a:lnTo>
                <a:lnTo>
                  <a:pt x="474487" y="254000"/>
                </a:lnTo>
                <a:lnTo>
                  <a:pt x="524938" y="228600"/>
                </a:lnTo>
                <a:lnTo>
                  <a:pt x="548639" y="215900"/>
                </a:lnTo>
                <a:close/>
              </a:path>
              <a:path w="1755140" h="4064000">
                <a:moveTo>
                  <a:pt x="403875" y="254000"/>
                </a:moveTo>
                <a:lnTo>
                  <a:pt x="385174" y="254000"/>
                </a:lnTo>
                <a:lnTo>
                  <a:pt x="380384" y="261804"/>
                </a:lnTo>
                <a:lnTo>
                  <a:pt x="403875" y="254000"/>
                </a:lnTo>
                <a:close/>
              </a:path>
              <a:path w="1755140" h="4064000">
                <a:moveTo>
                  <a:pt x="411520" y="243949"/>
                </a:moveTo>
                <a:lnTo>
                  <a:pt x="403875" y="254000"/>
                </a:lnTo>
                <a:lnTo>
                  <a:pt x="406796" y="254000"/>
                </a:lnTo>
                <a:lnTo>
                  <a:pt x="411520" y="243949"/>
                </a:lnTo>
                <a:close/>
              </a:path>
              <a:path w="1755140" h="4064000">
                <a:moveTo>
                  <a:pt x="535104" y="190500"/>
                </a:moveTo>
                <a:lnTo>
                  <a:pt x="524009" y="190500"/>
                </a:lnTo>
                <a:lnTo>
                  <a:pt x="512777" y="203200"/>
                </a:lnTo>
                <a:lnTo>
                  <a:pt x="501546" y="203200"/>
                </a:lnTo>
                <a:lnTo>
                  <a:pt x="489219" y="215900"/>
                </a:lnTo>
                <a:lnTo>
                  <a:pt x="439181" y="228600"/>
                </a:lnTo>
                <a:lnTo>
                  <a:pt x="429521" y="241300"/>
                </a:lnTo>
                <a:lnTo>
                  <a:pt x="413535" y="241300"/>
                </a:lnTo>
                <a:lnTo>
                  <a:pt x="411520" y="243949"/>
                </a:lnTo>
                <a:lnTo>
                  <a:pt x="406796" y="254000"/>
                </a:lnTo>
                <a:lnTo>
                  <a:pt x="412765" y="254000"/>
                </a:lnTo>
                <a:lnTo>
                  <a:pt x="436448" y="247361"/>
                </a:lnTo>
                <a:lnTo>
                  <a:pt x="478614" y="228600"/>
                </a:lnTo>
                <a:lnTo>
                  <a:pt x="494569" y="221094"/>
                </a:lnTo>
                <a:lnTo>
                  <a:pt x="503951" y="215900"/>
                </a:lnTo>
                <a:lnTo>
                  <a:pt x="508514" y="214573"/>
                </a:lnTo>
                <a:lnTo>
                  <a:pt x="533415" y="203200"/>
                </a:lnTo>
                <a:lnTo>
                  <a:pt x="535104" y="190500"/>
                </a:lnTo>
                <a:close/>
              </a:path>
              <a:path w="1755140" h="4064000">
                <a:moveTo>
                  <a:pt x="501510" y="217828"/>
                </a:moveTo>
                <a:lnTo>
                  <a:pt x="494569" y="221094"/>
                </a:lnTo>
                <a:lnTo>
                  <a:pt x="458072" y="241300"/>
                </a:lnTo>
                <a:lnTo>
                  <a:pt x="436448" y="247361"/>
                </a:lnTo>
                <a:lnTo>
                  <a:pt x="421528" y="254000"/>
                </a:lnTo>
                <a:lnTo>
                  <a:pt x="436260" y="254000"/>
                </a:lnTo>
                <a:lnTo>
                  <a:pt x="458814" y="241300"/>
                </a:lnTo>
                <a:lnTo>
                  <a:pt x="501510" y="217828"/>
                </a:lnTo>
                <a:close/>
              </a:path>
              <a:path w="1755140" h="4064000">
                <a:moveTo>
                  <a:pt x="1013221" y="139700"/>
                </a:moveTo>
                <a:lnTo>
                  <a:pt x="815990" y="139700"/>
                </a:lnTo>
                <a:lnTo>
                  <a:pt x="798337" y="152400"/>
                </a:lnTo>
                <a:lnTo>
                  <a:pt x="771816" y="152400"/>
                </a:lnTo>
                <a:lnTo>
                  <a:pt x="763031" y="165100"/>
                </a:lnTo>
                <a:lnTo>
                  <a:pt x="723056" y="177800"/>
                </a:lnTo>
                <a:lnTo>
                  <a:pt x="678571" y="190500"/>
                </a:lnTo>
                <a:lnTo>
                  <a:pt x="631403" y="203200"/>
                </a:lnTo>
                <a:lnTo>
                  <a:pt x="583382" y="228600"/>
                </a:lnTo>
                <a:lnTo>
                  <a:pt x="536336" y="241300"/>
                </a:lnTo>
                <a:lnTo>
                  <a:pt x="527573" y="254000"/>
                </a:lnTo>
                <a:lnTo>
                  <a:pt x="539257" y="254000"/>
                </a:lnTo>
                <a:lnTo>
                  <a:pt x="591067" y="230511"/>
                </a:lnTo>
                <a:lnTo>
                  <a:pt x="593452" y="228600"/>
                </a:lnTo>
                <a:lnTo>
                  <a:pt x="595236" y="228600"/>
                </a:lnTo>
                <a:lnTo>
                  <a:pt x="622928" y="215900"/>
                </a:lnTo>
                <a:lnTo>
                  <a:pt x="733567" y="215900"/>
                </a:lnTo>
                <a:lnTo>
                  <a:pt x="777231" y="190500"/>
                </a:lnTo>
                <a:lnTo>
                  <a:pt x="863512" y="165100"/>
                </a:lnTo>
                <a:lnTo>
                  <a:pt x="936640" y="165100"/>
                </a:lnTo>
                <a:lnTo>
                  <a:pt x="942482" y="152400"/>
                </a:lnTo>
                <a:lnTo>
                  <a:pt x="1013221" y="139700"/>
                </a:lnTo>
                <a:close/>
              </a:path>
              <a:path w="1755140" h="4064000">
                <a:moveTo>
                  <a:pt x="607329" y="228600"/>
                </a:moveTo>
                <a:lnTo>
                  <a:pt x="595236" y="228600"/>
                </a:lnTo>
                <a:lnTo>
                  <a:pt x="591067" y="230511"/>
                </a:lnTo>
                <a:lnTo>
                  <a:pt x="577611" y="241300"/>
                </a:lnTo>
                <a:lnTo>
                  <a:pt x="590112" y="241300"/>
                </a:lnTo>
                <a:lnTo>
                  <a:pt x="607329" y="228600"/>
                </a:lnTo>
                <a:close/>
              </a:path>
              <a:path w="1755140" h="4064000">
                <a:moveTo>
                  <a:pt x="683529" y="215900"/>
                </a:moveTo>
                <a:lnTo>
                  <a:pt x="652985" y="215900"/>
                </a:lnTo>
                <a:lnTo>
                  <a:pt x="640785" y="228600"/>
                </a:lnTo>
                <a:lnTo>
                  <a:pt x="671718" y="228600"/>
                </a:lnTo>
                <a:lnTo>
                  <a:pt x="683529" y="215900"/>
                </a:lnTo>
                <a:close/>
              </a:path>
              <a:path w="1755140" h="4064000">
                <a:moveTo>
                  <a:pt x="505610" y="215900"/>
                </a:moveTo>
                <a:lnTo>
                  <a:pt x="505018" y="215900"/>
                </a:lnTo>
                <a:lnTo>
                  <a:pt x="501510" y="217828"/>
                </a:lnTo>
                <a:lnTo>
                  <a:pt x="505610" y="215900"/>
                </a:lnTo>
                <a:close/>
              </a:path>
              <a:path w="1755140" h="4064000">
                <a:moveTo>
                  <a:pt x="543590" y="204377"/>
                </a:moveTo>
                <a:lnTo>
                  <a:pt x="508514" y="214573"/>
                </a:lnTo>
                <a:lnTo>
                  <a:pt x="505610" y="215900"/>
                </a:lnTo>
                <a:lnTo>
                  <a:pt x="527573" y="215900"/>
                </a:lnTo>
                <a:lnTo>
                  <a:pt x="543590" y="204377"/>
                </a:lnTo>
                <a:close/>
              </a:path>
              <a:path w="1755140" h="4064000">
                <a:moveTo>
                  <a:pt x="554735" y="203200"/>
                </a:moveTo>
                <a:lnTo>
                  <a:pt x="547639" y="203200"/>
                </a:lnTo>
                <a:lnTo>
                  <a:pt x="544115" y="204224"/>
                </a:lnTo>
                <a:lnTo>
                  <a:pt x="528986" y="215900"/>
                </a:lnTo>
                <a:lnTo>
                  <a:pt x="534030" y="214511"/>
                </a:lnTo>
                <a:lnTo>
                  <a:pt x="554735" y="203200"/>
                </a:lnTo>
                <a:close/>
              </a:path>
              <a:path w="1755140" h="4064000">
                <a:moveTo>
                  <a:pt x="754661" y="152400"/>
                </a:moveTo>
                <a:lnTo>
                  <a:pt x="686450" y="152400"/>
                </a:lnTo>
                <a:lnTo>
                  <a:pt x="681054" y="153370"/>
                </a:lnTo>
                <a:lnTo>
                  <a:pt x="618759" y="177800"/>
                </a:lnTo>
                <a:lnTo>
                  <a:pt x="587843" y="195635"/>
                </a:lnTo>
                <a:lnTo>
                  <a:pt x="576910" y="203200"/>
                </a:lnTo>
                <a:lnTo>
                  <a:pt x="574730" y="203200"/>
                </a:lnTo>
                <a:lnTo>
                  <a:pt x="534030" y="214511"/>
                </a:lnTo>
                <a:lnTo>
                  <a:pt x="531488" y="215900"/>
                </a:lnTo>
                <a:lnTo>
                  <a:pt x="568721" y="215900"/>
                </a:lnTo>
                <a:lnTo>
                  <a:pt x="601106" y="203200"/>
                </a:lnTo>
                <a:lnTo>
                  <a:pt x="655259" y="177800"/>
                </a:lnTo>
                <a:lnTo>
                  <a:pt x="754661" y="152400"/>
                </a:lnTo>
                <a:close/>
              </a:path>
              <a:path w="1755140" h="4064000">
                <a:moveTo>
                  <a:pt x="558961" y="195775"/>
                </a:moveTo>
                <a:lnTo>
                  <a:pt x="545226" y="203200"/>
                </a:lnTo>
                <a:lnTo>
                  <a:pt x="543590" y="204377"/>
                </a:lnTo>
                <a:lnTo>
                  <a:pt x="544115" y="204224"/>
                </a:lnTo>
                <a:lnTo>
                  <a:pt x="545442" y="203200"/>
                </a:lnTo>
                <a:lnTo>
                  <a:pt x="547639" y="203200"/>
                </a:lnTo>
                <a:lnTo>
                  <a:pt x="558961" y="195775"/>
                </a:lnTo>
                <a:close/>
              </a:path>
              <a:path w="1755140" h="4064000">
                <a:moveTo>
                  <a:pt x="595264" y="190500"/>
                </a:moveTo>
                <a:lnTo>
                  <a:pt x="577833" y="190500"/>
                </a:lnTo>
                <a:lnTo>
                  <a:pt x="571642" y="203200"/>
                </a:lnTo>
                <a:lnTo>
                  <a:pt x="574730" y="203200"/>
                </a:lnTo>
                <a:lnTo>
                  <a:pt x="587843" y="195635"/>
                </a:lnTo>
                <a:lnTo>
                  <a:pt x="595264" y="190500"/>
                </a:lnTo>
                <a:close/>
              </a:path>
              <a:path w="1755140" h="4064000">
                <a:moveTo>
                  <a:pt x="807100" y="139700"/>
                </a:moveTo>
                <a:lnTo>
                  <a:pt x="612488" y="139700"/>
                </a:lnTo>
                <a:lnTo>
                  <a:pt x="593948" y="152400"/>
                </a:lnTo>
                <a:lnTo>
                  <a:pt x="574563" y="165100"/>
                </a:lnTo>
                <a:lnTo>
                  <a:pt x="548147" y="165100"/>
                </a:lnTo>
                <a:lnTo>
                  <a:pt x="545720" y="177800"/>
                </a:lnTo>
                <a:lnTo>
                  <a:pt x="586374" y="177800"/>
                </a:lnTo>
                <a:lnTo>
                  <a:pt x="558961" y="195775"/>
                </a:lnTo>
                <a:lnTo>
                  <a:pt x="568721" y="190500"/>
                </a:lnTo>
                <a:lnTo>
                  <a:pt x="580532" y="190500"/>
                </a:lnTo>
                <a:lnTo>
                  <a:pt x="615838" y="165100"/>
                </a:lnTo>
                <a:lnTo>
                  <a:pt x="681054" y="153370"/>
                </a:lnTo>
                <a:lnTo>
                  <a:pt x="683529" y="152400"/>
                </a:lnTo>
                <a:lnTo>
                  <a:pt x="754661" y="152400"/>
                </a:lnTo>
                <a:lnTo>
                  <a:pt x="807100" y="139700"/>
                </a:lnTo>
                <a:close/>
              </a:path>
              <a:path w="1755140" h="4064000">
                <a:moveTo>
                  <a:pt x="539733" y="189454"/>
                </a:moveTo>
                <a:lnTo>
                  <a:pt x="536336" y="190500"/>
                </a:lnTo>
                <a:lnTo>
                  <a:pt x="539541" y="190500"/>
                </a:lnTo>
                <a:lnTo>
                  <a:pt x="539733" y="189454"/>
                </a:lnTo>
                <a:close/>
              </a:path>
              <a:path w="1755140" h="4064000">
                <a:moveTo>
                  <a:pt x="577611" y="177800"/>
                </a:moveTo>
                <a:lnTo>
                  <a:pt x="541876" y="177800"/>
                </a:lnTo>
                <a:lnTo>
                  <a:pt x="539733" y="189454"/>
                </a:lnTo>
                <a:lnTo>
                  <a:pt x="577611" y="177800"/>
                </a:lnTo>
                <a:close/>
              </a:path>
              <a:path w="1755140" h="4064000">
                <a:moveTo>
                  <a:pt x="1142755" y="127000"/>
                </a:moveTo>
                <a:lnTo>
                  <a:pt x="648223" y="127000"/>
                </a:lnTo>
                <a:lnTo>
                  <a:pt x="630481" y="139700"/>
                </a:lnTo>
                <a:lnTo>
                  <a:pt x="1100391" y="139700"/>
                </a:lnTo>
                <a:lnTo>
                  <a:pt x="1142755" y="127000"/>
                </a:lnTo>
                <a:close/>
              </a:path>
              <a:path w="1755140" h="4064000">
                <a:moveTo>
                  <a:pt x="763031" y="88900"/>
                </a:moveTo>
                <a:lnTo>
                  <a:pt x="753250" y="88900"/>
                </a:lnTo>
                <a:lnTo>
                  <a:pt x="735393" y="101600"/>
                </a:lnTo>
                <a:lnTo>
                  <a:pt x="748299" y="101600"/>
                </a:lnTo>
                <a:lnTo>
                  <a:pt x="763031" y="88900"/>
                </a:lnTo>
                <a:close/>
              </a:path>
              <a:path w="1755140" h="4064000">
                <a:moveTo>
                  <a:pt x="717740" y="76200"/>
                </a:moveTo>
                <a:lnTo>
                  <a:pt x="712215" y="76200"/>
                </a:lnTo>
                <a:lnTo>
                  <a:pt x="704125" y="88900"/>
                </a:lnTo>
                <a:lnTo>
                  <a:pt x="708697" y="88900"/>
                </a:lnTo>
                <a:lnTo>
                  <a:pt x="717740" y="76200"/>
                </a:lnTo>
                <a:close/>
              </a:path>
              <a:path w="1755140" h="4064000">
                <a:moveTo>
                  <a:pt x="1438135" y="63500"/>
                </a:moveTo>
                <a:lnTo>
                  <a:pt x="836564" y="63500"/>
                </a:lnTo>
                <a:lnTo>
                  <a:pt x="820814" y="76200"/>
                </a:lnTo>
                <a:lnTo>
                  <a:pt x="1445116" y="76200"/>
                </a:lnTo>
                <a:lnTo>
                  <a:pt x="1438135" y="63500"/>
                </a:lnTo>
                <a:close/>
              </a:path>
              <a:path w="1755140" h="4064000">
                <a:moveTo>
                  <a:pt x="1319291" y="12700"/>
                </a:moveTo>
                <a:lnTo>
                  <a:pt x="1035458" y="12700"/>
                </a:lnTo>
                <a:lnTo>
                  <a:pt x="989662" y="25400"/>
                </a:lnTo>
                <a:lnTo>
                  <a:pt x="901334" y="50800"/>
                </a:lnTo>
                <a:lnTo>
                  <a:pt x="889523" y="50800"/>
                </a:lnTo>
                <a:lnTo>
                  <a:pt x="875462" y="63500"/>
                </a:lnTo>
                <a:lnTo>
                  <a:pt x="1431178" y="63500"/>
                </a:lnTo>
                <a:lnTo>
                  <a:pt x="1405409" y="50800"/>
                </a:lnTo>
                <a:lnTo>
                  <a:pt x="1377425" y="38100"/>
                </a:lnTo>
                <a:lnTo>
                  <a:pt x="1319291" y="12700"/>
                </a:lnTo>
                <a:close/>
              </a:path>
              <a:path w="1755140" h="4064000">
                <a:moveTo>
                  <a:pt x="1266332" y="0"/>
                </a:moveTo>
                <a:lnTo>
                  <a:pt x="1104131" y="0"/>
                </a:lnTo>
                <a:lnTo>
                  <a:pt x="1092943" y="12700"/>
                </a:lnTo>
                <a:lnTo>
                  <a:pt x="1270521" y="12700"/>
                </a:lnTo>
                <a:lnTo>
                  <a:pt x="126633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08191" y="2750820"/>
            <a:ext cx="893063" cy="5074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43244" y="2786633"/>
            <a:ext cx="786383" cy="4000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95059" y="3409188"/>
            <a:ext cx="893063" cy="5074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30111" y="3445002"/>
            <a:ext cx="786384" cy="4000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51447" y="4351020"/>
            <a:ext cx="893063" cy="5074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86500" y="4386834"/>
            <a:ext cx="786383" cy="4000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323076" y="5135879"/>
            <a:ext cx="893064" cy="5074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58128" y="5171694"/>
            <a:ext cx="786383" cy="4000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51447" y="3179064"/>
            <a:ext cx="748283" cy="4480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86500" y="3215132"/>
            <a:ext cx="642239" cy="3403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199632" y="3761232"/>
            <a:ext cx="963167" cy="5364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34684" y="3796791"/>
            <a:ext cx="856821" cy="42926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79820" y="4751832"/>
            <a:ext cx="963168" cy="53492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214871" y="4787138"/>
            <a:ext cx="856821" cy="42798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99632" y="5521452"/>
            <a:ext cx="1176528" cy="60655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34684" y="5557265"/>
            <a:ext cx="1069975" cy="499109"/>
          </a:xfrm>
          <a:custGeom>
            <a:avLst/>
            <a:gdLst/>
            <a:ahLst/>
            <a:cxnLst/>
            <a:rect l="l" t="t" r="r" b="b"/>
            <a:pathLst>
              <a:path w="1069975" h="499110">
                <a:moveTo>
                  <a:pt x="891286" y="29209"/>
                </a:moveTo>
                <a:lnTo>
                  <a:pt x="410083" y="29209"/>
                </a:lnTo>
                <a:lnTo>
                  <a:pt x="396440" y="30479"/>
                </a:lnTo>
                <a:lnTo>
                  <a:pt x="382961" y="31592"/>
                </a:lnTo>
                <a:lnTo>
                  <a:pt x="381635" y="31749"/>
                </a:lnTo>
                <a:lnTo>
                  <a:pt x="509650" y="31749"/>
                </a:lnTo>
                <a:lnTo>
                  <a:pt x="491876" y="34289"/>
                </a:lnTo>
                <a:lnTo>
                  <a:pt x="408491" y="53339"/>
                </a:lnTo>
                <a:lnTo>
                  <a:pt x="345555" y="71119"/>
                </a:lnTo>
                <a:lnTo>
                  <a:pt x="277367" y="96519"/>
                </a:lnTo>
                <a:lnTo>
                  <a:pt x="270256" y="100329"/>
                </a:lnTo>
                <a:lnTo>
                  <a:pt x="252446" y="106679"/>
                </a:lnTo>
                <a:lnTo>
                  <a:pt x="234648" y="115569"/>
                </a:lnTo>
                <a:lnTo>
                  <a:pt x="199136" y="134619"/>
                </a:lnTo>
                <a:lnTo>
                  <a:pt x="196723" y="134619"/>
                </a:lnTo>
                <a:lnTo>
                  <a:pt x="194310" y="137159"/>
                </a:lnTo>
                <a:lnTo>
                  <a:pt x="170275" y="151129"/>
                </a:lnTo>
                <a:lnTo>
                  <a:pt x="145764" y="166369"/>
                </a:lnTo>
                <a:lnTo>
                  <a:pt x="123015" y="181609"/>
                </a:lnTo>
                <a:lnTo>
                  <a:pt x="104266" y="196849"/>
                </a:lnTo>
                <a:lnTo>
                  <a:pt x="91487" y="207009"/>
                </a:lnTo>
                <a:lnTo>
                  <a:pt x="78231" y="218439"/>
                </a:lnTo>
                <a:lnTo>
                  <a:pt x="64976" y="231139"/>
                </a:lnTo>
                <a:lnTo>
                  <a:pt x="52196" y="245109"/>
                </a:lnTo>
                <a:lnTo>
                  <a:pt x="45505" y="251459"/>
                </a:lnTo>
                <a:lnTo>
                  <a:pt x="39719" y="259079"/>
                </a:lnTo>
                <a:lnTo>
                  <a:pt x="34837" y="265429"/>
                </a:lnTo>
                <a:lnTo>
                  <a:pt x="30861" y="271779"/>
                </a:lnTo>
                <a:lnTo>
                  <a:pt x="20736" y="285749"/>
                </a:lnTo>
                <a:lnTo>
                  <a:pt x="12160" y="302259"/>
                </a:lnTo>
                <a:lnTo>
                  <a:pt x="5822" y="317499"/>
                </a:lnTo>
                <a:lnTo>
                  <a:pt x="2412" y="332739"/>
                </a:lnTo>
                <a:lnTo>
                  <a:pt x="0" y="340359"/>
                </a:lnTo>
                <a:lnTo>
                  <a:pt x="73" y="359409"/>
                </a:lnTo>
                <a:lnTo>
                  <a:pt x="587" y="367029"/>
                </a:lnTo>
                <a:lnTo>
                  <a:pt x="1982" y="375919"/>
                </a:lnTo>
                <a:lnTo>
                  <a:pt x="4699" y="383539"/>
                </a:lnTo>
                <a:lnTo>
                  <a:pt x="7354" y="392429"/>
                </a:lnTo>
                <a:lnTo>
                  <a:pt x="30855" y="424179"/>
                </a:lnTo>
                <a:lnTo>
                  <a:pt x="74009" y="450849"/>
                </a:lnTo>
                <a:lnTo>
                  <a:pt x="93059" y="459739"/>
                </a:lnTo>
                <a:lnTo>
                  <a:pt x="111204" y="466089"/>
                </a:lnTo>
                <a:lnTo>
                  <a:pt x="128015" y="471169"/>
                </a:lnTo>
                <a:lnTo>
                  <a:pt x="148447" y="476249"/>
                </a:lnTo>
                <a:lnTo>
                  <a:pt x="159002" y="477519"/>
                </a:lnTo>
                <a:lnTo>
                  <a:pt x="170687" y="480059"/>
                </a:lnTo>
                <a:lnTo>
                  <a:pt x="210947" y="487679"/>
                </a:lnTo>
                <a:lnTo>
                  <a:pt x="251205" y="492759"/>
                </a:lnTo>
                <a:lnTo>
                  <a:pt x="272541" y="492759"/>
                </a:lnTo>
                <a:lnTo>
                  <a:pt x="307599" y="496569"/>
                </a:lnTo>
                <a:lnTo>
                  <a:pt x="320039" y="496569"/>
                </a:lnTo>
                <a:lnTo>
                  <a:pt x="381333" y="499109"/>
                </a:lnTo>
                <a:lnTo>
                  <a:pt x="505521" y="499109"/>
                </a:lnTo>
                <a:lnTo>
                  <a:pt x="552039" y="496569"/>
                </a:lnTo>
                <a:lnTo>
                  <a:pt x="621030" y="488949"/>
                </a:lnTo>
                <a:lnTo>
                  <a:pt x="659002" y="483869"/>
                </a:lnTo>
                <a:lnTo>
                  <a:pt x="726455" y="471169"/>
                </a:lnTo>
                <a:lnTo>
                  <a:pt x="732195" y="469899"/>
                </a:lnTo>
                <a:lnTo>
                  <a:pt x="388709" y="469899"/>
                </a:lnTo>
                <a:lnTo>
                  <a:pt x="322325" y="466089"/>
                </a:lnTo>
                <a:lnTo>
                  <a:pt x="309959" y="466089"/>
                </a:lnTo>
                <a:lnTo>
                  <a:pt x="286035" y="464819"/>
                </a:lnTo>
                <a:lnTo>
                  <a:pt x="274955" y="464819"/>
                </a:lnTo>
                <a:lnTo>
                  <a:pt x="249291" y="461009"/>
                </a:lnTo>
                <a:lnTo>
                  <a:pt x="241807" y="461009"/>
                </a:lnTo>
                <a:lnTo>
                  <a:pt x="217360" y="458469"/>
                </a:lnTo>
                <a:lnTo>
                  <a:pt x="172085" y="450849"/>
                </a:lnTo>
                <a:lnTo>
                  <a:pt x="123906" y="438149"/>
                </a:lnTo>
                <a:lnTo>
                  <a:pt x="76396" y="416559"/>
                </a:lnTo>
                <a:lnTo>
                  <a:pt x="59308" y="401319"/>
                </a:lnTo>
                <a:lnTo>
                  <a:pt x="52196" y="396239"/>
                </a:lnTo>
                <a:lnTo>
                  <a:pt x="49783" y="388619"/>
                </a:lnTo>
                <a:lnTo>
                  <a:pt x="45085" y="382269"/>
                </a:lnTo>
                <a:lnTo>
                  <a:pt x="42671" y="374649"/>
                </a:lnTo>
                <a:lnTo>
                  <a:pt x="42671" y="367029"/>
                </a:lnTo>
                <a:lnTo>
                  <a:pt x="40258" y="359409"/>
                </a:lnTo>
                <a:lnTo>
                  <a:pt x="41124" y="346709"/>
                </a:lnTo>
                <a:lnTo>
                  <a:pt x="60975" y="294639"/>
                </a:lnTo>
                <a:lnTo>
                  <a:pt x="87487" y="261619"/>
                </a:lnTo>
                <a:lnTo>
                  <a:pt x="104266" y="245109"/>
                </a:lnTo>
                <a:lnTo>
                  <a:pt x="106679" y="241299"/>
                </a:lnTo>
                <a:lnTo>
                  <a:pt x="106679" y="240029"/>
                </a:lnTo>
                <a:lnTo>
                  <a:pt x="111378" y="238759"/>
                </a:lnTo>
                <a:lnTo>
                  <a:pt x="140344" y="213359"/>
                </a:lnTo>
                <a:lnTo>
                  <a:pt x="172418" y="190499"/>
                </a:lnTo>
                <a:lnTo>
                  <a:pt x="205372" y="170179"/>
                </a:lnTo>
                <a:lnTo>
                  <a:pt x="236981" y="152399"/>
                </a:lnTo>
                <a:lnTo>
                  <a:pt x="247292" y="147319"/>
                </a:lnTo>
                <a:lnTo>
                  <a:pt x="267057" y="137159"/>
                </a:lnTo>
                <a:lnTo>
                  <a:pt x="277367" y="133349"/>
                </a:lnTo>
                <a:lnTo>
                  <a:pt x="312640" y="118109"/>
                </a:lnTo>
                <a:lnTo>
                  <a:pt x="324738" y="114299"/>
                </a:lnTo>
                <a:lnTo>
                  <a:pt x="329438" y="111759"/>
                </a:lnTo>
                <a:lnTo>
                  <a:pt x="338963" y="109219"/>
                </a:lnTo>
                <a:lnTo>
                  <a:pt x="351099" y="104139"/>
                </a:lnTo>
                <a:lnTo>
                  <a:pt x="362997" y="100329"/>
                </a:lnTo>
                <a:lnTo>
                  <a:pt x="409100" y="86359"/>
                </a:lnTo>
                <a:lnTo>
                  <a:pt x="453380" y="76199"/>
                </a:lnTo>
                <a:lnTo>
                  <a:pt x="476376" y="72389"/>
                </a:lnTo>
                <a:lnTo>
                  <a:pt x="497538" y="67309"/>
                </a:lnTo>
                <a:lnTo>
                  <a:pt x="592748" y="52069"/>
                </a:lnTo>
                <a:lnTo>
                  <a:pt x="643199" y="46989"/>
                </a:lnTo>
                <a:lnTo>
                  <a:pt x="668400" y="43179"/>
                </a:lnTo>
                <a:lnTo>
                  <a:pt x="784090" y="43179"/>
                </a:lnTo>
                <a:lnTo>
                  <a:pt x="777279" y="40639"/>
                </a:lnTo>
                <a:lnTo>
                  <a:pt x="767968" y="38099"/>
                </a:lnTo>
                <a:lnTo>
                  <a:pt x="798464" y="38099"/>
                </a:lnTo>
                <a:lnTo>
                  <a:pt x="814655" y="36829"/>
                </a:lnTo>
                <a:lnTo>
                  <a:pt x="881761" y="36829"/>
                </a:lnTo>
                <a:lnTo>
                  <a:pt x="886460" y="35559"/>
                </a:lnTo>
                <a:lnTo>
                  <a:pt x="886460" y="33019"/>
                </a:lnTo>
                <a:lnTo>
                  <a:pt x="891286" y="31749"/>
                </a:lnTo>
                <a:lnTo>
                  <a:pt x="891286" y="29209"/>
                </a:lnTo>
                <a:close/>
              </a:path>
              <a:path w="1069975" h="499110">
                <a:moveTo>
                  <a:pt x="995019" y="147319"/>
                </a:moveTo>
                <a:lnTo>
                  <a:pt x="943356" y="147319"/>
                </a:lnTo>
                <a:lnTo>
                  <a:pt x="948055" y="151129"/>
                </a:lnTo>
                <a:lnTo>
                  <a:pt x="952881" y="156209"/>
                </a:lnTo>
                <a:lnTo>
                  <a:pt x="986282" y="185419"/>
                </a:lnTo>
                <a:lnTo>
                  <a:pt x="1021361" y="229869"/>
                </a:lnTo>
                <a:lnTo>
                  <a:pt x="1031113" y="280669"/>
                </a:lnTo>
                <a:lnTo>
                  <a:pt x="1026181" y="294639"/>
                </a:lnTo>
                <a:lnTo>
                  <a:pt x="995552" y="336549"/>
                </a:lnTo>
                <a:lnTo>
                  <a:pt x="965263" y="360679"/>
                </a:lnTo>
                <a:lnTo>
                  <a:pt x="931544" y="380999"/>
                </a:lnTo>
                <a:lnTo>
                  <a:pt x="870791" y="402589"/>
                </a:lnTo>
                <a:lnTo>
                  <a:pt x="768512" y="431799"/>
                </a:lnTo>
                <a:lnTo>
                  <a:pt x="730345" y="440689"/>
                </a:lnTo>
                <a:lnTo>
                  <a:pt x="692606" y="447039"/>
                </a:lnTo>
                <a:lnTo>
                  <a:pt x="654176" y="454659"/>
                </a:lnTo>
                <a:lnTo>
                  <a:pt x="625109" y="458469"/>
                </a:lnTo>
                <a:lnTo>
                  <a:pt x="595566" y="461009"/>
                </a:lnTo>
                <a:lnTo>
                  <a:pt x="566880" y="464819"/>
                </a:lnTo>
                <a:lnTo>
                  <a:pt x="540385" y="466089"/>
                </a:lnTo>
                <a:lnTo>
                  <a:pt x="535686" y="466089"/>
                </a:lnTo>
                <a:lnTo>
                  <a:pt x="528573" y="468629"/>
                </a:lnTo>
                <a:lnTo>
                  <a:pt x="500137" y="468629"/>
                </a:lnTo>
                <a:lnTo>
                  <a:pt x="493013" y="469899"/>
                </a:lnTo>
                <a:lnTo>
                  <a:pt x="732195" y="469899"/>
                </a:lnTo>
                <a:lnTo>
                  <a:pt x="794004" y="455929"/>
                </a:lnTo>
                <a:lnTo>
                  <a:pt x="809970" y="452119"/>
                </a:lnTo>
                <a:lnTo>
                  <a:pt x="841045" y="441959"/>
                </a:lnTo>
                <a:lnTo>
                  <a:pt x="855725" y="438149"/>
                </a:lnTo>
                <a:lnTo>
                  <a:pt x="922019" y="417829"/>
                </a:lnTo>
                <a:lnTo>
                  <a:pt x="981900" y="388619"/>
                </a:lnTo>
                <a:lnTo>
                  <a:pt x="1031113" y="349249"/>
                </a:lnTo>
                <a:lnTo>
                  <a:pt x="1058080" y="313689"/>
                </a:lnTo>
                <a:lnTo>
                  <a:pt x="1069895" y="273049"/>
                </a:lnTo>
                <a:lnTo>
                  <a:pt x="1069278" y="259079"/>
                </a:lnTo>
                <a:lnTo>
                  <a:pt x="1056258" y="218439"/>
                </a:lnTo>
                <a:lnTo>
                  <a:pt x="1031238" y="182879"/>
                </a:lnTo>
                <a:lnTo>
                  <a:pt x="1010882" y="162559"/>
                </a:lnTo>
                <a:lnTo>
                  <a:pt x="995019" y="147319"/>
                </a:lnTo>
                <a:close/>
              </a:path>
              <a:path w="1069975" h="499110">
                <a:moveTo>
                  <a:pt x="933958" y="142239"/>
                </a:moveTo>
                <a:lnTo>
                  <a:pt x="943356" y="148589"/>
                </a:lnTo>
                <a:lnTo>
                  <a:pt x="943356" y="147319"/>
                </a:lnTo>
                <a:lnTo>
                  <a:pt x="995019" y="147319"/>
                </a:lnTo>
                <a:lnTo>
                  <a:pt x="992376" y="144779"/>
                </a:lnTo>
                <a:lnTo>
                  <a:pt x="990626" y="143509"/>
                </a:lnTo>
                <a:lnTo>
                  <a:pt x="936243" y="143509"/>
                </a:lnTo>
                <a:lnTo>
                  <a:pt x="933958" y="142239"/>
                </a:lnTo>
                <a:close/>
              </a:path>
              <a:path w="1069975" h="499110">
                <a:moveTo>
                  <a:pt x="784090" y="43179"/>
                </a:moveTo>
                <a:lnTo>
                  <a:pt x="668400" y="43179"/>
                </a:lnTo>
                <a:lnTo>
                  <a:pt x="670813" y="45719"/>
                </a:lnTo>
                <a:lnTo>
                  <a:pt x="677925" y="45719"/>
                </a:lnTo>
                <a:lnTo>
                  <a:pt x="706917" y="50799"/>
                </a:lnTo>
                <a:lnTo>
                  <a:pt x="735933" y="58419"/>
                </a:lnTo>
                <a:lnTo>
                  <a:pt x="763186" y="64769"/>
                </a:lnTo>
                <a:lnTo>
                  <a:pt x="789682" y="72389"/>
                </a:lnTo>
                <a:lnTo>
                  <a:pt x="789928" y="73659"/>
                </a:lnTo>
                <a:lnTo>
                  <a:pt x="794004" y="74929"/>
                </a:lnTo>
                <a:lnTo>
                  <a:pt x="829909" y="87629"/>
                </a:lnTo>
                <a:lnTo>
                  <a:pt x="865790" y="102869"/>
                </a:lnTo>
                <a:lnTo>
                  <a:pt x="900767" y="120649"/>
                </a:lnTo>
                <a:lnTo>
                  <a:pt x="933958" y="142239"/>
                </a:lnTo>
                <a:lnTo>
                  <a:pt x="936243" y="143509"/>
                </a:lnTo>
                <a:lnTo>
                  <a:pt x="990626" y="143509"/>
                </a:lnTo>
                <a:lnTo>
                  <a:pt x="983630" y="138429"/>
                </a:lnTo>
                <a:lnTo>
                  <a:pt x="974909" y="130809"/>
                </a:lnTo>
                <a:lnTo>
                  <a:pt x="967105" y="125729"/>
                </a:lnTo>
                <a:lnTo>
                  <a:pt x="957580" y="120649"/>
                </a:lnTo>
                <a:lnTo>
                  <a:pt x="952881" y="116839"/>
                </a:lnTo>
                <a:lnTo>
                  <a:pt x="939200" y="109219"/>
                </a:lnTo>
                <a:lnTo>
                  <a:pt x="923543" y="99059"/>
                </a:lnTo>
                <a:lnTo>
                  <a:pt x="906553" y="90169"/>
                </a:lnTo>
                <a:lnTo>
                  <a:pt x="888872" y="80009"/>
                </a:lnTo>
                <a:lnTo>
                  <a:pt x="882390" y="78739"/>
                </a:lnTo>
                <a:lnTo>
                  <a:pt x="874347" y="74929"/>
                </a:lnTo>
                <a:lnTo>
                  <a:pt x="865852" y="71119"/>
                </a:lnTo>
                <a:lnTo>
                  <a:pt x="858012" y="68579"/>
                </a:lnTo>
                <a:lnTo>
                  <a:pt x="853313" y="66039"/>
                </a:lnTo>
                <a:lnTo>
                  <a:pt x="855725" y="66039"/>
                </a:lnTo>
                <a:lnTo>
                  <a:pt x="848342" y="64769"/>
                </a:lnTo>
                <a:lnTo>
                  <a:pt x="837612" y="60959"/>
                </a:lnTo>
                <a:lnTo>
                  <a:pt x="824668" y="55879"/>
                </a:lnTo>
                <a:lnTo>
                  <a:pt x="810640" y="50799"/>
                </a:lnTo>
                <a:lnTo>
                  <a:pt x="798615" y="46989"/>
                </a:lnTo>
                <a:lnTo>
                  <a:pt x="787495" y="44449"/>
                </a:lnTo>
                <a:lnTo>
                  <a:pt x="784090" y="43179"/>
                </a:lnTo>
                <a:close/>
              </a:path>
              <a:path w="1069975" h="499110">
                <a:moveTo>
                  <a:pt x="855725" y="66039"/>
                </a:moveTo>
                <a:lnTo>
                  <a:pt x="853313" y="66039"/>
                </a:lnTo>
                <a:lnTo>
                  <a:pt x="862838" y="69849"/>
                </a:lnTo>
                <a:lnTo>
                  <a:pt x="855725" y="66039"/>
                </a:lnTo>
                <a:close/>
              </a:path>
              <a:path w="1069975" h="499110">
                <a:moveTo>
                  <a:pt x="746633" y="60959"/>
                </a:moveTo>
                <a:lnTo>
                  <a:pt x="744219" y="60959"/>
                </a:lnTo>
                <a:lnTo>
                  <a:pt x="746633" y="63499"/>
                </a:lnTo>
                <a:lnTo>
                  <a:pt x="749045" y="63499"/>
                </a:lnTo>
                <a:lnTo>
                  <a:pt x="746633" y="60959"/>
                </a:lnTo>
                <a:close/>
              </a:path>
              <a:path w="1069975" h="499110">
                <a:moveTo>
                  <a:pt x="296290" y="41486"/>
                </a:moveTo>
                <a:lnTo>
                  <a:pt x="289179" y="43179"/>
                </a:lnTo>
                <a:lnTo>
                  <a:pt x="291591" y="43179"/>
                </a:lnTo>
                <a:lnTo>
                  <a:pt x="296290" y="41909"/>
                </a:lnTo>
                <a:lnTo>
                  <a:pt x="296290" y="41486"/>
                </a:lnTo>
                <a:close/>
              </a:path>
              <a:path w="1069975" h="499110">
                <a:moveTo>
                  <a:pt x="297398" y="41222"/>
                </a:moveTo>
                <a:lnTo>
                  <a:pt x="296290" y="41486"/>
                </a:lnTo>
                <a:lnTo>
                  <a:pt x="296290" y="41909"/>
                </a:lnTo>
                <a:lnTo>
                  <a:pt x="298704" y="41909"/>
                </a:lnTo>
                <a:lnTo>
                  <a:pt x="297398" y="41222"/>
                </a:lnTo>
                <a:close/>
              </a:path>
              <a:path w="1069975" h="499110">
                <a:moveTo>
                  <a:pt x="315213" y="38099"/>
                </a:moveTo>
                <a:lnTo>
                  <a:pt x="310514" y="38099"/>
                </a:lnTo>
                <a:lnTo>
                  <a:pt x="298704" y="40912"/>
                </a:lnTo>
                <a:lnTo>
                  <a:pt x="298704" y="41909"/>
                </a:lnTo>
                <a:lnTo>
                  <a:pt x="300989" y="41909"/>
                </a:lnTo>
                <a:lnTo>
                  <a:pt x="303402" y="40639"/>
                </a:lnTo>
                <a:lnTo>
                  <a:pt x="312927" y="40639"/>
                </a:lnTo>
                <a:lnTo>
                  <a:pt x="315213" y="38099"/>
                </a:lnTo>
                <a:close/>
              </a:path>
              <a:path w="1069975" h="499110">
                <a:moveTo>
                  <a:pt x="862838" y="40639"/>
                </a:moveTo>
                <a:lnTo>
                  <a:pt x="858012" y="40639"/>
                </a:lnTo>
                <a:lnTo>
                  <a:pt x="860424" y="41909"/>
                </a:lnTo>
                <a:lnTo>
                  <a:pt x="862838" y="40639"/>
                </a:lnTo>
                <a:close/>
              </a:path>
              <a:path w="1069975" h="499110">
                <a:moveTo>
                  <a:pt x="867537" y="40639"/>
                </a:moveTo>
                <a:lnTo>
                  <a:pt x="865123" y="40639"/>
                </a:lnTo>
                <a:lnTo>
                  <a:pt x="865123" y="41909"/>
                </a:lnTo>
                <a:lnTo>
                  <a:pt x="867537" y="41909"/>
                </a:lnTo>
                <a:lnTo>
                  <a:pt x="867537" y="40639"/>
                </a:lnTo>
                <a:close/>
              </a:path>
              <a:path w="1069975" h="499110">
                <a:moveTo>
                  <a:pt x="298704" y="40639"/>
                </a:moveTo>
                <a:lnTo>
                  <a:pt x="296290" y="40639"/>
                </a:lnTo>
                <a:lnTo>
                  <a:pt x="297398" y="41222"/>
                </a:lnTo>
                <a:lnTo>
                  <a:pt x="298704" y="40912"/>
                </a:lnTo>
                <a:lnTo>
                  <a:pt x="298704" y="40639"/>
                </a:lnTo>
                <a:close/>
              </a:path>
              <a:path w="1069975" h="499110">
                <a:moveTo>
                  <a:pt x="289179" y="38099"/>
                </a:moveTo>
                <a:lnTo>
                  <a:pt x="286765" y="40639"/>
                </a:lnTo>
                <a:lnTo>
                  <a:pt x="289179" y="40639"/>
                </a:lnTo>
                <a:lnTo>
                  <a:pt x="289179" y="38099"/>
                </a:lnTo>
                <a:close/>
              </a:path>
              <a:path w="1069975" h="499110">
                <a:moveTo>
                  <a:pt x="293877" y="38099"/>
                </a:moveTo>
                <a:lnTo>
                  <a:pt x="291591" y="38099"/>
                </a:lnTo>
                <a:lnTo>
                  <a:pt x="293877" y="40639"/>
                </a:lnTo>
                <a:lnTo>
                  <a:pt x="293877" y="38099"/>
                </a:lnTo>
                <a:close/>
              </a:path>
              <a:path w="1069975" h="499110">
                <a:moveTo>
                  <a:pt x="850899" y="36829"/>
                </a:moveTo>
                <a:lnTo>
                  <a:pt x="848613" y="36829"/>
                </a:lnTo>
                <a:lnTo>
                  <a:pt x="848613" y="38099"/>
                </a:lnTo>
                <a:lnTo>
                  <a:pt x="850899" y="40639"/>
                </a:lnTo>
                <a:lnTo>
                  <a:pt x="850899" y="36829"/>
                </a:lnTo>
                <a:close/>
              </a:path>
              <a:path w="1069975" h="499110">
                <a:moveTo>
                  <a:pt x="877062" y="38099"/>
                </a:moveTo>
                <a:lnTo>
                  <a:pt x="855725" y="38099"/>
                </a:lnTo>
                <a:lnTo>
                  <a:pt x="855725" y="40639"/>
                </a:lnTo>
                <a:lnTo>
                  <a:pt x="877062" y="40639"/>
                </a:lnTo>
                <a:lnTo>
                  <a:pt x="877062" y="38099"/>
                </a:lnTo>
                <a:close/>
              </a:path>
              <a:path w="1069975" h="499110">
                <a:moveTo>
                  <a:pt x="346074" y="35559"/>
                </a:moveTo>
                <a:lnTo>
                  <a:pt x="339592" y="35559"/>
                </a:lnTo>
                <a:lnTo>
                  <a:pt x="330946" y="36829"/>
                </a:lnTo>
                <a:lnTo>
                  <a:pt x="322752" y="36829"/>
                </a:lnTo>
                <a:lnTo>
                  <a:pt x="315213" y="38099"/>
                </a:lnTo>
                <a:lnTo>
                  <a:pt x="324738" y="38099"/>
                </a:lnTo>
                <a:lnTo>
                  <a:pt x="346074" y="35559"/>
                </a:lnTo>
                <a:close/>
              </a:path>
              <a:path w="1069975" h="499110">
                <a:moveTo>
                  <a:pt x="398271" y="33019"/>
                </a:moveTo>
                <a:lnTo>
                  <a:pt x="376398" y="33019"/>
                </a:lnTo>
                <a:lnTo>
                  <a:pt x="368030" y="34289"/>
                </a:lnTo>
                <a:lnTo>
                  <a:pt x="356971" y="35559"/>
                </a:lnTo>
                <a:lnTo>
                  <a:pt x="343662" y="38099"/>
                </a:lnTo>
                <a:lnTo>
                  <a:pt x="398271" y="33019"/>
                </a:lnTo>
                <a:close/>
              </a:path>
              <a:path w="1069975" h="499110">
                <a:moveTo>
                  <a:pt x="848613" y="36829"/>
                </a:moveTo>
                <a:lnTo>
                  <a:pt x="839088" y="36829"/>
                </a:lnTo>
                <a:lnTo>
                  <a:pt x="843788" y="38099"/>
                </a:lnTo>
                <a:lnTo>
                  <a:pt x="848613" y="36829"/>
                </a:lnTo>
                <a:close/>
              </a:path>
              <a:path w="1069975" h="499110">
                <a:moveTo>
                  <a:pt x="881761" y="36829"/>
                </a:moveTo>
                <a:lnTo>
                  <a:pt x="850899" y="36829"/>
                </a:lnTo>
                <a:lnTo>
                  <a:pt x="853313" y="38099"/>
                </a:lnTo>
                <a:lnTo>
                  <a:pt x="879347" y="38099"/>
                </a:lnTo>
                <a:lnTo>
                  <a:pt x="881761" y="36829"/>
                </a:lnTo>
                <a:close/>
              </a:path>
              <a:path w="1069975" h="499110">
                <a:moveTo>
                  <a:pt x="291591" y="33019"/>
                </a:moveTo>
                <a:lnTo>
                  <a:pt x="289179" y="33019"/>
                </a:lnTo>
                <a:lnTo>
                  <a:pt x="291591" y="35559"/>
                </a:lnTo>
                <a:lnTo>
                  <a:pt x="291591" y="33019"/>
                </a:lnTo>
                <a:close/>
              </a:path>
              <a:path w="1069975" h="499110">
                <a:moveTo>
                  <a:pt x="359341" y="34289"/>
                </a:moveTo>
                <a:lnTo>
                  <a:pt x="355274" y="34289"/>
                </a:lnTo>
                <a:lnTo>
                  <a:pt x="346074" y="35559"/>
                </a:lnTo>
                <a:lnTo>
                  <a:pt x="348488" y="35559"/>
                </a:lnTo>
                <a:lnTo>
                  <a:pt x="359341" y="34289"/>
                </a:lnTo>
                <a:close/>
              </a:path>
              <a:path w="1069975" h="499110">
                <a:moveTo>
                  <a:pt x="382268" y="31649"/>
                </a:moveTo>
                <a:lnTo>
                  <a:pt x="381047" y="31749"/>
                </a:lnTo>
                <a:lnTo>
                  <a:pt x="359341" y="34289"/>
                </a:lnTo>
                <a:lnTo>
                  <a:pt x="364712" y="34289"/>
                </a:lnTo>
                <a:lnTo>
                  <a:pt x="373721" y="33019"/>
                </a:lnTo>
                <a:lnTo>
                  <a:pt x="410243" y="33019"/>
                </a:lnTo>
                <a:lnTo>
                  <a:pt x="423370" y="31749"/>
                </a:lnTo>
                <a:lnTo>
                  <a:pt x="381635" y="31749"/>
                </a:lnTo>
                <a:lnTo>
                  <a:pt x="382268" y="31649"/>
                </a:lnTo>
                <a:close/>
              </a:path>
              <a:path w="1069975" h="499110">
                <a:moveTo>
                  <a:pt x="279654" y="31749"/>
                </a:moveTo>
                <a:lnTo>
                  <a:pt x="279654" y="33019"/>
                </a:lnTo>
                <a:lnTo>
                  <a:pt x="282066" y="33019"/>
                </a:lnTo>
                <a:lnTo>
                  <a:pt x="279654" y="31749"/>
                </a:lnTo>
                <a:close/>
              </a:path>
              <a:path w="1069975" h="499110">
                <a:moveTo>
                  <a:pt x="305815" y="31749"/>
                </a:moveTo>
                <a:lnTo>
                  <a:pt x="300989" y="31749"/>
                </a:lnTo>
                <a:lnTo>
                  <a:pt x="298704" y="33019"/>
                </a:lnTo>
                <a:lnTo>
                  <a:pt x="300989" y="33019"/>
                </a:lnTo>
                <a:lnTo>
                  <a:pt x="305815" y="31749"/>
                </a:lnTo>
                <a:close/>
              </a:path>
              <a:path w="1069975" h="499110">
                <a:moveTo>
                  <a:pt x="286765" y="29209"/>
                </a:moveTo>
                <a:lnTo>
                  <a:pt x="286765" y="31749"/>
                </a:lnTo>
                <a:lnTo>
                  <a:pt x="289179" y="31749"/>
                </a:lnTo>
                <a:lnTo>
                  <a:pt x="289983" y="30903"/>
                </a:lnTo>
                <a:lnTo>
                  <a:pt x="286765" y="29209"/>
                </a:lnTo>
                <a:close/>
              </a:path>
              <a:path w="1069975" h="499110">
                <a:moveTo>
                  <a:pt x="291591" y="29209"/>
                </a:moveTo>
                <a:lnTo>
                  <a:pt x="289983" y="30903"/>
                </a:lnTo>
                <a:lnTo>
                  <a:pt x="291591" y="31749"/>
                </a:lnTo>
                <a:lnTo>
                  <a:pt x="291591" y="29209"/>
                </a:lnTo>
                <a:close/>
              </a:path>
              <a:path w="1069975" h="499110">
                <a:moveTo>
                  <a:pt x="344281" y="26669"/>
                </a:moveTo>
                <a:lnTo>
                  <a:pt x="331850" y="26669"/>
                </a:lnTo>
                <a:lnTo>
                  <a:pt x="317626" y="29209"/>
                </a:lnTo>
                <a:lnTo>
                  <a:pt x="308101" y="29209"/>
                </a:lnTo>
                <a:lnTo>
                  <a:pt x="308101" y="31749"/>
                </a:lnTo>
                <a:lnTo>
                  <a:pt x="310514" y="31749"/>
                </a:lnTo>
                <a:lnTo>
                  <a:pt x="344281" y="26669"/>
                </a:lnTo>
                <a:close/>
              </a:path>
              <a:path w="1069975" h="499110">
                <a:moveTo>
                  <a:pt x="511937" y="22859"/>
                </a:moveTo>
                <a:lnTo>
                  <a:pt x="475488" y="22859"/>
                </a:lnTo>
                <a:lnTo>
                  <a:pt x="435229" y="24129"/>
                </a:lnTo>
                <a:lnTo>
                  <a:pt x="393636" y="26669"/>
                </a:lnTo>
                <a:lnTo>
                  <a:pt x="353187" y="31749"/>
                </a:lnTo>
                <a:lnTo>
                  <a:pt x="355599" y="31749"/>
                </a:lnTo>
                <a:lnTo>
                  <a:pt x="431418" y="26669"/>
                </a:lnTo>
                <a:lnTo>
                  <a:pt x="530669" y="26669"/>
                </a:lnTo>
                <a:lnTo>
                  <a:pt x="539730" y="25399"/>
                </a:lnTo>
                <a:lnTo>
                  <a:pt x="540664" y="25283"/>
                </a:lnTo>
                <a:lnTo>
                  <a:pt x="542797" y="24129"/>
                </a:lnTo>
                <a:lnTo>
                  <a:pt x="535686" y="24129"/>
                </a:lnTo>
                <a:lnTo>
                  <a:pt x="511937" y="22859"/>
                </a:lnTo>
                <a:close/>
              </a:path>
              <a:path w="1069975" h="499110">
                <a:moveTo>
                  <a:pt x="413638" y="27939"/>
                </a:moveTo>
                <a:lnTo>
                  <a:pt x="389624" y="30479"/>
                </a:lnTo>
                <a:lnTo>
                  <a:pt x="382268" y="31649"/>
                </a:lnTo>
                <a:lnTo>
                  <a:pt x="382961" y="31592"/>
                </a:lnTo>
                <a:lnTo>
                  <a:pt x="413638" y="27939"/>
                </a:lnTo>
                <a:close/>
              </a:path>
              <a:path w="1069975" h="499110">
                <a:moveTo>
                  <a:pt x="289179" y="27939"/>
                </a:moveTo>
                <a:lnTo>
                  <a:pt x="289179" y="29209"/>
                </a:lnTo>
                <a:lnTo>
                  <a:pt x="291591" y="29209"/>
                </a:lnTo>
                <a:lnTo>
                  <a:pt x="289179" y="27939"/>
                </a:lnTo>
                <a:close/>
              </a:path>
              <a:path w="1069975" h="499110">
                <a:moveTo>
                  <a:pt x="530669" y="26669"/>
                </a:moveTo>
                <a:lnTo>
                  <a:pt x="436068" y="26669"/>
                </a:lnTo>
                <a:lnTo>
                  <a:pt x="433181" y="27939"/>
                </a:lnTo>
                <a:lnTo>
                  <a:pt x="424078" y="29209"/>
                </a:lnTo>
                <a:lnTo>
                  <a:pt x="516763" y="29209"/>
                </a:lnTo>
                <a:lnTo>
                  <a:pt x="522942" y="27939"/>
                </a:lnTo>
                <a:lnTo>
                  <a:pt x="530669" y="26669"/>
                </a:lnTo>
                <a:close/>
              </a:path>
              <a:path w="1069975" h="499110">
                <a:moveTo>
                  <a:pt x="895985" y="20319"/>
                </a:moveTo>
                <a:lnTo>
                  <a:pt x="470185" y="20319"/>
                </a:lnTo>
                <a:lnTo>
                  <a:pt x="542797" y="22859"/>
                </a:lnTo>
                <a:lnTo>
                  <a:pt x="547496" y="22859"/>
                </a:lnTo>
                <a:lnTo>
                  <a:pt x="535686" y="24129"/>
                </a:lnTo>
                <a:lnTo>
                  <a:pt x="549910" y="24129"/>
                </a:lnTo>
                <a:lnTo>
                  <a:pt x="540664" y="25283"/>
                </a:lnTo>
                <a:lnTo>
                  <a:pt x="538098" y="26669"/>
                </a:lnTo>
                <a:lnTo>
                  <a:pt x="530987" y="27939"/>
                </a:lnTo>
                <a:lnTo>
                  <a:pt x="523874" y="27939"/>
                </a:lnTo>
                <a:lnTo>
                  <a:pt x="516763" y="29209"/>
                </a:lnTo>
                <a:lnTo>
                  <a:pt x="893571" y="29209"/>
                </a:lnTo>
                <a:lnTo>
                  <a:pt x="893571" y="26669"/>
                </a:lnTo>
                <a:lnTo>
                  <a:pt x="895985" y="24129"/>
                </a:lnTo>
                <a:lnTo>
                  <a:pt x="895985" y="20319"/>
                </a:lnTo>
                <a:close/>
              </a:path>
              <a:path w="1069975" h="499110">
                <a:moveTo>
                  <a:pt x="298704" y="26669"/>
                </a:moveTo>
                <a:lnTo>
                  <a:pt x="296290" y="26669"/>
                </a:lnTo>
                <a:lnTo>
                  <a:pt x="296290" y="27939"/>
                </a:lnTo>
                <a:lnTo>
                  <a:pt x="298704" y="26669"/>
                </a:lnTo>
                <a:close/>
              </a:path>
              <a:path w="1069975" h="499110">
                <a:moveTo>
                  <a:pt x="303402" y="26669"/>
                </a:moveTo>
                <a:lnTo>
                  <a:pt x="298704" y="26669"/>
                </a:lnTo>
                <a:lnTo>
                  <a:pt x="300989" y="27939"/>
                </a:lnTo>
                <a:lnTo>
                  <a:pt x="303402" y="26669"/>
                </a:lnTo>
                <a:close/>
              </a:path>
              <a:path w="1069975" h="499110">
                <a:moveTo>
                  <a:pt x="369823" y="21589"/>
                </a:moveTo>
                <a:lnTo>
                  <a:pt x="348488" y="21589"/>
                </a:lnTo>
                <a:lnTo>
                  <a:pt x="312927" y="26669"/>
                </a:lnTo>
                <a:lnTo>
                  <a:pt x="308101" y="27939"/>
                </a:lnTo>
                <a:lnTo>
                  <a:pt x="315213" y="27939"/>
                </a:lnTo>
                <a:lnTo>
                  <a:pt x="329787" y="25399"/>
                </a:lnTo>
                <a:lnTo>
                  <a:pt x="337609" y="24129"/>
                </a:lnTo>
                <a:lnTo>
                  <a:pt x="346074" y="22859"/>
                </a:lnTo>
                <a:lnTo>
                  <a:pt x="362712" y="22859"/>
                </a:lnTo>
                <a:lnTo>
                  <a:pt x="369823" y="21589"/>
                </a:lnTo>
                <a:close/>
              </a:path>
              <a:path w="1069975" h="499110">
                <a:moveTo>
                  <a:pt x="346074" y="19049"/>
                </a:moveTo>
                <a:lnTo>
                  <a:pt x="343667" y="19049"/>
                </a:lnTo>
                <a:lnTo>
                  <a:pt x="328201" y="21589"/>
                </a:lnTo>
                <a:lnTo>
                  <a:pt x="320039" y="22859"/>
                </a:lnTo>
                <a:lnTo>
                  <a:pt x="308101" y="24129"/>
                </a:lnTo>
                <a:lnTo>
                  <a:pt x="305815" y="24129"/>
                </a:lnTo>
                <a:lnTo>
                  <a:pt x="305815" y="26669"/>
                </a:lnTo>
                <a:lnTo>
                  <a:pt x="312927" y="26669"/>
                </a:lnTo>
                <a:lnTo>
                  <a:pt x="345007" y="21589"/>
                </a:lnTo>
                <a:lnTo>
                  <a:pt x="346074" y="21497"/>
                </a:lnTo>
                <a:lnTo>
                  <a:pt x="346074" y="19049"/>
                </a:lnTo>
                <a:close/>
              </a:path>
              <a:path w="1069975" h="499110">
                <a:moveTo>
                  <a:pt x="363569" y="22859"/>
                </a:moveTo>
                <a:lnTo>
                  <a:pt x="357874" y="22859"/>
                </a:lnTo>
                <a:lnTo>
                  <a:pt x="346963" y="24129"/>
                </a:lnTo>
                <a:lnTo>
                  <a:pt x="337387" y="25399"/>
                </a:lnTo>
                <a:lnTo>
                  <a:pt x="334263" y="26669"/>
                </a:lnTo>
                <a:lnTo>
                  <a:pt x="348118" y="24129"/>
                </a:lnTo>
                <a:lnTo>
                  <a:pt x="363569" y="22859"/>
                </a:lnTo>
                <a:close/>
              </a:path>
              <a:path w="1069975" h="499110">
                <a:moveTo>
                  <a:pt x="347812" y="26393"/>
                </a:moveTo>
                <a:lnTo>
                  <a:pt x="344281" y="26669"/>
                </a:lnTo>
                <a:lnTo>
                  <a:pt x="346074" y="26669"/>
                </a:lnTo>
                <a:lnTo>
                  <a:pt x="347812" y="26393"/>
                </a:lnTo>
                <a:close/>
              </a:path>
              <a:path w="1069975" h="499110">
                <a:moveTo>
                  <a:pt x="895985" y="17779"/>
                </a:moveTo>
                <a:lnTo>
                  <a:pt x="423108" y="17779"/>
                </a:lnTo>
                <a:lnTo>
                  <a:pt x="410083" y="19049"/>
                </a:lnTo>
                <a:lnTo>
                  <a:pt x="414782" y="19049"/>
                </a:lnTo>
                <a:lnTo>
                  <a:pt x="407669" y="21589"/>
                </a:lnTo>
                <a:lnTo>
                  <a:pt x="393063" y="21589"/>
                </a:lnTo>
                <a:lnTo>
                  <a:pt x="362039" y="24129"/>
                </a:lnTo>
                <a:lnTo>
                  <a:pt x="347812" y="26393"/>
                </a:lnTo>
                <a:lnTo>
                  <a:pt x="360503" y="25399"/>
                </a:lnTo>
                <a:lnTo>
                  <a:pt x="374522" y="24129"/>
                </a:lnTo>
                <a:lnTo>
                  <a:pt x="381635" y="22859"/>
                </a:lnTo>
                <a:lnTo>
                  <a:pt x="395859" y="22859"/>
                </a:lnTo>
                <a:lnTo>
                  <a:pt x="470185" y="20319"/>
                </a:lnTo>
                <a:lnTo>
                  <a:pt x="895985" y="20319"/>
                </a:lnTo>
                <a:lnTo>
                  <a:pt x="895985" y="17779"/>
                </a:lnTo>
                <a:close/>
              </a:path>
              <a:path w="1069975" h="499110">
                <a:moveTo>
                  <a:pt x="372671" y="22090"/>
                </a:moveTo>
                <a:lnTo>
                  <a:pt x="363569" y="22859"/>
                </a:lnTo>
                <a:lnTo>
                  <a:pt x="369823" y="22859"/>
                </a:lnTo>
                <a:lnTo>
                  <a:pt x="372671" y="22090"/>
                </a:lnTo>
                <a:close/>
              </a:path>
              <a:path w="1069975" h="499110">
                <a:moveTo>
                  <a:pt x="378590" y="21589"/>
                </a:moveTo>
                <a:lnTo>
                  <a:pt x="374522" y="21589"/>
                </a:lnTo>
                <a:lnTo>
                  <a:pt x="372671" y="22090"/>
                </a:lnTo>
                <a:lnTo>
                  <a:pt x="378590" y="21589"/>
                </a:lnTo>
                <a:close/>
              </a:path>
              <a:path w="1069975" h="499110">
                <a:moveTo>
                  <a:pt x="347369" y="21385"/>
                </a:moveTo>
                <a:lnTo>
                  <a:pt x="346074" y="21497"/>
                </a:lnTo>
                <a:lnTo>
                  <a:pt x="347369" y="21385"/>
                </a:lnTo>
                <a:close/>
              </a:path>
              <a:path w="1069975" h="499110">
                <a:moveTo>
                  <a:pt x="391160" y="19049"/>
                </a:moveTo>
                <a:lnTo>
                  <a:pt x="373479" y="19049"/>
                </a:lnTo>
                <a:lnTo>
                  <a:pt x="356231" y="20619"/>
                </a:lnTo>
                <a:lnTo>
                  <a:pt x="350773" y="21589"/>
                </a:lnTo>
                <a:lnTo>
                  <a:pt x="384047" y="21589"/>
                </a:lnTo>
                <a:lnTo>
                  <a:pt x="391160" y="19049"/>
                </a:lnTo>
                <a:close/>
              </a:path>
              <a:path w="1069975" h="499110">
                <a:moveTo>
                  <a:pt x="379221" y="17779"/>
                </a:moveTo>
                <a:lnTo>
                  <a:pt x="372110" y="17779"/>
                </a:lnTo>
                <a:lnTo>
                  <a:pt x="366702" y="19049"/>
                </a:lnTo>
                <a:lnTo>
                  <a:pt x="360854" y="19049"/>
                </a:lnTo>
                <a:lnTo>
                  <a:pt x="354125" y="20319"/>
                </a:lnTo>
                <a:lnTo>
                  <a:pt x="347369" y="21385"/>
                </a:lnTo>
                <a:lnTo>
                  <a:pt x="356231" y="20619"/>
                </a:lnTo>
                <a:lnTo>
                  <a:pt x="357915" y="20319"/>
                </a:lnTo>
                <a:lnTo>
                  <a:pt x="372151" y="19049"/>
                </a:lnTo>
                <a:lnTo>
                  <a:pt x="379221" y="17779"/>
                </a:lnTo>
                <a:close/>
              </a:path>
              <a:path w="1069975" h="499110">
                <a:moveTo>
                  <a:pt x="354093" y="18572"/>
                </a:moveTo>
                <a:lnTo>
                  <a:pt x="346074" y="19049"/>
                </a:lnTo>
                <a:lnTo>
                  <a:pt x="353187" y="19049"/>
                </a:lnTo>
                <a:lnTo>
                  <a:pt x="354093" y="18572"/>
                </a:lnTo>
                <a:close/>
              </a:path>
              <a:path w="1069975" h="499110">
                <a:moveTo>
                  <a:pt x="407669" y="17779"/>
                </a:moveTo>
                <a:lnTo>
                  <a:pt x="391160" y="17779"/>
                </a:lnTo>
                <a:lnTo>
                  <a:pt x="386334" y="19049"/>
                </a:lnTo>
                <a:lnTo>
                  <a:pt x="398271" y="19049"/>
                </a:lnTo>
                <a:lnTo>
                  <a:pt x="407669" y="17779"/>
                </a:lnTo>
                <a:close/>
              </a:path>
              <a:path w="1069975" h="499110">
                <a:moveTo>
                  <a:pt x="367411" y="17779"/>
                </a:moveTo>
                <a:lnTo>
                  <a:pt x="355599" y="17779"/>
                </a:lnTo>
                <a:lnTo>
                  <a:pt x="354093" y="18572"/>
                </a:lnTo>
                <a:lnTo>
                  <a:pt x="367411" y="17779"/>
                </a:lnTo>
                <a:close/>
              </a:path>
              <a:path w="1069975" h="499110">
                <a:moveTo>
                  <a:pt x="364997" y="15239"/>
                </a:moveTo>
                <a:lnTo>
                  <a:pt x="360298" y="15239"/>
                </a:lnTo>
                <a:lnTo>
                  <a:pt x="353187" y="17779"/>
                </a:lnTo>
                <a:lnTo>
                  <a:pt x="364997" y="15239"/>
                </a:lnTo>
                <a:close/>
              </a:path>
              <a:path w="1069975" h="499110">
                <a:moveTo>
                  <a:pt x="364997" y="15239"/>
                </a:moveTo>
                <a:lnTo>
                  <a:pt x="360298" y="17779"/>
                </a:lnTo>
                <a:lnTo>
                  <a:pt x="363854" y="16509"/>
                </a:lnTo>
                <a:lnTo>
                  <a:pt x="364997" y="15239"/>
                </a:lnTo>
                <a:close/>
              </a:path>
              <a:path w="1069975" h="499110">
                <a:moveTo>
                  <a:pt x="379221" y="15239"/>
                </a:moveTo>
                <a:lnTo>
                  <a:pt x="367411" y="15239"/>
                </a:lnTo>
                <a:lnTo>
                  <a:pt x="363854" y="16509"/>
                </a:lnTo>
                <a:lnTo>
                  <a:pt x="362712" y="17779"/>
                </a:lnTo>
                <a:lnTo>
                  <a:pt x="369823" y="17779"/>
                </a:lnTo>
                <a:lnTo>
                  <a:pt x="379221" y="15239"/>
                </a:lnTo>
                <a:close/>
              </a:path>
              <a:path w="1069975" h="499110">
                <a:moveTo>
                  <a:pt x="621030" y="13969"/>
                </a:moveTo>
                <a:lnTo>
                  <a:pt x="411170" y="13969"/>
                </a:lnTo>
                <a:lnTo>
                  <a:pt x="384944" y="16509"/>
                </a:lnTo>
                <a:lnTo>
                  <a:pt x="374522" y="17779"/>
                </a:lnTo>
                <a:lnTo>
                  <a:pt x="432562" y="17779"/>
                </a:lnTo>
                <a:lnTo>
                  <a:pt x="457454" y="15239"/>
                </a:lnTo>
                <a:lnTo>
                  <a:pt x="625729" y="15239"/>
                </a:lnTo>
                <a:lnTo>
                  <a:pt x="621030" y="13969"/>
                </a:lnTo>
                <a:close/>
              </a:path>
              <a:path w="1069975" h="499110">
                <a:moveTo>
                  <a:pt x="891286" y="8889"/>
                </a:moveTo>
                <a:lnTo>
                  <a:pt x="690318" y="8889"/>
                </a:lnTo>
                <a:lnTo>
                  <a:pt x="658064" y="11429"/>
                </a:lnTo>
                <a:lnTo>
                  <a:pt x="642365" y="13969"/>
                </a:lnTo>
                <a:lnTo>
                  <a:pt x="630555" y="13969"/>
                </a:lnTo>
                <a:lnTo>
                  <a:pt x="625729" y="15239"/>
                </a:lnTo>
                <a:lnTo>
                  <a:pt x="459866" y="15239"/>
                </a:lnTo>
                <a:lnTo>
                  <a:pt x="459866" y="17779"/>
                </a:lnTo>
                <a:lnTo>
                  <a:pt x="893571" y="17779"/>
                </a:lnTo>
                <a:lnTo>
                  <a:pt x="893571" y="12699"/>
                </a:lnTo>
                <a:lnTo>
                  <a:pt x="891286" y="12699"/>
                </a:lnTo>
                <a:lnTo>
                  <a:pt x="891286" y="8889"/>
                </a:lnTo>
                <a:close/>
              </a:path>
              <a:path w="1069975" h="499110">
                <a:moveTo>
                  <a:pt x="398212" y="13969"/>
                </a:moveTo>
                <a:lnTo>
                  <a:pt x="379221" y="13969"/>
                </a:lnTo>
                <a:lnTo>
                  <a:pt x="374522" y="15239"/>
                </a:lnTo>
                <a:lnTo>
                  <a:pt x="386334" y="15239"/>
                </a:lnTo>
                <a:lnTo>
                  <a:pt x="398212" y="13969"/>
                </a:lnTo>
                <a:close/>
              </a:path>
              <a:path w="1069975" h="499110">
                <a:moveTo>
                  <a:pt x="430666" y="12699"/>
                </a:moveTo>
                <a:lnTo>
                  <a:pt x="417566" y="12699"/>
                </a:lnTo>
                <a:lnTo>
                  <a:pt x="391717" y="13969"/>
                </a:lnTo>
                <a:lnTo>
                  <a:pt x="426592" y="13969"/>
                </a:lnTo>
                <a:lnTo>
                  <a:pt x="430666" y="12699"/>
                </a:lnTo>
                <a:close/>
              </a:path>
              <a:path w="1069975" h="499110">
                <a:moveTo>
                  <a:pt x="590168" y="10159"/>
                </a:moveTo>
                <a:lnTo>
                  <a:pt x="585469" y="10159"/>
                </a:lnTo>
                <a:lnTo>
                  <a:pt x="589025" y="11429"/>
                </a:lnTo>
                <a:lnTo>
                  <a:pt x="591135" y="11429"/>
                </a:lnTo>
                <a:lnTo>
                  <a:pt x="602107" y="12699"/>
                </a:lnTo>
                <a:lnTo>
                  <a:pt x="434038" y="12699"/>
                </a:lnTo>
                <a:lnTo>
                  <a:pt x="434290" y="13969"/>
                </a:lnTo>
                <a:lnTo>
                  <a:pt x="609218" y="13969"/>
                </a:lnTo>
                <a:lnTo>
                  <a:pt x="604392" y="12699"/>
                </a:lnTo>
                <a:lnTo>
                  <a:pt x="590168" y="10159"/>
                </a:lnTo>
                <a:close/>
              </a:path>
              <a:path w="1069975" h="499110">
                <a:moveTo>
                  <a:pt x="589025" y="11429"/>
                </a:moveTo>
                <a:lnTo>
                  <a:pt x="432024" y="11429"/>
                </a:lnTo>
                <a:lnTo>
                  <a:pt x="431418" y="12699"/>
                </a:lnTo>
                <a:lnTo>
                  <a:pt x="592582" y="12699"/>
                </a:lnTo>
                <a:lnTo>
                  <a:pt x="589025" y="11429"/>
                </a:lnTo>
                <a:close/>
              </a:path>
              <a:path w="1069975" h="499110">
                <a:moveTo>
                  <a:pt x="570049" y="10159"/>
                </a:moveTo>
                <a:lnTo>
                  <a:pt x="429006" y="10159"/>
                </a:lnTo>
                <a:lnTo>
                  <a:pt x="427043" y="11429"/>
                </a:lnTo>
                <a:lnTo>
                  <a:pt x="580151" y="11429"/>
                </a:lnTo>
                <a:lnTo>
                  <a:pt x="570049" y="10159"/>
                </a:lnTo>
                <a:close/>
              </a:path>
              <a:path w="1069975" h="499110">
                <a:moveTo>
                  <a:pt x="504572" y="8889"/>
                </a:moveTo>
                <a:lnTo>
                  <a:pt x="466979" y="8889"/>
                </a:lnTo>
                <a:lnTo>
                  <a:pt x="459045" y="10159"/>
                </a:lnTo>
                <a:lnTo>
                  <a:pt x="519048" y="10159"/>
                </a:lnTo>
                <a:lnTo>
                  <a:pt x="504572" y="8889"/>
                </a:lnTo>
                <a:close/>
              </a:path>
              <a:path w="1069975" h="499110">
                <a:moveTo>
                  <a:pt x="533788" y="8889"/>
                </a:moveTo>
                <a:lnTo>
                  <a:pt x="521462" y="8889"/>
                </a:lnTo>
                <a:lnTo>
                  <a:pt x="528573" y="10159"/>
                </a:lnTo>
                <a:lnTo>
                  <a:pt x="551807" y="10159"/>
                </a:lnTo>
                <a:lnTo>
                  <a:pt x="533788" y="8889"/>
                </a:lnTo>
                <a:close/>
              </a:path>
              <a:path w="1069975" h="499110">
                <a:moveTo>
                  <a:pt x="881761" y="3809"/>
                </a:moveTo>
                <a:lnTo>
                  <a:pt x="772092" y="3809"/>
                </a:lnTo>
                <a:lnTo>
                  <a:pt x="763269" y="5079"/>
                </a:lnTo>
                <a:lnTo>
                  <a:pt x="748075" y="5079"/>
                </a:lnTo>
                <a:lnTo>
                  <a:pt x="708660" y="8889"/>
                </a:lnTo>
                <a:lnTo>
                  <a:pt x="888872" y="8889"/>
                </a:lnTo>
                <a:lnTo>
                  <a:pt x="886460" y="6349"/>
                </a:lnTo>
                <a:lnTo>
                  <a:pt x="884173" y="5079"/>
                </a:lnTo>
                <a:lnTo>
                  <a:pt x="881761" y="3809"/>
                </a:lnTo>
                <a:close/>
              </a:path>
              <a:path w="1069975" h="499110">
                <a:moveTo>
                  <a:pt x="557021" y="5079"/>
                </a:moveTo>
                <a:lnTo>
                  <a:pt x="554609" y="6349"/>
                </a:lnTo>
                <a:lnTo>
                  <a:pt x="566546" y="6349"/>
                </a:lnTo>
                <a:lnTo>
                  <a:pt x="557021" y="5079"/>
                </a:lnTo>
                <a:close/>
              </a:path>
              <a:path w="1069975" h="499110">
                <a:moveTo>
                  <a:pt x="841501" y="1269"/>
                </a:moveTo>
                <a:lnTo>
                  <a:pt x="839088" y="3809"/>
                </a:lnTo>
                <a:lnTo>
                  <a:pt x="841501" y="3809"/>
                </a:lnTo>
                <a:lnTo>
                  <a:pt x="841501" y="1269"/>
                </a:lnTo>
                <a:close/>
              </a:path>
              <a:path w="1069975" h="499110">
                <a:moveTo>
                  <a:pt x="843788" y="1269"/>
                </a:moveTo>
                <a:lnTo>
                  <a:pt x="841501" y="3809"/>
                </a:lnTo>
                <a:lnTo>
                  <a:pt x="848613" y="3809"/>
                </a:lnTo>
                <a:lnTo>
                  <a:pt x="843788" y="1269"/>
                </a:lnTo>
                <a:close/>
              </a:path>
              <a:path w="1069975" h="499110">
                <a:moveTo>
                  <a:pt x="853313" y="0"/>
                </a:moveTo>
                <a:lnTo>
                  <a:pt x="850899" y="0"/>
                </a:lnTo>
                <a:lnTo>
                  <a:pt x="850899" y="1269"/>
                </a:lnTo>
                <a:lnTo>
                  <a:pt x="848613" y="3809"/>
                </a:lnTo>
                <a:lnTo>
                  <a:pt x="874648" y="3809"/>
                </a:lnTo>
                <a:lnTo>
                  <a:pt x="869949" y="1269"/>
                </a:lnTo>
                <a:lnTo>
                  <a:pt x="855725" y="1269"/>
                </a:lnTo>
                <a:lnTo>
                  <a:pt x="853313" y="0"/>
                </a:lnTo>
                <a:close/>
              </a:path>
              <a:path w="1069975" h="499110">
                <a:moveTo>
                  <a:pt x="862838" y="0"/>
                </a:moveTo>
                <a:lnTo>
                  <a:pt x="860424" y="0"/>
                </a:lnTo>
                <a:lnTo>
                  <a:pt x="860424" y="1269"/>
                </a:lnTo>
                <a:lnTo>
                  <a:pt x="862838" y="1269"/>
                </a:lnTo>
                <a:lnTo>
                  <a:pt x="862838" y="0"/>
                </a:lnTo>
                <a:close/>
              </a:path>
              <a:path w="1069975" h="499110">
                <a:moveTo>
                  <a:pt x="867537" y="0"/>
                </a:moveTo>
                <a:lnTo>
                  <a:pt x="865123" y="0"/>
                </a:lnTo>
                <a:lnTo>
                  <a:pt x="862838" y="1269"/>
                </a:lnTo>
                <a:lnTo>
                  <a:pt x="869949" y="1269"/>
                </a:lnTo>
                <a:lnTo>
                  <a:pt x="867537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3463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Garis </a:t>
            </a:r>
            <a:r>
              <a:rPr spc="-5" dirty="0"/>
              <a:t>Besar</a:t>
            </a:r>
            <a:r>
              <a:rPr spc="-70" dirty="0"/>
              <a:t> </a:t>
            </a:r>
            <a:r>
              <a:rPr spc="-15" dirty="0"/>
              <a:t>Materi</a:t>
            </a:r>
          </a:p>
        </p:txBody>
      </p:sp>
      <p:sp>
        <p:nvSpPr>
          <p:cNvPr id="3" name="object 3"/>
          <p:cNvSpPr/>
          <p:nvPr/>
        </p:nvSpPr>
        <p:spPr>
          <a:xfrm>
            <a:off x="1429511" y="2631948"/>
            <a:ext cx="2500884" cy="2866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91374" y="3275076"/>
            <a:ext cx="105410" cy="1857375"/>
          </a:xfrm>
          <a:custGeom>
            <a:avLst/>
            <a:gdLst/>
            <a:ahLst/>
            <a:cxnLst/>
            <a:rect l="l" t="t" r="r" b="b"/>
            <a:pathLst>
              <a:path w="105409" h="1857375">
                <a:moveTo>
                  <a:pt x="7086" y="1761363"/>
                </a:moveTo>
                <a:lnTo>
                  <a:pt x="4051" y="1763141"/>
                </a:lnTo>
                <a:lnTo>
                  <a:pt x="1028" y="1764792"/>
                </a:lnTo>
                <a:lnTo>
                  <a:pt x="0" y="1768729"/>
                </a:lnTo>
                <a:lnTo>
                  <a:pt x="51625" y="1857375"/>
                </a:lnTo>
                <a:lnTo>
                  <a:pt x="58982" y="1844802"/>
                </a:lnTo>
                <a:lnTo>
                  <a:pt x="45288" y="1844802"/>
                </a:lnTo>
                <a:lnTo>
                  <a:pt x="45303" y="1821329"/>
                </a:lnTo>
                <a:lnTo>
                  <a:pt x="10972" y="1762379"/>
                </a:lnTo>
                <a:lnTo>
                  <a:pt x="7086" y="1761363"/>
                </a:lnTo>
                <a:close/>
              </a:path>
              <a:path w="105409" h="1857375">
                <a:moveTo>
                  <a:pt x="45308" y="1821336"/>
                </a:moveTo>
                <a:lnTo>
                  <a:pt x="45288" y="1844802"/>
                </a:lnTo>
                <a:lnTo>
                  <a:pt x="57988" y="1844802"/>
                </a:lnTo>
                <a:lnTo>
                  <a:pt x="57990" y="1841627"/>
                </a:lnTo>
                <a:lnTo>
                  <a:pt x="46151" y="1841627"/>
                </a:lnTo>
                <a:lnTo>
                  <a:pt x="51646" y="1832220"/>
                </a:lnTo>
                <a:lnTo>
                  <a:pt x="45308" y="1821336"/>
                </a:lnTo>
                <a:close/>
              </a:path>
              <a:path w="105409" h="1857375">
                <a:moveTo>
                  <a:pt x="96329" y="1761363"/>
                </a:moveTo>
                <a:lnTo>
                  <a:pt x="92443" y="1762379"/>
                </a:lnTo>
                <a:lnTo>
                  <a:pt x="58008" y="1821329"/>
                </a:lnTo>
                <a:lnTo>
                  <a:pt x="57988" y="1844802"/>
                </a:lnTo>
                <a:lnTo>
                  <a:pt x="58982" y="1844802"/>
                </a:lnTo>
                <a:lnTo>
                  <a:pt x="101638" y="1771904"/>
                </a:lnTo>
                <a:lnTo>
                  <a:pt x="103403" y="1768856"/>
                </a:lnTo>
                <a:lnTo>
                  <a:pt x="102387" y="1764919"/>
                </a:lnTo>
                <a:lnTo>
                  <a:pt x="96329" y="1761363"/>
                </a:lnTo>
                <a:close/>
              </a:path>
              <a:path w="105409" h="1857375">
                <a:moveTo>
                  <a:pt x="51646" y="1832220"/>
                </a:moveTo>
                <a:lnTo>
                  <a:pt x="46151" y="1841627"/>
                </a:lnTo>
                <a:lnTo>
                  <a:pt x="57124" y="1841627"/>
                </a:lnTo>
                <a:lnTo>
                  <a:pt x="51646" y="1832220"/>
                </a:lnTo>
                <a:close/>
              </a:path>
              <a:path w="105409" h="1857375">
                <a:moveTo>
                  <a:pt x="58008" y="1821329"/>
                </a:moveTo>
                <a:lnTo>
                  <a:pt x="51646" y="1832220"/>
                </a:lnTo>
                <a:lnTo>
                  <a:pt x="57124" y="1841627"/>
                </a:lnTo>
                <a:lnTo>
                  <a:pt x="57990" y="1841627"/>
                </a:lnTo>
                <a:lnTo>
                  <a:pt x="58008" y="1821329"/>
                </a:lnTo>
                <a:close/>
              </a:path>
              <a:path w="105409" h="1857375">
                <a:moveTo>
                  <a:pt x="53192" y="25154"/>
                </a:moveTo>
                <a:lnTo>
                  <a:pt x="46834" y="36038"/>
                </a:lnTo>
                <a:lnTo>
                  <a:pt x="45308" y="1821336"/>
                </a:lnTo>
                <a:lnTo>
                  <a:pt x="51646" y="1832220"/>
                </a:lnTo>
                <a:lnTo>
                  <a:pt x="58003" y="1821336"/>
                </a:lnTo>
                <a:lnTo>
                  <a:pt x="59530" y="36038"/>
                </a:lnTo>
                <a:lnTo>
                  <a:pt x="53192" y="25154"/>
                </a:lnTo>
                <a:close/>
              </a:path>
              <a:path w="105409" h="1857375">
                <a:moveTo>
                  <a:pt x="53212" y="0"/>
                </a:moveTo>
                <a:lnTo>
                  <a:pt x="3200" y="85471"/>
                </a:lnTo>
                <a:lnTo>
                  <a:pt x="1435" y="88519"/>
                </a:lnTo>
                <a:lnTo>
                  <a:pt x="2451" y="92456"/>
                </a:lnTo>
                <a:lnTo>
                  <a:pt x="8509" y="96012"/>
                </a:lnTo>
                <a:lnTo>
                  <a:pt x="12395" y="94996"/>
                </a:lnTo>
                <a:lnTo>
                  <a:pt x="46830" y="36045"/>
                </a:lnTo>
                <a:lnTo>
                  <a:pt x="46850" y="12573"/>
                </a:lnTo>
                <a:lnTo>
                  <a:pt x="60535" y="12573"/>
                </a:lnTo>
                <a:lnTo>
                  <a:pt x="53212" y="0"/>
                </a:lnTo>
                <a:close/>
              </a:path>
              <a:path w="105409" h="1857375">
                <a:moveTo>
                  <a:pt x="60535" y="12573"/>
                </a:moveTo>
                <a:lnTo>
                  <a:pt x="59550" y="12573"/>
                </a:lnTo>
                <a:lnTo>
                  <a:pt x="59534" y="36045"/>
                </a:lnTo>
                <a:lnTo>
                  <a:pt x="93865" y="94996"/>
                </a:lnTo>
                <a:lnTo>
                  <a:pt x="97751" y="96012"/>
                </a:lnTo>
                <a:lnTo>
                  <a:pt x="100787" y="94361"/>
                </a:lnTo>
                <a:lnTo>
                  <a:pt x="103809" y="92583"/>
                </a:lnTo>
                <a:lnTo>
                  <a:pt x="104838" y="88646"/>
                </a:lnTo>
                <a:lnTo>
                  <a:pt x="60535" y="12573"/>
                </a:lnTo>
                <a:close/>
              </a:path>
              <a:path w="105409" h="1857375">
                <a:moveTo>
                  <a:pt x="59550" y="12573"/>
                </a:moveTo>
                <a:lnTo>
                  <a:pt x="46850" y="12573"/>
                </a:lnTo>
                <a:lnTo>
                  <a:pt x="46830" y="36045"/>
                </a:lnTo>
                <a:lnTo>
                  <a:pt x="53192" y="25154"/>
                </a:lnTo>
                <a:lnTo>
                  <a:pt x="47713" y="15748"/>
                </a:lnTo>
                <a:lnTo>
                  <a:pt x="59547" y="15748"/>
                </a:lnTo>
                <a:lnTo>
                  <a:pt x="59550" y="12573"/>
                </a:lnTo>
                <a:close/>
              </a:path>
              <a:path w="105409" h="1857375">
                <a:moveTo>
                  <a:pt x="59547" y="15748"/>
                </a:moveTo>
                <a:lnTo>
                  <a:pt x="58686" y="15748"/>
                </a:lnTo>
                <a:lnTo>
                  <a:pt x="53192" y="25154"/>
                </a:lnTo>
                <a:lnTo>
                  <a:pt x="59530" y="36038"/>
                </a:lnTo>
                <a:lnTo>
                  <a:pt x="59547" y="15748"/>
                </a:lnTo>
                <a:close/>
              </a:path>
              <a:path w="105409" h="1857375">
                <a:moveTo>
                  <a:pt x="58686" y="15748"/>
                </a:moveTo>
                <a:lnTo>
                  <a:pt x="47713" y="15748"/>
                </a:lnTo>
                <a:lnTo>
                  <a:pt x="53192" y="25154"/>
                </a:lnTo>
                <a:lnTo>
                  <a:pt x="58686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34182" y="4203191"/>
            <a:ext cx="104775" cy="929005"/>
          </a:xfrm>
          <a:custGeom>
            <a:avLst/>
            <a:gdLst/>
            <a:ahLst/>
            <a:cxnLst/>
            <a:rect l="l" t="t" r="r" b="b"/>
            <a:pathLst>
              <a:path w="104775" h="929004">
                <a:moveTo>
                  <a:pt x="7112" y="832611"/>
                </a:moveTo>
                <a:lnTo>
                  <a:pt x="1016" y="836167"/>
                </a:lnTo>
                <a:lnTo>
                  <a:pt x="0" y="839977"/>
                </a:lnTo>
                <a:lnTo>
                  <a:pt x="51562" y="928750"/>
                </a:lnTo>
                <a:lnTo>
                  <a:pt x="58911" y="916177"/>
                </a:lnTo>
                <a:lnTo>
                  <a:pt x="45212" y="916177"/>
                </a:lnTo>
                <a:lnTo>
                  <a:pt x="45251" y="892638"/>
                </a:lnTo>
                <a:lnTo>
                  <a:pt x="12700" y="836675"/>
                </a:lnTo>
                <a:lnTo>
                  <a:pt x="11049" y="833627"/>
                </a:lnTo>
                <a:lnTo>
                  <a:pt x="7112" y="832611"/>
                </a:lnTo>
                <a:close/>
              </a:path>
              <a:path w="104775" h="929004">
                <a:moveTo>
                  <a:pt x="45251" y="892638"/>
                </a:moveTo>
                <a:lnTo>
                  <a:pt x="45212" y="916177"/>
                </a:lnTo>
                <a:lnTo>
                  <a:pt x="57912" y="916177"/>
                </a:lnTo>
                <a:lnTo>
                  <a:pt x="57917" y="912875"/>
                </a:lnTo>
                <a:lnTo>
                  <a:pt x="46101" y="912875"/>
                </a:lnTo>
                <a:lnTo>
                  <a:pt x="51581" y="903521"/>
                </a:lnTo>
                <a:lnTo>
                  <a:pt x="45251" y="892638"/>
                </a:lnTo>
                <a:close/>
              </a:path>
              <a:path w="104775" h="929004">
                <a:moveTo>
                  <a:pt x="96393" y="832738"/>
                </a:moveTo>
                <a:lnTo>
                  <a:pt x="92456" y="833754"/>
                </a:lnTo>
                <a:lnTo>
                  <a:pt x="57957" y="892638"/>
                </a:lnTo>
                <a:lnTo>
                  <a:pt x="57912" y="916177"/>
                </a:lnTo>
                <a:lnTo>
                  <a:pt x="58911" y="916177"/>
                </a:lnTo>
                <a:lnTo>
                  <a:pt x="101600" y="843152"/>
                </a:lnTo>
                <a:lnTo>
                  <a:pt x="103378" y="840231"/>
                </a:lnTo>
                <a:lnTo>
                  <a:pt x="102362" y="836294"/>
                </a:lnTo>
                <a:lnTo>
                  <a:pt x="99314" y="834516"/>
                </a:lnTo>
                <a:lnTo>
                  <a:pt x="96393" y="832738"/>
                </a:lnTo>
                <a:close/>
              </a:path>
              <a:path w="104775" h="929004">
                <a:moveTo>
                  <a:pt x="51581" y="903521"/>
                </a:moveTo>
                <a:lnTo>
                  <a:pt x="46101" y="912875"/>
                </a:lnTo>
                <a:lnTo>
                  <a:pt x="57022" y="912875"/>
                </a:lnTo>
                <a:lnTo>
                  <a:pt x="51581" y="903521"/>
                </a:lnTo>
                <a:close/>
              </a:path>
              <a:path w="104775" h="929004">
                <a:moveTo>
                  <a:pt x="57951" y="892648"/>
                </a:moveTo>
                <a:lnTo>
                  <a:pt x="51581" y="903521"/>
                </a:lnTo>
                <a:lnTo>
                  <a:pt x="57022" y="912875"/>
                </a:lnTo>
                <a:lnTo>
                  <a:pt x="57917" y="912875"/>
                </a:lnTo>
                <a:lnTo>
                  <a:pt x="57951" y="892648"/>
                </a:lnTo>
                <a:close/>
              </a:path>
              <a:path w="104775" h="929004">
                <a:moveTo>
                  <a:pt x="53066" y="25116"/>
                </a:moveTo>
                <a:lnTo>
                  <a:pt x="46696" y="36005"/>
                </a:lnTo>
                <a:lnTo>
                  <a:pt x="45257" y="892648"/>
                </a:lnTo>
                <a:lnTo>
                  <a:pt x="51581" y="903521"/>
                </a:lnTo>
                <a:lnTo>
                  <a:pt x="57951" y="892648"/>
                </a:lnTo>
                <a:lnTo>
                  <a:pt x="59390" y="36005"/>
                </a:lnTo>
                <a:lnTo>
                  <a:pt x="53066" y="25116"/>
                </a:lnTo>
                <a:close/>
              </a:path>
              <a:path w="104775" h="929004">
                <a:moveTo>
                  <a:pt x="60525" y="12572"/>
                </a:moveTo>
                <a:lnTo>
                  <a:pt x="59435" y="12572"/>
                </a:lnTo>
                <a:lnTo>
                  <a:pt x="59396" y="36015"/>
                </a:lnTo>
                <a:lnTo>
                  <a:pt x="93726" y="95122"/>
                </a:lnTo>
                <a:lnTo>
                  <a:pt x="97663" y="96138"/>
                </a:lnTo>
                <a:lnTo>
                  <a:pt x="100583" y="94360"/>
                </a:lnTo>
                <a:lnTo>
                  <a:pt x="103631" y="92582"/>
                </a:lnTo>
                <a:lnTo>
                  <a:pt x="104647" y="88645"/>
                </a:lnTo>
                <a:lnTo>
                  <a:pt x="102923" y="85470"/>
                </a:lnTo>
                <a:lnTo>
                  <a:pt x="60525" y="12572"/>
                </a:lnTo>
                <a:close/>
              </a:path>
              <a:path w="104775" h="929004">
                <a:moveTo>
                  <a:pt x="53213" y="0"/>
                </a:moveTo>
                <a:lnTo>
                  <a:pt x="1269" y="88518"/>
                </a:lnTo>
                <a:lnTo>
                  <a:pt x="2286" y="92455"/>
                </a:lnTo>
                <a:lnTo>
                  <a:pt x="5334" y="94233"/>
                </a:lnTo>
                <a:lnTo>
                  <a:pt x="8381" y="95884"/>
                </a:lnTo>
                <a:lnTo>
                  <a:pt x="12318" y="94868"/>
                </a:lnTo>
                <a:lnTo>
                  <a:pt x="13969" y="91947"/>
                </a:lnTo>
                <a:lnTo>
                  <a:pt x="46690" y="36015"/>
                </a:lnTo>
                <a:lnTo>
                  <a:pt x="46735" y="12572"/>
                </a:lnTo>
                <a:lnTo>
                  <a:pt x="60525" y="12572"/>
                </a:lnTo>
                <a:lnTo>
                  <a:pt x="53213" y="0"/>
                </a:lnTo>
                <a:close/>
              </a:path>
              <a:path w="104775" h="929004">
                <a:moveTo>
                  <a:pt x="59430" y="15747"/>
                </a:moveTo>
                <a:lnTo>
                  <a:pt x="58546" y="15747"/>
                </a:lnTo>
                <a:lnTo>
                  <a:pt x="53066" y="25116"/>
                </a:lnTo>
                <a:lnTo>
                  <a:pt x="59396" y="36015"/>
                </a:lnTo>
                <a:lnTo>
                  <a:pt x="59430" y="15747"/>
                </a:lnTo>
                <a:close/>
              </a:path>
              <a:path w="104775" h="929004">
                <a:moveTo>
                  <a:pt x="59435" y="12572"/>
                </a:moveTo>
                <a:lnTo>
                  <a:pt x="46735" y="12572"/>
                </a:lnTo>
                <a:lnTo>
                  <a:pt x="46696" y="36005"/>
                </a:lnTo>
                <a:lnTo>
                  <a:pt x="53066" y="25116"/>
                </a:lnTo>
                <a:lnTo>
                  <a:pt x="47625" y="15747"/>
                </a:lnTo>
                <a:lnTo>
                  <a:pt x="59430" y="15747"/>
                </a:lnTo>
                <a:lnTo>
                  <a:pt x="59435" y="12572"/>
                </a:lnTo>
                <a:close/>
              </a:path>
              <a:path w="104775" h="929004">
                <a:moveTo>
                  <a:pt x="58546" y="15747"/>
                </a:moveTo>
                <a:lnTo>
                  <a:pt x="47625" y="15747"/>
                </a:lnTo>
                <a:lnTo>
                  <a:pt x="53066" y="25116"/>
                </a:lnTo>
                <a:lnTo>
                  <a:pt x="58546" y="15747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29383" y="3060192"/>
            <a:ext cx="1428750" cy="428625"/>
          </a:xfrm>
          <a:custGeom>
            <a:avLst/>
            <a:gdLst/>
            <a:ahLst/>
            <a:cxnLst/>
            <a:rect l="l" t="t" r="r" b="b"/>
            <a:pathLst>
              <a:path w="1428750" h="428625">
                <a:moveTo>
                  <a:pt x="0" y="0"/>
                </a:moveTo>
                <a:lnTo>
                  <a:pt x="1428750" y="428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29383" y="3060192"/>
            <a:ext cx="1500505" cy="428625"/>
          </a:xfrm>
          <a:custGeom>
            <a:avLst/>
            <a:gdLst/>
            <a:ahLst/>
            <a:cxnLst/>
            <a:rect l="l" t="t" r="r" b="b"/>
            <a:pathLst>
              <a:path w="1500504" h="428625">
                <a:moveTo>
                  <a:pt x="0" y="428625"/>
                </a:moveTo>
                <a:lnTo>
                  <a:pt x="1500251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29255" y="3488435"/>
            <a:ext cx="357505" cy="1571625"/>
          </a:xfrm>
          <a:custGeom>
            <a:avLst/>
            <a:gdLst/>
            <a:ahLst/>
            <a:cxnLst/>
            <a:rect l="l" t="t" r="r" b="b"/>
            <a:pathLst>
              <a:path w="357505" h="1571625">
                <a:moveTo>
                  <a:pt x="0" y="0"/>
                </a:moveTo>
                <a:lnTo>
                  <a:pt x="357250" y="1571625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29255" y="3488435"/>
            <a:ext cx="428625" cy="1643380"/>
          </a:xfrm>
          <a:custGeom>
            <a:avLst/>
            <a:gdLst/>
            <a:ahLst/>
            <a:cxnLst/>
            <a:rect l="l" t="t" r="r" b="b"/>
            <a:pathLst>
              <a:path w="428625" h="1643379">
                <a:moveTo>
                  <a:pt x="428625" y="0"/>
                </a:moveTo>
                <a:lnTo>
                  <a:pt x="0" y="1643126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79219" y="2273807"/>
            <a:ext cx="103505" cy="2857500"/>
          </a:xfrm>
          <a:custGeom>
            <a:avLst/>
            <a:gdLst/>
            <a:ahLst/>
            <a:cxnLst/>
            <a:rect l="l" t="t" r="r" b="b"/>
            <a:pathLst>
              <a:path w="103505" h="2857500">
                <a:moveTo>
                  <a:pt x="51744" y="25205"/>
                </a:moveTo>
                <a:lnTo>
                  <a:pt x="45326" y="36178"/>
                </a:lnTo>
                <a:lnTo>
                  <a:pt x="43814" y="2857499"/>
                </a:lnTo>
                <a:lnTo>
                  <a:pt x="56514" y="2857499"/>
                </a:lnTo>
                <a:lnTo>
                  <a:pt x="58026" y="35973"/>
                </a:lnTo>
                <a:lnTo>
                  <a:pt x="51744" y="25205"/>
                </a:lnTo>
                <a:close/>
              </a:path>
              <a:path w="103505" h="2857500">
                <a:moveTo>
                  <a:pt x="51816" y="0"/>
                </a:moveTo>
                <a:lnTo>
                  <a:pt x="1778" y="85597"/>
                </a:lnTo>
                <a:lnTo>
                  <a:pt x="0" y="88518"/>
                </a:lnTo>
                <a:lnTo>
                  <a:pt x="1016" y="92455"/>
                </a:lnTo>
                <a:lnTo>
                  <a:pt x="7112" y="96012"/>
                </a:lnTo>
                <a:lnTo>
                  <a:pt x="10922" y="94995"/>
                </a:lnTo>
                <a:lnTo>
                  <a:pt x="45326" y="36178"/>
                </a:lnTo>
                <a:lnTo>
                  <a:pt x="45338" y="12572"/>
                </a:lnTo>
                <a:lnTo>
                  <a:pt x="59129" y="12572"/>
                </a:lnTo>
                <a:lnTo>
                  <a:pt x="51816" y="0"/>
                </a:lnTo>
                <a:close/>
              </a:path>
              <a:path w="103505" h="2857500">
                <a:moveTo>
                  <a:pt x="59129" y="12572"/>
                </a:moveTo>
                <a:lnTo>
                  <a:pt x="58038" y="12572"/>
                </a:lnTo>
                <a:lnTo>
                  <a:pt x="58145" y="36178"/>
                </a:lnTo>
                <a:lnTo>
                  <a:pt x="92456" y="94995"/>
                </a:lnTo>
                <a:lnTo>
                  <a:pt x="96266" y="96012"/>
                </a:lnTo>
                <a:lnTo>
                  <a:pt x="99313" y="94233"/>
                </a:lnTo>
                <a:lnTo>
                  <a:pt x="102362" y="92582"/>
                </a:lnTo>
                <a:lnTo>
                  <a:pt x="103378" y="88645"/>
                </a:lnTo>
                <a:lnTo>
                  <a:pt x="59129" y="12572"/>
                </a:lnTo>
                <a:close/>
              </a:path>
              <a:path w="103505" h="2857500">
                <a:moveTo>
                  <a:pt x="58038" y="12572"/>
                </a:moveTo>
                <a:lnTo>
                  <a:pt x="45338" y="12572"/>
                </a:lnTo>
                <a:lnTo>
                  <a:pt x="45326" y="36178"/>
                </a:lnTo>
                <a:lnTo>
                  <a:pt x="51744" y="25205"/>
                </a:lnTo>
                <a:lnTo>
                  <a:pt x="46228" y="15747"/>
                </a:lnTo>
                <a:lnTo>
                  <a:pt x="58037" y="15747"/>
                </a:lnTo>
                <a:lnTo>
                  <a:pt x="58038" y="12572"/>
                </a:lnTo>
                <a:close/>
              </a:path>
              <a:path w="103505" h="2857500">
                <a:moveTo>
                  <a:pt x="58037" y="15747"/>
                </a:moveTo>
                <a:lnTo>
                  <a:pt x="57276" y="15747"/>
                </a:lnTo>
                <a:lnTo>
                  <a:pt x="51744" y="25205"/>
                </a:lnTo>
                <a:lnTo>
                  <a:pt x="58026" y="35973"/>
                </a:lnTo>
                <a:lnTo>
                  <a:pt x="58037" y="15747"/>
                </a:lnTo>
                <a:close/>
              </a:path>
              <a:path w="103505" h="2857500">
                <a:moveTo>
                  <a:pt x="57276" y="15747"/>
                </a:moveTo>
                <a:lnTo>
                  <a:pt x="46228" y="15747"/>
                </a:lnTo>
                <a:lnTo>
                  <a:pt x="51744" y="25205"/>
                </a:lnTo>
                <a:lnTo>
                  <a:pt x="57276" y="15747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29383" y="5081142"/>
            <a:ext cx="2286000" cy="103505"/>
          </a:xfrm>
          <a:custGeom>
            <a:avLst/>
            <a:gdLst/>
            <a:ahLst/>
            <a:cxnLst/>
            <a:rect l="l" t="t" r="r" b="b"/>
            <a:pathLst>
              <a:path w="2286000" h="103504">
                <a:moveTo>
                  <a:pt x="2197481" y="0"/>
                </a:moveTo>
                <a:lnTo>
                  <a:pt x="2193544" y="1015"/>
                </a:lnTo>
                <a:lnTo>
                  <a:pt x="2189988" y="7111"/>
                </a:lnTo>
                <a:lnTo>
                  <a:pt x="2191004" y="10921"/>
                </a:lnTo>
                <a:lnTo>
                  <a:pt x="2249815" y="45323"/>
                </a:lnTo>
                <a:lnTo>
                  <a:pt x="2273427" y="45338"/>
                </a:lnTo>
                <a:lnTo>
                  <a:pt x="2273427" y="58038"/>
                </a:lnTo>
                <a:lnTo>
                  <a:pt x="2250004" y="58038"/>
                </a:lnTo>
                <a:lnTo>
                  <a:pt x="2191004" y="92455"/>
                </a:lnTo>
                <a:lnTo>
                  <a:pt x="2189988" y="96265"/>
                </a:lnTo>
                <a:lnTo>
                  <a:pt x="2193544" y="102361"/>
                </a:lnTo>
                <a:lnTo>
                  <a:pt x="2197354" y="103377"/>
                </a:lnTo>
                <a:lnTo>
                  <a:pt x="2275109" y="58038"/>
                </a:lnTo>
                <a:lnTo>
                  <a:pt x="2273427" y="58038"/>
                </a:lnTo>
                <a:lnTo>
                  <a:pt x="2275136" y="58023"/>
                </a:lnTo>
                <a:lnTo>
                  <a:pt x="2286000" y="51688"/>
                </a:lnTo>
                <a:lnTo>
                  <a:pt x="2197481" y="0"/>
                </a:lnTo>
                <a:close/>
              </a:path>
              <a:path w="2286000" h="103504">
                <a:moveTo>
                  <a:pt x="2260794" y="51744"/>
                </a:moveTo>
                <a:lnTo>
                  <a:pt x="2250031" y="58023"/>
                </a:lnTo>
                <a:lnTo>
                  <a:pt x="2273427" y="58038"/>
                </a:lnTo>
                <a:lnTo>
                  <a:pt x="2273427" y="57276"/>
                </a:lnTo>
                <a:lnTo>
                  <a:pt x="2270252" y="57276"/>
                </a:lnTo>
                <a:lnTo>
                  <a:pt x="2260794" y="51744"/>
                </a:lnTo>
                <a:close/>
              </a:path>
              <a:path w="2286000" h="103504">
                <a:moveTo>
                  <a:pt x="0" y="43814"/>
                </a:moveTo>
                <a:lnTo>
                  <a:pt x="0" y="56514"/>
                </a:lnTo>
                <a:lnTo>
                  <a:pt x="2250031" y="58023"/>
                </a:lnTo>
                <a:lnTo>
                  <a:pt x="2260794" y="51744"/>
                </a:lnTo>
                <a:lnTo>
                  <a:pt x="2249815" y="45323"/>
                </a:lnTo>
                <a:lnTo>
                  <a:pt x="0" y="43814"/>
                </a:lnTo>
                <a:close/>
              </a:path>
              <a:path w="2286000" h="103504">
                <a:moveTo>
                  <a:pt x="2270252" y="46227"/>
                </a:moveTo>
                <a:lnTo>
                  <a:pt x="2260794" y="51744"/>
                </a:lnTo>
                <a:lnTo>
                  <a:pt x="2270252" y="57276"/>
                </a:lnTo>
                <a:lnTo>
                  <a:pt x="2270252" y="46227"/>
                </a:lnTo>
                <a:close/>
              </a:path>
              <a:path w="2286000" h="103504">
                <a:moveTo>
                  <a:pt x="2273427" y="46227"/>
                </a:moveTo>
                <a:lnTo>
                  <a:pt x="2270252" y="46227"/>
                </a:lnTo>
                <a:lnTo>
                  <a:pt x="2270252" y="57276"/>
                </a:lnTo>
                <a:lnTo>
                  <a:pt x="2273427" y="57276"/>
                </a:lnTo>
                <a:lnTo>
                  <a:pt x="2273427" y="46227"/>
                </a:lnTo>
                <a:close/>
              </a:path>
              <a:path w="2286000" h="103504">
                <a:moveTo>
                  <a:pt x="2249815" y="45323"/>
                </a:moveTo>
                <a:lnTo>
                  <a:pt x="2260794" y="51744"/>
                </a:lnTo>
                <a:lnTo>
                  <a:pt x="2270252" y="46227"/>
                </a:lnTo>
                <a:lnTo>
                  <a:pt x="2273427" y="46227"/>
                </a:lnTo>
                <a:lnTo>
                  <a:pt x="2273427" y="45338"/>
                </a:lnTo>
                <a:lnTo>
                  <a:pt x="2249815" y="45323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630548" y="4282948"/>
            <a:ext cx="713105" cy="102616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2400" dirty="0">
                <a:latin typeface="Calibri"/>
                <a:cs typeface="Calibri"/>
              </a:rPr>
              <a:t>y</a:t>
            </a:r>
            <a:r>
              <a:rPr sz="1200" dirty="0"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1060"/>
              </a:spcBef>
            </a:pPr>
            <a:r>
              <a:rPr sz="2400" dirty="0">
                <a:latin typeface="Calibri"/>
                <a:cs typeface="Calibri"/>
              </a:rPr>
              <a:t>X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7768" y="1242771"/>
            <a:ext cx="7413625" cy="1064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5.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Analisis geometrik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dari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potongan melintang</a:t>
            </a:r>
            <a:r>
              <a:rPr sz="24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penampang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ts val="2650"/>
              </a:lnSpc>
              <a:spcBef>
                <a:spcPts val="5"/>
              </a:spcBef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elemen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 struktur</a:t>
            </a:r>
            <a:endParaRPr sz="2400">
              <a:latin typeface="Calibri"/>
              <a:cs typeface="Calibri"/>
            </a:endParaRPr>
          </a:p>
          <a:p>
            <a:pPr marL="1352550">
              <a:lnSpc>
                <a:spcPts val="2650"/>
              </a:lnSpc>
            </a:pPr>
            <a:r>
              <a:rPr sz="2400" dirty="0">
                <a:latin typeface="Calibri"/>
                <a:cs typeface="Calibri"/>
              </a:rPr>
              <a:t>Y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000244" y="3488435"/>
            <a:ext cx="571500" cy="4998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28615" y="4131564"/>
            <a:ext cx="501396" cy="571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00244" y="2845307"/>
            <a:ext cx="571500" cy="571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86628" y="2916935"/>
            <a:ext cx="1499616" cy="18745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3463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Garis </a:t>
            </a:r>
            <a:r>
              <a:rPr spc="-5" dirty="0"/>
              <a:t>Besar</a:t>
            </a:r>
            <a:r>
              <a:rPr spc="-70" dirty="0"/>
              <a:t> </a:t>
            </a:r>
            <a:r>
              <a:rPr spc="-15" dirty="0"/>
              <a:t>Materi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7768" y="1242771"/>
            <a:ext cx="31877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6.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Menentukan</a:t>
            </a:r>
            <a:r>
              <a:rPr sz="2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tegangan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1352" y="1610867"/>
            <a:ext cx="2161032" cy="19994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58511" y="1831848"/>
            <a:ext cx="1642872" cy="19293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44796" y="1491996"/>
            <a:ext cx="2142744" cy="2072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28032" y="1545336"/>
            <a:ext cx="2071115" cy="21442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63084" y="1514855"/>
            <a:ext cx="2001012" cy="22143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19605" y="3599179"/>
            <a:ext cx="948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solidFill>
                  <a:srgbClr val="585858"/>
                </a:solidFill>
                <a:latin typeface="Calibri"/>
                <a:cs typeface="Calibri"/>
              </a:rPr>
              <a:t>g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400" spc="5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e</a:t>
            </a:r>
            <a:r>
              <a:rPr sz="2400" spc="-40" dirty="0">
                <a:solidFill>
                  <a:srgbClr val="585858"/>
                </a:solidFill>
                <a:latin typeface="Calibri"/>
                <a:cs typeface="Calibri"/>
              </a:rPr>
              <a:t>r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al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63817" y="3731767"/>
            <a:ext cx="8147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585858"/>
                </a:solidFill>
                <a:latin typeface="Calibri"/>
                <a:cs typeface="Calibri"/>
              </a:rPr>
              <a:t>pl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a</a:t>
            </a:r>
            <a:r>
              <a:rPr sz="2400" spc="-5" dirty="0">
                <a:solidFill>
                  <a:srgbClr val="585858"/>
                </a:solidFill>
                <a:latin typeface="Calibri"/>
                <a:cs typeface="Calibri"/>
              </a:rPr>
              <a:t>n</a:t>
            </a:r>
            <a:r>
              <a:rPr sz="2400" dirty="0">
                <a:solidFill>
                  <a:srgbClr val="585858"/>
                </a:solidFill>
                <a:latin typeface="Calibri"/>
                <a:cs typeface="Calibri"/>
              </a:rPr>
              <a:t>ar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93164" y="4227576"/>
            <a:ext cx="5068824" cy="21686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6419" y="453085"/>
            <a:ext cx="3463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Calibri"/>
                <a:cs typeface="Calibri"/>
              </a:rPr>
              <a:t>Garis </a:t>
            </a:r>
            <a:r>
              <a:rPr sz="3600" spc="-5" dirty="0">
                <a:solidFill>
                  <a:srgbClr val="FFFFFF"/>
                </a:solidFill>
                <a:latin typeface="Calibri"/>
                <a:cs typeface="Calibri"/>
              </a:rPr>
              <a:t>Besar</a:t>
            </a:r>
            <a:r>
              <a:rPr sz="36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spc="-15" dirty="0">
                <a:solidFill>
                  <a:srgbClr val="FFFFFF"/>
                </a:solidFill>
                <a:latin typeface="Calibri"/>
                <a:cs typeface="Calibri"/>
              </a:rPr>
              <a:t>Materi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7768" y="1242771"/>
            <a:ext cx="665860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7. </a:t>
            </a:r>
            <a:r>
              <a:rPr sz="2400" b="1" spc="-35" dirty="0">
                <a:solidFill>
                  <a:srgbClr val="FFFFFF"/>
                </a:solidFill>
                <a:latin typeface="Calibri"/>
                <a:cs typeface="Calibri"/>
              </a:rPr>
              <a:t>Tegangan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mengakibatkan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regangan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24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deformasi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57883" y="1929383"/>
            <a:ext cx="3429000" cy="8564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39596" y="1857755"/>
            <a:ext cx="3429000" cy="9281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26107" y="3429000"/>
            <a:ext cx="2857499" cy="1143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31264" y="3383279"/>
            <a:ext cx="2785872" cy="12131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51304" y="4596384"/>
            <a:ext cx="3287268" cy="17861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51304" y="4572000"/>
            <a:ext cx="576580" cy="440690"/>
          </a:xfrm>
          <a:custGeom>
            <a:avLst/>
            <a:gdLst/>
            <a:ahLst/>
            <a:cxnLst/>
            <a:rect l="l" t="t" r="r" b="b"/>
            <a:pathLst>
              <a:path w="576580" h="440689">
                <a:moveTo>
                  <a:pt x="0" y="440436"/>
                </a:moveTo>
                <a:lnTo>
                  <a:pt x="576071" y="440436"/>
                </a:lnTo>
                <a:lnTo>
                  <a:pt x="576071" y="0"/>
                </a:lnTo>
                <a:lnTo>
                  <a:pt x="0" y="0"/>
                </a:lnTo>
                <a:lnTo>
                  <a:pt x="0" y="4404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6419" y="453085"/>
            <a:ext cx="34632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Garis </a:t>
            </a:r>
            <a:r>
              <a:rPr spc="-5" dirty="0"/>
              <a:t>Besar</a:t>
            </a:r>
            <a:r>
              <a:rPr spc="-70" dirty="0"/>
              <a:t> </a:t>
            </a:r>
            <a:r>
              <a:rPr spc="-15" dirty="0"/>
              <a:t>Materi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7768" y="1528953"/>
            <a:ext cx="6489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8.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Merencanakan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elemen suatu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struktur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sederhana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00377" y="2759201"/>
            <a:ext cx="1071880" cy="500380"/>
          </a:xfrm>
          <a:custGeom>
            <a:avLst/>
            <a:gdLst/>
            <a:ahLst/>
            <a:cxnLst/>
            <a:rect l="l" t="t" r="r" b="b"/>
            <a:pathLst>
              <a:path w="1071880" h="500379">
                <a:moveTo>
                  <a:pt x="821435" y="0"/>
                </a:moveTo>
                <a:lnTo>
                  <a:pt x="821435" y="124968"/>
                </a:lnTo>
                <a:lnTo>
                  <a:pt x="0" y="124968"/>
                </a:lnTo>
                <a:lnTo>
                  <a:pt x="0" y="374903"/>
                </a:lnTo>
                <a:lnTo>
                  <a:pt x="821435" y="374903"/>
                </a:lnTo>
                <a:lnTo>
                  <a:pt x="821435" y="499872"/>
                </a:lnTo>
                <a:lnTo>
                  <a:pt x="1071372" y="249936"/>
                </a:lnTo>
                <a:lnTo>
                  <a:pt x="821435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00377" y="2759201"/>
            <a:ext cx="1071880" cy="500380"/>
          </a:xfrm>
          <a:custGeom>
            <a:avLst/>
            <a:gdLst/>
            <a:ahLst/>
            <a:cxnLst/>
            <a:rect l="l" t="t" r="r" b="b"/>
            <a:pathLst>
              <a:path w="1071880" h="500379">
                <a:moveTo>
                  <a:pt x="0" y="124968"/>
                </a:moveTo>
                <a:lnTo>
                  <a:pt x="821435" y="124968"/>
                </a:lnTo>
                <a:lnTo>
                  <a:pt x="821435" y="0"/>
                </a:lnTo>
                <a:lnTo>
                  <a:pt x="1071372" y="249936"/>
                </a:lnTo>
                <a:lnTo>
                  <a:pt x="821435" y="499872"/>
                </a:lnTo>
                <a:lnTo>
                  <a:pt x="821435" y="374903"/>
                </a:lnTo>
                <a:lnTo>
                  <a:pt x="0" y="374903"/>
                </a:lnTo>
                <a:lnTo>
                  <a:pt x="0" y="124968"/>
                </a:lnTo>
                <a:close/>
              </a:path>
            </a:pathLst>
          </a:custGeom>
          <a:ln w="25907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936875" y="2180716"/>
            <a:ext cx="1867535" cy="1343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sz="3600" b="1" spc="-20" dirty="0">
                <a:solidFill>
                  <a:srgbClr val="FF0000"/>
                </a:solidFill>
                <a:latin typeface="Calibri"/>
                <a:cs typeface="Calibri"/>
              </a:rPr>
              <a:t>Kuat  </a:t>
            </a:r>
            <a:r>
              <a:rPr sz="3600" b="1" spc="-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3600" b="1" spc="-100" dirty="0">
                <a:solidFill>
                  <a:srgbClr val="FF0000"/>
                </a:solidFill>
                <a:latin typeface="Calibri"/>
                <a:cs typeface="Calibri"/>
              </a:rPr>
              <a:t>k</a:t>
            </a:r>
            <a:r>
              <a:rPr sz="3600" b="1" dirty="0">
                <a:solidFill>
                  <a:srgbClr val="FF0000"/>
                </a:solidFill>
                <a:latin typeface="Calibri"/>
                <a:cs typeface="Calibri"/>
              </a:rPr>
              <a:t>onomis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TEGANGAN </a:t>
            </a:r>
            <a:r>
              <a:rPr spc="-15" dirty="0"/>
              <a:t>DAN</a:t>
            </a:r>
            <a:r>
              <a:rPr spc="-85" dirty="0"/>
              <a:t> </a:t>
            </a:r>
            <a:r>
              <a:rPr spc="-5" dirty="0"/>
              <a:t>REGANGAN</a:t>
            </a:r>
          </a:p>
        </p:txBody>
      </p:sp>
      <p:sp>
        <p:nvSpPr>
          <p:cNvPr id="3" name="object 3"/>
          <p:cNvSpPr/>
          <p:nvPr/>
        </p:nvSpPr>
        <p:spPr>
          <a:xfrm>
            <a:off x="1260347" y="1341119"/>
            <a:ext cx="6993635" cy="50398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0347" y="1269491"/>
            <a:ext cx="7110983" cy="5073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TEGANGAN </a:t>
            </a:r>
            <a:r>
              <a:rPr spc="-15" dirty="0"/>
              <a:t>DAN</a:t>
            </a:r>
            <a:r>
              <a:rPr spc="-85" dirty="0"/>
              <a:t> </a:t>
            </a:r>
            <a:r>
              <a:rPr spc="-5" dirty="0"/>
              <a:t>REGANGAN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6107" y="1412747"/>
            <a:ext cx="5891784" cy="47137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TEGANGAN </a:t>
            </a:r>
            <a:r>
              <a:rPr spc="-15" dirty="0"/>
              <a:t>DAN</a:t>
            </a:r>
            <a:r>
              <a:rPr spc="-85" dirty="0"/>
              <a:t> </a:t>
            </a:r>
            <a:r>
              <a:rPr spc="-5" dirty="0"/>
              <a:t>REGANGAN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6107" y="1412747"/>
            <a:ext cx="5891784" cy="47137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TEGANGAN </a:t>
            </a:r>
            <a:r>
              <a:rPr spc="-15" dirty="0"/>
              <a:t>DAN</a:t>
            </a:r>
            <a:r>
              <a:rPr spc="-85" dirty="0"/>
              <a:t> </a:t>
            </a:r>
            <a:r>
              <a:rPr spc="-5" dirty="0"/>
              <a:t>REGANGAN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33500" y="1412747"/>
            <a:ext cx="6477000" cy="47137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TEGANGAN </a:t>
            </a:r>
            <a:r>
              <a:rPr spc="-15" dirty="0"/>
              <a:t>DAN</a:t>
            </a:r>
            <a:r>
              <a:rPr spc="-85" dirty="0"/>
              <a:t> </a:t>
            </a:r>
            <a:r>
              <a:rPr spc="-5" dirty="0"/>
              <a:t>REGANGAN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39596" y="1412747"/>
            <a:ext cx="6464808" cy="47137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TEGANGAN </a:t>
            </a:r>
            <a:r>
              <a:rPr spc="-15" dirty="0"/>
              <a:t>DAN</a:t>
            </a:r>
            <a:r>
              <a:rPr spc="-85" dirty="0"/>
              <a:t> </a:t>
            </a:r>
            <a:r>
              <a:rPr spc="-5" dirty="0"/>
              <a:t>REGANGAN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2536" y="2447620"/>
            <a:ext cx="36017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/>
              <a:t>TERIMA</a:t>
            </a:r>
            <a:r>
              <a:rPr sz="4800" spc="-80" dirty="0"/>
              <a:t> </a:t>
            </a:r>
            <a:r>
              <a:rPr sz="4800" dirty="0"/>
              <a:t>KASIH</a:t>
            </a:r>
            <a:endParaRPr sz="4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486</Words>
  <Application>Microsoft Office PowerPoint</Application>
  <PresentationFormat>On-screen Show (4:3)</PresentationFormat>
  <Paragraphs>144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Berlin Sans FB</vt:lpstr>
      <vt:lpstr>Berlin Sans FB Demi</vt:lpstr>
      <vt:lpstr>Calibri</vt:lpstr>
      <vt:lpstr>Times New Roman</vt:lpstr>
      <vt:lpstr>Wingdings</vt:lpstr>
      <vt:lpstr>Office Theme</vt:lpstr>
      <vt:lpstr>MEKANIKA BAHAN 3 SKS</vt:lpstr>
      <vt:lpstr>OUTCOME</vt:lpstr>
      <vt:lpstr>MATERI PERKULIAHAN</vt:lpstr>
      <vt:lpstr>REVIEW STATIKA.....</vt:lpstr>
      <vt:lpstr>REVIEW STATIKA.....</vt:lpstr>
      <vt:lpstr>RENCANA  KONSTRUKSI</vt:lpstr>
      <vt:lpstr>PEMILIHAN BAHAN DAN DIMENSI</vt:lpstr>
      <vt:lpstr>PowerPoint Presentation</vt:lpstr>
      <vt:lpstr>What we’ll learn here is...</vt:lpstr>
      <vt:lpstr>PowerPoint Presentation</vt:lpstr>
      <vt:lpstr>What we’ll learn here is...</vt:lpstr>
      <vt:lpstr>Problem 1</vt:lpstr>
      <vt:lpstr>Problem 1</vt:lpstr>
      <vt:lpstr>Problem 2</vt:lpstr>
      <vt:lpstr>Problem 2</vt:lpstr>
      <vt:lpstr>Problem 3</vt:lpstr>
      <vt:lpstr>Kesimpulan</vt:lpstr>
      <vt:lpstr>Garis Besar Materi</vt:lpstr>
      <vt:lpstr>Garis Besar Materi</vt:lpstr>
      <vt:lpstr>Garis Besar Materi</vt:lpstr>
      <vt:lpstr>Garis Besar Materi</vt:lpstr>
      <vt:lpstr>Garis Besar Materi</vt:lpstr>
      <vt:lpstr>PowerPoint Presentation</vt:lpstr>
      <vt:lpstr>Garis Besar Materi</vt:lpstr>
      <vt:lpstr>TEGANGAN DAN REGANGAN</vt:lpstr>
      <vt:lpstr>TEGANGAN DAN REGANGAN</vt:lpstr>
      <vt:lpstr>TEGANGAN DAN REGANGAN</vt:lpstr>
      <vt:lpstr>TEGANGAN DAN REGANGAN</vt:lpstr>
      <vt:lpstr>TEGANGAN DAN REGANGAN</vt:lpstr>
      <vt:lpstr>TEGANGAN DAN REGANGAN</vt:lpstr>
      <vt:lpstr>TERIMA KASIH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MEKANIKA BAHAN 4 SKS</dc:title>
  <dc:creator>christin Remayanti</dc:creator>
  <cp:lastModifiedBy>lenovo</cp:lastModifiedBy>
  <cp:revision>4</cp:revision>
  <dcterms:created xsi:type="dcterms:W3CDTF">2020-02-15T07:15:01Z</dcterms:created>
  <dcterms:modified xsi:type="dcterms:W3CDTF">2020-02-18T16:08:55Z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2017-02-22T00:00:00Z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2020-02-15T00:00:00Z</vt:filetime>
  </property>
</Properties>
</file>