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769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4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8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1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59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86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33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90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171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59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14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338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68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4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5971769-2A9C-473F-B7D6-5DFED7E64221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FF11E61-A123-405B-9DA4-CA43FBE401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564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SENSOR ULTRASONIC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PERTEMUAK KE-3</a:t>
            </a:r>
          </a:p>
          <a:p>
            <a:r>
              <a:rPr lang="en-US" dirty="0" smtClean="0"/>
              <a:t>SENSOR DAN AKTUATOR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88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5821251"/>
            <a:ext cx="8534400" cy="752698"/>
          </a:xfrm>
        </p:spPr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193183"/>
            <a:ext cx="11241625" cy="562806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Sensor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adalah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sebuah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sensor yang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berfungsi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mengubah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besaran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fisis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menjadi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besaran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listrik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sebaliknya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Cara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kerja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sensor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ini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didasarkan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pada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prinsip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dari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pantulan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suatu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gelombang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suara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sehingga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dapat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dipakai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untuk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menafsirkan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eksistensi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jarak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suatu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benda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dengan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frekuensi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tertentu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 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err="1" smtClean="0">
                <a:solidFill>
                  <a:schemeClr val="accent6">
                    <a:lumMod val="75000"/>
                  </a:schemeClr>
                </a:solidFill>
              </a:rPr>
              <a:t>Disebut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sebagai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sensor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karena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sensor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ini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menggunakan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gelombang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).</a:t>
            </a: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Gelombang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adalah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gelombang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yang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mempunyai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frekuensi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sangat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tinggi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yaitu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&gt;20.000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Hz. 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47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215867" cy="5367270"/>
          </a:xfrm>
        </p:spPr>
        <p:txBody>
          <a:bodyPr/>
          <a:lstStyle/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tidak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dapat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di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dengar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oleh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telinga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manusia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dapat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didengar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oleh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anjing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kucing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kelelawar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lumba-lumba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nisa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merambat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melalui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zat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padat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cair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gas. </a:t>
            </a:r>
          </a:p>
          <a:p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Reflektivitas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di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permukaan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zat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padat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hampir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sama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dengan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reflektivitas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di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permukaan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zat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cair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Akan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tetapi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gelombang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bunyi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ultrasonik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akan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diserap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oleh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tekstil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dan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</a:rPr>
              <a:t>busa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28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Urutan spektrum gelombang elekrromagnetik yang ben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74" y="685800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332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002487"/>
            <a:ext cx="8534400" cy="1507067"/>
          </a:xfrm>
        </p:spPr>
        <p:txBody>
          <a:bodyPr/>
          <a:lstStyle/>
          <a:p>
            <a:r>
              <a:rPr lang="en-US" dirty="0" smtClean="0"/>
              <a:t>PRINSIP KERJA SENSOR ULTRASONIC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11228746" cy="4156656"/>
          </a:xfrm>
        </p:spPr>
        <p:txBody>
          <a:bodyPr>
            <a:normAutofit/>
          </a:bodyPr>
          <a:lstStyle/>
          <a:p>
            <a:r>
              <a:rPr lang="en-US" sz="2800" dirty="0" err="1"/>
              <a:t>Pada</a:t>
            </a:r>
            <a:r>
              <a:rPr lang="en-US" sz="2800" dirty="0"/>
              <a:t> sensor </a:t>
            </a:r>
            <a:r>
              <a:rPr lang="en-US" sz="2800" dirty="0" err="1"/>
              <a:t>ultrasonik</a:t>
            </a:r>
            <a:r>
              <a:rPr lang="en-US" sz="2800" dirty="0"/>
              <a:t>,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ultrasonik</a:t>
            </a:r>
            <a:r>
              <a:rPr lang="en-US" sz="2800" dirty="0"/>
              <a:t> </a:t>
            </a:r>
            <a:r>
              <a:rPr lang="en-US" sz="2800" dirty="0" err="1"/>
              <a:t>dibangkitkan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yang </a:t>
            </a:r>
            <a:r>
              <a:rPr lang="en-US" sz="2800" dirty="0" err="1"/>
              <a:t>disebut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piezoelektrik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err="1" smtClean="0"/>
              <a:t>Piezoelektrik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menghasilkan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ultrasonik</a:t>
            </a:r>
            <a:r>
              <a:rPr lang="en-US" sz="2800" dirty="0"/>
              <a:t> (</a:t>
            </a:r>
            <a:r>
              <a:rPr lang="en-US" sz="2800" dirty="0" err="1"/>
              <a:t>umumnya</a:t>
            </a:r>
            <a:r>
              <a:rPr lang="en-US" sz="2800" dirty="0"/>
              <a:t> </a:t>
            </a:r>
            <a:r>
              <a:rPr lang="en-US" sz="2800" dirty="0" err="1"/>
              <a:t>berfrekuensi</a:t>
            </a:r>
            <a:r>
              <a:rPr lang="en-US" sz="2800" dirty="0"/>
              <a:t> 40kHz) </a:t>
            </a:r>
            <a:r>
              <a:rPr lang="en-US" sz="2800" dirty="0" err="1"/>
              <a:t>ketika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osilator</a:t>
            </a:r>
            <a:r>
              <a:rPr lang="en-US" sz="2800" dirty="0"/>
              <a:t> </a:t>
            </a:r>
            <a:r>
              <a:rPr lang="en-US" sz="2800" dirty="0" err="1"/>
              <a:t>diterapkan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err="1" smtClean="0"/>
              <a:t>Secara</a:t>
            </a:r>
            <a:r>
              <a:rPr lang="en-US" sz="2800" dirty="0" smtClean="0"/>
              <a:t> </a:t>
            </a:r>
            <a:r>
              <a:rPr lang="en-US" sz="2800" dirty="0" err="1"/>
              <a:t>umum</a:t>
            </a:r>
            <a:r>
              <a:rPr lang="en-US" sz="2800" dirty="0"/>
              <a:t>,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menembakkan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ultrasonik</a:t>
            </a:r>
            <a:r>
              <a:rPr lang="en-US" sz="2800" dirty="0"/>
              <a:t> </a:t>
            </a:r>
            <a:r>
              <a:rPr lang="en-US" sz="2800" dirty="0" err="1"/>
              <a:t>menuju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area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target.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92809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6128713" cy="6172200"/>
          </a:xfrm>
        </p:spPr>
        <p:txBody>
          <a:bodyPr>
            <a:normAutofit/>
          </a:bodyPr>
          <a:lstStyle/>
          <a:p>
            <a:r>
              <a:rPr lang="en-US" sz="2800" dirty="0" err="1"/>
              <a:t>Setelah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menyentuh</a:t>
            </a:r>
            <a:r>
              <a:rPr lang="en-US" sz="2800" dirty="0"/>
              <a:t> </a:t>
            </a:r>
            <a:r>
              <a:rPr lang="en-US" sz="2800" dirty="0" err="1"/>
              <a:t>permukaan</a:t>
            </a:r>
            <a:r>
              <a:rPr lang="en-US" sz="2800" dirty="0"/>
              <a:t> target, </a:t>
            </a:r>
            <a:r>
              <a:rPr lang="en-US" sz="2800" dirty="0" err="1"/>
              <a:t>maka</a:t>
            </a:r>
            <a:r>
              <a:rPr lang="en-US" sz="2800" dirty="0"/>
              <a:t> target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memantulkan</a:t>
            </a:r>
            <a:r>
              <a:rPr lang="en-US" sz="2800" dirty="0"/>
              <a:t> </a:t>
            </a:r>
            <a:r>
              <a:rPr lang="en-US" sz="2800" dirty="0" err="1"/>
              <a:t>kembali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pantulan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target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ditangkap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sensor, </a:t>
            </a:r>
            <a:r>
              <a:rPr lang="en-US" sz="2800" dirty="0" err="1"/>
              <a:t>kemudian</a:t>
            </a:r>
            <a:r>
              <a:rPr lang="en-US" sz="2800" dirty="0"/>
              <a:t> sensor </a:t>
            </a:r>
            <a:r>
              <a:rPr lang="en-US" sz="2800" dirty="0" err="1"/>
              <a:t>menghitung</a:t>
            </a:r>
            <a:r>
              <a:rPr lang="en-US" sz="2800" dirty="0"/>
              <a:t> </a:t>
            </a:r>
            <a:r>
              <a:rPr lang="en-US" sz="2800" dirty="0" err="1"/>
              <a:t>selisih</a:t>
            </a:r>
            <a:r>
              <a:rPr lang="en-US" sz="2800" dirty="0"/>
              <a:t> </a:t>
            </a:r>
            <a:r>
              <a:rPr lang="en-US" sz="2800" dirty="0" err="1"/>
              <a:t>antara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pengiriman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pantul</a:t>
            </a:r>
            <a:r>
              <a:rPr lang="en-US" sz="2800" dirty="0"/>
              <a:t> </a:t>
            </a:r>
            <a:r>
              <a:rPr lang="en-US" sz="2800" dirty="0" err="1"/>
              <a:t>diterima</a:t>
            </a:r>
            <a:r>
              <a:rPr lang="en-US" sz="2800" dirty="0"/>
              <a:t>.</a:t>
            </a:r>
          </a:p>
          <a:p>
            <a:endParaRPr lang="en-US" sz="2400" dirty="0"/>
          </a:p>
        </p:txBody>
      </p:sp>
      <p:pic>
        <p:nvPicPr>
          <p:cNvPr id="2050" name="Picture 2" descr="Gambar Cara Kerja Sensor Ultraso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24" y="904741"/>
            <a:ext cx="5366063" cy="539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4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4212" y="296214"/>
                <a:ext cx="11383292" cy="6233375"/>
              </a:xfrm>
            </p:spPr>
            <p:txBody>
              <a:bodyPr>
                <a:normAutofit/>
              </a:bodyPr>
              <a:lstStyle/>
              <a:p>
                <a:pPr fontAlgn="base"/>
                <a:r>
                  <a:rPr lang="en-US" sz="2400" dirty="0" smtClean="0"/>
                  <a:t>Secara</a:t>
                </a:r>
                <a:r>
                  <a:rPr lang="en-US" sz="2400" dirty="0"/>
                  <a:t> detail, </a:t>
                </a:r>
                <a:r>
                  <a:rPr lang="en-US" sz="2400" dirty="0" err="1"/>
                  <a:t>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kerja</a:t>
                </a:r>
                <a:r>
                  <a:rPr lang="en-US" sz="2400" dirty="0"/>
                  <a:t> sensor </a:t>
                </a:r>
                <a:r>
                  <a:rPr lang="en-US" sz="2400" dirty="0" err="1"/>
                  <a:t>ultrasonik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sebagai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berikut</a:t>
                </a:r>
                <a:r>
                  <a:rPr lang="en-US" sz="2400" dirty="0"/>
                  <a:t>:</a:t>
                </a:r>
                <a:br>
                  <a:rPr lang="en-US" sz="2400" dirty="0"/>
                </a:br>
                <a:endParaRPr lang="en-US" sz="2400" dirty="0"/>
              </a:p>
              <a:p>
                <a:pPr fontAlgn="base"/>
                <a:r>
                  <a:rPr lang="en-US" sz="2400" dirty="0" err="1"/>
                  <a:t>Sinyal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dipancarkan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oleh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pemancar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ultrasonik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tertentu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durasi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waktu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tertentu</a:t>
                </a:r>
                <a:r>
                  <a:rPr lang="en-US" sz="2400" dirty="0"/>
                  <a:t>. </a:t>
                </a:r>
                <a:r>
                  <a:rPr lang="en-US" sz="2400" dirty="0" err="1"/>
                  <a:t>Sinyal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diatas</a:t>
                </a:r>
                <a:r>
                  <a:rPr lang="en-US" sz="2400" dirty="0"/>
                  <a:t> 20kHz.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mengukur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jarak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benda</a:t>
                </a:r>
                <a:r>
                  <a:rPr lang="en-US" sz="2400" dirty="0"/>
                  <a:t> (sensor </a:t>
                </a:r>
                <a:r>
                  <a:rPr lang="en-US" sz="2400" dirty="0" err="1"/>
                  <a:t>jarak</a:t>
                </a:r>
                <a:r>
                  <a:rPr lang="en-US" sz="2400" dirty="0"/>
                  <a:t>),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umum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40kHz.</a:t>
                </a:r>
              </a:p>
              <a:p>
                <a:pPr fontAlgn="base"/>
                <a:r>
                  <a:rPr lang="en-US" sz="2400" dirty="0" err="1"/>
                  <a:t>Sinyal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dipancarkan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merambat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sebagai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gelombang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bunyi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kecepatan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sekitar</a:t>
                </a:r>
                <a:r>
                  <a:rPr lang="en-US" sz="2400" dirty="0"/>
                  <a:t> 340 m/s. </a:t>
                </a:r>
                <a:r>
                  <a:rPr lang="en-US" sz="2400" dirty="0" err="1"/>
                  <a:t>Ketika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menumbuk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suatu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benda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maka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sinyal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dipantulkan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oleh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.</a:t>
                </a:r>
              </a:p>
              <a:p>
                <a:r>
                  <a:rPr lang="en-US" sz="2400" dirty="0" err="1"/>
                  <a:t>Setelah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gelombang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pantulan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sampai</a:t>
                </a:r>
                <a:r>
                  <a:rPr lang="en-US" sz="2400" dirty="0"/>
                  <a:t> di </a:t>
                </a:r>
                <a:r>
                  <a:rPr lang="en-US" sz="2400" dirty="0" err="1"/>
                  <a:t>alat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penerima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maka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sinyal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diproses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jarak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. </a:t>
                </a:r>
                <a:r>
                  <a:rPr lang="en-US" sz="2400" dirty="0" err="1"/>
                  <a:t>Jarak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benda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berdasarkan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rumus</a:t>
                </a:r>
                <a:r>
                  <a:rPr lang="en-US" sz="2400" dirty="0"/>
                  <a:t> 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340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212" y="296214"/>
                <a:ext cx="11383292" cy="6233375"/>
              </a:xfrm>
              <a:blipFill rotWithShape="0">
                <a:blip r:embed="rId2"/>
                <a:stretch>
                  <a:fillRect l="-4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65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301067"/>
            <a:ext cx="8534400" cy="791334"/>
          </a:xfrm>
        </p:spPr>
        <p:txBody>
          <a:bodyPr/>
          <a:lstStyle/>
          <a:p>
            <a:r>
              <a:rPr lang="en-US" dirty="0" smtClean="0"/>
              <a:t>RANGKAIAN SENSOR ULTRASONIK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Piezoelectric</a:t>
            </a:r>
          </a:p>
          <a:p>
            <a:r>
              <a:rPr lang="en-US" dirty="0" smtClean="0"/>
              <a:t>Transmitter</a:t>
            </a:r>
          </a:p>
          <a:p>
            <a:r>
              <a:rPr lang="en-US" dirty="0"/>
              <a:t>R</a:t>
            </a:r>
            <a:r>
              <a:rPr lang="en-US" dirty="0" smtClean="0"/>
              <a:t>eceiver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0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PIEZOELECTRIC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material yang </a:t>
            </a:r>
            <a:r>
              <a:rPr lang="en-US" dirty="0" err="1"/>
              <a:t>memproduksi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dikenai</a:t>
            </a:r>
            <a:r>
              <a:rPr lang="en-US" dirty="0"/>
              <a:t> </a:t>
            </a:r>
            <a:r>
              <a:rPr lang="en-US" dirty="0" err="1"/>
              <a:t>regangan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Sebaliknya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material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regangan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pengukur</a:t>
            </a:r>
            <a:r>
              <a:rPr lang="en-US" dirty="0"/>
              <a:t> </a:t>
            </a:r>
            <a:r>
              <a:rPr lang="en-US" dirty="0" err="1"/>
              <a:t>beroperasi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mode </a:t>
            </a:r>
            <a:r>
              <a:rPr lang="en-US" dirty="0" err="1"/>
              <a:t>pulsa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transmitter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reiceiver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osilatornya</a:t>
            </a:r>
            <a:r>
              <a:rPr lang="en-US" dirty="0"/>
              <a:t> yang </a:t>
            </a:r>
            <a:r>
              <a:rPr lang="en-US" dirty="0" err="1"/>
              <a:t>disesuiakan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transduser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/>
              <a:t>kelebihannya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tranduser</a:t>
            </a:r>
            <a:r>
              <a:rPr lang="en-US" dirty="0"/>
              <a:t> </a:t>
            </a:r>
            <a:r>
              <a:rPr lang="en-US" dirty="0" err="1"/>
              <a:t>piezoelektrik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sensor </a:t>
            </a:r>
            <a:r>
              <a:rPr lang="en-US" dirty="0" err="1"/>
              <a:t>ultrasonik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9470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5705340"/>
            <a:ext cx="8534400" cy="739819"/>
          </a:xfrm>
        </p:spPr>
        <p:txBody>
          <a:bodyPr/>
          <a:lstStyle/>
          <a:p>
            <a:r>
              <a:rPr lang="en-US" dirty="0" smtClean="0"/>
              <a:t>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215867" cy="5019540"/>
          </a:xfrm>
        </p:spPr>
        <p:txBody>
          <a:bodyPr>
            <a:normAutofit/>
          </a:bodyPr>
          <a:lstStyle/>
          <a:p>
            <a:r>
              <a:rPr lang="en-US" sz="2400" dirty="0"/>
              <a:t>Transmitter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yang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pemancar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ultrasonik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(</a:t>
            </a:r>
            <a:r>
              <a:rPr lang="en-US" sz="2400" dirty="0" err="1"/>
              <a:t>misal</a:t>
            </a:r>
            <a:r>
              <a:rPr lang="en-US" sz="2400" dirty="0"/>
              <a:t>, </a:t>
            </a:r>
            <a:r>
              <a:rPr lang="en-US" sz="2400" dirty="0" err="1"/>
              <a:t>sebesar</a:t>
            </a:r>
            <a:r>
              <a:rPr lang="en-US" sz="2400" dirty="0"/>
              <a:t> 40 kHz) yang </a:t>
            </a:r>
            <a:r>
              <a:rPr lang="en-US" sz="2400" dirty="0" err="1"/>
              <a:t>dibangkitkan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osilator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40 KHz, </a:t>
            </a:r>
            <a:r>
              <a:rPr lang="en-US" sz="2400" dirty="0" err="1"/>
              <a:t>harus</a:t>
            </a:r>
            <a:r>
              <a:rPr lang="en-US" sz="2400" dirty="0"/>
              <a:t> di </a:t>
            </a:r>
            <a:r>
              <a:rPr lang="en-US" sz="2400" dirty="0" err="1"/>
              <a:t>buat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rangkaian</a:t>
            </a:r>
            <a:r>
              <a:rPr lang="en-US" sz="2400" dirty="0"/>
              <a:t> </a:t>
            </a:r>
            <a:r>
              <a:rPr lang="en-US" sz="2400" dirty="0" err="1"/>
              <a:t>osilator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keluaran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osilator</a:t>
            </a:r>
            <a:r>
              <a:rPr lang="en-US" sz="2400" dirty="0"/>
              <a:t> </a:t>
            </a:r>
            <a:r>
              <a:rPr lang="en-US" sz="2400" dirty="0" err="1"/>
              <a:t>dilanjutkan</a:t>
            </a:r>
            <a:r>
              <a:rPr lang="en-US" sz="2400" dirty="0"/>
              <a:t> </a:t>
            </a:r>
            <a:r>
              <a:rPr lang="en-US" sz="2400" dirty="0" err="1"/>
              <a:t>menuju</a:t>
            </a:r>
            <a:r>
              <a:rPr lang="en-US" sz="2400" dirty="0"/>
              <a:t> </a:t>
            </a:r>
            <a:r>
              <a:rPr lang="en-US" sz="2400" dirty="0" err="1"/>
              <a:t>penguat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. </a:t>
            </a:r>
            <a:r>
              <a:rPr lang="en-US" sz="2400" dirty="0" err="1"/>
              <a:t>Besarnya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ditentukan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RLC / </a:t>
            </a:r>
            <a:r>
              <a:rPr lang="en-US" sz="2400" dirty="0" err="1"/>
              <a:t>kristal</a:t>
            </a:r>
            <a:r>
              <a:rPr lang="en-US" sz="2400" dirty="0"/>
              <a:t>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disain</a:t>
            </a:r>
            <a:r>
              <a:rPr lang="en-US" sz="2400" dirty="0"/>
              <a:t> </a:t>
            </a:r>
            <a:r>
              <a:rPr lang="en-US" sz="2400" dirty="0" err="1"/>
              <a:t>osilator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Penguat</a:t>
            </a:r>
            <a:r>
              <a:rPr lang="en-US" sz="2400" dirty="0" smtClean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yang </a:t>
            </a:r>
            <a:r>
              <a:rPr lang="en-US" sz="2400" dirty="0" err="1"/>
              <a:t>diumpankan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piezoelektrik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reaksi</a:t>
            </a:r>
            <a:r>
              <a:rPr lang="en-US" sz="2400" dirty="0"/>
              <a:t> </a:t>
            </a:r>
            <a:r>
              <a:rPr lang="en-US" sz="2400" dirty="0" err="1"/>
              <a:t>mekanik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bergetar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memancarkan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osilator</a:t>
            </a:r>
            <a:r>
              <a:rPr lang="en-US" sz="24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5967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6130344"/>
            <a:ext cx="8534400" cy="57239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receiver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125715" cy="4916510"/>
          </a:xfrm>
        </p:spPr>
        <p:txBody>
          <a:bodyPr>
            <a:normAutofit/>
          </a:bodyPr>
          <a:lstStyle/>
          <a:p>
            <a:r>
              <a:rPr lang="en-US" sz="2800" dirty="0"/>
              <a:t>Receiver </a:t>
            </a:r>
            <a:r>
              <a:rPr lang="en-US" sz="2800" dirty="0" err="1"/>
              <a:t>terdiri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transduser</a:t>
            </a:r>
            <a:r>
              <a:rPr lang="en-US" sz="2800" dirty="0"/>
              <a:t> </a:t>
            </a:r>
            <a:r>
              <a:rPr lang="en-US" sz="2800" dirty="0" err="1"/>
              <a:t>ultrasonik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piezoelektrik</a:t>
            </a:r>
            <a:r>
              <a:rPr lang="en-US" sz="2800" dirty="0"/>
              <a:t>, yang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penerima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pantulan</a:t>
            </a:r>
            <a:r>
              <a:rPr lang="en-US" sz="2800" dirty="0"/>
              <a:t> yang </a:t>
            </a:r>
            <a:r>
              <a:rPr lang="en-US" sz="2800" dirty="0" err="1"/>
              <a:t>berasal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transmitter yang </a:t>
            </a:r>
            <a:r>
              <a:rPr lang="en-US" sz="2800" dirty="0" err="1"/>
              <a:t>dikenakan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permukaan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langsung</a:t>
            </a:r>
            <a:r>
              <a:rPr lang="en-US" sz="2800" dirty="0"/>
              <a:t> LOS (Line of Sight) </a:t>
            </a:r>
            <a:r>
              <a:rPr lang="en-US" sz="2800" dirty="0" err="1"/>
              <a:t>dari</a:t>
            </a:r>
            <a:r>
              <a:rPr lang="en-US" sz="2800" dirty="0"/>
              <a:t> transmitter. </a:t>
            </a:r>
            <a:endParaRPr lang="en-US" sz="2800" dirty="0" smtClean="0"/>
          </a:p>
          <a:p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piezoelektrik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reaksi</a:t>
            </a:r>
            <a:r>
              <a:rPr lang="en-US" sz="2800" dirty="0"/>
              <a:t> yang reversible, </a:t>
            </a:r>
            <a:r>
              <a:rPr lang="en-US" sz="2800" dirty="0" err="1"/>
              <a:t>elemen</a:t>
            </a:r>
            <a:r>
              <a:rPr lang="en-US" sz="2800" dirty="0"/>
              <a:t> </a:t>
            </a:r>
            <a:r>
              <a:rPr lang="en-US" sz="2800" dirty="0" err="1"/>
              <a:t>keramik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membangkitkan</a:t>
            </a:r>
            <a:r>
              <a:rPr lang="en-US" sz="2800" dirty="0"/>
              <a:t> </a:t>
            </a:r>
            <a:r>
              <a:rPr lang="en-US" sz="2800" dirty="0" err="1"/>
              <a:t>tegangan</a:t>
            </a:r>
            <a:r>
              <a:rPr lang="en-US" sz="2800" dirty="0"/>
              <a:t> </a:t>
            </a:r>
            <a:r>
              <a:rPr lang="en-US" sz="2800" dirty="0" err="1"/>
              <a:t>listrik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saat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frekuensi</a:t>
            </a:r>
            <a:r>
              <a:rPr lang="en-US" sz="2800" dirty="0"/>
              <a:t> yang </a:t>
            </a:r>
            <a:r>
              <a:rPr lang="en-US" sz="2800" dirty="0" err="1"/>
              <a:t>resonan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menggetarkan</a:t>
            </a:r>
            <a:r>
              <a:rPr lang="en-US" sz="2800" dirty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piezoelektrik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20883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6053071"/>
            <a:ext cx="8534400" cy="5595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Sensor ultrasonic Hc-sr04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196403"/>
            <a:ext cx="11331777" cy="45559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Sensor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sensor </a:t>
            </a:r>
            <a:r>
              <a:rPr lang="en-US" sz="2800" dirty="0" err="1"/>
              <a:t>ultrasonik</a:t>
            </a:r>
            <a:r>
              <a:rPr lang="en-US" sz="2800" dirty="0"/>
              <a:t> </a:t>
            </a:r>
            <a:r>
              <a:rPr lang="en-US" sz="2800" dirty="0" err="1"/>
              <a:t>siap</a:t>
            </a:r>
            <a:r>
              <a:rPr lang="en-US" sz="2800" dirty="0"/>
              <a:t> </a:t>
            </a:r>
            <a:r>
              <a:rPr lang="en-US" sz="2800" dirty="0" err="1"/>
              <a:t>pakai</a:t>
            </a:r>
            <a:r>
              <a:rPr lang="en-US" sz="2800" dirty="0"/>
              <a:t>,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yang </a:t>
            </a:r>
            <a:r>
              <a:rPr lang="en-US" sz="2800" dirty="0" err="1"/>
              <a:t>berfungsi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pengirim</a:t>
            </a:r>
            <a:r>
              <a:rPr lang="en-US" sz="2800" dirty="0"/>
              <a:t>, </a:t>
            </a:r>
            <a:r>
              <a:rPr lang="en-US" sz="2800" dirty="0" err="1"/>
              <a:t>penerima</a:t>
            </a:r>
            <a:r>
              <a:rPr lang="en-US" sz="2800" dirty="0"/>
              <a:t>,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pengontrol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/>
              <a:t>ultrasonik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err="1" smtClean="0"/>
              <a:t>Alat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mengukur</a:t>
            </a:r>
            <a:r>
              <a:rPr lang="en-US" sz="2800" dirty="0"/>
              <a:t> </a:t>
            </a:r>
            <a:r>
              <a:rPr lang="en-US" sz="2800" dirty="0" err="1"/>
              <a:t>jarak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2cm - 4m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akurasi</a:t>
            </a:r>
            <a:r>
              <a:rPr lang="en-US" sz="2800" dirty="0"/>
              <a:t> 3mm. </a:t>
            </a:r>
            <a:endParaRPr lang="en-US" sz="2800" dirty="0" smtClean="0"/>
          </a:p>
          <a:p>
            <a:r>
              <a:rPr lang="en-US" sz="2800" dirty="0" err="1" smtClean="0"/>
              <a:t>Alat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4 pin, pin </a:t>
            </a:r>
            <a:r>
              <a:rPr lang="en-US" sz="2800" dirty="0" err="1"/>
              <a:t>Vcc</a:t>
            </a:r>
            <a:r>
              <a:rPr lang="en-US" sz="2800" dirty="0"/>
              <a:t>, </a:t>
            </a:r>
            <a:r>
              <a:rPr lang="en-US" sz="2800" dirty="0" err="1"/>
              <a:t>Gnd</a:t>
            </a:r>
            <a:r>
              <a:rPr lang="en-US" sz="2800" dirty="0"/>
              <a:t>, Trigger, </a:t>
            </a:r>
            <a:r>
              <a:rPr lang="en-US" sz="2800" dirty="0" err="1"/>
              <a:t>dan</a:t>
            </a:r>
            <a:r>
              <a:rPr lang="en-US" sz="2800" dirty="0"/>
              <a:t> Echo. </a:t>
            </a:r>
            <a:endParaRPr lang="en-US" sz="2800" dirty="0" smtClean="0"/>
          </a:p>
          <a:p>
            <a:r>
              <a:rPr lang="en-US" sz="2800" dirty="0" smtClean="0"/>
              <a:t>Pin </a:t>
            </a:r>
            <a:r>
              <a:rPr lang="en-US" sz="2800" dirty="0" err="1"/>
              <a:t>Vcc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listrik</a:t>
            </a:r>
            <a:r>
              <a:rPr lang="en-US" sz="2800" dirty="0"/>
              <a:t> </a:t>
            </a:r>
            <a:r>
              <a:rPr lang="en-US" sz="2800" dirty="0" err="1"/>
              <a:t>positif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Gnd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ground-</a:t>
            </a:r>
            <a:r>
              <a:rPr lang="en-US" sz="2800" dirty="0" err="1"/>
              <a:t>nya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Pin </a:t>
            </a:r>
            <a:r>
              <a:rPr lang="en-US" sz="2800" dirty="0"/>
              <a:t>Trigger </a:t>
            </a:r>
            <a:r>
              <a:rPr lang="en-US" sz="2800" dirty="0" err="1"/>
              <a:t>untuk</a:t>
            </a:r>
            <a:r>
              <a:rPr lang="en-US" sz="2800" dirty="0"/>
              <a:t> trigger </a:t>
            </a:r>
            <a:r>
              <a:rPr lang="en-US" sz="2800" dirty="0" err="1"/>
              <a:t>keluarnya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sensor </a:t>
            </a:r>
            <a:r>
              <a:rPr lang="en-US" sz="2800" dirty="0" err="1"/>
              <a:t>dan</a:t>
            </a:r>
            <a:r>
              <a:rPr lang="en-US" sz="2800" dirty="0"/>
              <a:t> pin Echo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menangkap</a:t>
            </a:r>
            <a:r>
              <a:rPr lang="en-US" sz="2800" dirty="0"/>
              <a:t> </a:t>
            </a:r>
            <a:r>
              <a:rPr lang="en-US" sz="2800" dirty="0" err="1"/>
              <a:t>sinyal</a:t>
            </a:r>
            <a:r>
              <a:rPr lang="en-US" sz="2800" dirty="0"/>
              <a:t> </a:t>
            </a:r>
            <a:r>
              <a:rPr lang="en-US" sz="2800" dirty="0" err="1"/>
              <a:t>pantul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benda</a:t>
            </a:r>
            <a:r>
              <a:rPr lang="en-US" sz="2800" dirty="0"/>
              <a:t>.</a:t>
            </a:r>
            <a:endParaRPr lang="en-US" sz="2800" dirty="0"/>
          </a:p>
        </p:txBody>
      </p:sp>
      <p:pic>
        <p:nvPicPr>
          <p:cNvPr id="1026" name="Picture 2" descr="https://1.bp.blogspot.com/-6eCfoe1aB3Y/VWmQbn9piyI/AAAAAAAABfg/Zxl6iOBp8_E/s1600/004-5-sensor-ultrasonic-hc-sr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206" y="4584198"/>
            <a:ext cx="3614840" cy="212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883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1215867" cy="2418007"/>
          </a:xfrm>
        </p:spPr>
        <p:txBody>
          <a:bodyPr>
            <a:noAutofit/>
          </a:bodyPr>
          <a:lstStyle/>
          <a:p>
            <a:r>
              <a:rPr lang="en-US" sz="2400" dirty="0"/>
              <a:t>Cara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: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tegangan</a:t>
            </a:r>
            <a:r>
              <a:rPr lang="en-US" sz="2400" dirty="0"/>
              <a:t> </a:t>
            </a:r>
            <a:r>
              <a:rPr lang="en-US" sz="2400" dirty="0" err="1"/>
              <a:t>positif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pin Trigger </a:t>
            </a:r>
            <a:r>
              <a:rPr lang="en-US" sz="2400" dirty="0" err="1"/>
              <a:t>selama</a:t>
            </a:r>
            <a:r>
              <a:rPr lang="en-US" sz="2400" dirty="0"/>
              <a:t> 10uS, </a:t>
            </a:r>
            <a:r>
              <a:rPr lang="en-US" sz="2400" dirty="0" err="1"/>
              <a:t>maka</a:t>
            </a:r>
            <a:r>
              <a:rPr lang="en-US" sz="2400" dirty="0"/>
              <a:t> sensor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mengirimkan</a:t>
            </a:r>
            <a:r>
              <a:rPr lang="en-US" sz="2400" dirty="0"/>
              <a:t> 8 step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ultrasonik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frekuensi</a:t>
            </a:r>
            <a:r>
              <a:rPr lang="en-US" sz="2400" dirty="0"/>
              <a:t> 40kHz. </a:t>
            </a:r>
            <a:r>
              <a:rPr lang="en-US" sz="2400" dirty="0" err="1"/>
              <a:t>Selanjutnya</a:t>
            </a:r>
            <a:r>
              <a:rPr lang="en-US" sz="2400" dirty="0"/>
              <a:t>,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diterima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pin Echo.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yang </a:t>
            </a:r>
            <a:r>
              <a:rPr lang="en-US" sz="2400" dirty="0" err="1"/>
              <a:t>memantulkan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selisih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mengirim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menerima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endParaRPr lang="en-US" sz="2400" dirty="0"/>
          </a:p>
        </p:txBody>
      </p:sp>
      <p:pic>
        <p:nvPicPr>
          <p:cNvPr id="2050" name="Picture 2" descr="Gambar pewaktu pada sensor hc-sr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406" y="3490286"/>
            <a:ext cx="7886964" cy="250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992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0"/>
            <a:ext cx="10662075" cy="3615267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Buatlah</a:t>
            </a:r>
            <a:r>
              <a:rPr lang="en-US" sz="2400" dirty="0" smtClean="0"/>
              <a:t> wiring diagram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mengukur</a:t>
            </a:r>
            <a:r>
              <a:rPr lang="en-US" sz="2400" dirty="0" smtClean="0"/>
              <a:t>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benda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arduino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sensor ultrasonic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software </a:t>
            </a:r>
            <a:r>
              <a:rPr lang="en-US" sz="2400" dirty="0" err="1" smtClean="0"/>
              <a:t>proteus</a:t>
            </a:r>
            <a:endParaRPr lang="en-US" sz="2400" dirty="0" smtClean="0"/>
          </a:p>
          <a:p>
            <a:r>
              <a:rPr lang="en-US" sz="2400" dirty="0" err="1" smtClean="0"/>
              <a:t>Buatlah</a:t>
            </a:r>
            <a:r>
              <a:rPr lang="en-US" sz="2400" dirty="0"/>
              <a:t> </a:t>
            </a:r>
            <a:r>
              <a:rPr lang="en-US" sz="2400" dirty="0" smtClean="0"/>
              <a:t>script program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rangkaian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459375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25</TotalTime>
  <Words>680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Cambria Math</vt:lpstr>
      <vt:lpstr>Century Gothic</vt:lpstr>
      <vt:lpstr>Wingdings 3</vt:lpstr>
      <vt:lpstr>Slice</vt:lpstr>
      <vt:lpstr>SENSOR ULTRASONIC</vt:lpstr>
      <vt:lpstr>PENGERTIAN</vt:lpstr>
      <vt:lpstr>PowerPoint Presentation</vt:lpstr>
      <vt:lpstr>PowerPoint Presentation</vt:lpstr>
      <vt:lpstr>PRINSIP KERJA SENSOR ULTRASONIC</vt:lpstr>
      <vt:lpstr>PowerPoint Presentation</vt:lpstr>
      <vt:lpstr>PowerPoint Presentation</vt:lpstr>
      <vt:lpstr>RANGKAIAN SENSOR ULTRASONIK</vt:lpstr>
      <vt:lpstr>PIEZOELECTRIC</vt:lpstr>
      <vt:lpstr>Transmitter</vt:lpstr>
      <vt:lpstr>receiver</vt:lpstr>
      <vt:lpstr>Sensor ultrasonic Hc-sr04</vt:lpstr>
      <vt:lpstr>PowerPoint Presentation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ULTRASONIC</dc:title>
  <dc:creator>Lenovo</dc:creator>
  <cp:lastModifiedBy>Lenovo</cp:lastModifiedBy>
  <cp:revision>4</cp:revision>
  <dcterms:created xsi:type="dcterms:W3CDTF">2021-09-19T01:29:23Z</dcterms:created>
  <dcterms:modified xsi:type="dcterms:W3CDTF">2021-09-19T02:47:45Z</dcterms:modified>
</cp:coreProperties>
</file>