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2" r:id="rId32"/>
    <p:sldId id="293" r:id="rId33"/>
    <p:sldId id="294" r:id="rId34"/>
    <p:sldId id="295" r:id="rId35"/>
    <p:sldId id="296" r:id="rId36"/>
    <p:sldId id="297" r:id="rId37"/>
    <p:sldId id="298" r:id="rId38"/>
    <p:sldId id="299" r:id="rId39"/>
    <p:sldId id="301" r:id="rId40"/>
    <p:sldId id="302" r:id="rId41"/>
    <p:sldId id="303" r:id="rId42"/>
    <p:sldId id="304" r:id="rId43"/>
    <p:sldId id="305" r:id="rId44"/>
    <p:sldId id="306" r:id="rId45"/>
    <p:sldId id="307" r:id="rId46"/>
    <p:sldId id="308" r:id="rId47"/>
    <p:sldId id="309" r:id="rId48"/>
    <p:sldId id="310" r:id="rId49"/>
    <p:sldId id="311" r:id="rId50"/>
    <p:sldId id="312" r:id="rId51"/>
    <p:sldId id="313" r:id="rId52"/>
    <p:sldId id="314" r:id="rId53"/>
    <p:sldId id="315" r:id="rId54"/>
    <p:sldId id="316" r:id="rId55"/>
    <p:sldId id="317" r:id="rId56"/>
    <p:sldId id="318" r:id="rId57"/>
    <p:sldId id="319" r:id="rId58"/>
    <p:sldId id="320" r:id="rId59"/>
    <p:sldId id="321" r:id="rId60"/>
    <p:sldId id="322" r:id="rId61"/>
    <p:sldId id="323" r:id="rId62"/>
    <p:sldId id="324" r:id="rId63"/>
    <p:sldId id="325" r:id="rId64"/>
    <p:sldId id="326" r:id="rId65"/>
    <p:sldId id="327" r:id="rId66"/>
    <p:sldId id="328" r:id="rId67"/>
    <p:sldId id="329" r:id="rId68"/>
    <p:sldId id="330" r:id="rId69"/>
    <p:sldId id="331" r:id="rId70"/>
    <p:sldId id="332" r:id="rId71"/>
    <p:sldId id="333" r:id="rId72"/>
    <p:sldId id="334" r:id="rId7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1FF9B"/>
    <a:srgbClr val="FFE0A3"/>
    <a:srgbClr val="CC3399"/>
    <a:srgbClr val="70AC2E"/>
    <a:srgbClr val="C19FFF"/>
    <a:srgbClr val="CAB4EA"/>
    <a:srgbClr val="D3B5E9"/>
    <a:srgbClr val="D68B1C"/>
    <a:srgbClr val="D000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07080" y="5261460"/>
            <a:ext cx="7772400" cy="763525"/>
          </a:xfrm>
          <a:effectLst/>
        </p:spPr>
        <p:txBody>
          <a:bodyPr>
            <a:normAutofit/>
          </a:bodyPr>
          <a:lstStyle>
            <a:lvl1pPr algn="r">
              <a:defRPr sz="36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1425" y="4192525"/>
            <a:ext cx="6400800" cy="1068935"/>
          </a:xfrm>
        </p:spPr>
        <p:txBody>
          <a:bodyPr>
            <a:normAutofit/>
          </a:bodyPr>
          <a:lstStyle>
            <a:lvl1pPr marL="0" indent="0" algn="r">
              <a:buNone/>
              <a:defRPr sz="2600">
                <a:solidFill>
                  <a:srgbClr val="0070C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</a:t>
            </a:r>
          </a:p>
          <a:p>
            <a:r>
              <a:rPr lang="en-US" dirty="0" smtClean="0"/>
              <a:t>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985720"/>
            <a:ext cx="8229600" cy="458115"/>
          </a:xfrm>
          <a:effectLst/>
        </p:spPr>
        <p:txBody>
          <a:bodyPr>
            <a:normAutofit/>
          </a:bodyPr>
          <a:lstStyle>
            <a:lvl1pPr algn="r">
              <a:defRPr sz="36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7080" y="1901950"/>
            <a:ext cx="7329840" cy="3970329"/>
          </a:xfrm>
        </p:spPr>
        <p:txBody>
          <a:bodyPr/>
          <a:lstStyle>
            <a:lvl1pPr>
              <a:defRPr sz="2800">
                <a:solidFill>
                  <a:srgbClr val="0070C0"/>
                </a:solidFill>
              </a:defRPr>
            </a:lvl1pPr>
            <a:lvl2pPr>
              <a:defRPr>
                <a:solidFill>
                  <a:srgbClr val="0070C0"/>
                </a:solidFill>
              </a:defRPr>
            </a:lvl2pPr>
            <a:lvl3pPr>
              <a:defRPr>
                <a:solidFill>
                  <a:srgbClr val="0070C0"/>
                </a:solidFill>
              </a:defRPr>
            </a:lvl3pPr>
            <a:lvl4pPr>
              <a:defRPr>
                <a:solidFill>
                  <a:srgbClr val="0070C0"/>
                </a:solidFill>
              </a:defRPr>
            </a:lvl4pPr>
            <a:lvl5pPr>
              <a:defRPr>
                <a:solidFill>
                  <a:srgbClr val="0070C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6014" y="527605"/>
            <a:ext cx="7016195" cy="61082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6015" y="1291130"/>
            <a:ext cx="7016195" cy="4581150"/>
          </a:xfrm>
        </p:spPr>
        <p:txBody>
          <a:bodyPr/>
          <a:lstStyle>
            <a:lvl1pPr>
              <a:defRPr sz="2800">
                <a:solidFill>
                  <a:srgbClr val="0070C0"/>
                </a:solidFill>
              </a:defRPr>
            </a:lvl1pPr>
            <a:lvl2pPr>
              <a:defRPr>
                <a:solidFill>
                  <a:srgbClr val="0070C0"/>
                </a:solidFill>
              </a:defRPr>
            </a:lvl2pPr>
            <a:lvl3pPr>
              <a:defRPr>
                <a:solidFill>
                  <a:srgbClr val="0070C0"/>
                </a:solidFill>
              </a:defRPr>
            </a:lvl3pPr>
            <a:lvl4pPr>
              <a:defRPr>
                <a:solidFill>
                  <a:srgbClr val="0070C0"/>
                </a:solidFill>
              </a:defRPr>
            </a:lvl4pPr>
            <a:lvl5pPr>
              <a:defRPr>
                <a:solidFill>
                  <a:srgbClr val="0070C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8140" y="1291130"/>
            <a:ext cx="8076895" cy="610820"/>
          </a:xfrm>
          <a:effectLst/>
        </p:spPr>
        <p:txBody>
          <a:bodyPr>
            <a:normAutofit/>
          </a:bodyPr>
          <a:lstStyle>
            <a:lvl1pPr algn="r">
              <a:defRPr sz="36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1670" y="1901950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670" y="2531813"/>
            <a:ext cx="4040188" cy="3035058"/>
          </a:xfrm>
        </p:spPr>
        <p:txBody>
          <a:bodyPr/>
          <a:lstStyle>
            <a:lvl1pPr>
              <a:defRPr sz="2400">
                <a:solidFill>
                  <a:srgbClr val="0070C0"/>
                </a:solidFill>
              </a:defRPr>
            </a:lvl1pPr>
            <a:lvl2pPr>
              <a:defRPr sz="2000">
                <a:solidFill>
                  <a:srgbClr val="0070C0"/>
                </a:solidFill>
              </a:defRPr>
            </a:lvl2pPr>
            <a:lvl3pPr>
              <a:defRPr sz="1800">
                <a:solidFill>
                  <a:srgbClr val="0070C0"/>
                </a:solidFill>
              </a:defRPr>
            </a:lvl3pPr>
            <a:lvl4pPr>
              <a:defRPr sz="1600">
                <a:solidFill>
                  <a:srgbClr val="0070C0"/>
                </a:solidFill>
              </a:defRPr>
            </a:lvl4pPr>
            <a:lvl5pPr>
              <a:defRPr sz="1600">
                <a:solidFill>
                  <a:srgbClr val="0070C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1901950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531813"/>
            <a:ext cx="4041775" cy="3035058"/>
          </a:xfrm>
        </p:spPr>
        <p:txBody>
          <a:bodyPr/>
          <a:lstStyle>
            <a:lvl1pPr>
              <a:defRPr sz="2400">
                <a:solidFill>
                  <a:srgbClr val="0070C0"/>
                </a:solidFill>
              </a:defRPr>
            </a:lvl1pPr>
            <a:lvl2pPr>
              <a:defRPr sz="2000">
                <a:solidFill>
                  <a:srgbClr val="0070C0"/>
                </a:solidFill>
              </a:defRPr>
            </a:lvl2pPr>
            <a:lvl3pPr>
              <a:defRPr sz="1800">
                <a:solidFill>
                  <a:srgbClr val="0070C0"/>
                </a:solidFill>
              </a:defRPr>
            </a:lvl3pPr>
            <a:lvl4pPr>
              <a:defRPr sz="1600">
                <a:solidFill>
                  <a:srgbClr val="0070C0"/>
                </a:solidFill>
              </a:defRPr>
            </a:lvl4pPr>
            <a:lvl5pPr>
              <a:defRPr sz="1600">
                <a:solidFill>
                  <a:srgbClr val="0070C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3/19/2019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3/19/2019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endParaRPr lang="en-US" sz="1800" dirty="0">
              <a:solidFill>
                <a:srgbClr val="B85808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PERALATAN </a:t>
            </a:r>
          </a:p>
          <a:p>
            <a:r>
              <a:rPr lang="en-US" dirty="0" smtClean="0"/>
              <a:t>DALAM INDUSTRI ROTI DAN KUE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6000" dirty="0" smtClean="0"/>
              <a:t/>
            </a:r>
            <a:br>
              <a:rPr lang="en-US" sz="6000" dirty="0" smtClean="0"/>
            </a:br>
            <a:r>
              <a:rPr lang="en-US" sz="6000" dirty="0" err="1" smtClean="0"/>
              <a:t>Kayu</a:t>
            </a:r>
            <a:r>
              <a:rPr lang="en-US" sz="6000" dirty="0" smtClean="0"/>
              <a:t> </a:t>
            </a:r>
            <a:br>
              <a:rPr lang="en-US" sz="6000" dirty="0" smtClean="0"/>
            </a:br>
            <a:r>
              <a:rPr lang="en-US" sz="6000" dirty="0" smtClean="0"/>
              <a:t/>
            </a:r>
            <a:br>
              <a:rPr lang="en-US" sz="6000" dirty="0" smtClean="0"/>
            </a:br>
            <a:endParaRPr lang="en-US" sz="6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Chopping boards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salah</a:t>
            </a:r>
            <a:r>
              <a:rPr lang="en-US" dirty="0" smtClean="0"/>
              <a:t> </a:t>
            </a:r>
            <a:r>
              <a:rPr lang="en-US" dirty="0" err="1" smtClean="0"/>
              <a:t>satu</a:t>
            </a:r>
            <a:r>
              <a:rPr lang="en-US" dirty="0" smtClean="0"/>
              <a:t> </a:t>
            </a:r>
            <a:r>
              <a:rPr lang="en-US" dirty="0" err="1" smtClean="0"/>
              <a:t>alat</a:t>
            </a:r>
            <a:r>
              <a:rPr lang="en-US" dirty="0" smtClean="0"/>
              <a:t> yang </a:t>
            </a:r>
            <a:r>
              <a:rPr lang="en-US" dirty="0" err="1" smtClean="0"/>
              <a:t>terbuat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kayu</a:t>
            </a:r>
            <a:r>
              <a:rPr lang="en-US" dirty="0" smtClean="0"/>
              <a:t>, </a:t>
            </a:r>
            <a:r>
              <a:rPr lang="en-US" dirty="0" err="1" smtClean="0"/>
              <a:t>alat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digunakan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melindungi</a:t>
            </a:r>
            <a:r>
              <a:rPr lang="en-US" dirty="0" smtClean="0"/>
              <a:t> </a:t>
            </a:r>
            <a:r>
              <a:rPr lang="en-US" dirty="0" err="1" smtClean="0"/>
              <a:t>ujung</a:t>
            </a:r>
            <a:r>
              <a:rPr lang="en-US" dirty="0" smtClean="0"/>
              <a:t> </a:t>
            </a:r>
            <a:r>
              <a:rPr lang="en-US" dirty="0" err="1" smtClean="0"/>
              <a:t>pisau</a:t>
            </a:r>
            <a:r>
              <a:rPr lang="en-US" dirty="0" smtClean="0"/>
              <a:t> </a:t>
            </a:r>
            <a:r>
              <a:rPr lang="en-US" dirty="0" err="1" smtClean="0"/>
              <a:t>supaya</a:t>
            </a:r>
            <a:r>
              <a:rPr lang="en-US" dirty="0" smtClean="0"/>
              <a:t> </a:t>
            </a:r>
            <a:r>
              <a:rPr lang="en-US" dirty="0" err="1" smtClean="0"/>
              <a:t>jangan</a:t>
            </a:r>
            <a:r>
              <a:rPr lang="en-US" dirty="0" smtClean="0"/>
              <a:t> </a:t>
            </a:r>
            <a:r>
              <a:rPr lang="en-US" dirty="0" err="1" smtClean="0"/>
              <a:t>langsung</a:t>
            </a:r>
            <a:r>
              <a:rPr lang="en-US" dirty="0" smtClean="0"/>
              <a:t> </a:t>
            </a:r>
            <a:r>
              <a:rPr lang="en-US" dirty="0" err="1" smtClean="0"/>
              <a:t>mengenai</a:t>
            </a:r>
            <a:r>
              <a:rPr lang="en-US" dirty="0" smtClean="0"/>
              <a:t> </a:t>
            </a:r>
            <a:r>
              <a:rPr lang="en-US" dirty="0" err="1" smtClean="0"/>
              <a:t>meja</a:t>
            </a:r>
            <a:r>
              <a:rPr lang="en-US" dirty="0" smtClean="0"/>
              <a:t>. </a:t>
            </a:r>
          </a:p>
          <a:p>
            <a:r>
              <a:rPr lang="en-US" dirty="0" err="1" smtClean="0"/>
              <a:t>Banyak</a:t>
            </a:r>
            <a:r>
              <a:rPr lang="en-US" dirty="0" smtClean="0"/>
              <a:t> </a:t>
            </a:r>
            <a:r>
              <a:rPr lang="en-US" dirty="0" err="1" smtClean="0"/>
              <a:t>lagi</a:t>
            </a:r>
            <a:r>
              <a:rPr lang="en-US" dirty="0" smtClean="0"/>
              <a:t> </a:t>
            </a:r>
            <a:r>
              <a:rPr lang="en-US" dirty="0" err="1" smtClean="0"/>
              <a:t>alat-alat</a:t>
            </a:r>
            <a:r>
              <a:rPr lang="en-US" dirty="0" smtClean="0"/>
              <a:t> yang </a:t>
            </a:r>
            <a:r>
              <a:rPr lang="en-US" dirty="0" err="1" smtClean="0"/>
              <a:t>terbuat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kayu</a:t>
            </a:r>
            <a:r>
              <a:rPr lang="en-US" dirty="0" smtClean="0"/>
              <a:t> yang </a:t>
            </a:r>
            <a:r>
              <a:rPr lang="en-US" dirty="0" err="1" smtClean="0"/>
              <a:t>digunakan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dapur</a:t>
            </a:r>
            <a:r>
              <a:rPr lang="en-US" dirty="0" smtClean="0"/>
              <a:t>, </a:t>
            </a:r>
            <a:r>
              <a:rPr lang="en-US" dirty="0" err="1" smtClean="0"/>
              <a:t>sebagai</a:t>
            </a:r>
            <a:r>
              <a:rPr lang="en-US" dirty="0" smtClean="0"/>
              <a:t> </a:t>
            </a:r>
            <a:r>
              <a:rPr lang="en-US" dirty="0" err="1" smtClean="0"/>
              <a:t>contoh</a:t>
            </a:r>
            <a:r>
              <a:rPr lang="en-US" dirty="0" smtClean="0"/>
              <a:t>; rolling pins, </a:t>
            </a:r>
            <a:r>
              <a:rPr lang="en-US" dirty="0" err="1" smtClean="0"/>
              <a:t>sendok</a:t>
            </a:r>
            <a:r>
              <a:rPr lang="en-US" dirty="0" smtClean="0"/>
              <a:t> </a:t>
            </a:r>
            <a:r>
              <a:rPr lang="en-US" dirty="0" err="1" smtClean="0"/>
              <a:t>kayu</a:t>
            </a:r>
            <a:r>
              <a:rPr lang="en-US" dirty="0" smtClean="0"/>
              <a:t>, </a:t>
            </a:r>
            <a:r>
              <a:rPr lang="en-US" dirty="0" err="1" smtClean="0"/>
              <a:t>parut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sebagainya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5400" dirty="0" smtClean="0"/>
              <a:t/>
            </a:r>
            <a:br>
              <a:rPr lang="en-US" sz="5400" dirty="0" smtClean="0"/>
            </a:br>
            <a:r>
              <a:rPr lang="en-US" sz="5400" dirty="0" smtClean="0"/>
              <a:t>Karat </a:t>
            </a:r>
            <a:br>
              <a:rPr lang="en-US" sz="5400" dirty="0" smtClean="0"/>
            </a:br>
            <a:r>
              <a:rPr lang="en-US" sz="5400" dirty="0" smtClean="0"/>
              <a:t/>
            </a:r>
            <a:br>
              <a:rPr lang="en-US" sz="5400" dirty="0" smtClean="0"/>
            </a:b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Selain</a:t>
            </a:r>
            <a:r>
              <a:rPr lang="en-US" dirty="0" smtClean="0"/>
              <a:t> </a:t>
            </a:r>
            <a:r>
              <a:rPr lang="en-US" dirty="0" err="1" smtClean="0"/>
              <a:t>sendok</a:t>
            </a:r>
            <a:r>
              <a:rPr lang="en-US" dirty="0" smtClean="0"/>
              <a:t> </a:t>
            </a:r>
            <a:r>
              <a:rPr lang="en-US" dirty="0" err="1" smtClean="0"/>
              <a:t>karet</a:t>
            </a:r>
            <a:r>
              <a:rPr lang="en-US" dirty="0" smtClean="0"/>
              <a:t>, chopping boards </a:t>
            </a:r>
            <a:r>
              <a:rPr lang="en-US" dirty="0" err="1" smtClean="0"/>
              <a:t>juga</a:t>
            </a:r>
            <a:r>
              <a:rPr lang="en-US" dirty="0" smtClean="0"/>
              <a:t> </a:t>
            </a:r>
            <a:r>
              <a:rPr lang="en-US" dirty="0" err="1" smtClean="0"/>
              <a:t>ada</a:t>
            </a:r>
            <a:r>
              <a:rPr lang="en-US" dirty="0" smtClean="0"/>
              <a:t> yang </a:t>
            </a:r>
            <a:r>
              <a:rPr lang="en-US" dirty="0" err="1" smtClean="0"/>
              <a:t>terbuat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karet</a:t>
            </a:r>
            <a:r>
              <a:rPr lang="en-US" dirty="0" smtClean="0"/>
              <a:t>. </a:t>
            </a:r>
          </a:p>
          <a:p>
            <a:r>
              <a:rPr lang="en-US" dirty="0" err="1" smtClean="0"/>
              <a:t>Keuntungannya</a:t>
            </a:r>
            <a:r>
              <a:rPr lang="en-US" dirty="0" smtClean="0"/>
              <a:t> </a:t>
            </a:r>
            <a:r>
              <a:rPr lang="en-US" dirty="0" err="1" smtClean="0"/>
              <a:t>selain</a:t>
            </a:r>
            <a:r>
              <a:rPr lang="en-US" dirty="0" smtClean="0"/>
              <a:t> </a:t>
            </a:r>
            <a:r>
              <a:rPr lang="en-US" dirty="0" err="1" smtClean="0"/>
              <a:t>terlihat</a:t>
            </a:r>
            <a:r>
              <a:rPr lang="en-US" dirty="0" smtClean="0"/>
              <a:t> </a:t>
            </a:r>
            <a:r>
              <a:rPr lang="en-US" dirty="0" err="1" smtClean="0"/>
              <a:t>lebih</a:t>
            </a:r>
            <a:r>
              <a:rPr lang="en-US" dirty="0" smtClean="0"/>
              <a:t> </a:t>
            </a:r>
            <a:r>
              <a:rPr lang="en-US" dirty="0" err="1" smtClean="0"/>
              <a:t>bersih</a:t>
            </a:r>
            <a:r>
              <a:rPr lang="en-US" dirty="0" smtClean="0"/>
              <a:t>,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mudah</a:t>
            </a:r>
            <a:r>
              <a:rPr lang="en-US" dirty="0" smtClean="0"/>
              <a:t> </a:t>
            </a:r>
            <a:r>
              <a:rPr lang="en-US" dirty="0" err="1" smtClean="0"/>
              <a:t>pecah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menyerap</a:t>
            </a:r>
            <a:r>
              <a:rPr lang="en-US" dirty="0" smtClean="0"/>
              <a:t> </a:t>
            </a:r>
            <a:r>
              <a:rPr lang="en-US" dirty="0" err="1" smtClean="0"/>
              <a:t>bau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PERALATAN DALAM BAKERY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sz="3500" dirty="0" smtClean="0">
                <a:solidFill>
                  <a:srgbClr val="FF0000"/>
                </a:solidFill>
              </a:rPr>
              <a:t>1. Bain Marie </a:t>
            </a:r>
            <a:r>
              <a:rPr lang="en-US" sz="3600" dirty="0" smtClean="0"/>
              <a:t>(</a:t>
            </a:r>
            <a:r>
              <a:rPr lang="en-US" sz="3600" dirty="0" err="1" smtClean="0"/>
              <a:t>panci</a:t>
            </a:r>
            <a:r>
              <a:rPr lang="en-US" sz="3600" dirty="0" smtClean="0"/>
              <a:t> </a:t>
            </a:r>
            <a:r>
              <a:rPr lang="en-US" sz="3600" dirty="0" err="1" smtClean="0"/>
              <a:t>tim</a:t>
            </a:r>
            <a:r>
              <a:rPr lang="en-US" sz="3600" dirty="0" smtClean="0"/>
              <a:t>)</a:t>
            </a:r>
            <a:r>
              <a:rPr lang="en-US" sz="3500" dirty="0" smtClean="0">
                <a:solidFill>
                  <a:srgbClr val="FF0000"/>
                </a:solidFill>
              </a:rPr>
              <a:t>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menggunakan</a:t>
            </a:r>
            <a:r>
              <a:rPr lang="en-US" dirty="0" smtClean="0"/>
              <a:t> </a:t>
            </a:r>
            <a:r>
              <a:rPr lang="en-US" dirty="0" err="1" smtClean="0"/>
              <a:t>alat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hal</a:t>
            </a:r>
            <a:r>
              <a:rPr lang="en-US" dirty="0" smtClean="0"/>
              <a:t> yang </a:t>
            </a:r>
            <a:r>
              <a:rPr lang="en-US" dirty="0" err="1" smtClean="0"/>
              <a:t>pokok</a:t>
            </a:r>
            <a:r>
              <a:rPr lang="en-US" dirty="0" smtClean="0"/>
              <a:t> yang </a:t>
            </a:r>
            <a:r>
              <a:rPr lang="en-US" dirty="0" err="1" smtClean="0"/>
              <a:t>perlu</a:t>
            </a:r>
            <a:r>
              <a:rPr lang="en-US" dirty="0" smtClean="0"/>
              <a:t> </a:t>
            </a:r>
            <a:r>
              <a:rPr lang="en-US" dirty="0" err="1" smtClean="0"/>
              <a:t>kita</a:t>
            </a:r>
            <a:r>
              <a:rPr lang="en-US" dirty="0" smtClean="0"/>
              <a:t> </a:t>
            </a:r>
            <a:r>
              <a:rPr lang="en-US" dirty="0" err="1" smtClean="0"/>
              <a:t>lakukan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melihat</a:t>
            </a:r>
            <a:r>
              <a:rPr lang="en-US" dirty="0" smtClean="0"/>
              <a:t> </a:t>
            </a:r>
            <a:r>
              <a:rPr lang="en-US" dirty="0" err="1" smtClean="0"/>
              <a:t>apakah</a:t>
            </a:r>
            <a:r>
              <a:rPr lang="en-US" dirty="0" smtClean="0"/>
              <a:t> </a:t>
            </a:r>
            <a:r>
              <a:rPr lang="en-US" dirty="0" err="1" smtClean="0"/>
              <a:t>panci</a:t>
            </a:r>
            <a:r>
              <a:rPr lang="en-US" dirty="0" smtClean="0"/>
              <a:t> </a:t>
            </a:r>
            <a:r>
              <a:rPr lang="en-US" dirty="0" err="1" smtClean="0"/>
              <a:t>itu</a:t>
            </a:r>
            <a:r>
              <a:rPr lang="en-US" dirty="0" smtClean="0"/>
              <a:t> </a:t>
            </a:r>
            <a:r>
              <a:rPr lang="en-US" dirty="0" err="1" smtClean="0"/>
              <a:t>bisa</a:t>
            </a:r>
            <a:r>
              <a:rPr lang="en-US" dirty="0" smtClean="0"/>
              <a:t> </a:t>
            </a:r>
            <a:r>
              <a:rPr lang="en-US" dirty="0" err="1" smtClean="0"/>
              <a:t>digunakan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pembakaran</a:t>
            </a:r>
            <a:r>
              <a:rPr lang="en-US" dirty="0" smtClean="0"/>
              <a:t> </a:t>
            </a:r>
            <a:r>
              <a:rPr lang="en-US" dirty="0" err="1" smtClean="0"/>
              <a:t>kering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waktu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digunakan</a:t>
            </a:r>
            <a:r>
              <a:rPr lang="en-US" dirty="0" smtClean="0"/>
              <a:t>, The Bain Marie (</a:t>
            </a:r>
            <a:r>
              <a:rPr lang="en-US" dirty="0" err="1" smtClean="0"/>
              <a:t>panci</a:t>
            </a:r>
            <a:r>
              <a:rPr lang="en-US" dirty="0" smtClean="0"/>
              <a:t> </a:t>
            </a:r>
            <a:r>
              <a:rPr lang="en-US" dirty="0" err="1" smtClean="0"/>
              <a:t>tim</a:t>
            </a:r>
            <a:r>
              <a:rPr lang="en-US" dirty="0" smtClean="0"/>
              <a:t>) </a:t>
            </a:r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keadaan</a:t>
            </a:r>
            <a:r>
              <a:rPr lang="en-US" dirty="0" smtClean="0"/>
              <a:t> </a:t>
            </a:r>
            <a:r>
              <a:rPr lang="en-US" dirty="0" err="1" smtClean="0"/>
              <a:t>kosong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bersih</a:t>
            </a:r>
            <a:r>
              <a:rPr lang="en-US" dirty="0" smtClean="0"/>
              <a:t> </a:t>
            </a:r>
            <a:r>
              <a:rPr lang="en-US" dirty="0" err="1" smtClean="0"/>
              <a:t>bagian</a:t>
            </a:r>
            <a:r>
              <a:rPr lang="en-US" dirty="0" smtClean="0"/>
              <a:t> </a:t>
            </a:r>
            <a:r>
              <a:rPr lang="en-US" dirty="0" err="1" smtClean="0"/>
              <a:t>luar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. </a:t>
            </a:r>
            <a:r>
              <a:rPr lang="en-US" dirty="0" err="1" smtClean="0"/>
              <a:t>Panci</a:t>
            </a:r>
            <a:r>
              <a:rPr lang="en-US" dirty="0" smtClean="0"/>
              <a:t> </a:t>
            </a:r>
            <a:r>
              <a:rPr lang="en-US" dirty="0" err="1" smtClean="0"/>
              <a:t>itu</a:t>
            </a:r>
            <a:r>
              <a:rPr lang="en-US" dirty="0" smtClean="0"/>
              <a:t> </a:t>
            </a:r>
            <a:r>
              <a:rPr lang="en-US" dirty="0" err="1" smtClean="0"/>
              <a:t>dicuci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air </a:t>
            </a:r>
            <a:r>
              <a:rPr lang="en-US" dirty="0" err="1" smtClean="0"/>
              <a:t>detergen</a:t>
            </a:r>
            <a:r>
              <a:rPr lang="en-US" dirty="0" smtClean="0"/>
              <a:t> </a:t>
            </a:r>
            <a:r>
              <a:rPr lang="en-US" dirty="0" err="1" smtClean="0"/>
              <a:t>panas</a:t>
            </a:r>
            <a:r>
              <a:rPr lang="en-US" dirty="0" smtClean="0"/>
              <a:t>, </a:t>
            </a:r>
            <a:r>
              <a:rPr lang="en-US" dirty="0" err="1" smtClean="0"/>
              <a:t>kemudian</a:t>
            </a:r>
            <a:r>
              <a:rPr lang="en-US" dirty="0" smtClean="0"/>
              <a:t> </a:t>
            </a:r>
            <a:r>
              <a:rPr lang="en-US" dirty="0" err="1" smtClean="0"/>
              <a:t>dibilas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dikeringkan</a:t>
            </a:r>
            <a:r>
              <a:rPr lang="en-US" dirty="0" smtClean="0"/>
              <a:t>. 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228600"/>
            <a:ext cx="2514600" cy="16954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sz="4200" dirty="0" smtClean="0">
                <a:solidFill>
                  <a:srgbClr val="FF0000"/>
                </a:solidFill>
              </a:rPr>
              <a:t>2. Baking Sheets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err="1" smtClean="0"/>
              <a:t>Alat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terbuat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alumunium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baja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smtClean="0"/>
              <a:t>The Baking Sheets </a:t>
            </a:r>
            <a:r>
              <a:rPr lang="en-US" dirty="0" err="1" smtClean="0"/>
              <a:t>terbuat</a:t>
            </a:r>
            <a:r>
              <a:rPr lang="en-US" dirty="0" smtClean="0"/>
              <a:t> </a:t>
            </a:r>
            <a:r>
              <a:rPr lang="en-US" dirty="0" err="1" smtClean="0"/>
              <a:t>logam</a:t>
            </a:r>
            <a:r>
              <a:rPr lang="en-US" dirty="0" smtClean="0"/>
              <a:t> </a:t>
            </a:r>
            <a:r>
              <a:rPr lang="en-US" dirty="0" err="1" smtClean="0"/>
              <a:t>jenis</a:t>
            </a:r>
            <a:r>
              <a:rPr lang="en-US" dirty="0" smtClean="0"/>
              <a:t> </a:t>
            </a:r>
            <a:r>
              <a:rPr lang="en-US" dirty="0" err="1" smtClean="0"/>
              <a:t>apapun</a:t>
            </a:r>
            <a:r>
              <a:rPr lang="en-US" dirty="0" smtClean="0"/>
              <a:t>, yang </a:t>
            </a:r>
            <a:r>
              <a:rPr lang="en-US" dirty="0" err="1" smtClean="0"/>
              <a:t>penting</a:t>
            </a:r>
            <a:r>
              <a:rPr lang="en-US" dirty="0" smtClean="0"/>
              <a:t> </a:t>
            </a:r>
            <a:r>
              <a:rPr lang="en-US" dirty="0" err="1" smtClean="0"/>
              <a:t>yakinlah</a:t>
            </a:r>
            <a:r>
              <a:rPr lang="en-US" dirty="0" smtClean="0"/>
              <a:t> </a:t>
            </a:r>
            <a:r>
              <a:rPr lang="en-US" dirty="0" err="1" smtClean="0"/>
              <a:t>bahwa</a:t>
            </a:r>
            <a:r>
              <a:rPr lang="en-US" dirty="0" smtClean="0"/>
              <a:t> </a:t>
            </a:r>
            <a:r>
              <a:rPr lang="en-US" dirty="0" err="1" smtClean="0"/>
              <a:t>sudut-sudutnya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keadaan</a:t>
            </a:r>
            <a:r>
              <a:rPr lang="en-US" dirty="0" smtClean="0"/>
              <a:t> </a:t>
            </a:r>
            <a:r>
              <a:rPr lang="en-US" dirty="0" err="1" smtClean="0"/>
              <a:t>baik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bersih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err="1" smtClean="0"/>
              <a:t>Jika</a:t>
            </a:r>
            <a:r>
              <a:rPr lang="en-US" dirty="0" smtClean="0"/>
              <a:t> </a:t>
            </a:r>
            <a:r>
              <a:rPr lang="en-US" dirty="0" err="1" smtClean="0"/>
              <a:t>makan</a:t>
            </a:r>
            <a:r>
              <a:rPr lang="en-US" dirty="0" smtClean="0"/>
              <a:t> </a:t>
            </a:r>
            <a:r>
              <a:rPr lang="en-US" dirty="0" err="1" smtClean="0"/>
              <a:t>dituang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dibakar</a:t>
            </a:r>
            <a:r>
              <a:rPr lang="en-US" dirty="0" smtClean="0"/>
              <a:t>, </a:t>
            </a:r>
            <a:r>
              <a:rPr lang="en-US" dirty="0" err="1" smtClean="0"/>
              <a:t>maka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permukaan</a:t>
            </a:r>
            <a:r>
              <a:rPr lang="en-US" dirty="0" smtClean="0"/>
              <a:t> </a:t>
            </a:r>
            <a:r>
              <a:rPr lang="en-US" dirty="0" err="1" smtClean="0"/>
              <a:t>kaleng</a:t>
            </a:r>
            <a:r>
              <a:rPr lang="en-US" dirty="0" smtClean="0"/>
              <a:t> </a:t>
            </a:r>
            <a:r>
              <a:rPr lang="en-US" dirty="0" err="1" smtClean="0"/>
              <a:t>meninggalkan</a:t>
            </a:r>
            <a:r>
              <a:rPr lang="en-US" dirty="0" smtClean="0"/>
              <a:t> </a:t>
            </a:r>
            <a:r>
              <a:rPr lang="en-US" dirty="0" err="1" smtClean="0"/>
              <a:t>noda</a:t>
            </a:r>
            <a:r>
              <a:rPr lang="en-US" dirty="0" smtClean="0"/>
              <a:t> yang </a:t>
            </a:r>
            <a:r>
              <a:rPr lang="en-US" dirty="0" err="1" smtClean="0"/>
              <a:t>sulit</a:t>
            </a:r>
            <a:r>
              <a:rPr lang="en-US" dirty="0" smtClean="0"/>
              <a:t> </a:t>
            </a:r>
            <a:r>
              <a:rPr lang="en-US" dirty="0" err="1" smtClean="0"/>
              <a:t>dihilangkan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err="1" smtClean="0"/>
              <a:t>Ketika</a:t>
            </a:r>
            <a:r>
              <a:rPr lang="en-US" dirty="0" smtClean="0"/>
              <a:t> </a:t>
            </a:r>
            <a:r>
              <a:rPr lang="en-US" dirty="0" err="1" smtClean="0"/>
              <a:t>kaleng-kaleng</a:t>
            </a:r>
            <a:r>
              <a:rPr lang="en-US" dirty="0" smtClean="0"/>
              <a:t> </a:t>
            </a:r>
            <a:r>
              <a:rPr lang="en-US" dirty="0" err="1" smtClean="0"/>
              <a:t>pembakaran</a:t>
            </a:r>
            <a:r>
              <a:rPr lang="en-US" dirty="0" smtClean="0"/>
              <a:t> </a:t>
            </a:r>
            <a:r>
              <a:rPr lang="en-US" dirty="0" err="1" smtClean="0"/>
              <a:t>bersih</a:t>
            </a:r>
            <a:r>
              <a:rPr lang="en-US" dirty="0" smtClean="0"/>
              <a:t>, </a:t>
            </a:r>
            <a:r>
              <a:rPr lang="en-US" dirty="0" err="1" smtClean="0"/>
              <a:t>perhatikan</a:t>
            </a:r>
            <a:r>
              <a:rPr lang="en-US" dirty="0" smtClean="0"/>
              <a:t> </a:t>
            </a:r>
            <a:r>
              <a:rPr lang="en-US" dirty="0" err="1" smtClean="0"/>
              <a:t>pusat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sudut-sudut</a:t>
            </a:r>
            <a:r>
              <a:rPr lang="en-US" dirty="0" smtClean="0"/>
              <a:t> </a:t>
            </a:r>
            <a:r>
              <a:rPr lang="en-US" dirty="0" err="1" smtClean="0"/>
              <a:t>kaleng</a:t>
            </a:r>
            <a:r>
              <a:rPr lang="en-US" dirty="0" smtClean="0"/>
              <a:t> </a:t>
            </a:r>
            <a:r>
              <a:rPr lang="en-US" dirty="0" err="1" smtClean="0"/>
              <a:t>itu</a:t>
            </a:r>
            <a:r>
              <a:rPr lang="en-US" dirty="0" smtClean="0"/>
              <a:t>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bersih</a:t>
            </a:r>
            <a:r>
              <a:rPr lang="en-US" dirty="0" smtClean="0"/>
              <a:t> </a:t>
            </a:r>
            <a:r>
              <a:rPr lang="en-US" dirty="0" err="1" smtClean="0"/>
              <a:t>sendiri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381000"/>
            <a:ext cx="2381250" cy="15430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sz="4300" dirty="0" smtClean="0">
                <a:solidFill>
                  <a:srgbClr val="FF0000"/>
                </a:solidFill>
              </a:rPr>
              <a:t>3. Brushes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err="1" smtClean="0"/>
              <a:t>Sikat-sikat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membutuhkan</a:t>
            </a:r>
            <a:r>
              <a:rPr lang="en-US" dirty="0" smtClean="0"/>
              <a:t> </a:t>
            </a:r>
            <a:r>
              <a:rPr lang="en-US" dirty="0" err="1" smtClean="0"/>
              <a:t>pencucian</a:t>
            </a:r>
            <a:r>
              <a:rPr lang="en-US" dirty="0" smtClean="0"/>
              <a:t> yang </a:t>
            </a:r>
            <a:r>
              <a:rPr lang="en-US" dirty="0" err="1" smtClean="0"/>
              <a:t>teratur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kering</a:t>
            </a:r>
            <a:r>
              <a:rPr lang="en-US" dirty="0" smtClean="0"/>
              <a:t> </a:t>
            </a:r>
            <a:r>
              <a:rPr lang="en-US" dirty="0" err="1" smtClean="0"/>
              <a:t>sama</a:t>
            </a:r>
            <a:r>
              <a:rPr lang="en-US" dirty="0" smtClean="0"/>
              <a:t> </a:t>
            </a:r>
            <a:r>
              <a:rPr lang="en-US" dirty="0" err="1" smtClean="0"/>
              <a:t>sekali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err="1" smtClean="0"/>
              <a:t>Jika</a:t>
            </a:r>
            <a:r>
              <a:rPr lang="en-US" dirty="0" smtClean="0"/>
              <a:t> </a:t>
            </a:r>
            <a:r>
              <a:rPr lang="en-US" dirty="0" err="1" smtClean="0"/>
              <a:t>ada</a:t>
            </a:r>
            <a:r>
              <a:rPr lang="en-US" dirty="0" smtClean="0"/>
              <a:t> </a:t>
            </a:r>
            <a:r>
              <a:rPr lang="en-US" dirty="0" err="1" smtClean="0"/>
              <a:t>makanan</a:t>
            </a:r>
            <a:r>
              <a:rPr lang="en-US" dirty="0" smtClean="0"/>
              <a:t> yang </a:t>
            </a:r>
            <a:r>
              <a:rPr lang="en-US" dirty="0" err="1" smtClean="0"/>
              <a:t>melekat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bulu-bulu</a:t>
            </a:r>
            <a:r>
              <a:rPr lang="en-US" dirty="0" smtClean="0"/>
              <a:t> </a:t>
            </a:r>
            <a:r>
              <a:rPr lang="en-US" dirty="0" err="1" smtClean="0"/>
              <a:t>sikat</a:t>
            </a:r>
            <a:r>
              <a:rPr lang="en-US" dirty="0" smtClean="0"/>
              <a:t> </a:t>
            </a:r>
            <a:r>
              <a:rPr lang="en-US" dirty="0" err="1" smtClean="0"/>
              <a:t>maka</a:t>
            </a:r>
            <a:r>
              <a:rPr lang="en-US" dirty="0" smtClean="0"/>
              <a:t>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mengurangi</a:t>
            </a:r>
            <a:r>
              <a:rPr lang="en-US" dirty="0" smtClean="0"/>
              <a:t> </a:t>
            </a:r>
            <a:r>
              <a:rPr lang="en-US" dirty="0" err="1" smtClean="0"/>
              <a:t>efisiensi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sikat-sikat</a:t>
            </a:r>
            <a:r>
              <a:rPr lang="en-US" dirty="0" smtClean="0"/>
              <a:t> </a:t>
            </a:r>
            <a:r>
              <a:rPr lang="en-US" dirty="0" err="1" smtClean="0"/>
              <a:t>tersebut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err="1" smtClean="0"/>
              <a:t>Umumnya</a:t>
            </a:r>
            <a:r>
              <a:rPr lang="en-US" dirty="0" smtClean="0"/>
              <a:t> </a:t>
            </a:r>
            <a:r>
              <a:rPr lang="en-US" dirty="0" err="1" smtClean="0"/>
              <a:t>jika</a:t>
            </a:r>
            <a:r>
              <a:rPr lang="en-US" dirty="0" smtClean="0"/>
              <a:t> </a:t>
            </a:r>
            <a:r>
              <a:rPr lang="en-US" dirty="0" err="1" smtClean="0"/>
              <a:t>papan</a:t>
            </a:r>
            <a:r>
              <a:rPr lang="en-US" dirty="0" smtClean="0"/>
              <a:t> </a:t>
            </a:r>
            <a:r>
              <a:rPr lang="en-US" dirty="0" err="1" smtClean="0"/>
              <a:t>sikat</a:t>
            </a:r>
            <a:r>
              <a:rPr lang="en-US" dirty="0" smtClean="0"/>
              <a:t> </a:t>
            </a:r>
            <a:r>
              <a:rPr lang="en-US" dirty="0" err="1" smtClean="0"/>
              <a:t>digunakan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menyikat</a:t>
            </a:r>
            <a:r>
              <a:rPr lang="en-US" dirty="0" smtClean="0"/>
              <a:t> </a:t>
            </a:r>
            <a:r>
              <a:rPr lang="en-US" dirty="0" err="1" smtClean="0"/>
              <a:t>seperti</a:t>
            </a:r>
            <a:r>
              <a:rPr lang="en-US" dirty="0" smtClean="0"/>
              <a:t> </a:t>
            </a:r>
            <a:r>
              <a:rPr lang="en-US" dirty="0" err="1" smtClean="0"/>
              <a:t>tepung</a:t>
            </a:r>
            <a:r>
              <a:rPr lang="en-US" dirty="0" smtClean="0"/>
              <a:t>, </a:t>
            </a:r>
            <a:r>
              <a:rPr lang="en-US" dirty="0" err="1" smtClean="0"/>
              <a:t>ketika</a:t>
            </a:r>
            <a:r>
              <a:rPr lang="en-US" dirty="0" smtClean="0"/>
              <a:t> </a:t>
            </a:r>
            <a:r>
              <a:rPr lang="en-US" dirty="0" err="1" smtClean="0"/>
              <a:t>basah</a:t>
            </a:r>
            <a:r>
              <a:rPr lang="en-US" dirty="0" smtClean="0"/>
              <a:t> </a:t>
            </a:r>
            <a:r>
              <a:rPr lang="en-US" dirty="0" err="1" smtClean="0"/>
              <a:t>maka</a:t>
            </a:r>
            <a:r>
              <a:rPr lang="en-US" dirty="0" smtClean="0"/>
              <a:t> </a:t>
            </a:r>
            <a:r>
              <a:rPr lang="en-US" dirty="0" err="1" smtClean="0"/>
              <a:t>ketika</a:t>
            </a:r>
            <a:r>
              <a:rPr lang="en-US" dirty="0" smtClean="0"/>
              <a:t> </a:t>
            </a:r>
            <a:r>
              <a:rPr lang="en-US" dirty="0" err="1" smtClean="0"/>
              <a:t>tepung</a:t>
            </a:r>
            <a:r>
              <a:rPr lang="en-US" dirty="0" smtClean="0"/>
              <a:t> yang </a:t>
            </a:r>
            <a:r>
              <a:rPr lang="en-US" dirty="0" err="1" smtClean="0"/>
              <a:t>berbentuk</a:t>
            </a:r>
            <a:r>
              <a:rPr lang="en-US" dirty="0" smtClean="0"/>
              <a:t> pasta </a:t>
            </a:r>
            <a:r>
              <a:rPr lang="en-US" dirty="0" err="1" smtClean="0"/>
              <a:t>itu</a:t>
            </a:r>
            <a:r>
              <a:rPr lang="en-US" dirty="0" smtClean="0"/>
              <a:t> mongering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melekat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bulu-bulu</a:t>
            </a:r>
            <a:r>
              <a:rPr lang="en-US" dirty="0" smtClean="0"/>
              <a:t> </a:t>
            </a:r>
            <a:r>
              <a:rPr lang="en-US" dirty="0" err="1" smtClean="0"/>
              <a:t>sikat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81000"/>
            <a:ext cx="2600325" cy="14763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sz="3900" dirty="0" smtClean="0">
                <a:solidFill>
                  <a:srgbClr val="FF0000"/>
                </a:solidFill>
              </a:rPr>
              <a:t>4. Cake Machines and Attachment </a:t>
            </a:r>
          </a:p>
          <a:p>
            <a:pPr>
              <a:buNone/>
            </a:pPr>
            <a:r>
              <a:rPr lang="en-US" dirty="0" err="1" smtClean="0"/>
              <a:t>Alat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tetap</a:t>
            </a:r>
            <a:r>
              <a:rPr lang="en-US" dirty="0" smtClean="0"/>
              <a:t> </a:t>
            </a:r>
            <a:r>
              <a:rPr lang="en-US" dirty="0" err="1" smtClean="0"/>
              <a:t>berfaedah</a:t>
            </a:r>
            <a:r>
              <a:rPr lang="en-US" dirty="0" smtClean="0"/>
              <a:t> </a:t>
            </a:r>
            <a:r>
              <a:rPr lang="en-US" dirty="0" err="1" smtClean="0"/>
              <a:t>jika</a:t>
            </a:r>
            <a:r>
              <a:rPr lang="en-US" dirty="0" smtClean="0"/>
              <a:t> </a:t>
            </a:r>
            <a:r>
              <a:rPr lang="en-US" dirty="0" err="1" smtClean="0"/>
              <a:t>dilumasi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minyak</a:t>
            </a:r>
            <a:r>
              <a:rPr lang="en-US" dirty="0" smtClean="0"/>
              <a:t> yang </a:t>
            </a:r>
            <a:r>
              <a:rPr lang="en-US" dirty="0" err="1" smtClean="0"/>
              <a:t>menjamin</a:t>
            </a:r>
            <a:r>
              <a:rPr lang="en-US" dirty="0" smtClean="0"/>
              <a:t> </a:t>
            </a:r>
            <a:r>
              <a:rPr lang="en-US" dirty="0" err="1" smtClean="0"/>
              <a:t>bebas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kerusakan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err="1" smtClean="0"/>
              <a:t>Salah</a:t>
            </a:r>
            <a:r>
              <a:rPr lang="en-US" dirty="0" smtClean="0"/>
              <a:t> </a:t>
            </a:r>
            <a:r>
              <a:rPr lang="en-US" dirty="0" err="1" smtClean="0"/>
              <a:t>satu</a:t>
            </a:r>
            <a:r>
              <a:rPr lang="en-US" dirty="0" smtClean="0"/>
              <a:t> </a:t>
            </a:r>
            <a:r>
              <a:rPr lang="en-US" dirty="0" err="1" smtClean="0"/>
              <a:t>kesalahan</a:t>
            </a:r>
            <a:r>
              <a:rPr lang="en-US" dirty="0" smtClean="0"/>
              <a:t> yang </a:t>
            </a:r>
            <a:r>
              <a:rPr lang="en-US" dirty="0" err="1" smtClean="0"/>
              <a:t>merugikan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mesin-mesin</a:t>
            </a:r>
            <a:r>
              <a:rPr lang="en-US" dirty="0" smtClean="0"/>
              <a:t> yang </a:t>
            </a:r>
            <a:r>
              <a:rPr lang="en-US" dirty="0" err="1" smtClean="0"/>
              <a:t>bocor</a:t>
            </a:r>
            <a:r>
              <a:rPr lang="en-US" dirty="0" smtClean="0"/>
              <a:t> </a:t>
            </a:r>
            <a:r>
              <a:rPr lang="en-US" dirty="0" err="1" smtClean="0"/>
              <a:t>sehingga</a:t>
            </a:r>
            <a:r>
              <a:rPr lang="en-US" dirty="0" smtClean="0"/>
              <a:t> </a:t>
            </a:r>
            <a:r>
              <a:rPr lang="en-US" dirty="0" err="1" smtClean="0"/>
              <a:t>minyak</a:t>
            </a:r>
            <a:r>
              <a:rPr lang="en-US" dirty="0" smtClean="0"/>
              <a:t> </a:t>
            </a:r>
            <a:r>
              <a:rPr lang="en-US" dirty="0" err="1" smtClean="0"/>
              <a:t>cenderung</a:t>
            </a:r>
            <a:r>
              <a:rPr lang="en-US" dirty="0" smtClean="0"/>
              <a:t> </a:t>
            </a:r>
            <a:r>
              <a:rPr lang="en-US" dirty="0" err="1" smtClean="0"/>
              <a:t>menetes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tercampur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err="1" smtClean="0"/>
              <a:t>Jika</a:t>
            </a:r>
            <a:r>
              <a:rPr lang="en-US" dirty="0" smtClean="0"/>
              <a:t> </a:t>
            </a:r>
            <a:r>
              <a:rPr lang="en-US" dirty="0" err="1" smtClean="0"/>
              <a:t>hal</a:t>
            </a:r>
            <a:r>
              <a:rPr lang="en-US" dirty="0" smtClean="0"/>
              <a:t> </a:t>
            </a:r>
            <a:r>
              <a:rPr lang="en-US" dirty="0" err="1" smtClean="0"/>
              <a:t>itu</a:t>
            </a:r>
            <a:r>
              <a:rPr lang="en-US" dirty="0" smtClean="0"/>
              <a:t> </a:t>
            </a:r>
            <a:r>
              <a:rPr lang="en-US" dirty="0" err="1" smtClean="0"/>
              <a:t>terjadi</a:t>
            </a:r>
            <a:r>
              <a:rPr lang="en-US" dirty="0" smtClean="0"/>
              <a:t> </a:t>
            </a:r>
            <a:r>
              <a:rPr lang="en-US" dirty="0" err="1" smtClean="0"/>
              <a:t>ketika</a:t>
            </a:r>
            <a:r>
              <a:rPr lang="en-US" dirty="0" smtClean="0"/>
              <a:t> sponge </a:t>
            </a:r>
            <a:r>
              <a:rPr lang="en-US" dirty="0" err="1" smtClean="0"/>
              <a:t>dan</a:t>
            </a:r>
            <a:r>
              <a:rPr lang="en-US" dirty="0" smtClean="0"/>
              <a:t> meringues </a:t>
            </a:r>
            <a:r>
              <a:rPr lang="en-US" dirty="0" err="1" smtClean="0"/>
              <a:t>sedang</a:t>
            </a:r>
            <a:r>
              <a:rPr lang="en-US" dirty="0" smtClean="0"/>
              <a:t> </a:t>
            </a:r>
            <a:r>
              <a:rPr lang="en-US" dirty="0" err="1" smtClean="0"/>
              <a:t>mengembang</a:t>
            </a:r>
            <a:r>
              <a:rPr lang="en-US" dirty="0" smtClean="0"/>
              <a:t>, </a:t>
            </a:r>
            <a:r>
              <a:rPr lang="en-US" dirty="0" err="1" smtClean="0"/>
              <a:t>maka</a:t>
            </a:r>
            <a:r>
              <a:rPr lang="en-US" dirty="0" smtClean="0"/>
              <a:t>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menjadi</a:t>
            </a:r>
            <a:r>
              <a:rPr lang="en-US" dirty="0" smtClean="0"/>
              <a:t> </a:t>
            </a:r>
            <a:r>
              <a:rPr lang="en-US" dirty="0" err="1" smtClean="0"/>
              <a:t>runtuh</a:t>
            </a:r>
            <a:r>
              <a:rPr lang="en-US" dirty="0" smtClean="0"/>
              <a:t> (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mengembang</a:t>
            </a:r>
            <a:r>
              <a:rPr lang="en-US" dirty="0" smtClean="0"/>
              <a:t>).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0"/>
            <a:ext cx="1362075" cy="17430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dirty="0" err="1" smtClean="0"/>
              <a:t>Membersihkan</a:t>
            </a:r>
            <a:r>
              <a:rPr lang="en-US" dirty="0" smtClean="0"/>
              <a:t> </a:t>
            </a:r>
            <a:r>
              <a:rPr lang="en-US" dirty="0" err="1" smtClean="0"/>
              <a:t>bagian-bagian</a:t>
            </a:r>
            <a:r>
              <a:rPr lang="en-US" dirty="0" smtClean="0"/>
              <a:t> </a:t>
            </a:r>
            <a:r>
              <a:rPr lang="en-US" dirty="0" err="1" smtClean="0"/>
              <a:t>mesin</a:t>
            </a:r>
            <a:r>
              <a:rPr lang="en-US" dirty="0" smtClean="0"/>
              <a:t> </a:t>
            </a:r>
            <a:r>
              <a:rPr lang="en-US" dirty="0" err="1" smtClean="0"/>
              <a:t>sesudah</a:t>
            </a:r>
            <a:r>
              <a:rPr lang="en-US" dirty="0" smtClean="0"/>
              <a:t> </a:t>
            </a:r>
            <a:r>
              <a:rPr lang="en-US" dirty="0" err="1" smtClean="0"/>
              <a:t>digunakan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dilakukan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biasa</a:t>
            </a:r>
            <a:r>
              <a:rPr lang="en-US" dirty="0" smtClean="0"/>
              <a:t>, </a:t>
            </a:r>
            <a:r>
              <a:rPr lang="en-US" dirty="0" err="1" smtClean="0"/>
              <a:t>tetapi</a:t>
            </a:r>
            <a:r>
              <a:rPr lang="en-US" dirty="0" smtClean="0"/>
              <a:t> </a:t>
            </a:r>
            <a:r>
              <a:rPr lang="en-US" dirty="0" err="1" smtClean="0"/>
              <a:t>bagian-bagian</a:t>
            </a:r>
            <a:r>
              <a:rPr lang="en-US" dirty="0" smtClean="0"/>
              <a:t> yang </a:t>
            </a:r>
            <a:r>
              <a:rPr lang="en-US" dirty="0" err="1" smtClean="0"/>
              <a:t>bergerak</a:t>
            </a:r>
            <a:r>
              <a:rPr lang="en-US" dirty="0" smtClean="0"/>
              <a:t> </a:t>
            </a:r>
            <a:r>
              <a:rPr lang="en-US" dirty="0" err="1" smtClean="0"/>
              <a:t>seperti</a:t>
            </a:r>
            <a:r>
              <a:rPr lang="en-US" dirty="0" smtClean="0"/>
              <a:t> </a:t>
            </a:r>
            <a:r>
              <a:rPr lang="en-US" dirty="0" err="1" smtClean="0"/>
              <a:t>bilah</a:t>
            </a:r>
            <a:r>
              <a:rPr lang="en-US" dirty="0" smtClean="0"/>
              <a:t> </a:t>
            </a:r>
            <a:r>
              <a:rPr lang="en-US" dirty="0" err="1" smtClean="0"/>
              <a:t>pisau</a:t>
            </a:r>
            <a:r>
              <a:rPr lang="en-US" dirty="0" smtClean="0"/>
              <a:t> yang </a:t>
            </a:r>
            <a:r>
              <a:rPr lang="en-US" dirty="0" err="1" smtClean="0"/>
              <a:t>terdapat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mesin</a:t>
            </a:r>
            <a:r>
              <a:rPr lang="en-US" dirty="0" smtClean="0"/>
              <a:t> </a:t>
            </a:r>
            <a:r>
              <a:rPr lang="en-US" dirty="0" err="1" smtClean="0"/>
              <a:t>pencincang</a:t>
            </a:r>
            <a:r>
              <a:rPr lang="en-US" dirty="0" smtClean="0"/>
              <a:t> </a:t>
            </a:r>
            <a:r>
              <a:rPr lang="en-US" dirty="0" err="1" smtClean="0"/>
              <a:t>daging</a:t>
            </a:r>
            <a:r>
              <a:rPr lang="en-US" dirty="0" smtClean="0"/>
              <a:t> </a:t>
            </a:r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dibersihkan</a:t>
            </a:r>
            <a:r>
              <a:rPr lang="en-US" dirty="0" smtClean="0"/>
              <a:t> </a:t>
            </a:r>
            <a:r>
              <a:rPr lang="en-US" dirty="0" err="1" smtClean="0"/>
              <a:t>sampai</a:t>
            </a:r>
            <a:r>
              <a:rPr lang="en-US" dirty="0" smtClean="0"/>
              <a:t> </a:t>
            </a:r>
            <a:r>
              <a:rPr lang="en-US" dirty="0" err="1" smtClean="0"/>
              <a:t>kering</a:t>
            </a:r>
            <a:r>
              <a:rPr lang="en-US" dirty="0" smtClean="0"/>
              <a:t> </a:t>
            </a:r>
            <a:r>
              <a:rPr lang="en-US" dirty="0" err="1" smtClean="0"/>
              <a:t>sekali</a:t>
            </a:r>
            <a:r>
              <a:rPr lang="en-US" dirty="0" smtClean="0"/>
              <a:t> (</a:t>
            </a:r>
            <a:r>
              <a:rPr lang="en-US" dirty="0" err="1" smtClean="0"/>
              <a:t>sempurna</a:t>
            </a:r>
            <a:r>
              <a:rPr lang="en-US" dirty="0" smtClean="0"/>
              <a:t>), </a:t>
            </a:r>
            <a:r>
              <a:rPr lang="en-US" dirty="0" err="1" smtClean="0"/>
              <a:t>hal</a:t>
            </a:r>
            <a:r>
              <a:rPr lang="en-US" dirty="0" smtClean="0"/>
              <a:t> </a:t>
            </a:r>
            <a:r>
              <a:rPr lang="en-US" dirty="0" err="1" smtClean="0"/>
              <a:t>itu</a:t>
            </a:r>
            <a:r>
              <a:rPr lang="en-US" dirty="0" smtClean="0"/>
              <a:t> </a:t>
            </a:r>
            <a:r>
              <a:rPr lang="en-US" dirty="0" err="1" smtClean="0"/>
              <a:t>sangat</a:t>
            </a:r>
            <a:r>
              <a:rPr lang="en-US" dirty="0" smtClean="0"/>
              <a:t> </a:t>
            </a:r>
            <a:r>
              <a:rPr lang="en-US" dirty="0" err="1" smtClean="0"/>
              <a:t>penting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mencegah</a:t>
            </a:r>
            <a:r>
              <a:rPr lang="en-US" dirty="0" smtClean="0"/>
              <a:t> </a:t>
            </a:r>
            <a:r>
              <a:rPr lang="en-US" dirty="0" err="1" smtClean="0"/>
              <a:t>timbulnya</a:t>
            </a:r>
            <a:r>
              <a:rPr lang="en-US" dirty="0" smtClean="0"/>
              <a:t> karat. </a:t>
            </a:r>
          </a:p>
          <a:p>
            <a:pPr>
              <a:buNone/>
            </a:pPr>
            <a:r>
              <a:rPr lang="en-US" dirty="0" err="1" smtClean="0"/>
              <a:t>Bekas</a:t>
            </a:r>
            <a:r>
              <a:rPr lang="en-US" dirty="0" smtClean="0"/>
              <a:t> </a:t>
            </a:r>
            <a:r>
              <a:rPr lang="en-US" dirty="0" err="1" smtClean="0"/>
              <a:t>campuran</a:t>
            </a:r>
            <a:r>
              <a:rPr lang="en-US" dirty="0" smtClean="0"/>
              <a:t> </a:t>
            </a:r>
            <a:r>
              <a:rPr lang="en-US" dirty="0" err="1" smtClean="0"/>
              <a:t>minyak</a:t>
            </a:r>
            <a:r>
              <a:rPr lang="en-US" dirty="0" smtClean="0"/>
              <a:t> </a:t>
            </a:r>
            <a:r>
              <a:rPr lang="en-US" dirty="0" err="1" smtClean="0"/>
              <a:t>tadi</a:t>
            </a:r>
            <a:r>
              <a:rPr lang="en-US" dirty="0" smtClean="0"/>
              <a:t> </a:t>
            </a:r>
            <a:r>
              <a:rPr lang="en-US" dirty="0" err="1" smtClean="0"/>
              <a:t>tertinggal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pegangan</a:t>
            </a:r>
            <a:r>
              <a:rPr lang="en-US" dirty="0" smtClean="0"/>
              <a:t> </a:t>
            </a:r>
            <a:r>
              <a:rPr lang="en-US" dirty="0" err="1" smtClean="0"/>
              <a:t>mesin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bagian</a:t>
            </a:r>
            <a:r>
              <a:rPr lang="en-US" dirty="0" smtClean="0"/>
              <a:t> </a:t>
            </a:r>
            <a:r>
              <a:rPr lang="en-US" dirty="0" err="1" smtClean="0"/>
              <a:t>lainnya</a:t>
            </a:r>
            <a:r>
              <a:rPr lang="en-US" dirty="0" smtClean="0"/>
              <a:t>, </a:t>
            </a:r>
            <a:r>
              <a:rPr lang="en-US" dirty="0" err="1" smtClean="0"/>
              <a:t>sehingga</a:t>
            </a:r>
            <a:r>
              <a:rPr lang="en-US" dirty="0" smtClean="0"/>
              <a:t> </a:t>
            </a:r>
            <a:r>
              <a:rPr lang="en-US" dirty="0" err="1" smtClean="0"/>
              <a:t>minyak</a:t>
            </a:r>
            <a:r>
              <a:rPr lang="en-US" dirty="0" smtClean="0"/>
              <a:t> </a:t>
            </a:r>
            <a:r>
              <a:rPr lang="en-US" dirty="0" err="1" smtClean="0"/>
              <a:t>tadi</a:t>
            </a:r>
            <a:r>
              <a:rPr lang="en-US" dirty="0" smtClean="0"/>
              <a:t> </a:t>
            </a:r>
            <a:r>
              <a:rPr lang="en-US" dirty="0" err="1" smtClean="0"/>
              <a:t>tertinggal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pegangan</a:t>
            </a:r>
            <a:r>
              <a:rPr lang="en-US" dirty="0" smtClean="0"/>
              <a:t> </a:t>
            </a:r>
            <a:r>
              <a:rPr lang="en-US" dirty="0" err="1" smtClean="0"/>
              <a:t>mesin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bagian</a:t>
            </a:r>
            <a:r>
              <a:rPr lang="en-US" dirty="0" smtClean="0"/>
              <a:t> </a:t>
            </a:r>
            <a:r>
              <a:rPr lang="en-US" dirty="0" err="1" smtClean="0"/>
              <a:t>lainnya</a:t>
            </a:r>
            <a:r>
              <a:rPr lang="en-US" dirty="0" smtClean="0"/>
              <a:t>, </a:t>
            </a:r>
            <a:r>
              <a:rPr lang="en-US" dirty="0" err="1" smtClean="0"/>
              <a:t>sehingga</a:t>
            </a:r>
            <a:r>
              <a:rPr lang="en-US" dirty="0" smtClean="0"/>
              <a:t> </a:t>
            </a:r>
            <a:r>
              <a:rPr lang="en-US" dirty="0" err="1" smtClean="0"/>
              <a:t>mesin</a:t>
            </a:r>
            <a:r>
              <a:rPr lang="en-US" dirty="0" smtClean="0"/>
              <a:t> </a:t>
            </a:r>
            <a:r>
              <a:rPr lang="en-US" dirty="0" err="1" smtClean="0"/>
              <a:t>menjadi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higienis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pula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mencemarkan</a:t>
            </a:r>
            <a:r>
              <a:rPr lang="en-US" dirty="0" smtClean="0"/>
              <a:t> </a:t>
            </a:r>
            <a:r>
              <a:rPr lang="en-US" dirty="0" err="1" smtClean="0"/>
              <a:t>campuran</a:t>
            </a:r>
            <a:r>
              <a:rPr lang="en-US" dirty="0" smtClean="0"/>
              <a:t>/</a:t>
            </a:r>
            <a:r>
              <a:rPr lang="en-US" dirty="0" err="1" smtClean="0"/>
              <a:t>bagian</a:t>
            </a:r>
            <a:r>
              <a:rPr lang="en-US" dirty="0" smtClean="0"/>
              <a:t> yang lain. </a:t>
            </a:r>
          </a:p>
          <a:p>
            <a:pPr>
              <a:buNone/>
            </a:pPr>
            <a:r>
              <a:rPr lang="en-US" dirty="0" smtClean="0"/>
              <a:t>Hal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penting</a:t>
            </a:r>
            <a:r>
              <a:rPr lang="en-US" dirty="0" smtClean="0"/>
              <a:t> agar </a:t>
            </a:r>
            <a:r>
              <a:rPr lang="en-US" dirty="0" err="1" smtClean="0"/>
              <a:t>alat</a:t>
            </a:r>
            <a:r>
              <a:rPr lang="en-US" dirty="0" smtClean="0"/>
              <a:t> </a:t>
            </a:r>
            <a:r>
              <a:rPr lang="en-US" dirty="0" err="1" smtClean="0"/>
              <a:t>pengaduk</a:t>
            </a:r>
            <a:r>
              <a:rPr lang="en-US" dirty="0" smtClean="0"/>
              <a:t> (mixer)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terlalu</a:t>
            </a:r>
            <a:r>
              <a:rPr lang="en-US" dirty="0" smtClean="0"/>
              <a:t> </a:t>
            </a:r>
            <a:r>
              <a:rPr lang="en-US" dirty="0" err="1" smtClean="0"/>
              <a:t>banyak</a:t>
            </a:r>
            <a:r>
              <a:rPr lang="en-US" dirty="0" smtClean="0"/>
              <a:t> </a:t>
            </a:r>
            <a:r>
              <a:rPr lang="en-US" dirty="0" err="1" smtClean="0"/>
              <a:t>dibebani</a:t>
            </a:r>
            <a:r>
              <a:rPr lang="en-US" dirty="0" smtClean="0"/>
              <a:t> </a:t>
            </a:r>
            <a:r>
              <a:rPr lang="en-US" dirty="0" err="1" smtClean="0"/>
              <a:t>adonan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waktu</a:t>
            </a:r>
            <a:r>
              <a:rPr lang="en-US" dirty="0" smtClean="0"/>
              <a:t> </a:t>
            </a:r>
            <a:r>
              <a:rPr lang="en-US" dirty="0" err="1" smtClean="0"/>
              <a:t>mencampur</a:t>
            </a:r>
            <a:r>
              <a:rPr lang="en-US" dirty="0" smtClean="0"/>
              <a:t> </a:t>
            </a:r>
            <a:r>
              <a:rPr lang="en-US" dirty="0" err="1" smtClean="0"/>
              <a:t>adonan</a:t>
            </a:r>
            <a:r>
              <a:rPr lang="en-US" dirty="0" smtClean="0"/>
              <a:t> </a:t>
            </a:r>
            <a:r>
              <a:rPr lang="en-US" dirty="0" err="1" smtClean="0"/>
              <a:t>keras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lembek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err="1" smtClean="0"/>
              <a:t>Jika</a:t>
            </a:r>
            <a:r>
              <a:rPr lang="en-US" dirty="0" smtClean="0"/>
              <a:t> </a:t>
            </a:r>
            <a:r>
              <a:rPr lang="en-US" dirty="0" err="1" smtClean="0"/>
              <a:t>kita</a:t>
            </a:r>
            <a:r>
              <a:rPr lang="en-US" dirty="0" smtClean="0"/>
              <a:t> </a:t>
            </a:r>
            <a:r>
              <a:rPr lang="en-US" dirty="0" err="1" smtClean="0"/>
              <a:t>merasa</a:t>
            </a:r>
            <a:r>
              <a:rPr lang="en-US" dirty="0" smtClean="0"/>
              <a:t> </a:t>
            </a:r>
            <a:r>
              <a:rPr lang="en-US" dirty="0" err="1" smtClean="0"/>
              <a:t>ragu-ragu</a:t>
            </a:r>
            <a:r>
              <a:rPr lang="en-US" dirty="0" smtClean="0"/>
              <a:t>, </a:t>
            </a:r>
            <a:r>
              <a:rPr lang="en-US" dirty="0" err="1" smtClean="0"/>
              <a:t>lebih</a:t>
            </a:r>
            <a:r>
              <a:rPr lang="en-US" dirty="0" smtClean="0"/>
              <a:t> </a:t>
            </a:r>
            <a:r>
              <a:rPr lang="en-US" dirty="0" err="1" smtClean="0"/>
              <a:t>baik</a:t>
            </a:r>
            <a:r>
              <a:rPr lang="en-US" dirty="0" smtClean="0"/>
              <a:t> </a:t>
            </a:r>
            <a:r>
              <a:rPr lang="en-US" dirty="0" err="1" smtClean="0"/>
              <a:t>adonan</a:t>
            </a:r>
            <a:r>
              <a:rPr lang="en-US" dirty="0" smtClean="0"/>
              <a:t> </a:t>
            </a:r>
            <a:r>
              <a:rPr lang="en-US" dirty="0" err="1" smtClean="0"/>
              <a:t>dicampur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menggunakan</a:t>
            </a:r>
            <a:r>
              <a:rPr lang="en-US" dirty="0" smtClean="0"/>
              <a:t> </a:t>
            </a:r>
            <a:r>
              <a:rPr lang="en-US" dirty="0" err="1" smtClean="0"/>
              <a:t>tangan</a:t>
            </a:r>
            <a:r>
              <a:rPr lang="en-US" dirty="0" smtClean="0"/>
              <a:t>, </a:t>
            </a:r>
            <a:r>
              <a:rPr lang="en-US" dirty="0" err="1" smtClean="0"/>
              <a:t>sehingga</a:t>
            </a:r>
            <a:r>
              <a:rPr lang="en-US" dirty="0" smtClean="0"/>
              <a:t> </a:t>
            </a:r>
            <a:r>
              <a:rPr lang="en-US" dirty="0" err="1" smtClean="0"/>
              <a:t>hasil</a:t>
            </a:r>
            <a:r>
              <a:rPr lang="en-US" dirty="0" smtClean="0"/>
              <a:t> </a:t>
            </a:r>
            <a:r>
              <a:rPr lang="en-US" dirty="0" err="1" smtClean="0"/>
              <a:t>lebih</a:t>
            </a:r>
            <a:r>
              <a:rPr lang="en-US" dirty="0" smtClean="0"/>
              <a:t> </a:t>
            </a:r>
            <a:r>
              <a:rPr lang="en-US" dirty="0" err="1" smtClean="0"/>
              <a:t>baik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Mangkuk</a:t>
            </a:r>
            <a:r>
              <a:rPr lang="en-US" dirty="0" smtClean="0"/>
              <a:t>, </a:t>
            </a:r>
            <a:r>
              <a:rPr lang="en-US" dirty="0" err="1" smtClean="0"/>
              <a:t>pengaduk</a:t>
            </a:r>
            <a:r>
              <a:rPr lang="en-US" dirty="0" smtClean="0"/>
              <a:t> </a:t>
            </a:r>
            <a:r>
              <a:rPr lang="en-US" dirty="0" err="1" smtClean="0"/>
              <a:t>telur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alat</a:t>
            </a:r>
            <a:r>
              <a:rPr lang="en-US" dirty="0" smtClean="0"/>
              <a:t> </a:t>
            </a:r>
            <a:r>
              <a:rPr lang="en-US" dirty="0" err="1" smtClean="0"/>
              <a:t>pemukul</a:t>
            </a:r>
            <a:r>
              <a:rPr lang="en-US" dirty="0" smtClean="0"/>
              <a:t>, </a:t>
            </a:r>
            <a:r>
              <a:rPr lang="en-US" dirty="0" err="1" smtClean="0"/>
              <a:t>dsb</a:t>
            </a:r>
            <a:r>
              <a:rPr lang="en-US" dirty="0" smtClean="0"/>
              <a:t>. </a:t>
            </a:r>
          </a:p>
          <a:p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selalu</a:t>
            </a:r>
            <a:r>
              <a:rPr lang="en-US" dirty="0" smtClean="0"/>
              <a:t> </a:t>
            </a:r>
            <a:r>
              <a:rPr lang="en-US" dirty="0" err="1" smtClean="0"/>
              <a:t>dicuci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menggunakan</a:t>
            </a:r>
            <a:r>
              <a:rPr lang="en-US" dirty="0" smtClean="0"/>
              <a:t> air yang </a:t>
            </a:r>
            <a:r>
              <a:rPr lang="en-US" dirty="0" err="1" smtClean="0"/>
              <a:t>sangat</a:t>
            </a:r>
            <a:r>
              <a:rPr lang="en-US" dirty="0" smtClean="0"/>
              <a:t> </a:t>
            </a:r>
            <a:r>
              <a:rPr lang="en-US" dirty="0" err="1" smtClean="0"/>
              <a:t>panas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membuang</a:t>
            </a:r>
            <a:r>
              <a:rPr lang="en-US" dirty="0" smtClean="0"/>
              <a:t> </a:t>
            </a:r>
            <a:r>
              <a:rPr lang="en-US" dirty="0" err="1" smtClean="0"/>
              <a:t>sisa-sisa</a:t>
            </a:r>
            <a:r>
              <a:rPr lang="en-US" dirty="0" smtClean="0"/>
              <a:t>/ </a:t>
            </a:r>
            <a:r>
              <a:rPr lang="en-US" dirty="0" err="1" smtClean="0"/>
              <a:t>bekas</a:t>
            </a:r>
            <a:r>
              <a:rPr lang="en-US" dirty="0" smtClean="0"/>
              <a:t> </a:t>
            </a:r>
            <a:r>
              <a:rPr lang="en-US" dirty="0" err="1" smtClean="0"/>
              <a:t>lemak</a:t>
            </a:r>
            <a:r>
              <a:rPr lang="en-US" dirty="0" smtClean="0"/>
              <a:t> yang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mempengaruhi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waktu</a:t>
            </a:r>
            <a:r>
              <a:rPr lang="en-US" dirty="0" smtClean="0"/>
              <a:t> </a:t>
            </a:r>
            <a:r>
              <a:rPr lang="en-US" dirty="0" err="1" smtClean="0"/>
              <a:t>mencampur</a:t>
            </a:r>
            <a:r>
              <a:rPr lang="en-US" dirty="0" smtClean="0"/>
              <a:t> sponge </a:t>
            </a:r>
            <a:r>
              <a:rPr lang="en-US" dirty="0" err="1" smtClean="0"/>
              <a:t>dan</a:t>
            </a:r>
            <a:r>
              <a:rPr lang="en-US" dirty="0" smtClean="0"/>
              <a:t> meringues (</a:t>
            </a:r>
            <a:r>
              <a:rPr lang="en-US" dirty="0" err="1" smtClean="0"/>
              <a:t>tidak</a:t>
            </a:r>
            <a:r>
              <a:rPr lang="en-US" dirty="0" smtClean="0"/>
              <a:t> bias </a:t>
            </a:r>
            <a:r>
              <a:rPr lang="en-US" dirty="0" err="1" smtClean="0"/>
              <a:t>mengembang</a:t>
            </a:r>
            <a:r>
              <a:rPr lang="en-US" dirty="0" smtClean="0"/>
              <a:t>)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sz="4600" dirty="0" smtClean="0">
                <a:solidFill>
                  <a:srgbClr val="FF0000"/>
                </a:solidFill>
              </a:rPr>
              <a:t>5. Chopping Board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err="1" smtClean="0"/>
              <a:t>Alat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banyak</a:t>
            </a:r>
            <a:r>
              <a:rPr lang="en-US" dirty="0" smtClean="0"/>
              <a:t> </a:t>
            </a:r>
            <a:r>
              <a:rPr lang="en-US" dirty="0" err="1" smtClean="0"/>
              <a:t>sekali</a:t>
            </a:r>
            <a:r>
              <a:rPr lang="en-US" dirty="0" smtClean="0"/>
              <a:t> </a:t>
            </a:r>
            <a:r>
              <a:rPr lang="en-US" dirty="0" err="1" smtClean="0"/>
              <a:t>digunakan</a:t>
            </a:r>
            <a:r>
              <a:rPr lang="en-US" dirty="0" smtClean="0"/>
              <a:t> </a:t>
            </a:r>
            <a:r>
              <a:rPr lang="en-US" dirty="0" err="1" smtClean="0"/>
              <a:t>oleh</a:t>
            </a:r>
            <a:r>
              <a:rPr lang="en-US" dirty="0" smtClean="0"/>
              <a:t> </a:t>
            </a:r>
            <a:r>
              <a:rPr lang="en-US" dirty="0" err="1" smtClean="0"/>
              <a:t>seorang</a:t>
            </a:r>
            <a:r>
              <a:rPr lang="en-US" dirty="0" smtClean="0"/>
              <a:t> </a:t>
            </a:r>
            <a:r>
              <a:rPr lang="en-US" dirty="0" err="1" smtClean="0"/>
              <a:t>patissier</a:t>
            </a:r>
            <a:r>
              <a:rPr lang="en-US" dirty="0" smtClean="0"/>
              <a:t> (</a:t>
            </a:r>
            <a:r>
              <a:rPr lang="en-US" dirty="0" err="1" smtClean="0"/>
              <a:t>juru</a:t>
            </a:r>
            <a:r>
              <a:rPr lang="en-US" dirty="0" smtClean="0"/>
              <a:t> </a:t>
            </a:r>
            <a:r>
              <a:rPr lang="en-US" dirty="0" err="1" smtClean="0"/>
              <a:t>masak</a:t>
            </a:r>
            <a:r>
              <a:rPr lang="en-US" dirty="0" smtClean="0"/>
              <a:t>) agar </a:t>
            </a:r>
            <a:r>
              <a:rPr lang="en-US" dirty="0" err="1" smtClean="0"/>
              <a:t>selalu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kondisi</a:t>
            </a:r>
            <a:r>
              <a:rPr lang="en-US" dirty="0" smtClean="0"/>
              <a:t> yang </a:t>
            </a:r>
            <a:r>
              <a:rPr lang="en-US" dirty="0" err="1" smtClean="0"/>
              <a:t>baik</a:t>
            </a:r>
            <a:r>
              <a:rPr lang="en-US" dirty="0" smtClean="0"/>
              <a:t>, </a:t>
            </a:r>
            <a:r>
              <a:rPr lang="en-US" dirty="0" err="1" smtClean="0"/>
              <a:t>maka</a:t>
            </a:r>
            <a:r>
              <a:rPr lang="en-US" dirty="0" smtClean="0"/>
              <a:t> </a:t>
            </a:r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dicuci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dikeringkan</a:t>
            </a:r>
            <a:r>
              <a:rPr lang="en-US" dirty="0" smtClean="0"/>
              <a:t> </a:t>
            </a:r>
            <a:r>
              <a:rPr lang="en-US" dirty="0" err="1" smtClean="0"/>
              <a:t>secara</a:t>
            </a:r>
            <a:r>
              <a:rPr lang="en-US" dirty="0" smtClean="0"/>
              <a:t> </a:t>
            </a:r>
            <a:r>
              <a:rPr lang="en-US" dirty="0" err="1" smtClean="0"/>
              <a:t>teratur</a:t>
            </a:r>
            <a:r>
              <a:rPr lang="en-US" dirty="0" smtClean="0"/>
              <a:t>, </a:t>
            </a:r>
            <a:r>
              <a:rPr lang="en-US" dirty="0" err="1" smtClean="0"/>
              <a:t>lalu</a:t>
            </a:r>
            <a:r>
              <a:rPr lang="en-US" dirty="0" smtClean="0"/>
              <a:t> </a:t>
            </a:r>
            <a:r>
              <a:rPr lang="en-US" dirty="0" err="1" smtClean="0"/>
              <a:t>disimpan</a:t>
            </a:r>
            <a:r>
              <a:rPr lang="en-US" dirty="0" smtClean="0"/>
              <a:t> </a:t>
            </a:r>
            <a:r>
              <a:rPr lang="en-US" dirty="0" err="1" smtClean="0"/>
              <a:t>ditempat</a:t>
            </a:r>
            <a:r>
              <a:rPr lang="en-US" dirty="0" smtClean="0"/>
              <a:t> yang </a:t>
            </a:r>
            <a:r>
              <a:rPr lang="en-US" dirty="0" err="1" smtClean="0"/>
              <a:t>relatif</a:t>
            </a:r>
            <a:r>
              <a:rPr lang="en-US" dirty="0" smtClean="0"/>
              <a:t> </a:t>
            </a:r>
            <a:r>
              <a:rPr lang="en-US" dirty="0" err="1" smtClean="0"/>
              <a:t>dingin</a:t>
            </a:r>
            <a:r>
              <a:rPr lang="en-US" dirty="0" smtClean="0"/>
              <a:t>/</a:t>
            </a:r>
            <a:r>
              <a:rPr lang="en-US" dirty="0" err="1" smtClean="0"/>
              <a:t>sejuk</a:t>
            </a:r>
            <a:r>
              <a:rPr lang="en-US" dirty="0" smtClean="0"/>
              <a:t>, </a:t>
            </a:r>
            <a:r>
              <a:rPr lang="en-US" dirty="0" err="1" smtClean="0"/>
              <a:t>jika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berakibat</a:t>
            </a:r>
            <a:r>
              <a:rPr lang="en-US" dirty="0" smtClean="0"/>
              <a:t> </a:t>
            </a:r>
            <a:r>
              <a:rPr lang="en-US" dirty="0" err="1" smtClean="0"/>
              <a:t>rusak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smtClean="0"/>
              <a:t>Hal </a:t>
            </a:r>
            <a:r>
              <a:rPr lang="en-US" dirty="0" err="1" smtClean="0"/>
              <a:t>itu</a:t>
            </a:r>
            <a:r>
              <a:rPr lang="en-US" dirty="0" smtClean="0"/>
              <a:t> </a:t>
            </a:r>
            <a:r>
              <a:rPr lang="en-US" dirty="0" err="1" smtClean="0"/>
              <a:t>penting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menghindari</a:t>
            </a:r>
            <a:r>
              <a:rPr lang="en-US" dirty="0" smtClean="0"/>
              <a:t> </a:t>
            </a:r>
            <a:r>
              <a:rPr lang="en-US" dirty="0" err="1" smtClean="0"/>
              <a:t>kontaminasi</a:t>
            </a:r>
            <a:r>
              <a:rPr lang="en-US" dirty="0" smtClean="0"/>
              <a:t> </a:t>
            </a:r>
            <a:r>
              <a:rPr lang="en-US" dirty="0" err="1" smtClean="0"/>
              <a:t>jika</a:t>
            </a:r>
            <a:r>
              <a:rPr lang="en-US" dirty="0" smtClean="0"/>
              <a:t> chopping board (</a:t>
            </a:r>
            <a:r>
              <a:rPr lang="en-US" dirty="0" err="1" smtClean="0"/>
              <a:t>telenan</a:t>
            </a:r>
            <a:r>
              <a:rPr lang="en-US" dirty="0" smtClean="0"/>
              <a:t>) </a:t>
            </a:r>
            <a:r>
              <a:rPr lang="en-US" dirty="0" err="1" smtClean="0"/>
              <a:t>digunakan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bahan-bahan</a:t>
            </a:r>
            <a:r>
              <a:rPr lang="en-US" dirty="0" smtClean="0"/>
              <a:t> </a:t>
            </a:r>
            <a:r>
              <a:rPr lang="en-US" dirty="0" err="1" smtClean="0"/>
              <a:t>khusus</a:t>
            </a:r>
            <a:r>
              <a:rPr lang="en-US" dirty="0" smtClean="0"/>
              <a:t> </a:t>
            </a:r>
            <a:r>
              <a:rPr lang="en-US" dirty="0" err="1" smtClean="0"/>
              <a:t>seperti</a:t>
            </a:r>
            <a:r>
              <a:rPr lang="en-US" dirty="0" smtClean="0"/>
              <a:t> </a:t>
            </a:r>
            <a:r>
              <a:rPr lang="en-US" dirty="0" err="1" smtClean="0"/>
              <a:t>buah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coklat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err="1" smtClean="0"/>
              <a:t>Kedua</a:t>
            </a:r>
            <a:r>
              <a:rPr lang="en-US" dirty="0" smtClean="0"/>
              <a:t> </a:t>
            </a:r>
            <a:r>
              <a:rPr lang="en-US" dirty="0" err="1" smtClean="0"/>
              <a:t>bahan</a:t>
            </a:r>
            <a:r>
              <a:rPr lang="en-US" dirty="0" smtClean="0"/>
              <a:t> </a:t>
            </a:r>
            <a:r>
              <a:rPr lang="en-US" dirty="0" err="1" smtClean="0"/>
              <a:t>itu</a:t>
            </a:r>
            <a:r>
              <a:rPr lang="en-US" dirty="0" smtClean="0"/>
              <a:t> </a:t>
            </a:r>
            <a:r>
              <a:rPr lang="en-US" dirty="0" err="1" smtClean="0"/>
              <a:t>menyerap</a:t>
            </a:r>
            <a:r>
              <a:rPr lang="en-US" dirty="0" smtClean="0"/>
              <a:t> aroma/</a:t>
            </a:r>
            <a:r>
              <a:rPr lang="en-US" dirty="0" err="1" smtClean="0"/>
              <a:t>bau</a:t>
            </a:r>
            <a:r>
              <a:rPr lang="en-US" dirty="0" smtClean="0"/>
              <a:t> yang </a:t>
            </a:r>
            <a:r>
              <a:rPr lang="en-US" dirty="0" err="1" smtClean="0"/>
              <a:t>tajam</a:t>
            </a:r>
            <a:r>
              <a:rPr lang="en-US" dirty="0" smtClean="0"/>
              <a:t> </a:t>
            </a:r>
            <a:r>
              <a:rPr lang="en-US" dirty="0" err="1" smtClean="0"/>
              <a:t>seperti</a:t>
            </a:r>
            <a:r>
              <a:rPr lang="en-US" dirty="0" smtClean="0"/>
              <a:t> aroma </a:t>
            </a:r>
            <a:r>
              <a:rPr lang="en-US" dirty="0" err="1" smtClean="0"/>
              <a:t>bawang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err="1" smtClean="0"/>
              <a:t>Maka</a:t>
            </a:r>
            <a:r>
              <a:rPr lang="en-US" dirty="0" smtClean="0"/>
              <a:t> </a:t>
            </a:r>
            <a:r>
              <a:rPr lang="en-US" dirty="0" err="1" smtClean="0"/>
              <a:t>sebaiknya</a:t>
            </a:r>
            <a:r>
              <a:rPr lang="en-US" dirty="0" smtClean="0"/>
              <a:t> </a:t>
            </a:r>
            <a:r>
              <a:rPr lang="en-US" dirty="0" err="1" smtClean="0"/>
              <a:t>bawang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dicincang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chopping board/</a:t>
            </a:r>
            <a:r>
              <a:rPr lang="en-US" dirty="0" err="1" smtClean="0"/>
              <a:t>telenan</a:t>
            </a:r>
            <a:r>
              <a:rPr lang="en-US" dirty="0" smtClean="0"/>
              <a:t> yang </a:t>
            </a:r>
            <a:r>
              <a:rPr lang="en-US" dirty="0" err="1" smtClean="0"/>
              <a:t>digunakan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buah-buahan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457200"/>
            <a:ext cx="1952625" cy="11811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6. Cloths (Muslin, Jelly bag, and </a:t>
            </a:r>
            <a:r>
              <a:rPr lang="en-US" dirty="0" err="1" smtClean="0">
                <a:solidFill>
                  <a:srgbClr val="FF0000"/>
                </a:solidFill>
              </a:rPr>
              <a:t>Piding</a:t>
            </a:r>
            <a:r>
              <a:rPr lang="en-US" dirty="0" smtClean="0">
                <a:solidFill>
                  <a:srgbClr val="FF0000"/>
                </a:solidFill>
              </a:rPr>
              <a:t> Bags)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err="1" smtClean="0"/>
              <a:t>Alat-alat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selalu</a:t>
            </a:r>
            <a:r>
              <a:rPr lang="en-US" dirty="0" smtClean="0"/>
              <a:t> </a:t>
            </a:r>
            <a:r>
              <a:rPr lang="en-US" dirty="0" err="1" smtClean="0"/>
              <a:t>dicuci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disterilkan</a:t>
            </a:r>
            <a:r>
              <a:rPr lang="en-US" dirty="0" smtClean="0"/>
              <a:t>. </a:t>
            </a:r>
            <a:r>
              <a:rPr lang="en-US" dirty="0" err="1" smtClean="0"/>
              <a:t>Karena</a:t>
            </a:r>
            <a:r>
              <a:rPr lang="en-US" dirty="0" smtClean="0"/>
              <a:t> </a:t>
            </a:r>
            <a:r>
              <a:rPr lang="en-US" dirty="0" err="1" smtClean="0"/>
              <a:t>seringkali</a:t>
            </a:r>
            <a:r>
              <a:rPr lang="en-US" dirty="0" smtClean="0"/>
              <a:t> pastry (</a:t>
            </a:r>
            <a:r>
              <a:rPr lang="en-US" dirty="0" err="1" smtClean="0"/>
              <a:t>alat</a:t>
            </a:r>
            <a:r>
              <a:rPr lang="en-US" dirty="0" smtClean="0"/>
              <a:t>)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bagian</a:t>
            </a:r>
            <a:r>
              <a:rPr lang="en-US" dirty="0" smtClean="0"/>
              <a:t> </a:t>
            </a:r>
            <a:r>
              <a:rPr lang="en-US" dirty="0" err="1" smtClean="0"/>
              <a:t>sisinya</a:t>
            </a:r>
            <a:r>
              <a:rPr lang="en-US" dirty="0" smtClean="0"/>
              <a:t> </a:t>
            </a:r>
            <a:r>
              <a:rPr lang="en-US" dirty="0" err="1" smtClean="0"/>
              <a:t>dibungkus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lap </a:t>
            </a:r>
            <a:r>
              <a:rPr lang="en-US" dirty="0" err="1" smtClean="0"/>
              <a:t>lembab</a:t>
            </a:r>
            <a:r>
              <a:rPr lang="en-US" dirty="0" smtClean="0"/>
              <a:t> </a:t>
            </a:r>
            <a:r>
              <a:rPr lang="en-US" dirty="0" err="1" smtClean="0"/>
              <a:t>sehingga</a:t>
            </a:r>
            <a:r>
              <a:rPr lang="en-US" dirty="0" smtClean="0"/>
              <a:t> </a:t>
            </a:r>
            <a:r>
              <a:rPr lang="en-US" dirty="0" err="1" smtClean="0"/>
              <a:t>memungkinkan</a:t>
            </a:r>
            <a:r>
              <a:rPr lang="en-US" dirty="0" smtClean="0"/>
              <a:t> </a:t>
            </a:r>
            <a:r>
              <a:rPr lang="en-US" dirty="0" err="1" smtClean="0"/>
              <a:t>mikroorganismenya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menjalar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alat-alat</a:t>
            </a:r>
            <a:r>
              <a:rPr lang="en-US" dirty="0" smtClean="0"/>
              <a:t> yang lain.</a:t>
            </a:r>
            <a:endParaRPr lang="en-US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304800"/>
            <a:ext cx="1495425" cy="14763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Nowadays </a:t>
            </a:r>
            <a:r>
              <a:rPr lang="en-US" sz="3200" dirty="0" smtClean="0">
                <a:solidFill>
                  <a:srgbClr val="FF0000"/>
                </a:solidFill>
              </a:rPr>
              <a:t>many modern equipment and tools </a:t>
            </a:r>
            <a:r>
              <a:rPr lang="en-US" dirty="0" smtClean="0"/>
              <a:t>are used in the bake shop industry because the modern technology continues to develop more and more specialized and technology advanced tools to reduce </a:t>
            </a:r>
            <a:r>
              <a:rPr lang="en-US" dirty="0" err="1" smtClean="0"/>
              <a:t>labour</a:t>
            </a:r>
            <a:r>
              <a:rPr lang="en-US" dirty="0" smtClean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en-US" sz="12800" dirty="0" smtClean="0">
                <a:solidFill>
                  <a:srgbClr val="FF0000"/>
                </a:solidFill>
              </a:rPr>
              <a:t>7. Cutters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sz="8000" dirty="0" err="1" smtClean="0"/>
              <a:t>Pisau-pisau</a:t>
            </a:r>
            <a:r>
              <a:rPr lang="en-US" sz="8000" dirty="0" smtClean="0"/>
              <a:t> yang </a:t>
            </a:r>
            <a:r>
              <a:rPr lang="en-US" sz="8000" dirty="0" err="1" smtClean="0"/>
              <a:t>digunakan</a:t>
            </a:r>
            <a:r>
              <a:rPr lang="en-US" sz="8000" dirty="0" smtClean="0"/>
              <a:t> </a:t>
            </a:r>
            <a:r>
              <a:rPr lang="en-US" sz="8000" dirty="0" err="1" smtClean="0"/>
              <a:t>pada</a:t>
            </a:r>
            <a:r>
              <a:rPr lang="en-US" sz="8000" dirty="0" smtClean="0"/>
              <a:t> </a:t>
            </a:r>
            <a:r>
              <a:rPr lang="en-US" sz="8000" dirty="0" err="1" smtClean="0"/>
              <a:t>pastery</a:t>
            </a:r>
            <a:r>
              <a:rPr lang="en-US" sz="8000" dirty="0" smtClean="0"/>
              <a:t> </a:t>
            </a:r>
            <a:r>
              <a:rPr lang="en-US" sz="8000" dirty="0" err="1" smtClean="0"/>
              <a:t>memerlukan</a:t>
            </a:r>
            <a:r>
              <a:rPr lang="en-US" sz="8000" dirty="0" smtClean="0"/>
              <a:t> </a:t>
            </a:r>
            <a:r>
              <a:rPr lang="en-US" sz="8000" dirty="0" err="1" smtClean="0"/>
              <a:t>perawatan</a:t>
            </a:r>
            <a:r>
              <a:rPr lang="en-US" sz="8000" dirty="0" smtClean="0"/>
              <a:t> yang </a:t>
            </a:r>
            <a:r>
              <a:rPr lang="en-US" sz="8000" dirty="0" err="1" smtClean="0"/>
              <a:t>sangat</a:t>
            </a:r>
            <a:r>
              <a:rPr lang="en-US" sz="8000" dirty="0" smtClean="0"/>
              <a:t> </a:t>
            </a:r>
            <a:r>
              <a:rPr lang="en-US" sz="8000" dirty="0" err="1" smtClean="0"/>
              <a:t>mudah</a:t>
            </a:r>
            <a:r>
              <a:rPr lang="en-US" sz="8000" dirty="0" smtClean="0"/>
              <a:t>, </a:t>
            </a:r>
            <a:r>
              <a:rPr lang="en-US" sz="8000" dirty="0" err="1" smtClean="0"/>
              <a:t>jika</a:t>
            </a:r>
            <a:r>
              <a:rPr lang="en-US" sz="8000" dirty="0" smtClean="0"/>
              <a:t> </a:t>
            </a:r>
            <a:r>
              <a:rPr lang="en-US" sz="8000" dirty="0" err="1" smtClean="0"/>
              <a:t>dibandingkan</a:t>
            </a:r>
            <a:r>
              <a:rPr lang="en-US" sz="8000" dirty="0" smtClean="0"/>
              <a:t> </a:t>
            </a:r>
            <a:r>
              <a:rPr lang="en-US" sz="8000" dirty="0" err="1" smtClean="0"/>
              <a:t>dengan</a:t>
            </a:r>
            <a:r>
              <a:rPr lang="en-US" sz="8000" dirty="0" smtClean="0"/>
              <a:t> </a:t>
            </a:r>
            <a:r>
              <a:rPr lang="en-US" sz="8000" dirty="0" err="1" smtClean="0"/>
              <a:t>barang</a:t>
            </a:r>
            <a:r>
              <a:rPr lang="en-US" sz="8000" dirty="0" smtClean="0"/>
              <a:t> </a:t>
            </a:r>
            <a:r>
              <a:rPr lang="en-US" sz="8000" dirty="0" err="1" smtClean="0"/>
              <a:t>pecah</a:t>
            </a:r>
            <a:r>
              <a:rPr lang="en-US" sz="8000" dirty="0" smtClean="0"/>
              <a:t> </a:t>
            </a:r>
            <a:r>
              <a:rPr lang="en-US" sz="8000" dirty="0" err="1" smtClean="0"/>
              <a:t>belah</a:t>
            </a:r>
            <a:r>
              <a:rPr lang="en-US" sz="8000" dirty="0" smtClean="0"/>
              <a:t> </a:t>
            </a:r>
            <a:r>
              <a:rPr lang="en-US" sz="8000" dirty="0" err="1" smtClean="0"/>
              <a:t>seperti</a:t>
            </a:r>
            <a:r>
              <a:rPr lang="en-US" sz="8000" dirty="0" smtClean="0"/>
              <a:t> </a:t>
            </a:r>
            <a:r>
              <a:rPr lang="en-US" sz="8000" dirty="0" err="1" smtClean="0"/>
              <a:t>gelas</a:t>
            </a:r>
            <a:r>
              <a:rPr lang="en-US" sz="8000" dirty="0" smtClean="0"/>
              <a:t>, </a:t>
            </a:r>
            <a:r>
              <a:rPr lang="en-US" sz="8000" dirty="0" err="1" smtClean="0"/>
              <a:t>dsb</a:t>
            </a:r>
            <a:r>
              <a:rPr lang="en-US" sz="8000" dirty="0" smtClean="0"/>
              <a:t>. </a:t>
            </a:r>
          </a:p>
          <a:p>
            <a:pPr>
              <a:buNone/>
            </a:pPr>
            <a:r>
              <a:rPr lang="en-US" sz="8000" dirty="0" err="1" smtClean="0"/>
              <a:t>Sebaiknya</a:t>
            </a:r>
            <a:r>
              <a:rPr lang="en-US" sz="8000" dirty="0" smtClean="0"/>
              <a:t> </a:t>
            </a:r>
            <a:r>
              <a:rPr lang="en-US" sz="8000" dirty="0" err="1" smtClean="0"/>
              <a:t>pisau</a:t>
            </a:r>
            <a:r>
              <a:rPr lang="en-US" sz="8000" dirty="0" smtClean="0"/>
              <a:t> </a:t>
            </a:r>
            <a:r>
              <a:rPr lang="en-US" sz="8000" dirty="0" err="1" smtClean="0"/>
              <a:t>disimpan</a:t>
            </a:r>
            <a:r>
              <a:rPr lang="en-US" sz="8000" dirty="0" smtClean="0"/>
              <a:t> </a:t>
            </a:r>
            <a:r>
              <a:rPr lang="en-US" sz="8000" dirty="0" err="1" smtClean="0"/>
              <a:t>di</a:t>
            </a:r>
            <a:r>
              <a:rPr lang="en-US" sz="8000" dirty="0" smtClean="0"/>
              <a:t> </a:t>
            </a:r>
            <a:r>
              <a:rPr lang="en-US" sz="8000" dirty="0" err="1" smtClean="0"/>
              <a:t>dalam</a:t>
            </a:r>
            <a:r>
              <a:rPr lang="en-US" sz="8000" dirty="0" smtClean="0"/>
              <a:t> </a:t>
            </a:r>
            <a:r>
              <a:rPr lang="en-US" sz="8000" dirty="0" err="1" smtClean="0"/>
              <a:t>kotak</a:t>
            </a:r>
            <a:r>
              <a:rPr lang="en-US" sz="8000" dirty="0" smtClean="0"/>
              <a:t> </a:t>
            </a:r>
            <a:r>
              <a:rPr lang="en-US" sz="8000" dirty="0" err="1" smtClean="0"/>
              <a:t>tanpa</a:t>
            </a:r>
            <a:r>
              <a:rPr lang="en-US" sz="8000" dirty="0" smtClean="0"/>
              <a:t> </a:t>
            </a:r>
            <a:r>
              <a:rPr lang="en-US" sz="8000" dirty="0" err="1" smtClean="0"/>
              <a:t>dibersihkan</a:t>
            </a:r>
            <a:r>
              <a:rPr lang="en-US" sz="8000" dirty="0" smtClean="0"/>
              <a:t> </a:t>
            </a:r>
            <a:r>
              <a:rPr lang="en-US" sz="8000" dirty="0" err="1" smtClean="0"/>
              <a:t>terlebih</a:t>
            </a:r>
            <a:r>
              <a:rPr lang="en-US" sz="8000" dirty="0" smtClean="0"/>
              <a:t> </a:t>
            </a:r>
            <a:r>
              <a:rPr lang="en-US" sz="8000" dirty="0" err="1" smtClean="0"/>
              <a:t>dahulu</a:t>
            </a:r>
            <a:r>
              <a:rPr lang="en-US" sz="8000" dirty="0" smtClean="0"/>
              <a:t> </a:t>
            </a:r>
            <a:r>
              <a:rPr lang="en-US" sz="8000" dirty="0" err="1" smtClean="0"/>
              <a:t>maka</a:t>
            </a:r>
            <a:r>
              <a:rPr lang="en-US" sz="8000" dirty="0" smtClean="0"/>
              <a:t> </a:t>
            </a:r>
            <a:r>
              <a:rPr lang="en-US" sz="8000" dirty="0" err="1" smtClean="0"/>
              <a:t>makanan</a:t>
            </a:r>
            <a:r>
              <a:rPr lang="en-US" sz="8000" dirty="0" smtClean="0"/>
              <a:t> yang </a:t>
            </a:r>
            <a:r>
              <a:rPr lang="en-US" sz="8000" dirty="0" err="1" smtClean="0"/>
              <a:t>menempel</a:t>
            </a:r>
            <a:r>
              <a:rPr lang="en-US" sz="8000" dirty="0" smtClean="0"/>
              <a:t> </a:t>
            </a:r>
            <a:r>
              <a:rPr lang="en-US" sz="8000" dirty="0" err="1" smtClean="0"/>
              <a:t>dapat</a:t>
            </a:r>
            <a:r>
              <a:rPr lang="en-US" sz="8000" dirty="0" smtClean="0"/>
              <a:t> </a:t>
            </a:r>
            <a:r>
              <a:rPr lang="en-US" sz="8000" dirty="0" err="1" smtClean="0"/>
              <a:t>membuat</a:t>
            </a:r>
            <a:r>
              <a:rPr lang="en-US" sz="8000" dirty="0" smtClean="0"/>
              <a:t> </a:t>
            </a:r>
            <a:r>
              <a:rPr lang="en-US" sz="8000" dirty="0" err="1" smtClean="0"/>
              <a:t>pisau</a:t>
            </a:r>
            <a:r>
              <a:rPr lang="en-US" sz="8000" dirty="0" smtClean="0"/>
              <a:t> </a:t>
            </a:r>
            <a:r>
              <a:rPr lang="en-US" sz="8000" dirty="0" err="1" smtClean="0"/>
              <a:t>itu</a:t>
            </a:r>
            <a:r>
              <a:rPr lang="en-US" sz="8000" dirty="0" smtClean="0"/>
              <a:t> </a:t>
            </a:r>
            <a:r>
              <a:rPr lang="en-US" sz="8000" dirty="0" err="1" smtClean="0"/>
              <a:t>menjadi</a:t>
            </a:r>
            <a:r>
              <a:rPr lang="en-US" sz="8000" dirty="0" smtClean="0"/>
              <a:t> </a:t>
            </a:r>
            <a:r>
              <a:rPr lang="en-US" sz="8000" dirty="0" err="1" smtClean="0"/>
              <a:t>rusak</a:t>
            </a:r>
            <a:r>
              <a:rPr lang="en-US" sz="8000" dirty="0" smtClean="0"/>
              <a:t>. (cutter = </a:t>
            </a:r>
            <a:r>
              <a:rPr lang="en-US" sz="8000" dirty="0" err="1" smtClean="0"/>
              <a:t>alat</a:t>
            </a:r>
            <a:r>
              <a:rPr lang="en-US" sz="8000" dirty="0" smtClean="0"/>
              <a:t> </a:t>
            </a:r>
            <a:r>
              <a:rPr lang="en-US" sz="8000" dirty="0" err="1" smtClean="0"/>
              <a:t>pemotong</a:t>
            </a:r>
            <a:r>
              <a:rPr lang="en-US" sz="8000" dirty="0" smtClean="0"/>
              <a:t>/</a:t>
            </a:r>
            <a:r>
              <a:rPr lang="en-US" sz="8000" dirty="0" err="1" smtClean="0"/>
              <a:t>pisau</a:t>
            </a:r>
            <a:r>
              <a:rPr lang="en-US" sz="8000" dirty="0" smtClean="0"/>
              <a:t>).</a:t>
            </a:r>
          </a:p>
          <a:p>
            <a:pPr>
              <a:buNone/>
            </a:pPr>
            <a:r>
              <a:rPr lang="en-US" sz="8000" dirty="0" err="1" smtClean="0"/>
              <a:t>Ketika</a:t>
            </a:r>
            <a:r>
              <a:rPr lang="en-US" sz="8000" dirty="0" smtClean="0"/>
              <a:t> </a:t>
            </a:r>
            <a:r>
              <a:rPr lang="en-US" sz="8000" dirty="0" err="1" smtClean="0"/>
              <a:t>membersihkan</a:t>
            </a:r>
            <a:r>
              <a:rPr lang="en-US" sz="8000" dirty="0" smtClean="0"/>
              <a:t> </a:t>
            </a:r>
            <a:r>
              <a:rPr lang="en-US" sz="8000" dirty="0" err="1" smtClean="0"/>
              <a:t>pisau</a:t>
            </a:r>
            <a:r>
              <a:rPr lang="en-US" sz="8000" dirty="0" smtClean="0"/>
              <a:t> </a:t>
            </a:r>
            <a:r>
              <a:rPr lang="en-US" sz="8000" dirty="0" err="1" smtClean="0"/>
              <a:t>harus</a:t>
            </a:r>
            <a:r>
              <a:rPr lang="en-US" sz="8000" dirty="0" smtClean="0"/>
              <a:t> </a:t>
            </a:r>
            <a:r>
              <a:rPr lang="en-US" sz="8000" dirty="0" err="1" smtClean="0"/>
              <a:t>diperhatikan</a:t>
            </a:r>
            <a:r>
              <a:rPr lang="en-US" sz="8000" dirty="0" smtClean="0"/>
              <a:t> </a:t>
            </a:r>
            <a:r>
              <a:rPr lang="en-US" sz="8000" dirty="0" err="1" smtClean="0"/>
              <a:t>apakah</a:t>
            </a:r>
            <a:r>
              <a:rPr lang="en-US" sz="8000" dirty="0" smtClean="0"/>
              <a:t> </a:t>
            </a:r>
            <a:r>
              <a:rPr lang="en-US" sz="8000" dirty="0" err="1" smtClean="0"/>
              <a:t>makanan</a:t>
            </a:r>
            <a:r>
              <a:rPr lang="en-US" sz="8000" dirty="0" smtClean="0"/>
              <a:t> (</a:t>
            </a:r>
            <a:r>
              <a:rPr lang="en-US" sz="8000" dirty="0" err="1" smtClean="0"/>
              <a:t>sisa-sisa</a:t>
            </a:r>
            <a:r>
              <a:rPr lang="en-US" sz="8000" dirty="0" smtClean="0"/>
              <a:t> </a:t>
            </a:r>
            <a:r>
              <a:rPr lang="en-US" sz="8000" dirty="0" err="1" smtClean="0"/>
              <a:t>bahan</a:t>
            </a:r>
            <a:r>
              <a:rPr lang="en-US" sz="8000" dirty="0" smtClean="0"/>
              <a:t> </a:t>
            </a:r>
            <a:r>
              <a:rPr lang="en-US" sz="8000" dirty="0" err="1" smtClean="0"/>
              <a:t>makanan</a:t>
            </a:r>
            <a:r>
              <a:rPr lang="en-US" sz="8000" dirty="0" smtClean="0"/>
              <a:t>) </a:t>
            </a:r>
            <a:r>
              <a:rPr lang="en-US" sz="8000" dirty="0" err="1" smtClean="0"/>
              <a:t>masih</a:t>
            </a:r>
            <a:r>
              <a:rPr lang="en-US" sz="8000" dirty="0" smtClean="0"/>
              <a:t> </a:t>
            </a:r>
            <a:r>
              <a:rPr lang="en-US" sz="8000" dirty="0" err="1" smtClean="0"/>
              <a:t>menempel</a:t>
            </a:r>
            <a:r>
              <a:rPr lang="en-US" sz="8000" dirty="0" smtClean="0"/>
              <a:t> </a:t>
            </a:r>
            <a:r>
              <a:rPr lang="en-US" sz="8000" dirty="0" err="1" smtClean="0"/>
              <a:t>atau</a:t>
            </a:r>
            <a:r>
              <a:rPr lang="en-US" sz="8000" dirty="0" smtClean="0"/>
              <a:t> </a:t>
            </a:r>
            <a:r>
              <a:rPr lang="en-US" sz="8000" dirty="0" err="1" smtClean="0"/>
              <a:t>tidak</a:t>
            </a:r>
            <a:r>
              <a:rPr lang="en-US" sz="8000" dirty="0" smtClean="0"/>
              <a:t>. </a:t>
            </a:r>
          </a:p>
          <a:p>
            <a:pPr>
              <a:buNone/>
            </a:pPr>
            <a:r>
              <a:rPr lang="en-US" sz="8000" dirty="0" err="1" smtClean="0"/>
              <a:t>Sebelum</a:t>
            </a:r>
            <a:r>
              <a:rPr lang="en-US" sz="8000" dirty="0" smtClean="0"/>
              <a:t> </a:t>
            </a:r>
            <a:r>
              <a:rPr lang="en-US" sz="8000" dirty="0" err="1" smtClean="0"/>
              <a:t>pisau</a:t>
            </a:r>
            <a:r>
              <a:rPr lang="en-US" sz="8000" dirty="0" smtClean="0"/>
              <a:t> </a:t>
            </a:r>
            <a:r>
              <a:rPr lang="en-US" sz="8000" dirty="0" err="1" smtClean="0"/>
              <a:t>disimpan</a:t>
            </a:r>
            <a:r>
              <a:rPr lang="en-US" sz="8000" dirty="0" smtClean="0"/>
              <a:t> </a:t>
            </a:r>
            <a:r>
              <a:rPr lang="en-US" sz="8000" dirty="0" err="1" smtClean="0"/>
              <a:t>di</a:t>
            </a:r>
            <a:r>
              <a:rPr lang="en-US" sz="8000" dirty="0" smtClean="0"/>
              <a:t> </a:t>
            </a:r>
            <a:r>
              <a:rPr lang="en-US" sz="8000" dirty="0" err="1" smtClean="0"/>
              <a:t>dalam</a:t>
            </a:r>
            <a:r>
              <a:rPr lang="en-US" sz="8000" dirty="0" smtClean="0"/>
              <a:t> </a:t>
            </a:r>
            <a:r>
              <a:rPr lang="en-US" sz="8000" dirty="0" err="1" smtClean="0"/>
              <a:t>kotak</a:t>
            </a:r>
            <a:r>
              <a:rPr lang="en-US" sz="8000" dirty="0" smtClean="0"/>
              <a:t> </a:t>
            </a:r>
            <a:r>
              <a:rPr lang="en-US" sz="8000" dirty="0" err="1" smtClean="0"/>
              <a:t>yakinlah</a:t>
            </a:r>
            <a:r>
              <a:rPr lang="en-US" sz="8000" dirty="0" smtClean="0"/>
              <a:t> </a:t>
            </a:r>
            <a:r>
              <a:rPr lang="en-US" sz="8000" dirty="0" err="1" smtClean="0"/>
              <a:t>bahwa</a:t>
            </a:r>
            <a:r>
              <a:rPr lang="en-US" sz="8000" dirty="0" smtClean="0"/>
              <a:t> </a:t>
            </a:r>
            <a:r>
              <a:rPr lang="en-US" sz="8000" dirty="0" err="1" smtClean="0"/>
              <a:t>pisau</a:t>
            </a:r>
            <a:r>
              <a:rPr lang="en-US" sz="8000" dirty="0" smtClean="0"/>
              <a:t> </a:t>
            </a:r>
            <a:r>
              <a:rPr lang="en-US" sz="8000" dirty="0" err="1" smtClean="0"/>
              <a:t>itu</a:t>
            </a:r>
            <a:r>
              <a:rPr lang="en-US" sz="8000" dirty="0" smtClean="0"/>
              <a:t> </a:t>
            </a:r>
            <a:r>
              <a:rPr lang="en-US" sz="8000" dirty="0" err="1" smtClean="0"/>
              <a:t>benar-benar</a:t>
            </a:r>
            <a:r>
              <a:rPr lang="en-US" sz="8000" dirty="0" smtClean="0"/>
              <a:t> </a:t>
            </a:r>
            <a:r>
              <a:rPr lang="en-US" sz="8000" dirty="0" err="1" smtClean="0"/>
              <a:t>dalam</a:t>
            </a:r>
            <a:r>
              <a:rPr lang="en-US" sz="8000" dirty="0" smtClean="0"/>
              <a:t> </a:t>
            </a:r>
            <a:r>
              <a:rPr lang="en-US" sz="8000" dirty="0" err="1" smtClean="0"/>
              <a:t>keadaan</a:t>
            </a:r>
            <a:r>
              <a:rPr lang="en-US" sz="8000" dirty="0" smtClean="0"/>
              <a:t> </a:t>
            </a:r>
            <a:r>
              <a:rPr lang="en-US" sz="8000" dirty="0" err="1" smtClean="0"/>
              <a:t>bersih</a:t>
            </a:r>
            <a:r>
              <a:rPr lang="en-US" sz="8000" dirty="0" smtClean="0"/>
              <a:t> </a:t>
            </a:r>
            <a:r>
              <a:rPr lang="en-US" sz="8000" dirty="0" err="1" smtClean="0"/>
              <a:t>dan</a:t>
            </a:r>
            <a:r>
              <a:rPr lang="en-US" sz="8000" dirty="0" smtClean="0"/>
              <a:t> </a:t>
            </a:r>
            <a:r>
              <a:rPr lang="en-US" sz="8000" dirty="0" err="1" smtClean="0"/>
              <a:t>kering</a:t>
            </a:r>
            <a:r>
              <a:rPr lang="en-US" sz="8000" dirty="0" smtClean="0"/>
              <a:t>, </a:t>
            </a:r>
            <a:r>
              <a:rPr lang="en-US" sz="8000" dirty="0" err="1" smtClean="0"/>
              <a:t>jika</a:t>
            </a:r>
            <a:r>
              <a:rPr lang="en-US" sz="8000" dirty="0" smtClean="0"/>
              <a:t> </a:t>
            </a:r>
            <a:r>
              <a:rPr lang="en-US" sz="8000" dirty="0" err="1" smtClean="0"/>
              <a:t>tidak</a:t>
            </a:r>
            <a:r>
              <a:rPr lang="en-US" sz="8000" dirty="0" smtClean="0"/>
              <a:t> </a:t>
            </a:r>
            <a:r>
              <a:rPr lang="en-US" sz="8000" dirty="0" err="1" smtClean="0"/>
              <a:t>maka</a:t>
            </a:r>
            <a:r>
              <a:rPr lang="en-US" sz="8000" dirty="0" smtClean="0"/>
              <a:t> karat </a:t>
            </a:r>
            <a:r>
              <a:rPr lang="en-US" sz="8000" dirty="0" err="1" smtClean="0"/>
              <a:t>akan</a:t>
            </a:r>
            <a:r>
              <a:rPr lang="en-US" sz="8000" dirty="0" smtClean="0"/>
              <a:t> </a:t>
            </a:r>
            <a:r>
              <a:rPr lang="en-US" sz="8000" dirty="0" err="1" smtClean="0"/>
              <a:t>mudah</a:t>
            </a:r>
            <a:r>
              <a:rPr lang="en-US" sz="8000" dirty="0" smtClean="0"/>
              <a:t> </a:t>
            </a:r>
            <a:r>
              <a:rPr lang="en-US" sz="8000" dirty="0" err="1" smtClean="0"/>
              <a:t>timbul</a:t>
            </a:r>
            <a:r>
              <a:rPr lang="en-US" sz="8000" dirty="0" smtClean="0"/>
              <a:t>/</a:t>
            </a:r>
            <a:r>
              <a:rPr lang="en-US" sz="8000" dirty="0" err="1" smtClean="0"/>
              <a:t>muncul</a:t>
            </a:r>
            <a:r>
              <a:rPr lang="en-US" sz="8000" dirty="0" smtClean="0"/>
              <a:t> </a:t>
            </a:r>
            <a:r>
              <a:rPr lang="en-US" sz="8000" dirty="0" err="1" smtClean="0"/>
              <a:t>pada</a:t>
            </a:r>
            <a:r>
              <a:rPr lang="en-US" sz="8000" dirty="0" smtClean="0"/>
              <a:t> </a:t>
            </a:r>
            <a:r>
              <a:rPr lang="en-US" sz="8000" dirty="0" err="1" smtClean="0"/>
              <a:t>pisau</a:t>
            </a:r>
            <a:r>
              <a:rPr lang="en-US" sz="8000" dirty="0" smtClean="0"/>
              <a:t> </a:t>
            </a:r>
            <a:r>
              <a:rPr lang="en-US" sz="8000" dirty="0" err="1" smtClean="0"/>
              <a:t>tersebut</a:t>
            </a:r>
            <a:r>
              <a:rPr lang="en-US" sz="8000" dirty="0" smtClean="0"/>
              <a:t>.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228600"/>
            <a:ext cx="1657350" cy="16859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8. </a:t>
            </a:r>
            <a:r>
              <a:rPr lang="en-US" dirty="0" err="1" smtClean="0">
                <a:solidFill>
                  <a:srgbClr val="FF0000"/>
                </a:solidFill>
              </a:rPr>
              <a:t>Docer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err="1" smtClean="0"/>
              <a:t>Alat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terbuat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kayu</a:t>
            </a:r>
            <a:r>
              <a:rPr lang="en-US" dirty="0" smtClean="0"/>
              <a:t> yang </a:t>
            </a:r>
            <a:r>
              <a:rPr lang="en-US" dirty="0" err="1" smtClean="0"/>
              <a:t>digunakan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membuat</a:t>
            </a:r>
            <a:r>
              <a:rPr lang="en-US" dirty="0" smtClean="0"/>
              <a:t> </a:t>
            </a:r>
            <a:r>
              <a:rPr lang="en-US" dirty="0" err="1" smtClean="0"/>
              <a:t>nomor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lubang-lubang</a:t>
            </a:r>
            <a:r>
              <a:rPr lang="en-US" dirty="0" smtClean="0"/>
              <a:t> </a:t>
            </a:r>
            <a:r>
              <a:rPr lang="en-US" dirty="0" err="1" smtClean="0"/>
              <a:t>kecil</a:t>
            </a:r>
            <a:r>
              <a:rPr lang="en-US" dirty="0" smtClean="0"/>
              <a:t> pastry (</a:t>
            </a:r>
            <a:r>
              <a:rPr lang="en-US" dirty="0" err="1" smtClean="0"/>
              <a:t>kue-kue</a:t>
            </a:r>
            <a:r>
              <a:rPr lang="en-US" dirty="0" smtClean="0"/>
              <a:t>). </a:t>
            </a:r>
            <a:r>
              <a:rPr lang="en-US" dirty="0" err="1" smtClean="0"/>
              <a:t>Ketika</a:t>
            </a:r>
            <a:r>
              <a:rPr lang="en-US" dirty="0" smtClean="0"/>
              <a:t> </a:t>
            </a:r>
            <a:r>
              <a:rPr lang="en-US" dirty="0" err="1" smtClean="0"/>
              <a:t>membersihkan</a:t>
            </a:r>
            <a:r>
              <a:rPr lang="en-US" dirty="0" smtClean="0"/>
              <a:t>, </a:t>
            </a:r>
            <a:r>
              <a:rPr lang="en-US" dirty="0" err="1" smtClean="0"/>
              <a:t>hilangkan</a:t>
            </a:r>
            <a:r>
              <a:rPr lang="en-US" dirty="0" smtClean="0"/>
              <a:t> </a:t>
            </a:r>
            <a:r>
              <a:rPr lang="en-US" dirty="0" err="1" smtClean="0"/>
              <a:t>noda-noda</a:t>
            </a:r>
            <a:r>
              <a:rPr lang="en-US" dirty="0" smtClean="0"/>
              <a:t> </a:t>
            </a:r>
            <a:r>
              <a:rPr lang="en-US" dirty="0" err="1" smtClean="0"/>
              <a:t>dri</a:t>
            </a:r>
            <a:r>
              <a:rPr lang="en-US" dirty="0" smtClean="0"/>
              <a:t> </a:t>
            </a:r>
            <a:r>
              <a:rPr lang="en-US" dirty="0" err="1" smtClean="0"/>
              <a:t>ujungnya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-1"/>
            <a:ext cx="2133600" cy="198218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sz="4600" dirty="0" smtClean="0">
                <a:solidFill>
                  <a:srgbClr val="FF0000"/>
                </a:solidFill>
              </a:rPr>
              <a:t>10. Fryers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err="1" smtClean="0"/>
              <a:t>Beberapa</a:t>
            </a:r>
            <a:r>
              <a:rPr lang="en-US" dirty="0" smtClean="0"/>
              <a:t> </a:t>
            </a:r>
            <a:r>
              <a:rPr lang="en-US" dirty="0" err="1" smtClean="0"/>
              <a:t>alat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digunakan</a:t>
            </a:r>
            <a:r>
              <a:rPr lang="en-US" dirty="0" smtClean="0"/>
              <a:t> </a:t>
            </a:r>
            <a:r>
              <a:rPr lang="en-US" dirty="0" err="1" smtClean="0"/>
              <a:t>sebagai</a:t>
            </a:r>
            <a:r>
              <a:rPr lang="en-US" dirty="0" smtClean="0"/>
              <a:t> </a:t>
            </a:r>
            <a:r>
              <a:rPr lang="en-US" dirty="0" err="1" smtClean="0"/>
              <a:t>alat</a:t>
            </a:r>
            <a:r>
              <a:rPr lang="en-US" dirty="0" smtClean="0"/>
              <a:t> </a:t>
            </a:r>
            <a:r>
              <a:rPr lang="en-US" dirty="0" err="1" smtClean="0"/>
              <a:t>penggoreng</a:t>
            </a:r>
            <a:r>
              <a:rPr lang="en-US" dirty="0" smtClean="0"/>
              <a:t> </a:t>
            </a:r>
            <a:r>
              <a:rPr lang="en-US" dirty="0" err="1" smtClean="0"/>
              <a:t>oleh</a:t>
            </a:r>
            <a:r>
              <a:rPr lang="en-US" dirty="0" smtClean="0"/>
              <a:t> </a:t>
            </a:r>
            <a:r>
              <a:rPr lang="en-US" dirty="0" err="1" smtClean="0"/>
              <a:t>seorang</a:t>
            </a:r>
            <a:r>
              <a:rPr lang="en-US" dirty="0" smtClean="0"/>
              <a:t> </a:t>
            </a:r>
            <a:r>
              <a:rPr lang="en-US" dirty="0" err="1" smtClean="0"/>
              <a:t>patissier</a:t>
            </a:r>
            <a:r>
              <a:rPr lang="en-US" dirty="0" smtClean="0"/>
              <a:t> (</a:t>
            </a:r>
            <a:r>
              <a:rPr lang="en-US" dirty="0" err="1" smtClean="0"/>
              <a:t>juru</a:t>
            </a:r>
            <a:r>
              <a:rPr lang="en-US" dirty="0" smtClean="0"/>
              <a:t> </a:t>
            </a:r>
            <a:r>
              <a:rPr lang="en-US" dirty="0" err="1" smtClean="0"/>
              <a:t>masak</a:t>
            </a:r>
            <a:r>
              <a:rPr lang="en-US" dirty="0" smtClean="0"/>
              <a:t>). </a:t>
            </a:r>
          </a:p>
          <a:p>
            <a:pPr>
              <a:buNone/>
            </a:pP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menghasilkan</a:t>
            </a:r>
            <a:r>
              <a:rPr lang="en-US" dirty="0" smtClean="0"/>
              <a:t> </a:t>
            </a:r>
            <a:r>
              <a:rPr lang="en-US" dirty="0" err="1" smtClean="0"/>
              <a:t>hasil</a:t>
            </a:r>
            <a:r>
              <a:rPr lang="en-US" dirty="0" smtClean="0"/>
              <a:t> </a:t>
            </a:r>
            <a:r>
              <a:rPr lang="en-US" dirty="0" err="1" smtClean="0"/>
              <a:t>terbaik</a:t>
            </a:r>
            <a:r>
              <a:rPr lang="en-US" dirty="0" smtClean="0"/>
              <a:t> </a:t>
            </a:r>
            <a:r>
              <a:rPr lang="en-US" dirty="0" err="1" smtClean="0"/>
              <a:t>maka</a:t>
            </a:r>
            <a:r>
              <a:rPr lang="en-US" dirty="0" smtClean="0"/>
              <a:t> </a:t>
            </a:r>
            <a:r>
              <a:rPr lang="en-US" dirty="0" err="1" smtClean="0"/>
              <a:t>alat</a:t>
            </a:r>
            <a:r>
              <a:rPr lang="en-US" dirty="0" smtClean="0"/>
              <a:t> </a:t>
            </a:r>
            <a:r>
              <a:rPr lang="en-US" dirty="0" err="1" smtClean="0"/>
              <a:t>penggorengan</a:t>
            </a:r>
            <a:r>
              <a:rPr lang="en-US" dirty="0" smtClean="0"/>
              <a:t> </a:t>
            </a:r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bersih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tapisan</a:t>
            </a:r>
            <a:r>
              <a:rPr lang="en-US" dirty="0" smtClean="0"/>
              <a:t>/</a:t>
            </a:r>
            <a:r>
              <a:rPr lang="en-US" dirty="0" err="1" smtClean="0"/>
              <a:t>alat</a:t>
            </a:r>
            <a:r>
              <a:rPr lang="en-US" dirty="0" smtClean="0"/>
              <a:t> </a:t>
            </a:r>
            <a:r>
              <a:rPr lang="en-US" dirty="0" err="1" smtClean="0"/>
              <a:t>penyaringnya</a:t>
            </a:r>
            <a:r>
              <a:rPr lang="en-US" dirty="0" smtClean="0"/>
              <a:t> </a:t>
            </a:r>
            <a:r>
              <a:rPr lang="en-US" dirty="0" err="1" smtClean="0"/>
              <a:t>terbatas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kotoran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err="1" smtClean="0"/>
              <a:t>Minyak</a:t>
            </a:r>
            <a:r>
              <a:rPr lang="en-US" dirty="0" smtClean="0"/>
              <a:t> yang </a:t>
            </a:r>
            <a:r>
              <a:rPr lang="en-US" dirty="0" err="1" smtClean="0"/>
              <a:t>digunakan</a:t>
            </a:r>
            <a:r>
              <a:rPr lang="en-US" dirty="0" smtClean="0"/>
              <a:t> </a:t>
            </a:r>
            <a:r>
              <a:rPr lang="en-US" dirty="0" err="1" smtClean="0"/>
              <a:t>oleh</a:t>
            </a:r>
            <a:r>
              <a:rPr lang="en-US" dirty="0" smtClean="0"/>
              <a:t> </a:t>
            </a:r>
            <a:r>
              <a:rPr lang="en-US" dirty="0" err="1" smtClean="0"/>
              <a:t>patissier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pernah</a:t>
            </a:r>
            <a:r>
              <a:rPr lang="en-US" dirty="0" smtClean="0"/>
              <a:t> </a:t>
            </a:r>
            <a:r>
              <a:rPr lang="en-US" dirty="0" err="1" smtClean="0"/>
              <a:t>digunakan</a:t>
            </a:r>
            <a:r>
              <a:rPr lang="en-US" dirty="0" smtClean="0"/>
              <a:t> </a:t>
            </a:r>
            <a:r>
              <a:rPr lang="en-US" dirty="0" err="1" smtClean="0"/>
              <a:t>oleh</a:t>
            </a:r>
            <a:r>
              <a:rPr lang="en-US" dirty="0" smtClean="0"/>
              <a:t> chef (</a:t>
            </a:r>
            <a:r>
              <a:rPr lang="en-US" dirty="0" err="1" smtClean="0"/>
              <a:t>kepala</a:t>
            </a:r>
            <a:r>
              <a:rPr lang="en-US" dirty="0" smtClean="0"/>
              <a:t> </a:t>
            </a:r>
            <a:r>
              <a:rPr lang="en-US" dirty="0" err="1" smtClean="0"/>
              <a:t>dapur</a:t>
            </a:r>
            <a:r>
              <a:rPr lang="en-US" dirty="0" smtClean="0"/>
              <a:t>) </a:t>
            </a:r>
            <a:r>
              <a:rPr lang="en-US" dirty="0" err="1" smtClean="0"/>
              <a:t>karena</a:t>
            </a:r>
            <a:r>
              <a:rPr lang="en-US" dirty="0" smtClean="0"/>
              <a:t>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bercampur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bahan-bahan</a:t>
            </a:r>
            <a:r>
              <a:rPr lang="en-US" dirty="0" smtClean="0"/>
              <a:t> lain </a:t>
            </a:r>
            <a:r>
              <a:rPr lang="en-US" dirty="0" err="1" smtClean="0"/>
              <a:t>seperti</a:t>
            </a:r>
            <a:r>
              <a:rPr lang="en-US" dirty="0" smtClean="0"/>
              <a:t> </a:t>
            </a:r>
            <a:r>
              <a:rPr lang="en-US" dirty="0" err="1" smtClean="0"/>
              <a:t>ikan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bawang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err="1" smtClean="0"/>
              <a:t>Penggorengan</a:t>
            </a:r>
            <a:r>
              <a:rPr lang="en-US" dirty="0" smtClean="0"/>
              <a:t> </a:t>
            </a:r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selalu</a:t>
            </a:r>
            <a:r>
              <a:rPr lang="en-US" dirty="0" smtClean="0"/>
              <a:t> </a:t>
            </a:r>
            <a:r>
              <a:rPr lang="en-US" dirty="0" err="1" smtClean="0"/>
              <a:t>bersih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tersedia</a:t>
            </a:r>
            <a:r>
              <a:rPr lang="en-US" dirty="0" smtClean="0"/>
              <a:t> </a:t>
            </a:r>
            <a:r>
              <a:rPr lang="en-US" dirty="0" err="1" smtClean="0"/>
              <a:t>minyak</a:t>
            </a:r>
            <a:r>
              <a:rPr lang="en-US" dirty="0" smtClean="0"/>
              <a:t> yang </a:t>
            </a:r>
            <a:r>
              <a:rPr lang="en-US" dirty="0" err="1" smtClean="0"/>
              <a:t>segar</a:t>
            </a:r>
            <a:r>
              <a:rPr lang="en-US" dirty="0" smtClean="0"/>
              <a:t>/</a:t>
            </a:r>
            <a:r>
              <a:rPr lang="en-US" dirty="0" err="1" smtClean="0"/>
              <a:t>baik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menambahkan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mengganti</a:t>
            </a:r>
            <a:r>
              <a:rPr lang="en-US" dirty="0" smtClean="0"/>
              <a:t> </a:t>
            </a:r>
            <a:r>
              <a:rPr lang="en-US" dirty="0" err="1" smtClean="0"/>
              <a:t>minyak</a:t>
            </a:r>
            <a:r>
              <a:rPr lang="en-US" dirty="0" smtClean="0"/>
              <a:t> </a:t>
            </a:r>
            <a:r>
              <a:rPr lang="en-US" dirty="0" err="1" smtClean="0"/>
              <a:t>sebelumnya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228600"/>
            <a:ext cx="2543175" cy="16383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4000" dirty="0" smtClean="0">
                <a:solidFill>
                  <a:srgbClr val="FF0000"/>
                </a:solidFill>
              </a:rPr>
              <a:t>11. Knives </a:t>
            </a:r>
          </a:p>
          <a:p>
            <a:pPr>
              <a:buNone/>
            </a:pPr>
            <a:r>
              <a:rPr lang="en-US" dirty="0" err="1" smtClean="0"/>
              <a:t>Disamping</a:t>
            </a:r>
            <a:r>
              <a:rPr lang="en-US" dirty="0" smtClean="0"/>
              <a:t> </a:t>
            </a:r>
            <a:r>
              <a:rPr lang="en-US" dirty="0" err="1" smtClean="0"/>
              <a:t>tetap</a:t>
            </a:r>
            <a:r>
              <a:rPr lang="en-US" dirty="0" smtClean="0"/>
              <a:t> </a:t>
            </a:r>
            <a:r>
              <a:rPr lang="en-US" dirty="0" err="1" smtClean="0"/>
              <a:t>terjamin</a:t>
            </a:r>
            <a:r>
              <a:rPr lang="en-US" dirty="0" smtClean="0"/>
              <a:t> </a:t>
            </a:r>
            <a:r>
              <a:rPr lang="en-US" dirty="0" err="1" smtClean="0"/>
              <a:t>kebersihannya</a:t>
            </a:r>
            <a:r>
              <a:rPr lang="en-US" dirty="0" smtClean="0"/>
              <a:t> </a:t>
            </a:r>
            <a:r>
              <a:rPr lang="en-US" dirty="0" err="1" smtClean="0"/>
              <a:t>juga</a:t>
            </a:r>
            <a:r>
              <a:rPr lang="en-US" dirty="0" smtClean="0"/>
              <a:t> </a:t>
            </a:r>
            <a:r>
              <a:rPr lang="en-US" dirty="0" err="1" smtClean="0"/>
              <a:t>bebas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karat, </a:t>
            </a:r>
            <a:r>
              <a:rPr lang="en-US" dirty="0" err="1" smtClean="0"/>
              <a:t>pisau</a:t>
            </a:r>
            <a:r>
              <a:rPr lang="en-US" dirty="0" smtClean="0"/>
              <a:t> </a:t>
            </a:r>
            <a:r>
              <a:rPr lang="en-US" dirty="0" err="1" smtClean="0"/>
              <a:t>Perancis</a:t>
            </a:r>
            <a:r>
              <a:rPr lang="en-US" dirty="0" smtClean="0"/>
              <a:t> (French knives) </a:t>
            </a:r>
            <a:r>
              <a:rPr lang="en-US" dirty="0" err="1" smtClean="0"/>
              <a:t>dsb</a:t>
            </a:r>
            <a:r>
              <a:rPr lang="en-US" dirty="0" smtClean="0"/>
              <a:t>, </a:t>
            </a:r>
            <a:r>
              <a:rPr lang="en-US" dirty="0" err="1" smtClean="0"/>
              <a:t>membutuhkan</a:t>
            </a:r>
            <a:r>
              <a:rPr lang="en-US" dirty="0" smtClean="0"/>
              <a:t> </a:t>
            </a:r>
            <a:r>
              <a:rPr lang="en-US" dirty="0" err="1" smtClean="0"/>
              <a:t>perawatan</a:t>
            </a:r>
            <a:r>
              <a:rPr lang="en-US" dirty="0" smtClean="0"/>
              <a:t> </a:t>
            </a:r>
            <a:r>
              <a:rPr lang="en-US" dirty="0" err="1" smtClean="0"/>
              <a:t>ketajaman</a:t>
            </a:r>
            <a:r>
              <a:rPr lang="en-US" dirty="0" smtClean="0"/>
              <a:t> agar </a:t>
            </a:r>
            <a:r>
              <a:rPr lang="en-US" dirty="0" err="1" smtClean="0"/>
              <a:t>tetap</a:t>
            </a:r>
            <a:r>
              <a:rPr lang="en-US" dirty="0" smtClean="0"/>
              <a:t> </a:t>
            </a:r>
            <a:r>
              <a:rPr lang="en-US" dirty="0" err="1" smtClean="0"/>
              <a:t>efisien</a:t>
            </a:r>
            <a:r>
              <a:rPr lang="en-US" dirty="0" smtClean="0"/>
              <a:t> </a:t>
            </a:r>
            <a:r>
              <a:rPr lang="en-US" dirty="0" err="1" smtClean="0"/>
              <a:t>bila</a:t>
            </a:r>
            <a:r>
              <a:rPr lang="en-US" dirty="0" smtClean="0"/>
              <a:t> </a:t>
            </a:r>
            <a:r>
              <a:rPr lang="en-US" dirty="0" err="1" smtClean="0"/>
              <a:t>digunakan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menjaga</a:t>
            </a:r>
            <a:r>
              <a:rPr lang="en-US" dirty="0" smtClean="0"/>
              <a:t> </a:t>
            </a:r>
            <a:r>
              <a:rPr lang="en-US" dirty="0" err="1" smtClean="0"/>
              <a:t>ketajaman</a:t>
            </a:r>
            <a:r>
              <a:rPr lang="en-US" dirty="0" smtClean="0"/>
              <a:t> </a:t>
            </a:r>
            <a:r>
              <a:rPr lang="en-US" dirty="0" err="1" smtClean="0"/>
              <a:t>mata</a:t>
            </a:r>
            <a:r>
              <a:rPr lang="en-US" dirty="0" smtClean="0"/>
              <a:t> </a:t>
            </a:r>
            <a:r>
              <a:rPr lang="en-US" dirty="0" err="1" smtClean="0"/>
              <a:t>pisau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digunakan</a:t>
            </a:r>
            <a:r>
              <a:rPr lang="en-US" dirty="0" smtClean="0"/>
              <a:t> </a:t>
            </a:r>
            <a:r>
              <a:rPr lang="en-US" dirty="0" err="1" smtClean="0"/>
              <a:t>sebuah</a:t>
            </a:r>
            <a:r>
              <a:rPr lang="en-US" dirty="0" smtClean="0"/>
              <a:t> </a:t>
            </a:r>
            <a:r>
              <a:rPr lang="en-US" dirty="0" err="1" smtClean="0"/>
              <a:t>batu</a:t>
            </a:r>
            <a:r>
              <a:rPr lang="en-US" dirty="0" smtClean="0"/>
              <a:t> </a:t>
            </a:r>
            <a:r>
              <a:rPr lang="en-US" dirty="0" err="1" smtClean="0"/>
              <a:t>asahan</a:t>
            </a:r>
            <a:r>
              <a:rPr lang="en-US" dirty="0" smtClean="0"/>
              <a:t>,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menggunakan</a:t>
            </a:r>
            <a:r>
              <a:rPr lang="en-US" dirty="0" smtClean="0"/>
              <a:t> </a:t>
            </a:r>
            <a:r>
              <a:rPr lang="en-US" dirty="0" err="1" smtClean="0"/>
              <a:t>baja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228600"/>
            <a:ext cx="2676525" cy="14954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12. Moulds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err="1" smtClean="0"/>
              <a:t>Cetakan-cetakan</a:t>
            </a:r>
            <a:r>
              <a:rPr lang="en-US" dirty="0" smtClean="0"/>
              <a:t> </a:t>
            </a:r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selalu</a:t>
            </a:r>
            <a:r>
              <a:rPr lang="en-US" dirty="0" smtClean="0"/>
              <a:t> </a:t>
            </a:r>
            <a:r>
              <a:rPr lang="en-US" dirty="0" err="1" smtClean="0"/>
              <a:t>dijaga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kondisi</a:t>
            </a:r>
            <a:r>
              <a:rPr lang="en-US" dirty="0" smtClean="0"/>
              <a:t> </a:t>
            </a:r>
            <a:r>
              <a:rPr lang="en-US" dirty="0" err="1" smtClean="0"/>
              <a:t>bersih</a:t>
            </a:r>
            <a:r>
              <a:rPr lang="en-US" dirty="0" smtClean="0"/>
              <a:t> </a:t>
            </a:r>
            <a:r>
              <a:rPr lang="en-US" dirty="0" err="1" smtClean="0"/>
              <a:t>baik</a:t>
            </a:r>
            <a:r>
              <a:rPr lang="en-US" dirty="0" smtClean="0"/>
              <a:t> </a:t>
            </a:r>
            <a:r>
              <a:rPr lang="en-US" dirty="0" err="1" smtClean="0"/>
              <a:t>bagian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maupun</a:t>
            </a:r>
            <a:r>
              <a:rPr lang="en-US" dirty="0" smtClean="0"/>
              <a:t> </a:t>
            </a:r>
            <a:r>
              <a:rPr lang="en-US" dirty="0" err="1" smtClean="0"/>
              <a:t>bagian</a:t>
            </a:r>
            <a:r>
              <a:rPr lang="en-US" dirty="0" smtClean="0"/>
              <a:t> </a:t>
            </a:r>
            <a:r>
              <a:rPr lang="en-US" dirty="0" err="1" smtClean="0"/>
              <a:t>luar</a:t>
            </a:r>
            <a:r>
              <a:rPr lang="en-US" dirty="0" smtClean="0"/>
              <a:t>, </a:t>
            </a:r>
            <a:r>
              <a:rPr lang="en-US" dirty="0" err="1" smtClean="0"/>
              <a:t>terutama</a:t>
            </a:r>
            <a:r>
              <a:rPr lang="en-US" dirty="0" smtClean="0"/>
              <a:t> </a:t>
            </a:r>
            <a:r>
              <a:rPr lang="en-US" dirty="0" err="1" smtClean="0"/>
              <a:t>jika</a:t>
            </a:r>
            <a:r>
              <a:rPr lang="en-US" dirty="0" smtClean="0"/>
              <a:t> </a:t>
            </a:r>
            <a:r>
              <a:rPr lang="en-US" dirty="0" err="1" smtClean="0"/>
              <a:t>ada</a:t>
            </a:r>
            <a:r>
              <a:rPr lang="en-US" dirty="0" smtClean="0"/>
              <a:t> </a:t>
            </a:r>
            <a:r>
              <a:rPr lang="en-US" dirty="0" err="1" smtClean="0"/>
              <a:t>sisa-sisa</a:t>
            </a:r>
            <a:r>
              <a:rPr lang="en-US" dirty="0" smtClean="0"/>
              <a:t> </a:t>
            </a:r>
            <a:r>
              <a:rPr lang="en-US" dirty="0" err="1" smtClean="0"/>
              <a:t>adonan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err="1" smtClean="0"/>
              <a:t>Jangan</a:t>
            </a:r>
            <a:r>
              <a:rPr lang="en-US" dirty="0" smtClean="0"/>
              <a:t> </a:t>
            </a:r>
            <a:r>
              <a:rPr lang="en-US" dirty="0" err="1" smtClean="0"/>
              <a:t>sampai</a:t>
            </a:r>
            <a:r>
              <a:rPr lang="en-US" dirty="0" smtClean="0"/>
              <a:t> </a:t>
            </a:r>
            <a:r>
              <a:rPr lang="en-US" dirty="0" err="1" smtClean="0"/>
              <a:t>pisau</a:t>
            </a:r>
            <a:r>
              <a:rPr lang="en-US" dirty="0" smtClean="0"/>
              <a:t> </a:t>
            </a:r>
            <a:r>
              <a:rPr lang="en-US" dirty="0" err="1" smtClean="0"/>
              <a:t>digunakan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menggores</a:t>
            </a:r>
            <a:r>
              <a:rPr lang="en-US" dirty="0" smtClean="0"/>
              <a:t> </a:t>
            </a:r>
            <a:r>
              <a:rPr lang="en-US" dirty="0" err="1" smtClean="0"/>
              <a:t>noda</a:t>
            </a:r>
            <a:r>
              <a:rPr lang="en-US" dirty="0" smtClean="0"/>
              <a:t>/</a:t>
            </a:r>
            <a:r>
              <a:rPr lang="en-US" dirty="0" err="1" smtClean="0"/>
              <a:t>sisa</a:t>
            </a:r>
            <a:r>
              <a:rPr lang="en-US" dirty="0" smtClean="0"/>
              <a:t> </a:t>
            </a:r>
            <a:r>
              <a:rPr lang="en-US" dirty="0" err="1" smtClean="0"/>
              <a:t>adonan</a:t>
            </a:r>
            <a:r>
              <a:rPr lang="en-US" dirty="0" smtClean="0"/>
              <a:t> yang </a:t>
            </a:r>
            <a:r>
              <a:rPr lang="en-US" dirty="0" err="1" smtClean="0"/>
              <a:t>menempel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permukaan</a:t>
            </a:r>
            <a:r>
              <a:rPr lang="en-US" dirty="0" smtClean="0"/>
              <a:t> </a:t>
            </a:r>
            <a:r>
              <a:rPr lang="en-US" dirty="0" err="1" smtClean="0"/>
              <a:t>cetakan</a:t>
            </a:r>
            <a:r>
              <a:rPr lang="en-US" dirty="0" smtClean="0"/>
              <a:t>, </a:t>
            </a:r>
            <a:r>
              <a:rPr lang="en-US" dirty="0" err="1" smtClean="0"/>
              <a:t>karena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merusakkan</a:t>
            </a:r>
            <a:r>
              <a:rPr lang="en-US" dirty="0" smtClean="0"/>
              <a:t> </a:t>
            </a:r>
            <a:r>
              <a:rPr lang="en-US" dirty="0" err="1" smtClean="0"/>
              <a:t>cetakan</a:t>
            </a:r>
            <a:r>
              <a:rPr lang="en-US" dirty="0" smtClean="0"/>
              <a:t> </a:t>
            </a:r>
            <a:r>
              <a:rPr lang="en-US" dirty="0" err="1" smtClean="0"/>
              <a:t>khususnya</a:t>
            </a:r>
            <a:r>
              <a:rPr lang="en-US" dirty="0" smtClean="0"/>
              <a:t> </a:t>
            </a:r>
            <a:r>
              <a:rPr lang="en-US" dirty="0" err="1" smtClean="0"/>
              <a:t>cetakan</a:t>
            </a:r>
            <a:r>
              <a:rPr lang="en-US" dirty="0" smtClean="0"/>
              <a:t> </a:t>
            </a:r>
            <a:r>
              <a:rPr lang="en-US" dirty="0" err="1" smtClean="0"/>
              <a:t>telur</a:t>
            </a:r>
            <a:r>
              <a:rPr lang="en-US" dirty="0" smtClean="0"/>
              <a:t> </a:t>
            </a:r>
            <a:r>
              <a:rPr lang="en-US" dirty="0" err="1" smtClean="0"/>
              <a:t>Paskah</a:t>
            </a:r>
            <a:r>
              <a:rPr lang="en-US" dirty="0" smtClean="0"/>
              <a:t> (Ester egg).</a:t>
            </a:r>
            <a:endParaRPr 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0"/>
            <a:ext cx="2428875" cy="16287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sz="3000" dirty="0" smtClean="0">
                <a:solidFill>
                  <a:srgbClr val="FF0000"/>
                </a:solidFill>
              </a:rPr>
              <a:t>13. Patty Pans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err="1" smtClean="0"/>
              <a:t>Pembersihan</a:t>
            </a:r>
            <a:r>
              <a:rPr lang="en-US" dirty="0" smtClean="0"/>
              <a:t> </a:t>
            </a:r>
            <a:r>
              <a:rPr lang="en-US" dirty="0" err="1" smtClean="0"/>
              <a:t>alat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seringkali</a:t>
            </a:r>
            <a:r>
              <a:rPr lang="en-US" dirty="0" smtClean="0"/>
              <a:t> </a:t>
            </a:r>
            <a:r>
              <a:rPr lang="en-US" dirty="0" err="1" smtClean="0"/>
              <a:t>dilupakan</a:t>
            </a:r>
            <a:r>
              <a:rPr lang="en-US" dirty="0" smtClean="0"/>
              <a:t> </a:t>
            </a:r>
            <a:r>
              <a:rPr lang="en-US" dirty="0" err="1" smtClean="0"/>
              <a:t>sehingga</a:t>
            </a:r>
            <a:r>
              <a:rPr lang="en-US" dirty="0" smtClean="0"/>
              <a:t> </a:t>
            </a:r>
            <a:r>
              <a:rPr lang="en-US" dirty="0" err="1" smtClean="0"/>
              <a:t>sangat</a:t>
            </a:r>
            <a:r>
              <a:rPr lang="en-US" dirty="0" smtClean="0"/>
              <a:t> </a:t>
            </a:r>
            <a:r>
              <a:rPr lang="en-US" dirty="0" err="1" smtClean="0"/>
              <a:t>mudah</a:t>
            </a:r>
            <a:r>
              <a:rPr lang="en-US" dirty="0" smtClean="0"/>
              <a:t> </a:t>
            </a:r>
            <a:r>
              <a:rPr lang="en-US" dirty="0" err="1" smtClean="0"/>
              <a:t>timbul</a:t>
            </a:r>
            <a:r>
              <a:rPr lang="en-US" dirty="0" smtClean="0"/>
              <a:t> </a:t>
            </a:r>
            <a:r>
              <a:rPr lang="en-US" dirty="0" err="1" smtClean="0"/>
              <a:t>kotoran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noda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kaleng</a:t>
            </a:r>
            <a:r>
              <a:rPr lang="en-US" dirty="0" smtClean="0"/>
              <a:t> </a:t>
            </a:r>
            <a:r>
              <a:rPr lang="en-US" dirty="0" err="1" smtClean="0"/>
              <a:t>tersebut</a:t>
            </a:r>
            <a:r>
              <a:rPr lang="en-US" dirty="0" smtClean="0"/>
              <a:t>. </a:t>
            </a:r>
            <a:r>
              <a:rPr lang="en-US" dirty="0" err="1" smtClean="0"/>
              <a:t>Jika</a:t>
            </a:r>
            <a:r>
              <a:rPr lang="en-US" dirty="0" smtClean="0"/>
              <a:t> </a:t>
            </a:r>
            <a:r>
              <a:rPr lang="en-US" dirty="0" err="1" smtClean="0"/>
              <a:t>tempat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talam</a:t>
            </a:r>
            <a:r>
              <a:rPr lang="en-US" dirty="0" smtClean="0"/>
              <a:t> </a:t>
            </a:r>
            <a:r>
              <a:rPr lang="en-US" dirty="0" err="1" smtClean="0"/>
              <a:t>itu</a:t>
            </a:r>
            <a:r>
              <a:rPr lang="en-US" dirty="0" smtClean="0"/>
              <a:t> </a:t>
            </a:r>
          </a:p>
          <a:p>
            <a:pPr>
              <a:buNone/>
            </a:pPr>
            <a:r>
              <a:rPr lang="en-US" dirty="0" err="1" smtClean="0"/>
              <a:t>kotor</a:t>
            </a:r>
            <a:r>
              <a:rPr lang="en-US" dirty="0" smtClean="0"/>
              <a:t> </a:t>
            </a:r>
            <a:r>
              <a:rPr lang="en-US" dirty="0" err="1" smtClean="0"/>
              <a:t>maka</a:t>
            </a:r>
            <a:r>
              <a:rPr lang="en-US" dirty="0" smtClean="0"/>
              <a:t> </a:t>
            </a:r>
            <a:r>
              <a:rPr lang="en-US" dirty="0" err="1" smtClean="0"/>
              <a:t>kotoran</a:t>
            </a:r>
            <a:r>
              <a:rPr lang="en-US" dirty="0" smtClean="0"/>
              <a:t> </a:t>
            </a:r>
            <a:r>
              <a:rPr lang="en-US" dirty="0" err="1" smtClean="0"/>
              <a:t>bisa</a:t>
            </a:r>
            <a:r>
              <a:rPr lang="en-US" dirty="0" smtClean="0"/>
              <a:t> </a:t>
            </a:r>
            <a:r>
              <a:rPr lang="en-US" dirty="0" err="1" smtClean="0"/>
              <a:t>berpindah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sisi</a:t>
            </a:r>
            <a:r>
              <a:rPr lang="en-US" dirty="0" smtClean="0"/>
              <a:t> </a:t>
            </a:r>
            <a:r>
              <a:rPr lang="en-US" dirty="0" err="1" smtClean="0"/>
              <a:t>bawah</a:t>
            </a:r>
            <a:r>
              <a:rPr lang="en-US" dirty="0" smtClean="0"/>
              <a:t> </a:t>
            </a:r>
            <a:r>
              <a:rPr lang="en-US" dirty="0" err="1" smtClean="0"/>
              <a:t>kaleng</a:t>
            </a:r>
            <a:r>
              <a:rPr lang="en-US" dirty="0" smtClean="0"/>
              <a:t>. </a:t>
            </a:r>
            <a:r>
              <a:rPr lang="en-US" dirty="0" err="1" smtClean="0"/>
              <a:t>Jika</a:t>
            </a:r>
            <a:r>
              <a:rPr lang="en-US" dirty="0" smtClean="0"/>
              <a:t> </a:t>
            </a:r>
            <a:r>
              <a:rPr lang="en-US" dirty="0" err="1" smtClean="0"/>
              <a:t>cerobong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kondisi</a:t>
            </a:r>
            <a:r>
              <a:rPr lang="en-US" dirty="0" smtClean="0"/>
              <a:t> yang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baik</a:t>
            </a:r>
            <a:r>
              <a:rPr lang="en-US" dirty="0" smtClean="0"/>
              <a:t>,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membuat</a:t>
            </a:r>
            <a:r>
              <a:rPr lang="en-US" dirty="0" smtClean="0"/>
              <a:t> patty pan yang </a:t>
            </a:r>
            <a:r>
              <a:rPr lang="en-US" dirty="0" err="1" smtClean="0"/>
              <a:t>bersih</a:t>
            </a:r>
            <a:r>
              <a:rPr lang="en-US" dirty="0" smtClean="0"/>
              <a:t> </a:t>
            </a:r>
            <a:r>
              <a:rPr lang="en-US" dirty="0" err="1" smtClean="0"/>
              <a:t>menjadi</a:t>
            </a:r>
            <a:r>
              <a:rPr lang="en-US" dirty="0" smtClean="0"/>
              <a:t> </a:t>
            </a:r>
            <a:r>
              <a:rPr lang="en-US" dirty="0" err="1" smtClean="0"/>
              <a:t>sarang</a:t>
            </a:r>
            <a:r>
              <a:rPr lang="en-US" dirty="0" smtClean="0"/>
              <a:t> </a:t>
            </a:r>
            <a:r>
              <a:rPr lang="en-US" dirty="0" err="1" smtClean="0"/>
              <a:t>kotoran</a:t>
            </a:r>
            <a:r>
              <a:rPr lang="en-US" dirty="0" smtClean="0"/>
              <a:t>. </a:t>
            </a:r>
            <a:r>
              <a:rPr lang="en-US" dirty="0" err="1" smtClean="0"/>
              <a:t>Usahakan</a:t>
            </a:r>
            <a:r>
              <a:rPr lang="en-US" dirty="0" smtClean="0"/>
              <a:t> </a:t>
            </a:r>
            <a:r>
              <a:rPr lang="en-US" dirty="0" err="1" smtClean="0"/>
              <a:t>alat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selalu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kondisi</a:t>
            </a:r>
            <a:r>
              <a:rPr lang="en-US" dirty="0" smtClean="0"/>
              <a:t> yang </a:t>
            </a:r>
            <a:r>
              <a:rPr lang="en-US" dirty="0" err="1" smtClean="0"/>
              <a:t>bersih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228600"/>
            <a:ext cx="2095500" cy="1524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sz="3000" dirty="0" smtClean="0">
                <a:solidFill>
                  <a:srgbClr val="FF0000"/>
                </a:solidFill>
              </a:rPr>
              <a:t>14. Piping Tubes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err="1" smtClean="0"/>
              <a:t>Alat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segera</a:t>
            </a:r>
            <a:r>
              <a:rPr lang="en-US" dirty="0" smtClean="0"/>
              <a:t> </a:t>
            </a:r>
            <a:r>
              <a:rPr lang="en-US" dirty="0" err="1" smtClean="0"/>
              <a:t>dibersihkan</a:t>
            </a:r>
            <a:r>
              <a:rPr lang="en-US" dirty="0" smtClean="0"/>
              <a:t> </a:t>
            </a:r>
            <a:r>
              <a:rPr lang="en-US" dirty="0" err="1" smtClean="0"/>
              <a:t>setelah</a:t>
            </a:r>
            <a:r>
              <a:rPr lang="en-US" dirty="0" smtClean="0"/>
              <a:t> </a:t>
            </a:r>
            <a:r>
              <a:rPr lang="en-US" dirty="0" err="1" smtClean="0"/>
              <a:t>digunakan</a:t>
            </a:r>
            <a:r>
              <a:rPr lang="en-US" dirty="0" smtClean="0"/>
              <a:t>. Hal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sangat</a:t>
            </a:r>
            <a:r>
              <a:rPr lang="en-US" dirty="0" smtClean="0"/>
              <a:t> </a:t>
            </a:r>
            <a:r>
              <a:rPr lang="en-US" dirty="0" err="1" smtClean="0"/>
              <a:t>penting</a:t>
            </a:r>
            <a:r>
              <a:rPr lang="en-US" dirty="0" smtClean="0"/>
              <a:t> </a:t>
            </a:r>
            <a:r>
              <a:rPr lang="en-US" dirty="0" err="1" smtClean="0"/>
              <a:t>jika</a:t>
            </a:r>
            <a:r>
              <a:rPr lang="en-US" dirty="0" smtClean="0"/>
              <a:t> </a:t>
            </a:r>
            <a:r>
              <a:rPr lang="en-US" dirty="0" err="1" smtClean="0"/>
              <a:t>menggunakan</a:t>
            </a:r>
            <a:r>
              <a:rPr lang="en-US" dirty="0" smtClean="0"/>
              <a:t> </a:t>
            </a:r>
            <a:r>
              <a:rPr lang="en-US" dirty="0" err="1" smtClean="0"/>
              <a:t>bahan</a:t>
            </a:r>
            <a:r>
              <a:rPr lang="en-US" dirty="0" smtClean="0"/>
              <a:t> icing </a:t>
            </a:r>
            <a:r>
              <a:rPr lang="en-US" dirty="0" err="1" smtClean="0"/>
              <a:t>seperti</a:t>
            </a:r>
            <a:r>
              <a:rPr lang="en-US" dirty="0" smtClean="0"/>
              <a:t> royal icing, </a:t>
            </a:r>
            <a:r>
              <a:rPr lang="en-US" dirty="0" err="1" smtClean="0"/>
              <a:t>dsb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err="1" smtClean="0"/>
              <a:t>Karena</a:t>
            </a:r>
            <a:r>
              <a:rPr lang="en-US" dirty="0" smtClean="0"/>
              <a:t> royal icing </a:t>
            </a:r>
            <a:r>
              <a:rPr lang="en-US" dirty="0" err="1" smtClean="0"/>
              <a:t>sangat</a:t>
            </a:r>
            <a:r>
              <a:rPr lang="en-US" dirty="0" smtClean="0"/>
              <a:t> </a:t>
            </a:r>
            <a:r>
              <a:rPr lang="en-US" dirty="0" err="1" smtClean="0"/>
              <a:t>cepat</a:t>
            </a:r>
            <a:r>
              <a:rPr lang="en-US" dirty="0" smtClean="0"/>
              <a:t> </a:t>
            </a:r>
            <a:r>
              <a:rPr lang="en-US" dirty="0" err="1" smtClean="0"/>
              <a:t>kering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menghilangkan</a:t>
            </a:r>
            <a:r>
              <a:rPr lang="en-US" dirty="0" smtClean="0"/>
              <a:t> </a:t>
            </a:r>
            <a:r>
              <a:rPr lang="en-US" dirty="0" err="1" smtClean="0"/>
              <a:t>gula</a:t>
            </a:r>
            <a:r>
              <a:rPr lang="en-US" dirty="0" smtClean="0"/>
              <a:t> yang </a:t>
            </a:r>
            <a:r>
              <a:rPr lang="en-US" dirty="0" err="1" smtClean="0"/>
              <a:t>mengeras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piping tubes, </a:t>
            </a:r>
            <a:r>
              <a:rPr lang="en-US" dirty="0" err="1" smtClean="0"/>
              <a:t>celupkanlah</a:t>
            </a:r>
            <a:r>
              <a:rPr lang="en-US" dirty="0" smtClean="0"/>
              <a:t> </a:t>
            </a:r>
            <a:r>
              <a:rPr lang="en-US" dirty="0" err="1" smtClean="0"/>
              <a:t>ke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air </a:t>
            </a:r>
            <a:r>
              <a:rPr lang="en-US" dirty="0" err="1" smtClean="0"/>
              <a:t>kemudian</a:t>
            </a:r>
            <a:r>
              <a:rPr lang="en-US" dirty="0" smtClean="0"/>
              <a:t> </a:t>
            </a:r>
            <a:r>
              <a:rPr lang="en-US" dirty="0" err="1" smtClean="0"/>
              <a:t>disikat</a:t>
            </a:r>
            <a:r>
              <a:rPr lang="en-US" dirty="0" smtClean="0"/>
              <a:t>,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alirkan</a:t>
            </a:r>
            <a:r>
              <a:rPr lang="en-US" dirty="0" smtClean="0"/>
              <a:t>/</a:t>
            </a:r>
            <a:r>
              <a:rPr lang="en-US" dirty="0" err="1" smtClean="0"/>
              <a:t>pancarkan</a:t>
            </a:r>
            <a:r>
              <a:rPr lang="en-US" dirty="0" smtClean="0"/>
              <a:t> air </a:t>
            </a:r>
            <a:r>
              <a:rPr lang="en-US" dirty="0" err="1" smtClean="0"/>
              <a:t>melalui</a:t>
            </a:r>
            <a:r>
              <a:rPr lang="en-US" dirty="0" smtClean="0"/>
              <a:t> </a:t>
            </a:r>
            <a:r>
              <a:rPr lang="en-US" dirty="0" err="1" smtClean="0"/>
              <a:t>lubang</a:t>
            </a:r>
            <a:r>
              <a:rPr lang="en-US" dirty="0" smtClean="0"/>
              <a:t> </a:t>
            </a:r>
            <a:r>
              <a:rPr lang="en-US" dirty="0" err="1" smtClean="0"/>
              <a:t>pipa</a:t>
            </a:r>
            <a:r>
              <a:rPr lang="en-US" dirty="0" smtClean="0"/>
              <a:t> (piping tubes) </a:t>
            </a:r>
            <a:r>
              <a:rPr lang="en-US" dirty="0" err="1" smtClean="0"/>
              <a:t>tersebut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81000"/>
            <a:ext cx="2362200" cy="14995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2887671"/>
            <a:ext cx="7329840" cy="3970329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sz="3500" dirty="0" smtClean="0">
                <a:solidFill>
                  <a:srgbClr val="FF0000"/>
                </a:solidFill>
              </a:rPr>
              <a:t>15. </a:t>
            </a:r>
            <a:r>
              <a:rPr lang="en-US" sz="3500" dirty="0" err="1" smtClean="0">
                <a:solidFill>
                  <a:srgbClr val="FF0000"/>
                </a:solidFill>
              </a:rPr>
              <a:t>Provers</a:t>
            </a:r>
            <a:r>
              <a:rPr lang="en-US" sz="3500" dirty="0" smtClean="0">
                <a:solidFill>
                  <a:srgbClr val="FF0000"/>
                </a:solidFill>
              </a:rPr>
              <a:t>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err="1" smtClean="0"/>
              <a:t>Alat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merupakan</a:t>
            </a:r>
            <a:r>
              <a:rPr lang="en-US" dirty="0" smtClean="0"/>
              <a:t> </a:t>
            </a:r>
            <a:r>
              <a:rPr lang="en-US" dirty="0" err="1" smtClean="0"/>
              <a:t>sebuah</a:t>
            </a:r>
            <a:r>
              <a:rPr lang="en-US" dirty="0" smtClean="0"/>
              <a:t> </a:t>
            </a:r>
            <a:r>
              <a:rPr lang="en-US" dirty="0" err="1" smtClean="0"/>
              <a:t>almari</a:t>
            </a:r>
            <a:r>
              <a:rPr lang="en-US" dirty="0" smtClean="0"/>
              <a:t> yang </a:t>
            </a:r>
            <a:r>
              <a:rPr lang="en-US" dirty="0" err="1" smtClean="0"/>
              <a:t>mana</a:t>
            </a:r>
            <a:r>
              <a:rPr lang="en-US" dirty="0" smtClean="0"/>
              <a:t> </a:t>
            </a:r>
            <a:r>
              <a:rPr lang="en-US" dirty="0" err="1" smtClean="0"/>
              <a:t>uapnya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menghasilkan</a:t>
            </a:r>
            <a:r>
              <a:rPr lang="en-US" dirty="0" smtClean="0"/>
              <a:t> </a:t>
            </a:r>
            <a:r>
              <a:rPr lang="en-US" dirty="0" err="1" smtClean="0"/>
              <a:t>uap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memfermentasikan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err="1" smtClean="0"/>
              <a:t>Uap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terjadi</a:t>
            </a:r>
            <a:r>
              <a:rPr lang="en-US" dirty="0" smtClean="0"/>
              <a:t> </a:t>
            </a:r>
            <a:r>
              <a:rPr lang="en-US" dirty="0" err="1" smtClean="0"/>
              <a:t>oleh</a:t>
            </a:r>
            <a:r>
              <a:rPr lang="en-US" dirty="0" smtClean="0"/>
              <a:t> </a:t>
            </a:r>
            <a:r>
              <a:rPr lang="en-US" dirty="0" err="1" smtClean="0"/>
              <a:t>karena</a:t>
            </a:r>
            <a:r>
              <a:rPr lang="en-US" dirty="0" smtClean="0"/>
              <a:t> </a:t>
            </a:r>
            <a:r>
              <a:rPr lang="en-US" dirty="0" err="1" smtClean="0"/>
              <a:t>tersedianya</a:t>
            </a:r>
            <a:r>
              <a:rPr lang="en-US" dirty="0" smtClean="0"/>
              <a:t> </a:t>
            </a:r>
            <a:r>
              <a:rPr lang="en-US" dirty="0" err="1" smtClean="0"/>
              <a:t>sebuah</a:t>
            </a:r>
            <a:r>
              <a:rPr lang="en-US" dirty="0" smtClean="0"/>
              <a:t> </a:t>
            </a:r>
            <a:r>
              <a:rPr lang="en-US" dirty="0" err="1" smtClean="0"/>
              <a:t>panci</a:t>
            </a:r>
            <a:r>
              <a:rPr lang="en-US" dirty="0" smtClean="0"/>
              <a:t> </a:t>
            </a:r>
            <a:r>
              <a:rPr lang="en-US" dirty="0" err="1" smtClean="0"/>
              <a:t>perebus</a:t>
            </a:r>
            <a:r>
              <a:rPr lang="en-US" dirty="0" smtClean="0"/>
              <a:t> air (gas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lingkaran</a:t>
            </a:r>
            <a:r>
              <a:rPr lang="en-US" dirty="0" smtClean="0"/>
              <a:t>/</a:t>
            </a:r>
            <a:r>
              <a:rPr lang="en-US" dirty="0" err="1" smtClean="0"/>
              <a:t>kumparan</a:t>
            </a:r>
            <a:r>
              <a:rPr lang="en-US" dirty="0" smtClean="0"/>
              <a:t> </a:t>
            </a:r>
            <a:r>
              <a:rPr lang="en-US" dirty="0" err="1" smtClean="0"/>
              <a:t>listrik</a:t>
            </a:r>
            <a:r>
              <a:rPr lang="en-US" dirty="0" smtClean="0"/>
              <a:t>)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semprotan</a:t>
            </a:r>
            <a:r>
              <a:rPr lang="en-US" dirty="0" smtClean="0"/>
              <a:t> </a:t>
            </a:r>
            <a:r>
              <a:rPr lang="en-US" dirty="0" err="1" smtClean="0"/>
              <a:t>uap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panci</a:t>
            </a:r>
            <a:r>
              <a:rPr lang="en-US" dirty="0" smtClean="0"/>
              <a:t> </a:t>
            </a:r>
            <a:r>
              <a:rPr lang="en-US" dirty="0" err="1" smtClean="0"/>
              <a:t>perebus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adanya</a:t>
            </a:r>
            <a:r>
              <a:rPr lang="en-US" dirty="0" smtClean="0"/>
              <a:t> air yang </a:t>
            </a:r>
            <a:r>
              <a:rPr lang="en-US" dirty="0" err="1" smtClean="0"/>
              <a:t>cukup</a:t>
            </a:r>
            <a:r>
              <a:rPr lang="en-US" dirty="0" smtClean="0"/>
              <a:t> </a:t>
            </a:r>
            <a:r>
              <a:rPr lang="en-US" dirty="0" err="1" smtClean="0"/>
              <a:t>banyak</a:t>
            </a:r>
            <a:r>
              <a:rPr lang="en-US" dirty="0" smtClean="0"/>
              <a:t>, </a:t>
            </a:r>
            <a:r>
              <a:rPr lang="en-US" dirty="0" err="1" smtClean="0"/>
              <a:t>maka</a:t>
            </a:r>
            <a:r>
              <a:rPr lang="en-US" dirty="0" smtClean="0"/>
              <a:t> </a:t>
            </a:r>
            <a:r>
              <a:rPr lang="en-US" dirty="0" err="1" smtClean="0"/>
              <a:t>kerusakan</a:t>
            </a:r>
            <a:r>
              <a:rPr lang="en-US" dirty="0" smtClean="0"/>
              <a:t> </a:t>
            </a:r>
            <a:r>
              <a:rPr lang="en-US" dirty="0" err="1" smtClean="0"/>
              <a:t>akibat</a:t>
            </a:r>
            <a:r>
              <a:rPr lang="en-US" dirty="0" smtClean="0"/>
              <a:t> karat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mudah</a:t>
            </a:r>
            <a:r>
              <a:rPr lang="en-US" dirty="0" smtClean="0"/>
              <a:t> </a:t>
            </a:r>
            <a:r>
              <a:rPr lang="en-US" dirty="0" err="1" smtClean="0"/>
              <a:t>timbul</a:t>
            </a:r>
            <a:r>
              <a:rPr lang="en-US" dirty="0" smtClean="0"/>
              <a:t> </a:t>
            </a:r>
            <a:r>
              <a:rPr lang="en-US" dirty="0" err="1" smtClean="0"/>
              <a:t>pembersihan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pengeringan</a:t>
            </a:r>
            <a:r>
              <a:rPr lang="en-US" dirty="0" smtClean="0"/>
              <a:t> </a:t>
            </a:r>
            <a:r>
              <a:rPr lang="en-US" dirty="0" err="1" smtClean="0"/>
              <a:t>tiap</a:t>
            </a:r>
            <a:r>
              <a:rPr lang="en-US" dirty="0" smtClean="0"/>
              <a:t> kali </a:t>
            </a:r>
            <a:r>
              <a:rPr lang="en-US" dirty="0" err="1" smtClean="0"/>
              <a:t>sesudah</a:t>
            </a:r>
            <a:r>
              <a:rPr lang="en-US" dirty="0" smtClean="0"/>
              <a:t> </a:t>
            </a:r>
            <a:r>
              <a:rPr lang="en-US" dirty="0" err="1" smtClean="0"/>
              <a:t>dipakai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mengurangi</a:t>
            </a:r>
            <a:r>
              <a:rPr lang="en-US" dirty="0" smtClean="0"/>
              <a:t> </a:t>
            </a:r>
            <a:r>
              <a:rPr lang="en-US" dirty="0" err="1" smtClean="0"/>
              <a:t>resiko</a:t>
            </a:r>
            <a:r>
              <a:rPr lang="en-US" dirty="0" smtClean="0"/>
              <a:t>/</a:t>
            </a:r>
            <a:r>
              <a:rPr lang="en-US" dirty="0" err="1" smtClean="0"/>
              <a:t>bahaya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0"/>
            <a:ext cx="1905000" cy="29067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sz="3000" dirty="0" smtClean="0">
                <a:solidFill>
                  <a:srgbClr val="FF0000"/>
                </a:solidFill>
              </a:rPr>
              <a:t>16. Rolling Pins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Rolling pins yang paling </a:t>
            </a:r>
            <a:r>
              <a:rPr lang="en-US" dirty="0" err="1" smtClean="0"/>
              <a:t>baik</a:t>
            </a:r>
            <a:r>
              <a:rPr lang="en-US" dirty="0" smtClean="0"/>
              <a:t> </a:t>
            </a:r>
            <a:r>
              <a:rPr lang="en-US" dirty="0" err="1" smtClean="0"/>
              <a:t>digerakkan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tekanan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berputar</a:t>
            </a:r>
            <a:r>
              <a:rPr lang="en-US" dirty="0" smtClean="0"/>
              <a:t> </a:t>
            </a:r>
            <a:r>
              <a:rPr lang="en-US" dirty="0" err="1" smtClean="0"/>
              <a:t>menjauh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err="1" smtClean="0"/>
              <a:t>Gosok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minyak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mencegah</a:t>
            </a:r>
            <a:r>
              <a:rPr lang="en-US" dirty="0" smtClean="0"/>
              <a:t> </a:t>
            </a:r>
            <a:r>
              <a:rPr lang="en-US" dirty="0" err="1" smtClean="0"/>
              <a:t>alat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berkarat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smtClean="0"/>
              <a:t>Rolling pins </a:t>
            </a:r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dikeringkan</a:t>
            </a:r>
            <a:r>
              <a:rPr lang="en-US" dirty="0" smtClean="0"/>
              <a:t> </a:t>
            </a:r>
            <a:r>
              <a:rPr lang="en-US" dirty="0" err="1" smtClean="0"/>
              <a:t>segera</a:t>
            </a:r>
            <a:r>
              <a:rPr lang="en-US" dirty="0" smtClean="0"/>
              <a:t> </a:t>
            </a:r>
            <a:r>
              <a:rPr lang="en-US" dirty="0" err="1" smtClean="0"/>
              <a:t>setelah</a:t>
            </a:r>
            <a:r>
              <a:rPr lang="en-US" dirty="0" smtClean="0"/>
              <a:t> </a:t>
            </a:r>
            <a:r>
              <a:rPr lang="en-US" dirty="0" err="1" smtClean="0"/>
              <a:t>dicuci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err="1" smtClean="0"/>
              <a:t>Permukaan</a:t>
            </a:r>
            <a:r>
              <a:rPr lang="en-US" dirty="0" smtClean="0"/>
              <a:t> rolling pins yang </a:t>
            </a:r>
            <a:r>
              <a:rPr lang="en-US" dirty="0" err="1" smtClean="0"/>
              <a:t>kotor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boleh</a:t>
            </a:r>
            <a:r>
              <a:rPr lang="en-US" dirty="0" smtClean="0"/>
              <a:t> </a:t>
            </a:r>
            <a:r>
              <a:rPr lang="en-US" dirty="0" err="1" smtClean="0"/>
              <a:t>dihilangkan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pisau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alat</a:t>
            </a:r>
            <a:r>
              <a:rPr lang="en-US" dirty="0" smtClean="0"/>
              <a:t> yang </a:t>
            </a:r>
            <a:r>
              <a:rPr lang="en-US" dirty="0" err="1" smtClean="0"/>
              <a:t>tajam</a:t>
            </a:r>
            <a:r>
              <a:rPr lang="en-US" dirty="0" smtClean="0"/>
              <a:t>, </a:t>
            </a:r>
            <a:r>
              <a:rPr lang="en-US" dirty="0" err="1" smtClean="0"/>
              <a:t>karena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merusakkan</a:t>
            </a:r>
            <a:r>
              <a:rPr lang="en-US" dirty="0" smtClean="0"/>
              <a:t> </a:t>
            </a:r>
            <a:r>
              <a:rPr lang="en-US" dirty="0" err="1" smtClean="0"/>
              <a:t>permukaannya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cap </a:t>
            </a:r>
            <a:r>
              <a:rPr lang="en-US" dirty="0" err="1" smtClean="0"/>
              <a:t>kerusakan</a:t>
            </a:r>
            <a:r>
              <a:rPr lang="en-US" dirty="0" smtClean="0"/>
              <a:t>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membekas</a:t>
            </a:r>
            <a:r>
              <a:rPr lang="en-US" dirty="0" smtClean="0"/>
              <a:t> </a:t>
            </a:r>
            <a:r>
              <a:rPr lang="en-US" dirty="0" err="1" smtClean="0"/>
              <a:t>diatas</a:t>
            </a:r>
            <a:r>
              <a:rPr lang="en-US" dirty="0" smtClean="0"/>
              <a:t> </a:t>
            </a:r>
            <a:r>
              <a:rPr lang="en-US" dirty="0" err="1" smtClean="0"/>
              <a:t>adonan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1336518" y="-758982"/>
            <a:ext cx="1670364" cy="3124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sz="3300" dirty="0" smtClean="0">
                <a:solidFill>
                  <a:srgbClr val="FF0000"/>
                </a:solidFill>
              </a:rPr>
              <a:t>17. Refrigerator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err="1" smtClean="0"/>
              <a:t>Penggunaannya</a:t>
            </a:r>
            <a:r>
              <a:rPr lang="en-US" dirty="0" smtClean="0"/>
              <a:t> yang </a:t>
            </a:r>
            <a:r>
              <a:rPr lang="en-US" dirty="0" err="1" smtClean="0"/>
              <a:t>melampaui</a:t>
            </a:r>
            <a:r>
              <a:rPr lang="en-US" dirty="0" smtClean="0"/>
              <a:t> </a:t>
            </a:r>
            <a:r>
              <a:rPr lang="en-US" dirty="0" err="1" smtClean="0"/>
              <a:t>batas</a:t>
            </a:r>
            <a:r>
              <a:rPr lang="en-US" dirty="0" smtClean="0"/>
              <a:t> </a:t>
            </a:r>
            <a:r>
              <a:rPr lang="en-US" dirty="0" err="1" smtClean="0"/>
              <a:t>berakibat</a:t>
            </a:r>
            <a:r>
              <a:rPr lang="en-US" dirty="0" smtClean="0"/>
              <a:t> defrosting (</a:t>
            </a:r>
            <a:r>
              <a:rPr lang="en-US" dirty="0" err="1" smtClean="0"/>
              <a:t>mencairkan</a:t>
            </a:r>
            <a:r>
              <a:rPr lang="en-US" dirty="0" smtClean="0"/>
              <a:t> air </a:t>
            </a:r>
            <a:r>
              <a:rPr lang="en-US" dirty="0" err="1" smtClean="0"/>
              <a:t>beku</a:t>
            </a:r>
            <a:r>
              <a:rPr lang="en-US" dirty="0" smtClean="0"/>
              <a:t>)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teratur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smtClean="0"/>
              <a:t>Hal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menurunkan</a:t>
            </a:r>
            <a:r>
              <a:rPr lang="en-US" dirty="0" smtClean="0"/>
              <a:t> </a:t>
            </a:r>
            <a:r>
              <a:rPr lang="en-US" dirty="0" err="1" smtClean="0"/>
              <a:t>efisiensi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berat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motor, </a:t>
            </a:r>
            <a:r>
              <a:rPr lang="en-US" dirty="0" err="1" smtClean="0"/>
              <a:t>resikonya</a:t>
            </a:r>
            <a:r>
              <a:rPr lang="en-US" dirty="0" smtClean="0"/>
              <a:t> </a:t>
            </a:r>
            <a:r>
              <a:rPr lang="en-US" dirty="0" err="1" smtClean="0"/>
              <a:t>rusak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err="1" smtClean="0"/>
              <a:t>Keteraturan</a:t>
            </a:r>
            <a:r>
              <a:rPr lang="en-US" dirty="0" smtClean="0"/>
              <a:t> defrosting </a:t>
            </a:r>
            <a:r>
              <a:rPr lang="en-US" dirty="0" err="1" smtClean="0"/>
              <a:t>dalam</a:t>
            </a:r>
            <a:r>
              <a:rPr lang="en-US" dirty="0" smtClean="0"/>
              <a:t> 1 </a:t>
            </a:r>
            <a:r>
              <a:rPr lang="en-US" dirty="0" err="1" smtClean="0"/>
              <a:t>minggu</a:t>
            </a:r>
            <a:r>
              <a:rPr lang="en-US" dirty="0" smtClean="0"/>
              <a:t> </a:t>
            </a:r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direncanakan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sebelah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dibersihkan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(</a:t>
            </a:r>
            <a:r>
              <a:rPr lang="en-US" dirty="0" err="1" smtClean="0"/>
              <a:t>dengan</a:t>
            </a:r>
            <a:r>
              <a:rPr lang="en-US" dirty="0" smtClean="0"/>
              <a:t>) </a:t>
            </a:r>
            <a:r>
              <a:rPr lang="en-US" dirty="0" err="1" smtClean="0"/>
              <a:t>bicarbonat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soda </a:t>
            </a:r>
            <a:r>
              <a:rPr lang="en-US" dirty="0" err="1" smtClean="0"/>
              <a:t>sampai</a:t>
            </a:r>
            <a:r>
              <a:rPr lang="en-US" dirty="0" smtClean="0"/>
              <a:t> </a:t>
            </a:r>
            <a:r>
              <a:rPr lang="en-US" dirty="0" err="1" smtClean="0"/>
              <a:t>kering</a:t>
            </a:r>
            <a:r>
              <a:rPr lang="en-US" dirty="0" smtClean="0"/>
              <a:t>, </a:t>
            </a:r>
            <a:r>
              <a:rPr lang="en-US" dirty="0" err="1" smtClean="0"/>
              <a:t>lalu</a:t>
            </a:r>
            <a:r>
              <a:rPr lang="en-US" dirty="0" smtClean="0"/>
              <a:t> </a:t>
            </a:r>
            <a:r>
              <a:rPr lang="en-US" dirty="0" err="1" smtClean="0"/>
              <a:t>tempatkan</a:t>
            </a:r>
            <a:r>
              <a:rPr lang="en-US" dirty="0" smtClean="0"/>
              <a:t> refrigerator </a:t>
            </a:r>
            <a:r>
              <a:rPr lang="en-US" dirty="0" err="1" smtClean="0"/>
              <a:t>kembali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0"/>
            <a:ext cx="1085850" cy="17907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199" y="304800"/>
            <a:ext cx="6316365" cy="1139035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persyaratan</a:t>
            </a:r>
            <a:r>
              <a:rPr lang="en-US" dirty="0" smtClean="0"/>
              <a:t> yang </a:t>
            </a:r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diperhatikan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memilih</a:t>
            </a:r>
            <a:r>
              <a:rPr lang="en-US" dirty="0" smtClean="0"/>
              <a:t> </a:t>
            </a:r>
            <a:r>
              <a:rPr lang="en-US" dirty="0" err="1" smtClean="0"/>
              <a:t>perlengkapan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peralatan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en-US" dirty="0" smtClean="0"/>
              <a:t>1. </a:t>
            </a:r>
            <a:r>
              <a:rPr lang="en-US" dirty="0" err="1" smtClean="0"/>
              <a:t>Mudah</a:t>
            </a:r>
            <a:r>
              <a:rPr lang="en-US" dirty="0" smtClean="0"/>
              <a:t> </a:t>
            </a:r>
            <a:r>
              <a:rPr lang="en-US" dirty="0" err="1" smtClean="0"/>
              <a:t>dibersihkan</a:t>
            </a:r>
            <a:r>
              <a:rPr lang="en-US" dirty="0" smtClean="0"/>
              <a:t> </a:t>
            </a:r>
          </a:p>
          <a:p>
            <a:pPr>
              <a:buNone/>
            </a:pPr>
            <a:r>
              <a:rPr lang="en-US" dirty="0" smtClean="0"/>
              <a:t>2. </a:t>
            </a:r>
            <a:r>
              <a:rPr lang="en-US" dirty="0" err="1" smtClean="0"/>
              <a:t>Mudah</a:t>
            </a:r>
            <a:r>
              <a:rPr lang="en-US" dirty="0" smtClean="0"/>
              <a:t> </a:t>
            </a:r>
            <a:r>
              <a:rPr lang="en-US" dirty="0" err="1" smtClean="0"/>
              <a:t>diketahui</a:t>
            </a:r>
            <a:r>
              <a:rPr lang="en-US" dirty="0" smtClean="0"/>
              <a:t> </a:t>
            </a:r>
            <a:r>
              <a:rPr lang="en-US" dirty="0" err="1" smtClean="0"/>
              <a:t>jika</a:t>
            </a:r>
            <a:r>
              <a:rPr lang="en-US" dirty="0" smtClean="0"/>
              <a:t> </a:t>
            </a:r>
            <a:r>
              <a:rPr lang="en-US" dirty="0" err="1" smtClean="0"/>
              <a:t>alat</a:t>
            </a:r>
            <a:r>
              <a:rPr lang="en-US" dirty="0" smtClean="0"/>
              <a:t> </a:t>
            </a:r>
            <a:r>
              <a:rPr lang="en-US" dirty="0" err="1" smtClean="0"/>
              <a:t>tersebut</a:t>
            </a:r>
            <a:r>
              <a:rPr lang="en-US" dirty="0" smtClean="0"/>
              <a:t> </a:t>
            </a:r>
            <a:r>
              <a:rPr lang="en-US" dirty="0" err="1" smtClean="0"/>
              <a:t>sudah</a:t>
            </a:r>
            <a:r>
              <a:rPr lang="en-US" dirty="0" smtClean="0"/>
              <a:t> </a:t>
            </a:r>
            <a:r>
              <a:rPr lang="en-US" dirty="0" err="1" smtClean="0"/>
              <a:t>bersih</a:t>
            </a:r>
            <a:r>
              <a:rPr lang="en-US" dirty="0" smtClean="0"/>
              <a:t> </a:t>
            </a:r>
          </a:p>
          <a:p>
            <a:pPr>
              <a:buNone/>
            </a:pPr>
            <a:r>
              <a:rPr lang="sv-SE" dirty="0" smtClean="0"/>
              <a:t>3. Keras dan tidak mudah menyerap bahan-bahan makanan </a:t>
            </a:r>
          </a:p>
          <a:p>
            <a:pPr>
              <a:buNone/>
            </a:pPr>
            <a:r>
              <a:rPr lang="en-US" dirty="0" smtClean="0"/>
              <a:t>4. </a:t>
            </a:r>
            <a:r>
              <a:rPr lang="en-US" dirty="0" err="1" smtClean="0"/>
              <a:t>Permukaannya</a:t>
            </a:r>
            <a:r>
              <a:rPr lang="en-US" dirty="0" smtClean="0"/>
              <a:t> </a:t>
            </a:r>
            <a:r>
              <a:rPr lang="en-US" dirty="0" err="1" smtClean="0"/>
              <a:t>halus</a:t>
            </a:r>
            <a:r>
              <a:rPr lang="en-US" dirty="0" smtClean="0"/>
              <a:t> </a:t>
            </a:r>
            <a:r>
              <a:rPr lang="en-US" dirty="0" err="1" smtClean="0"/>
              <a:t>sehingga</a:t>
            </a:r>
            <a:r>
              <a:rPr lang="en-US" dirty="0" smtClean="0"/>
              <a:t> </a:t>
            </a:r>
            <a:r>
              <a:rPr lang="en-US" dirty="0" err="1" smtClean="0"/>
              <a:t>mudah</a:t>
            </a:r>
            <a:r>
              <a:rPr lang="en-US" dirty="0" smtClean="0"/>
              <a:t> </a:t>
            </a:r>
            <a:r>
              <a:rPr lang="en-US" dirty="0" err="1" smtClean="0"/>
              <a:t>dibersihkan</a:t>
            </a:r>
            <a:r>
              <a:rPr lang="en-US" dirty="0" smtClean="0"/>
              <a:t> </a:t>
            </a:r>
          </a:p>
          <a:p>
            <a:pPr>
              <a:buNone/>
            </a:pPr>
            <a:r>
              <a:rPr lang="en-US" dirty="0" smtClean="0"/>
              <a:t>5.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mudah</a:t>
            </a:r>
            <a:r>
              <a:rPr lang="en-US" dirty="0" smtClean="0"/>
              <a:t> </a:t>
            </a:r>
            <a:r>
              <a:rPr lang="en-US" dirty="0" err="1" smtClean="0"/>
              <a:t>berkarat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anti karat </a:t>
            </a:r>
          </a:p>
          <a:p>
            <a:pPr>
              <a:buNone/>
            </a:pPr>
            <a:r>
              <a:rPr lang="en-US" dirty="0" smtClean="0"/>
              <a:t>6.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mudah</a:t>
            </a:r>
            <a:r>
              <a:rPr lang="en-US" dirty="0" smtClean="0"/>
              <a:t> </a:t>
            </a:r>
            <a:r>
              <a:rPr lang="en-US" dirty="0" err="1" smtClean="0"/>
              <a:t>pecah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sz="3500" dirty="0" smtClean="0">
                <a:solidFill>
                  <a:srgbClr val="FF0000"/>
                </a:solidFill>
              </a:rPr>
              <a:t>18. Deep Freezer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err="1" smtClean="0"/>
              <a:t>Jarang</a:t>
            </a:r>
            <a:r>
              <a:rPr lang="en-US" dirty="0" smtClean="0"/>
              <a:t> </a:t>
            </a:r>
            <a:r>
              <a:rPr lang="en-US" dirty="0" err="1" smtClean="0"/>
              <a:t>digunakan</a:t>
            </a:r>
            <a:r>
              <a:rPr lang="en-US" dirty="0" smtClean="0"/>
              <a:t> </a:t>
            </a:r>
            <a:r>
              <a:rPr lang="en-US" dirty="0" err="1" smtClean="0"/>
              <a:t>terlalu</a:t>
            </a:r>
            <a:r>
              <a:rPr lang="en-US" dirty="0" smtClean="0"/>
              <a:t> </a:t>
            </a:r>
            <a:r>
              <a:rPr lang="en-US" dirty="0" err="1" smtClean="0"/>
              <a:t>berat</a:t>
            </a:r>
            <a:r>
              <a:rPr lang="en-US" dirty="0" smtClean="0"/>
              <a:t>, </a:t>
            </a:r>
            <a:r>
              <a:rPr lang="en-US" dirty="0" err="1" smtClean="0"/>
              <a:t>kecuali</a:t>
            </a:r>
            <a:r>
              <a:rPr lang="en-US" dirty="0" smtClean="0"/>
              <a:t> </a:t>
            </a:r>
            <a:r>
              <a:rPr lang="en-US" dirty="0" err="1" smtClean="0"/>
              <a:t>jika</a:t>
            </a:r>
            <a:r>
              <a:rPr lang="en-US" dirty="0" smtClean="0"/>
              <a:t> </a:t>
            </a:r>
            <a:r>
              <a:rPr lang="en-US" dirty="0" err="1" smtClean="0"/>
              <a:t>membekukan</a:t>
            </a:r>
            <a:r>
              <a:rPr lang="en-US" dirty="0" smtClean="0"/>
              <a:t> </a:t>
            </a:r>
            <a:r>
              <a:rPr lang="en-US" dirty="0" err="1" smtClean="0"/>
              <a:t>makanan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smtClean="0"/>
              <a:t>Yang </a:t>
            </a:r>
            <a:r>
              <a:rPr lang="en-US" dirty="0" err="1" smtClean="0"/>
              <a:t>penting</a:t>
            </a:r>
            <a:r>
              <a:rPr lang="en-US" dirty="0" smtClean="0"/>
              <a:t> </a:t>
            </a:r>
            <a:r>
              <a:rPr lang="en-US" dirty="0" err="1" smtClean="0"/>
              <a:t>bukan</a:t>
            </a:r>
            <a:r>
              <a:rPr lang="en-US" dirty="0" smtClean="0"/>
              <a:t> </a:t>
            </a:r>
            <a:r>
              <a:rPr lang="en-US" dirty="0" err="1" smtClean="0"/>
              <a:t>hanya</a:t>
            </a:r>
            <a:r>
              <a:rPr lang="en-US" dirty="0" smtClean="0"/>
              <a:t> </a:t>
            </a:r>
            <a:r>
              <a:rPr lang="en-US" dirty="0" err="1" smtClean="0"/>
              <a:t>temperaturnya</a:t>
            </a:r>
            <a:r>
              <a:rPr lang="en-US" dirty="0" smtClean="0"/>
              <a:t> </a:t>
            </a:r>
            <a:r>
              <a:rPr lang="en-US" dirty="0" err="1" smtClean="0"/>
              <a:t>tetapi</a:t>
            </a:r>
            <a:r>
              <a:rPr lang="en-US" dirty="0" smtClean="0"/>
              <a:t> </a:t>
            </a:r>
            <a:r>
              <a:rPr lang="en-US" dirty="0" err="1" smtClean="0"/>
              <a:t>juga</a:t>
            </a:r>
            <a:r>
              <a:rPr lang="en-US" dirty="0" smtClean="0"/>
              <a:t> </a:t>
            </a:r>
            <a:r>
              <a:rPr lang="en-US" dirty="0" err="1" smtClean="0"/>
              <a:t>kecepatan</a:t>
            </a:r>
            <a:r>
              <a:rPr lang="en-US" dirty="0" smtClean="0"/>
              <a:t> </a:t>
            </a:r>
            <a:r>
              <a:rPr lang="en-US" dirty="0" err="1" smtClean="0"/>
              <a:t>pembekuannya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err="1" smtClean="0"/>
              <a:t>Rools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cake </a:t>
            </a:r>
            <a:r>
              <a:rPr lang="en-US" dirty="0" err="1" smtClean="0"/>
              <a:t>cepat</a:t>
            </a:r>
            <a:r>
              <a:rPr lang="en-US" dirty="0" smtClean="0"/>
              <a:t> </a:t>
            </a:r>
            <a:r>
              <a:rPr lang="en-US" dirty="0" err="1" smtClean="0"/>
              <a:t>busuk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temperature 0. </a:t>
            </a:r>
          </a:p>
          <a:p>
            <a:pPr>
              <a:buNone/>
            </a:pPr>
            <a:r>
              <a:rPr lang="en-US" dirty="0" smtClean="0"/>
              <a:t>Deep freeze </a:t>
            </a:r>
            <a:r>
              <a:rPr lang="en-US" dirty="0" err="1" smtClean="0"/>
              <a:t>dan</a:t>
            </a:r>
            <a:r>
              <a:rPr lang="en-US" dirty="0" smtClean="0"/>
              <a:t> refrigerator </a:t>
            </a:r>
            <a:r>
              <a:rPr lang="en-US" dirty="0" err="1" smtClean="0"/>
              <a:t>selalu</a:t>
            </a:r>
            <a:r>
              <a:rPr lang="en-US" dirty="0" smtClean="0"/>
              <a:t> </a:t>
            </a:r>
            <a:r>
              <a:rPr lang="en-US" dirty="0" err="1" smtClean="0"/>
              <a:t>ditempatkan</a:t>
            </a:r>
            <a:r>
              <a:rPr lang="en-US" dirty="0" smtClean="0"/>
              <a:t> </a:t>
            </a:r>
            <a:r>
              <a:rPr lang="en-US" dirty="0" err="1" smtClean="0"/>
              <a:t>ditempat</a:t>
            </a:r>
            <a:r>
              <a:rPr lang="en-US" dirty="0" smtClean="0"/>
              <a:t> </a:t>
            </a:r>
            <a:r>
              <a:rPr lang="en-US" dirty="0" err="1" smtClean="0"/>
              <a:t>yangrelatif</a:t>
            </a:r>
            <a:r>
              <a:rPr lang="en-US" dirty="0" smtClean="0"/>
              <a:t> </a:t>
            </a:r>
            <a:r>
              <a:rPr lang="en-US" dirty="0" err="1" smtClean="0"/>
              <a:t>dingin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err="1" smtClean="0"/>
              <a:t>Sebaiknya</a:t>
            </a:r>
            <a:r>
              <a:rPr lang="en-US" dirty="0" smtClean="0"/>
              <a:t> </a:t>
            </a:r>
            <a:r>
              <a:rPr lang="en-US" dirty="0" err="1" smtClean="0"/>
              <a:t>alat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ditempatkan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ruang</a:t>
            </a:r>
            <a:r>
              <a:rPr lang="en-US" dirty="0" smtClean="0"/>
              <a:t> </a:t>
            </a:r>
            <a:r>
              <a:rPr lang="en-US" dirty="0" err="1" smtClean="0"/>
              <a:t>patiseri</a:t>
            </a:r>
            <a:r>
              <a:rPr lang="en-US" dirty="0" smtClean="0"/>
              <a:t> paling </a:t>
            </a:r>
            <a:r>
              <a:rPr lang="en-US" dirty="0" err="1" smtClean="0"/>
              <a:t>luar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0"/>
            <a:ext cx="1600200" cy="183647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7080" y="1901950"/>
            <a:ext cx="7329840" cy="480365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sz="4600" dirty="0" smtClean="0">
                <a:solidFill>
                  <a:srgbClr val="FF0000"/>
                </a:solidFill>
              </a:rPr>
              <a:t>20. Sauce Pan </a:t>
            </a:r>
          </a:p>
          <a:p>
            <a:pPr>
              <a:buNone/>
            </a:pPr>
            <a:r>
              <a:rPr lang="en-US" dirty="0" err="1" smtClean="0"/>
              <a:t>Salah</a:t>
            </a:r>
            <a:r>
              <a:rPr lang="en-US" dirty="0" smtClean="0"/>
              <a:t> </a:t>
            </a:r>
            <a:r>
              <a:rPr lang="en-US" dirty="0" err="1" smtClean="0"/>
              <a:t>satu</a:t>
            </a:r>
            <a:r>
              <a:rPr lang="en-US" dirty="0" smtClean="0"/>
              <a:t> </a:t>
            </a:r>
            <a:r>
              <a:rPr lang="en-US" dirty="0" err="1" smtClean="0"/>
              <a:t>tipe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pan. </a:t>
            </a:r>
          </a:p>
          <a:p>
            <a:pPr>
              <a:buNone/>
            </a:pPr>
            <a:r>
              <a:rPr lang="en-US" dirty="0" err="1" smtClean="0"/>
              <a:t>Terbuat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tembaga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alumunium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smtClean="0"/>
              <a:t>Pan </a:t>
            </a:r>
            <a:r>
              <a:rPr lang="en-US" dirty="0" err="1" smtClean="0"/>
              <a:t>tembaga</a:t>
            </a:r>
            <a:r>
              <a:rPr lang="en-US" dirty="0" smtClean="0"/>
              <a:t> </a:t>
            </a:r>
            <a:r>
              <a:rPr lang="en-US" dirty="0" err="1" smtClean="0"/>
              <a:t>dilapisi</a:t>
            </a:r>
            <a:r>
              <a:rPr lang="en-US" dirty="0" smtClean="0"/>
              <a:t> </a:t>
            </a:r>
            <a:r>
              <a:rPr lang="en-US" dirty="0" err="1" smtClean="0"/>
              <a:t>timah</a:t>
            </a:r>
            <a:r>
              <a:rPr lang="en-US" dirty="0" smtClean="0"/>
              <a:t>, pan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berbahaya</a:t>
            </a:r>
            <a:r>
              <a:rPr lang="en-US" dirty="0" smtClean="0"/>
              <a:t> </a:t>
            </a:r>
            <a:r>
              <a:rPr lang="en-US" dirty="0" err="1" smtClean="0"/>
              <a:t>bila</a:t>
            </a:r>
            <a:r>
              <a:rPr lang="en-US" dirty="0" smtClean="0"/>
              <a:t> </a:t>
            </a:r>
            <a:r>
              <a:rPr lang="en-US" dirty="0" err="1" smtClean="0"/>
              <a:t>dibiarkan</a:t>
            </a:r>
            <a:r>
              <a:rPr lang="en-US" dirty="0" smtClean="0"/>
              <a:t> </a:t>
            </a:r>
            <a:r>
              <a:rPr lang="en-US" dirty="0" err="1" smtClean="0"/>
              <a:t>begitu</a:t>
            </a:r>
            <a:r>
              <a:rPr lang="en-US" dirty="0" smtClean="0"/>
              <a:t> </a:t>
            </a:r>
            <a:r>
              <a:rPr lang="en-US" dirty="0" err="1" smtClean="0"/>
              <a:t>saja</a:t>
            </a:r>
            <a:r>
              <a:rPr lang="en-US" dirty="0" smtClean="0"/>
              <a:t> </a:t>
            </a:r>
            <a:r>
              <a:rPr lang="en-US" dirty="0" err="1" smtClean="0"/>
              <a:t>diatas</a:t>
            </a:r>
            <a:r>
              <a:rPr lang="en-US" dirty="0" smtClean="0"/>
              <a:t> </a:t>
            </a:r>
            <a:r>
              <a:rPr lang="en-US" dirty="0" err="1" smtClean="0"/>
              <a:t>kompor</a:t>
            </a:r>
            <a:r>
              <a:rPr lang="en-US" dirty="0" smtClean="0"/>
              <a:t>, </a:t>
            </a:r>
            <a:r>
              <a:rPr lang="en-US" dirty="0" err="1" smtClean="0"/>
              <a:t>karena</a:t>
            </a:r>
            <a:r>
              <a:rPr lang="en-US" dirty="0" smtClean="0"/>
              <a:t> </a:t>
            </a:r>
            <a:r>
              <a:rPr lang="en-US" dirty="0" err="1" smtClean="0"/>
              <a:t>timah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meleleh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err="1" smtClean="0"/>
              <a:t>Tembaga</a:t>
            </a:r>
            <a:r>
              <a:rPr lang="en-US" dirty="0" smtClean="0"/>
              <a:t> </a:t>
            </a:r>
            <a:r>
              <a:rPr lang="en-US" dirty="0" err="1" smtClean="0"/>
              <a:t>mempunyai</a:t>
            </a:r>
            <a:r>
              <a:rPr lang="en-US" dirty="0" smtClean="0"/>
              <a:t> </a:t>
            </a:r>
            <a:r>
              <a:rPr lang="en-US" dirty="0" err="1" smtClean="0"/>
              <a:t>kelebihan</a:t>
            </a:r>
            <a:r>
              <a:rPr lang="en-US" dirty="0" smtClean="0"/>
              <a:t> </a:t>
            </a:r>
            <a:r>
              <a:rPr lang="en-US" dirty="0" err="1" smtClean="0"/>
              <a:t>memasak</a:t>
            </a:r>
            <a:r>
              <a:rPr lang="en-US" dirty="0" smtClean="0"/>
              <a:t> </a:t>
            </a:r>
            <a:r>
              <a:rPr lang="en-US" dirty="0" err="1" smtClean="0"/>
              <a:t>lebih</a:t>
            </a:r>
            <a:r>
              <a:rPr lang="en-US" dirty="0" smtClean="0"/>
              <a:t> </a:t>
            </a:r>
            <a:r>
              <a:rPr lang="en-US" dirty="0" err="1" smtClean="0"/>
              <a:t>cepat</a:t>
            </a:r>
            <a:r>
              <a:rPr lang="en-US" dirty="0" smtClean="0"/>
              <a:t>, </a:t>
            </a:r>
            <a:r>
              <a:rPr lang="en-US" dirty="0" err="1" smtClean="0"/>
              <a:t>karena</a:t>
            </a:r>
            <a:r>
              <a:rPr lang="en-US" dirty="0" smtClean="0"/>
              <a:t> </a:t>
            </a:r>
            <a:r>
              <a:rPr lang="en-US" dirty="0" err="1" smtClean="0"/>
              <a:t>baik</a:t>
            </a:r>
            <a:r>
              <a:rPr lang="en-US" dirty="0" smtClean="0"/>
              <a:t> </a:t>
            </a:r>
            <a:r>
              <a:rPr lang="en-US" dirty="0" err="1" smtClean="0"/>
              <a:t>perambatan</a:t>
            </a:r>
            <a:r>
              <a:rPr lang="en-US" dirty="0" smtClean="0"/>
              <a:t> </a:t>
            </a:r>
            <a:r>
              <a:rPr lang="en-US" dirty="0" err="1" smtClean="0"/>
              <a:t>panasnya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err="1" smtClean="0"/>
              <a:t>Bila</a:t>
            </a:r>
            <a:r>
              <a:rPr lang="en-US" dirty="0" smtClean="0"/>
              <a:t> </a:t>
            </a:r>
            <a:r>
              <a:rPr lang="en-US" dirty="0" err="1" smtClean="0"/>
              <a:t>kusam</a:t>
            </a:r>
            <a:r>
              <a:rPr lang="en-US" dirty="0" smtClean="0"/>
              <a:t> </a:t>
            </a:r>
            <a:r>
              <a:rPr lang="en-US" dirty="0" err="1" smtClean="0"/>
              <a:t>cucilah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pasta </a:t>
            </a:r>
            <a:r>
              <a:rPr lang="en-US" dirty="0" err="1" smtClean="0"/>
              <a:t>pembersih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smtClean="0"/>
              <a:t>Pan </a:t>
            </a:r>
            <a:r>
              <a:rPr lang="en-US" dirty="0" err="1" smtClean="0"/>
              <a:t>tembaga</a:t>
            </a:r>
            <a:r>
              <a:rPr lang="en-US" dirty="0" smtClean="0"/>
              <a:t> </a:t>
            </a:r>
            <a:r>
              <a:rPr lang="en-US" dirty="0" err="1" smtClean="0"/>
              <a:t>dicuci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rebusan</a:t>
            </a:r>
            <a:r>
              <a:rPr lang="en-US" dirty="0" smtClean="0"/>
              <a:t> air soda, </a:t>
            </a:r>
            <a:r>
              <a:rPr lang="en-US" dirty="0" err="1" smtClean="0"/>
              <a:t>gosok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sikat</a:t>
            </a:r>
            <a:r>
              <a:rPr lang="en-US" dirty="0" smtClean="0"/>
              <a:t>/</a:t>
            </a:r>
            <a:r>
              <a:rPr lang="en-US" dirty="0" err="1" smtClean="0"/>
              <a:t>kawat</a:t>
            </a:r>
            <a:r>
              <a:rPr lang="en-US" dirty="0" smtClean="0"/>
              <a:t> </a:t>
            </a:r>
            <a:r>
              <a:rPr lang="en-US" dirty="0" err="1" smtClean="0"/>
              <a:t>berbulu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tepung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dibilas</a:t>
            </a:r>
            <a:r>
              <a:rPr lang="en-US" dirty="0" smtClean="0"/>
              <a:t> </a:t>
            </a:r>
            <a:r>
              <a:rPr lang="en-US" dirty="0" err="1" smtClean="0"/>
              <a:t>lalu</a:t>
            </a:r>
            <a:r>
              <a:rPr lang="en-US" dirty="0" smtClean="0"/>
              <a:t> </a:t>
            </a:r>
            <a:r>
              <a:rPr lang="en-US" dirty="0" err="1" smtClean="0"/>
              <a:t>dikeringkan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err="1" smtClean="0"/>
              <a:t>Pemakaian</a:t>
            </a:r>
            <a:r>
              <a:rPr lang="en-US" dirty="0" smtClean="0"/>
              <a:t> pan </a:t>
            </a:r>
            <a:r>
              <a:rPr lang="en-US" dirty="0" err="1" smtClean="0"/>
              <a:t>alumunium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mudah</a:t>
            </a:r>
            <a:r>
              <a:rPr lang="en-US" dirty="0" smtClean="0"/>
              <a:t>, </a:t>
            </a:r>
            <a:r>
              <a:rPr lang="en-US" dirty="0" err="1" smtClean="0"/>
              <a:t>karena</a:t>
            </a:r>
            <a:r>
              <a:rPr lang="en-US" dirty="0" smtClean="0"/>
              <a:t> </a:t>
            </a:r>
            <a:r>
              <a:rPr lang="en-US" dirty="0" err="1" smtClean="0"/>
              <a:t>ada</a:t>
            </a:r>
            <a:r>
              <a:rPr lang="en-US" dirty="0" smtClean="0"/>
              <a:t> </a:t>
            </a:r>
            <a:r>
              <a:rPr lang="en-US" dirty="0" err="1" smtClean="0"/>
              <a:t>bahaya</a:t>
            </a:r>
            <a:r>
              <a:rPr lang="en-US" dirty="0" smtClean="0"/>
              <a:t> </a:t>
            </a:r>
            <a:r>
              <a:rPr lang="en-US" dirty="0" err="1" smtClean="0"/>
              <a:t>pelunturan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err="1" smtClean="0"/>
              <a:t>Hindarkan</a:t>
            </a:r>
            <a:r>
              <a:rPr lang="en-US" dirty="0" smtClean="0"/>
              <a:t> </a:t>
            </a:r>
            <a:r>
              <a:rPr lang="en-US" dirty="0" err="1" smtClean="0"/>
              <a:t>pemakaian</a:t>
            </a:r>
            <a:r>
              <a:rPr lang="en-US" dirty="0" smtClean="0"/>
              <a:t> </a:t>
            </a:r>
            <a:r>
              <a:rPr lang="en-US" dirty="0" err="1" smtClean="0"/>
              <a:t>sendok</a:t>
            </a:r>
            <a:r>
              <a:rPr lang="en-US" dirty="0" smtClean="0"/>
              <a:t> </a:t>
            </a:r>
            <a:r>
              <a:rPr lang="en-US" dirty="0" err="1" smtClean="0"/>
              <a:t>logam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pengaduk</a:t>
            </a:r>
            <a:r>
              <a:rPr lang="en-US" dirty="0" smtClean="0"/>
              <a:t> </a:t>
            </a:r>
            <a:r>
              <a:rPr lang="en-US" dirty="0" err="1" smtClean="0"/>
              <a:t>telur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err="1" smtClean="0"/>
              <a:t>Pakailah</a:t>
            </a:r>
            <a:r>
              <a:rPr lang="en-US" dirty="0" smtClean="0"/>
              <a:t> </a:t>
            </a:r>
            <a:r>
              <a:rPr lang="en-US" dirty="0" err="1" smtClean="0"/>
              <a:t>sendok</a:t>
            </a:r>
            <a:r>
              <a:rPr lang="en-US" dirty="0" smtClean="0"/>
              <a:t> </a:t>
            </a:r>
            <a:r>
              <a:rPr lang="en-US" dirty="0" err="1" smtClean="0"/>
              <a:t>kayu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mencegah</a:t>
            </a:r>
            <a:r>
              <a:rPr lang="en-US" dirty="0" smtClean="0"/>
              <a:t> </a:t>
            </a:r>
            <a:r>
              <a:rPr lang="en-US" dirty="0" err="1" smtClean="0"/>
              <a:t>bahaya</a:t>
            </a:r>
            <a:r>
              <a:rPr lang="en-US" dirty="0" smtClean="0"/>
              <a:t> </a:t>
            </a:r>
            <a:r>
              <a:rPr lang="en-US" dirty="0" err="1" smtClean="0"/>
              <a:t>pelunturan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err="1" smtClean="0"/>
              <a:t>Macam-macam</a:t>
            </a:r>
            <a:r>
              <a:rPr lang="en-US" dirty="0" smtClean="0"/>
              <a:t> sauce pan </a:t>
            </a:r>
            <a:r>
              <a:rPr lang="en-US" dirty="0" err="1" smtClean="0"/>
              <a:t>dibersihkan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detergent </a:t>
            </a:r>
            <a:r>
              <a:rPr lang="en-US" dirty="0" err="1" smtClean="0"/>
              <a:t>kecuali</a:t>
            </a:r>
            <a:r>
              <a:rPr lang="en-US" dirty="0" smtClean="0"/>
              <a:t> yang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tembaga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memakai</a:t>
            </a:r>
            <a:r>
              <a:rPr lang="en-US" dirty="0" smtClean="0"/>
              <a:t> soda.</a:t>
            </a:r>
            <a:endParaRPr lang="en-US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609600"/>
            <a:ext cx="2438400" cy="10858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7080" y="1901950"/>
            <a:ext cx="7329840" cy="4727450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sz="3900" dirty="0" smtClean="0">
                <a:solidFill>
                  <a:srgbClr val="FF0000"/>
                </a:solidFill>
              </a:rPr>
              <a:t>21. Savoy Bags and Tubes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Savoy bags </a:t>
            </a:r>
            <a:r>
              <a:rPr lang="en-US" dirty="0" err="1" smtClean="0"/>
              <a:t>bisa</a:t>
            </a:r>
            <a:r>
              <a:rPr lang="en-US" dirty="0" smtClean="0"/>
              <a:t> </a:t>
            </a:r>
            <a:r>
              <a:rPr lang="en-US" dirty="0" err="1" smtClean="0"/>
              <a:t>terbuat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nylon, </a:t>
            </a:r>
            <a:r>
              <a:rPr lang="en-US" dirty="0" err="1" smtClean="0"/>
              <a:t>plastik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kain</a:t>
            </a:r>
            <a:r>
              <a:rPr lang="en-US" dirty="0" smtClean="0"/>
              <a:t>. </a:t>
            </a:r>
            <a:r>
              <a:rPr lang="en-US" dirty="0" err="1" smtClean="0"/>
              <a:t>Keuntungan</a:t>
            </a:r>
            <a:r>
              <a:rPr lang="en-US" dirty="0" smtClean="0"/>
              <a:t> </a:t>
            </a:r>
            <a:r>
              <a:rPr lang="en-US" dirty="0" err="1" smtClean="0"/>
              <a:t>kantong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plastik</a:t>
            </a:r>
            <a:r>
              <a:rPr lang="en-US" dirty="0" smtClean="0"/>
              <a:t> :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berlubang-lubang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smtClean="0"/>
              <a:t>Savoy bags </a:t>
            </a:r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disterilkan</a:t>
            </a:r>
            <a:r>
              <a:rPr lang="en-US" dirty="0" smtClean="0"/>
              <a:t> </a:t>
            </a:r>
            <a:r>
              <a:rPr lang="en-US" dirty="0" err="1" smtClean="0"/>
              <a:t>sebelum</a:t>
            </a:r>
            <a:r>
              <a:rPr lang="en-US" dirty="0" smtClean="0"/>
              <a:t> </a:t>
            </a:r>
            <a:r>
              <a:rPr lang="en-US" dirty="0" err="1" smtClean="0"/>
              <a:t>dipakai</a:t>
            </a:r>
            <a:r>
              <a:rPr lang="en-US" dirty="0" smtClean="0"/>
              <a:t>, </a:t>
            </a:r>
            <a:r>
              <a:rPr lang="en-US" dirty="0" err="1" smtClean="0"/>
              <a:t>terutama</a:t>
            </a:r>
            <a:r>
              <a:rPr lang="en-US" dirty="0" smtClean="0"/>
              <a:t> </a:t>
            </a:r>
            <a:r>
              <a:rPr lang="en-US" dirty="0" err="1" smtClean="0"/>
              <a:t>bila</a:t>
            </a:r>
            <a:r>
              <a:rPr lang="en-US" dirty="0" smtClean="0"/>
              <a:t> </a:t>
            </a:r>
            <a:r>
              <a:rPr lang="en-US" dirty="0" err="1" smtClean="0"/>
              <a:t>dipakai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fresh cream </a:t>
            </a:r>
            <a:r>
              <a:rPr lang="en-US" dirty="0" err="1" smtClean="0"/>
              <a:t>dan</a:t>
            </a:r>
            <a:r>
              <a:rPr lang="en-US" dirty="0" smtClean="0"/>
              <a:t> jelly. (</a:t>
            </a:r>
            <a:r>
              <a:rPr lang="en-US" dirty="0" err="1" smtClean="0"/>
              <a:t>lihat</a:t>
            </a:r>
            <a:r>
              <a:rPr lang="en-US" dirty="0" smtClean="0"/>
              <a:t> Food Hygiene </a:t>
            </a:r>
            <a:r>
              <a:rPr lang="en-US" dirty="0" err="1" smtClean="0"/>
              <a:t>hal</a:t>
            </a:r>
            <a:r>
              <a:rPr lang="en-US" dirty="0" smtClean="0"/>
              <a:t> 9). </a:t>
            </a:r>
          </a:p>
          <a:p>
            <a:pPr>
              <a:buNone/>
            </a:pPr>
            <a:r>
              <a:rPr lang="en-US" dirty="0" err="1" smtClean="0"/>
              <a:t>Setelah</a:t>
            </a:r>
            <a:r>
              <a:rPr lang="en-US" dirty="0" smtClean="0"/>
              <a:t> </a:t>
            </a:r>
            <a:r>
              <a:rPr lang="en-US" dirty="0" err="1" smtClean="0"/>
              <a:t>disterilkan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perebusan</a:t>
            </a:r>
            <a:r>
              <a:rPr lang="en-US" dirty="0" smtClean="0"/>
              <a:t>, </a:t>
            </a:r>
            <a:r>
              <a:rPr lang="en-US" dirty="0" err="1" smtClean="0"/>
              <a:t>lalu</a:t>
            </a:r>
            <a:r>
              <a:rPr lang="en-US" dirty="0" smtClean="0"/>
              <a:t> </a:t>
            </a:r>
            <a:r>
              <a:rPr lang="en-US" dirty="0" err="1" smtClean="0"/>
              <a:t>dikeringkan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disimpan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tempat</a:t>
            </a:r>
            <a:r>
              <a:rPr lang="en-US" dirty="0" smtClean="0"/>
              <a:t> yang </a:t>
            </a:r>
            <a:r>
              <a:rPr lang="en-US" dirty="0" err="1" smtClean="0"/>
              <a:t>bersih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smtClean="0"/>
              <a:t>Tubes </a:t>
            </a:r>
            <a:r>
              <a:rPr lang="en-US" dirty="0" err="1" smtClean="0"/>
              <a:t>terbuat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plastik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logam</a:t>
            </a:r>
            <a:r>
              <a:rPr lang="en-US" dirty="0" smtClean="0"/>
              <a:t> </a:t>
            </a:r>
            <a:r>
              <a:rPr lang="en-US" dirty="0" err="1" smtClean="0"/>
              <a:t>timah</a:t>
            </a:r>
            <a:r>
              <a:rPr lang="en-US" dirty="0" smtClean="0"/>
              <a:t>, </a:t>
            </a:r>
            <a:r>
              <a:rPr lang="en-US" dirty="0" err="1" smtClean="0"/>
              <a:t>bila</a:t>
            </a:r>
            <a:r>
              <a:rPr lang="en-US" dirty="0" smtClean="0"/>
              <a:t> </a:t>
            </a:r>
            <a:r>
              <a:rPr lang="en-US" dirty="0" err="1" smtClean="0"/>
              <a:t>terbuat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logam</a:t>
            </a:r>
            <a:r>
              <a:rPr lang="en-US" dirty="0" smtClean="0"/>
              <a:t> </a:t>
            </a:r>
            <a:r>
              <a:rPr lang="en-US" dirty="0" err="1" smtClean="0"/>
              <a:t>timah</a:t>
            </a:r>
            <a:r>
              <a:rPr lang="en-US" dirty="0" smtClean="0"/>
              <a:t> </a:t>
            </a:r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dijaga</a:t>
            </a:r>
            <a:r>
              <a:rPr lang="en-US" dirty="0" smtClean="0"/>
              <a:t> </a:t>
            </a:r>
            <a:r>
              <a:rPr lang="en-US" dirty="0" err="1" smtClean="0"/>
              <a:t>jangan</a:t>
            </a:r>
            <a:r>
              <a:rPr lang="en-US" dirty="0" smtClean="0"/>
              <a:t> </a:t>
            </a:r>
            <a:r>
              <a:rPr lang="en-US" dirty="0" err="1" smtClean="0"/>
              <a:t>sampai</a:t>
            </a:r>
            <a:r>
              <a:rPr lang="en-US" dirty="0" smtClean="0"/>
              <a:t> </a:t>
            </a:r>
            <a:r>
              <a:rPr lang="en-US" dirty="0" err="1" smtClean="0"/>
              <a:t>berkarat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0"/>
            <a:ext cx="1905000" cy="18669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7080" y="1901950"/>
            <a:ext cx="7329840" cy="472745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sz="3900" dirty="0" smtClean="0">
                <a:solidFill>
                  <a:srgbClr val="FF0000"/>
                </a:solidFill>
              </a:rPr>
              <a:t>22. Sieves </a:t>
            </a:r>
          </a:p>
          <a:p>
            <a:pPr>
              <a:buNone/>
            </a:pPr>
            <a:r>
              <a:rPr lang="en-US" dirty="0" err="1" smtClean="0"/>
              <a:t>Besar</a:t>
            </a:r>
            <a:r>
              <a:rPr lang="en-US" dirty="0" smtClean="0"/>
              <a:t> </a:t>
            </a:r>
            <a:r>
              <a:rPr lang="en-US" dirty="0" err="1" smtClean="0"/>
              <a:t>lubang</a:t>
            </a:r>
            <a:r>
              <a:rPr lang="en-US" dirty="0" smtClean="0"/>
              <a:t> </a:t>
            </a:r>
            <a:r>
              <a:rPr lang="en-US" dirty="0" err="1" smtClean="0"/>
              <a:t>saringan</a:t>
            </a:r>
            <a:r>
              <a:rPr lang="en-US" dirty="0" smtClean="0"/>
              <a:t> </a:t>
            </a:r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disesuaikan</a:t>
            </a:r>
            <a:r>
              <a:rPr lang="en-US" dirty="0" smtClean="0"/>
              <a:t>,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menyaring</a:t>
            </a:r>
            <a:r>
              <a:rPr lang="en-US" dirty="0" smtClean="0"/>
              <a:t> </a:t>
            </a:r>
            <a:r>
              <a:rPr lang="en-US" dirty="0" err="1" smtClean="0"/>
              <a:t>tepung</a:t>
            </a:r>
            <a:r>
              <a:rPr lang="en-US" dirty="0" smtClean="0"/>
              <a:t>,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meniriskan</a:t>
            </a:r>
            <a:r>
              <a:rPr lang="en-US" dirty="0" smtClean="0"/>
              <a:t> </a:t>
            </a:r>
            <a:r>
              <a:rPr lang="en-US" dirty="0" err="1" smtClean="0"/>
              <a:t>buah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err="1" smtClean="0"/>
              <a:t>Saringan</a:t>
            </a:r>
            <a:r>
              <a:rPr lang="en-US" dirty="0" smtClean="0"/>
              <a:t> </a:t>
            </a:r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segera</a:t>
            </a:r>
            <a:r>
              <a:rPr lang="en-US" dirty="0" smtClean="0"/>
              <a:t> </a:t>
            </a:r>
            <a:r>
              <a:rPr lang="en-US" dirty="0" err="1" smtClean="0"/>
              <a:t>dicuci</a:t>
            </a:r>
            <a:r>
              <a:rPr lang="en-US" dirty="0" smtClean="0"/>
              <a:t> </a:t>
            </a:r>
            <a:r>
              <a:rPr lang="en-US" dirty="0" err="1" smtClean="0"/>
              <a:t>setelah</a:t>
            </a:r>
            <a:r>
              <a:rPr lang="en-US" dirty="0" smtClean="0"/>
              <a:t> </a:t>
            </a:r>
            <a:r>
              <a:rPr lang="en-US" dirty="0" err="1" smtClean="0"/>
              <a:t>selesai</a:t>
            </a:r>
            <a:r>
              <a:rPr lang="en-US" dirty="0" smtClean="0"/>
              <a:t> </a:t>
            </a:r>
            <a:r>
              <a:rPr lang="en-US" dirty="0" err="1" smtClean="0"/>
              <a:t>dipakai</a:t>
            </a:r>
            <a:r>
              <a:rPr lang="en-US" dirty="0" smtClean="0"/>
              <a:t>, </a:t>
            </a:r>
            <a:r>
              <a:rPr lang="en-US" dirty="0" err="1" smtClean="0"/>
              <a:t>bila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dirty="0" smtClean="0"/>
              <a:t>, </a:t>
            </a:r>
            <a:r>
              <a:rPr lang="en-US" dirty="0" err="1" smtClean="0"/>
              <a:t>maka</a:t>
            </a:r>
            <a:r>
              <a:rPr lang="en-US" dirty="0" smtClean="0"/>
              <a:t> </a:t>
            </a:r>
            <a:r>
              <a:rPr lang="en-US" dirty="0" err="1" smtClean="0"/>
              <a:t>makanan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cairan</a:t>
            </a:r>
            <a:r>
              <a:rPr lang="en-US" dirty="0" smtClean="0"/>
              <a:t> </a:t>
            </a:r>
            <a:r>
              <a:rPr lang="en-US" dirty="0" err="1" smtClean="0"/>
              <a:t>mengering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lubang</a:t>
            </a:r>
            <a:r>
              <a:rPr lang="en-US" dirty="0" smtClean="0"/>
              <a:t>/</a:t>
            </a:r>
            <a:r>
              <a:rPr lang="en-US" dirty="0" err="1" smtClean="0"/>
              <a:t>jaringan-jaringan</a:t>
            </a:r>
            <a:r>
              <a:rPr lang="en-US" dirty="0" smtClean="0"/>
              <a:t> </a:t>
            </a:r>
            <a:r>
              <a:rPr lang="en-US" dirty="0" err="1" smtClean="0"/>
              <a:t>saringan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membuat</a:t>
            </a:r>
            <a:r>
              <a:rPr lang="en-US" dirty="0" smtClean="0"/>
              <a:t> </a:t>
            </a:r>
            <a:r>
              <a:rPr lang="en-US" dirty="0" err="1" smtClean="0"/>
              <a:t>sulit</a:t>
            </a:r>
            <a:r>
              <a:rPr lang="en-US" dirty="0" smtClean="0"/>
              <a:t> </a:t>
            </a:r>
            <a:r>
              <a:rPr lang="en-US" dirty="0" err="1" smtClean="0"/>
              <a:t>dihilangkan</a:t>
            </a:r>
            <a:r>
              <a:rPr lang="en-US" dirty="0" smtClean="0"/>
              <a:t>/</a:t>
            </a:r>
            <a:r>
              <a:rPr lang="en-US" dirty="0" err="1" smtClean="0"/>
              <a:t>dibersihkan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err="1" smtClean="0"/>
              <a:t>Mencuci</a:t>
            </a:r>
            <a:r>
              <a:rPr lang="en-US" dirty="0" smtClean="0"/>
              <a:t> </a:t>
            </a:r>
            <a:r>
              <a:rPr lang="en-US" dirty="0" err="1" smtClean="0"/>
              <a:t>saringan</a:t>
            </a:r>
            <a:r>
              <a:rPr lang="en-US" dirty="0" smtClean="0"/>
              <a:t> </a:t>
            </a:r>
            <a:r>
              <a:rPr lang="en-US" dirty="0" err="1" smtClean="0"/>
              <a:t>dibawah</a:t>
            </a:r>
            <a:r>
              <a:rPr lang="en-US" dirty="0" smtClean="0"/>
              <a:t> air </a:t>
            </a:r>
            <a:r>
              <a:rPr lang="en-US" dirty="0" err="1" smtClean="0"/>
              <a:t>kran</a:t>
            </a:r>
            <a:r>
              <a:rPr lang="en-US" dirty="0" smtClean="0"/>
              <a:t> yang </a:t>
            </a:r>
            <a:r>
              <a:rPr lang="en-US" dirty="0" err="1" smtClean="0"/>
              <a:t>mengalir</a:t>
            </a:r>
            <a:r>
              <a:rPr lang="en-US" dirty="0" smtClean="0"/>
              <a:t> </a:t>
            </a:r>
            <a:r>
              <a:rPr lang="en-US" dirty="0" err="1" smtClean="0"/>
              <a:t>kuat</a:t>
            </a:r>
            <a:r>
              <a:rPr lang="en-US" dirty="0" smtClean="0"/>
              <a:t> </a:t>
            </a:r>
            <a:r>
              <a:rPr lang="en-US" dirty="0" err="1" smtClean="0"/>
              <a:t>sambil</a:t>
            </a:r>
            <a:r>
              <a:rPr lang="en-US" dirty="0" smtClean="0"/>
              <a:t> </a:t>
            </a:r>
            <a:r>
              <a:rPr lang="en-US" dirty="0" err="1" smtClean="0"/>
              <a:t>disikat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err="1" smtClean="0"/>
              <a:t>Saringan</a:t>
            </a:r>
            <a:r>
              <a:rPr lang="en-US" dirty="0" smtClean="0"/>
              <a:t> </a:t>
            </a:r>
            <a:r>
              <a:rPr lang="en-US" dirty="0" err="1" smtClean="0"/>
              <a:t>disimpan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tempat</a:t>
            </a:r>
            <a:r>
              <a:rPr lang="en-US" dirty="0" smtClean="0"/>
              <a:t> </a:t>
            </a:r>
            <a:r>
              <a:rPr lang="en-US" dirty="0" err="1" smtClean="0"/>
              <a:t>kering</a:t>
            </a:r>
            <a:r>
              <a:rPr lang="en-US" dirty="0" smtClean="0"/>
              <a:t>, </a:t>
            </a:r>
            <a:r>
              <a:rPr lang="en-US" dirty="0" err="1" smtClean="0"/>
              <a:t>hal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mencegah</a:t>
            </a:r>
            <a:r>
              <a:rPr lang="en-US" dirty="0" smtClean="0"/>
              <a:t> </a:t>
            </a:r>
            <a:r>
              <a:rPr lang="en-US" dirty="0" err="1" smtClean="0"/>
              <a:t>berkaratnya</a:t>
            </a:r>
            <a:r>
              <a:rPr lang="en-US" dirty="0" smtClean="0"/>
              <a:t> </a:t>
            </a:r>
            <a:r>
              <a:rPr lang="en-US" dirty="0" err="1" smtClean="0"/>
              <a:t>kawat</a:t>
            </a:r>
            <a:r>
              <a:rPr lang="en-US" dirty="0" smtClean="0"/>
              <a:t> </a:t>
            </a:r>
            <a:r>
              <a:rPr lang="en-US" dirty="0" err="1" smtClean="0"/>
              <a:t>saringan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0"/>
            <a:ext cx="1905000" cy="202790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200" dirty="0" smtClean="0">
                <a:solidFill>
                  <a:srgbClr val="FF0000"/>
                </a:solidFill>
              </a:rPr>
              <a:t>23. </a:t>
            </a:r>
            <a:r>
              <a:rPr lang="en-US" sz="3200" dirty="0" err="1" smtClean="0">
                <a:solidFill>
                  <a:srgbClr val="FF0000"/>
                </a:solidFill>
              </a:rPr>
              <a:t>Spatuluas</a:t>
            </a:r>
            <a:r>
              <a:rPr lang="en-US" sz="3200" dirty="0" smtClean="0">
                <a:solidFill>
                  <a:srgbClr val="FF0000"/>
                </a:solidFill>
              </a:rPr>
              <a:t> and Wooden Spoons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err="1" smtClean="0"/>
              <a:t>Biasanya</a:t>
            </a:r>
            <a:r>
              <a:rPr lang="en-US" dirty="0" smtClean="0"/>
              <a:t> </a:t>
            </a:r>
            <a:r>
              <a:rPr lang="en-US" dirty="0" err="1" smtClean="0"/>
              <a:t>terbuat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beech (</a:t>
            </a:r>
            <a:r>
              <a:rPr lang="en-US" dirty="0" err="1" smtClean="0"/>
              <a:t>sejenis</a:t>
            </a:r>
            <a:r>
              <a:rPr lang="en-US" dirty="0" smtClean="0"/>
              <a:t> </a:t>
            </a:r>
            <a:r>
              <a:rPr lang="en-US" dirty="0" err="1" smtClean="0"/>
              <a:t>pohon</a:t>
            </a:r>
            <a:r>
              <a:rPr lang="en-US" dirty="0" smtClean="0"/>
              <a:t> </a:t>
            </a:r>
            <a:r>
              <a:rPr lang="en-US" dirty="0" err="1" smtClean="0"/>
              <a:t>besar</a:t>
            </a:r>
            <a:r>
              <a:rPr lang="en-US" dirty="0" smtClean="0"/>
              <a:t>)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menghendaki</a:t>
            </a:r>
            <a:r>
              <a:rPr lang="en-US" dirty="0" smtClean="0"/>
              <a:t> </a:t>
            </a:r>
            <a:r>
              <a:rPr lang="en-US" dirty="0" err="1" smtClean="0"/>
              <a:t>perlakuan</a:t>
            </a:r>
            <a:r>
              <a:rPr lang="en-US" dirty="0" smtClean="0"/>
              <a:t> </a:t>
            </a:r>
            <a:r>
              <a:rPr lang="en-US" dirty="0" err="1" smtClean="0"/>
              <a:t>sama</a:t>
            </a:r>
            <a:r>
              <a:rPr lang="en-US" dirty="0" smtClean="0"/>
              <a:t> </a:t>
            </a:r>
            <a:r>
              <a:rPr lang="en-US" dirty="0" err="1" smtClean="0"/>
              <a:t>seperti</a:t>
            </a:r>
            <a:r>
              <a:rPr lang="en-US" dirty="0" smtClean="0"/>
              <a:t> rolling pins.</a:t>
            </a:r>
            <a:endParaRPr lang="en-US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0"/>
            <a:ext cx="2686050" cy="19240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4000" dirty="0" smtClean="0">
                <a:solidFill>
                  <a:srgbClr val="FF0000"/>
                </a:solidFill>
              </a:rPr>
              <a:t>24. Steamers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err="1" smtClean="0"/>
              <a:t>Alat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agar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selalu</a:t>
            </a:r>
            <a:r>
              <a:rPr lang="en-US" dirty="0" smtClean="0"/>
              <a:t> </a:t>
            </a:r>
            <a:r>
              <a:rPr lang="en-US" dirty="0" err="1" smtClean="0"/>
              <a:t>bekerja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benar</a:t>
            </a:r>
            <a:r>
              <a:rPr lang="en-US" dirty="0" smtClean="0"/>
              <a:t> </a:t>
            </a:r>
            <a:r>
              <a:rPr lang="en-US" dirty="0" err="1" smtClean="0"/>
              <a:t>maka</a:t>
            </a:r>
            <a:r>
              <a:rPr lang="en-US" dirty="0" smtClean="0"/>
              <a:t> </a:t>
            </a:r>
            <a:r>
              <a:rPr lang="en-US" dirty="0" err="1" smtClean="0"/>
              <a:t>perlu</a:t>
            </a:r>
            <a:r>
              <a:rPr lang="en-US" dirty="0" smtClean="0"/>
              <a:t> </a:t>
            </a:r>
            <a:r>
              <a:rPr lang="en-US" dirty="0" err="1" smtClean="0"/>
              <a:t>diperiksa</a:t>
            </a:r>
            <a:r>
              <a:rPr lang="en-US" dirty="0" smtClean="0"/>
              <a:t> </a:t>
            </a:r>
            <a:r>
              <a:rPr lang="en-US" dirty="0" err="1" smtClean="0"/>
              <a:t>berkala</a:t>
            </a:r>
            <a:r>
              <a:rPr lang="en-US" dirty="0" smtClean="0"/>
              <a:t> </a:t>
            </a:r>
            <a:r>
              <a:rPr lang="en-US" dirty="0" err="1" smtClean="0"/>
              <a:t>oleh</a:t>
            </a:r>
            <a:r>
              <a:rPr lang="en-US" dirty="0" smtClean="0"/>
              <a:t> </a:t>
            </a:r>
            <a:r>
              <a:rPr lang="en-US" dirty="0" err="1" smtClean="0"/>
              <a:t>ahli</a:t>
            </a:r>
            <a:r>
              <a:rPr lang="en-US" dirty="0" smtClean="0"/>
              <a:t> </a:t>
            </a:r>
            <a:r>
              <a:rPr lang="en-US" dirty="0" err="1" smtClean="0"/>
              <a:t>mesin</a:t>
            </a:r>
            <a:r>
              <a:rPr lang="en-US" dirty="0" smtClean="0"/>
              <a:t>. </a:t>
            </a:r>
            <a:r>
              <a:rPr lang="en-US" dirty="0" err="1" smtClean="0"/>
              <a:t>Bagian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steamer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dicuci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air detergent </a:t>
            </a:r>
            <a:r>
              <a:rPr lang="en-US" dirty="0" err="1" smtClean="0"/>
              <a:t>panas</a:t>
            </a:r>
            <a:r>
              <a:rPr lang="en-US" dirty="0" smtClean="0"/>
              <a:t>, </a:t>
            </a:r>
            <a:r>
              <a:rPr lang="en-US" dirty="0" err="1" smtClean="0"/>
              <a:t>dibilas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err="1" smtClean="0"/>
              <a:t>Bila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dipakai</a:t>
            </a:r>
            <a:r>
              <a:rPr lang="en-US" dirty="0" smtClean="0"/>
              <a:t> </a:t>
            </a:r>
            <a:r>
              <a:rPr lang="en-US" dirty="0" err="1" smtClean="0"/>
              <a:t>tutup</a:t>
            </a:r>
            <a:r>
              <a:rPr lang="en-US" dirty="0" smtClean="0"/>
              <a:t> steamer </a:t>
            </a:r>
            <a:r>
              <a:rPr lang="en-US" dirty="0" err="1" smtClean="0"/>
              <a:t>biarkan</a:t>
            </a:r>
            <a:r>
              <a:rPr lang="en-US" dirty="0" smtClean="0"/>
              <a:t> </a:t>
            </a:r>
            <a:r>
              <a:rPr lang="en-US" dirty="0" err="1" smtClean="0"/>
              <a:t>terbuka</a:t>
            </a:r>
            <a:r>
              <a:rPr lang="en-US" dirty="0" smtClean="0"/>
              <a:t> agar </a:t>
            </a:r>
            <a:r>
              <a:rPr lang="en-US" dirty="0" err="1" smtClean="0"/>
              <a:t>udara</a:t>
            </a:r>
            <a:r>
              <a:rPr lang="en-US" dirty="0" smtClean="0"/>
              <a:t> </a:t>
            </a:r>
            <a:r>
              <a:rPr lang="en-US" dirty="0" err="1" smtClean="0"/>
              <a:t>bebas</a:t>
            </a:r>
            <a:r>
              <a:rPr lang="en-US" dirty="0" smtClean="0"/>
              <a:t> </a:t>
            </a:r>
            <a:r>
              <a:rPr lang="en-US" dirty="0" err="1" smtClean="0"/>
              <a:t>beredar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228600"/>
            <a:ext cx="1790700" cy="15811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sz="3500" dirty="0" smtClean="0">
                <a:solidFill>
                  <a:srgbClr val="FF0000"/>
                </a:solidFill>
              </a:rPr>
              <a:t>25. Storage Bins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err="1" smtClean="0"/>
              <a:t>Terbuat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logam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plastik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smtClean="0"/>
              <a:t>Plastic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sekuat</a:t>
            </a:r>
            <a:r>
              <a:rPr lang="en-US" dirty="0" smtClean="0"/>
              <a:t> </a:t>
            </a:r>
            <a:r>
              <a:rPr lang="en-US" dirty="0" err="1" smtClean="0"/>
              <a:t>logam</a:t>
            </a:r>
            <a:r>
              <a:rPr lang="en-US" dirty="0" smtClean="0"/>
              <a:t> </a:t>
            </a:r>
            <a:r>
              <a:rPr lang="en-US" dirty="0" err="1" smtClean="0"/>
              <a:t>tetapi</a:t>
            </a:r>
            <a:r>
              <a:rPr lang="en-US" dirty="0" smtClean="0"/>
              <a:t> </a:t>
            </a:r>
            <a:r>
              <a:rPr lang="en-US" dirty="0" err="1" smtClean="0"/>
              <a:t>mudah</a:t>
            </a:r>
            <a:r>
              <a:rPr lang="en-US" dirty="0" smtClean="0"/>
              <a:t> </a:t>
            </a:r>
            <a:r>
              <a:rPr lang="en-US" dirty="0" err="1" smtClean="0"/>
              <a:t>dibersihkan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err="1" smtClean="0"/>
              <a:t>Alat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dibersihkan</a:t>
            </a:r>
            <a:r>
              <a:rPr lang="en-US" dirty="0" smtClean="0"/>
              <a:t> </a:t>
            </a:r>
            <a:r>
              <a:rPr lang="en-US" dirty="0" err="1" smtClean="0"/>
              <a:t>teratur</a:t>
            </a:r>
            <a:r>
              <a:rPr lang="en-US" dirty="0" smtClean="0"/>
              <a:t>, </a:t>
            </a:r>
            <a:r>
              <a:rPr lang="en-US" dirty="0" err="1" smtClean="0"/>
              <a:t>dicuci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air </a:t>
            </a:r>
            <a:r>
              <a:rPr lang="en-US" dirty="0" err="1" smtClean="0"/>
              <a:t>detergen</a:t>
            </a:r>
            <a:r>
              <a:rPr lang="en-US" dirty="0" smtClean="0"/>
              <a:t> </a:t>
            </a:r>
            <a:r>
              <a:rPr lang="en-US" dirty="0" err="1" smtClean="0"/>
              <a:t>panas</a:t>
            </a:r>
            <a:r>
              <a:rPr lang="en-US" dirty="0" smtClean="0"/>
              <a:t>, </a:t>
            </a:r>
            <a:r>
              <a:rPr lang="en-US" dirty="0" err="1" smtClean="0"/>
              <a:t>dibilas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dikeringkan</a:t>
            </a:r>
            <a:r>
              <a:rPr lang="en-US" dirty="0" smtClean="0"/>
              <a:t> </a:t>
            </a:r>
            <a:r>
              <a:rPr lang="en-US" dirty="0" err="1" smtClean="0"/>
              <a:t>sebelum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isi</a:t>
            </a:r>
            <a:r>
              <a:rPr lang="en-US" dirty="0" smtClean="0"/>
              <a:t> </a:t>
            </a:r>
            <a:r>
              <a:rPr lang="en-US" dirty="0" err="1" smtClean="0"/>
              <a:t>lagi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tempat</a:t>
            </a:r>
            <a:r>
              <a:rPr lang="en-US" dirty="0" smtClean="0"/>
              <a:t> </a:t>
            </a:r>
            <a:r>
              <a:rPr lang="en-US" dirty="0" err="1" smtClean="0"/>
              <a:t>penyimpanan</a:t>
            </a:r>
            <a:r>
              <a:rPr lang="en-US" dirty="0" smtClean="0"/>
              <a:t> </a:t>
            </a:r>
            <a:r>
              <a:rPr lang="en-US" dirty="0" err="1" smtClean="0"/>
              <a:t>bahan-bahan</a:t>
            </a:r>
            <a:r>
              <a:rPr lang="en-US" dirty="0" smtClean="0"/>
              <a:t> </a:t>
            </a:r>
            <a:r>
              <a:rPr lang="en-US" dirty="0" err="1" smtClean="0"/>
              <a:t>seperti</a:t>
            </a:r>
            <a:r>
              <a:rPr lang="en-US" dirty="0" smtClean="0"/>
              <a:t> </a:t>
            </a:r>
            <a:r>
              <a:rPr lang="en-US" dirty="0" err="1" smtClean="0"/>
              <a:t>bawang</a:t>
            </a:r>
            <a:r>
              <a:rPr lang="en-US" dirty="0" smtClean="0"/>
              <a:t> Bombay, </a:t>
            </a:r>
            <a:r>
              <a:rPr lang="en-US" dirty="0" err="1" smtClean="0"/>
              <a:t>rempah-rempah</a:t>
            </a:r>
            <a:r>
              <a:rPr lang="en-US" dirty="0" smtClean="0"/>
              <a:t>, </a:t>
            </a:r>
            <a:r>
              <a:rPr lang="en-US" dirty="0" err="1" smtClean="0"/>
              <a:t>dll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ditempatkan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bak</a:t>
            </a:r>
            <a:r>
              <a:rPr lang="en-US" dirty="0" smtClean="0"/>
              <a:t> yang </a:t>
            </a:r>
            <a:r>
              <a:rPr lang="en-US" dirty="0" err="1" smtClean="0"/>
              <a:t>sama</a:t>
            </a:r>
            <a:r>
              <a:rPr lang="en-US" dirty="0" smtClean="0"/>
              <a:t>, </a:t>
            </a:r>
            <a:r>
              <a:rPr lang="en-US" dirty="0" err="1" smtClean="0"/>
              <a:t>karena</a:t>
            </a:r>
            <a:r>
              <a:rPr lang="en-US" dirty="0" smtClean="0"/>
              <a:t> </a:t>
            </a:r>
            <a:r>
              <a:rPr lang="en-US" dirty="0" err="1" smtClean="0"/>
              <a:t>aromanya</a:t>
            </a:r>
            <a:r>
              <a:rPr lang="en-US" dirty="0" smtClean="0"/>
              <a:t> </a:t>
            </a:r>
            <a:r>
              <a:rPr lang="en-US" dirty="0" err="1" smtClean="0"/>
              <a:t>tajam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0"/>
            <a:ext cx="1981200" cy="18893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7080" y="1901950"/>
            <a:ext cx="7329840" cy="472745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US" sz="5800" dirty="0" smtClean="0">
                <a:solidFill>
                  <a:srgbClr val="FF0000"/>
                </a:solidFill>
              </a:rPr>
              <a:t>26. Tables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err="1" smtClean="0"/>
              <a:t>Permukaannya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terbuat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kayu</a:t>
            </a:r>
            <a:r>
              <a:rPr lang="en-US" dirty="0" smtClean="0"/>
              <a:t>, </a:t>
            </a:r>
            <a:r>
              <a:rPr lang="en-US" dirty="0" err="1" smtClean="0"/>
              <a:t>melamin</a:t>
            </a:r>
            <a:r>
              <a:rPr lang="en-US" dirty="0" smtClean="0"/>
              <a:t>, stainless steel,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marmer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err="1" smtClean="0"/>
              <a:t>Meja</a:t>
            </a:r>
            <a:r>
              <a:rPr lang="en-US" dirty="0" smtClean="0"/>
              <a:t> </a:t>
            </a:r>
            <a:r>
              <a:rPr lang="en-US" dirty="0" err="1" smtClean="0"/>
              <a:t>kayu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disikat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soda </a:t>
            </a:r>
            <a:r>
              <a:rPr lang="en-US" dirty="0" err="1" smtClean="0"/>
              <a:t>panas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menghilangkan</a:t>
            </a:r>
            <a:r>
              <a:rPr lang="en-US" dirty="0" smtClean="0"/>
              <a:t> </a:t>
            </a:r>
            <a:r>
              <a:rPr lang="en-US" dirty="0" err="1" smtClean="0"/>
              <a:t>lemak</a:t>
            </a:r>
            <a:r>
              <a:rPr lang="en-US" dirty="0" smtClean="0"/>
              <a:t>, </a:t>
            </a:r>
            <a:r>
              <a:rPr lang="en-US" dirty="0" err="1" smtClean="0"/>
              <a:t>dibilas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dilap</a:t>
            </a:r>
            <a:r>
              <a:rPr lang="en-US" dirty="0" smtClean="0"/>
              <a:t> </a:t>
            </a:r>
            <a:r>
              <a:rPr lang="en-US" dirty="0" err="1" smtClean="0"/>
              <a:t>kering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err="1" smtClean="0"/>
              <a:t>Meja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boleh</a:t>
            </a:r>
            <a:r>
              <a:rPr lang="en-US" dirty="0" smtClean="0"/>
              <a:t> </a:t>
            </a:r>
            <a:r>
              <a:rPr lang="en-US" dirty="0" err="1" smtClean="0"/>
              <a:t>digores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benda</a:t>
            </a:r>
            <a:r>
              <a:rPr lang="en-US" dirty="0" smtClean="0"/>
              <a:t> </a:t>
            </a:r>
            <a:r>
              <a:rPr lang="en-US" dirty="0" err="1" smtClean="0"/>
              <a:t>tajam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waktu</a:t>
            </a:r>
            <a:r>
              <a:rPr lang="en-US" dirty="0" smtClean="0"/>
              <a:t> </a:t>
            </a:r>
            <a:r>
              <a:rPr lang="en-US" dirty="0" err="1" smtClean="0"/>
              <a:t>membersihkan</a:t>
            </a:r>
            <a:r>
              <a:rPr lang="en-US" dirty="0" smtClean="0"/>
              <a:t> </a:t>
            </a:r>
            <a:r>
              <a:rPr lang="en-US" dirty="0" err="1" smtClean="0"/>
              <a:t>kotorannya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err="1" smtClean="0"/>
              <a:t>Lapisan</a:t>
            </a:r>
            <a:r>
              <a:rPr lang="en-US" dirty="0" smtClean="0"/>
              <a:t> </a:t>
            </a:r>
            <a:r>
              <a:rPr lang="en-US" dirty="0" err="1" smtClean="0"/>
              <a:t>meja</a:t>
            </a:r>
            <a:r>
              <a:rPr lang="en-US" dirty="0" smtClean="0"/>
              <a:t> yang lain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dicuci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air </a:t>
            </a:r>
            <a:r>
              <a:rPr lang="en-US" dirty="0" err="1" smtClean="0"/>
              <a:t>detergen</a:t>
            </a:r>
            <a:r>
              <a:rPr lang="en-US" dirty="0" smtClean="0"/>
              <a:t> </a:t>
            </a:r>
            <a:r>
              <a:rPr lang="en-US" dirty="0" err="1" smtClean="0"/>
              <a:t>panas</a:t>
            </a:r>
            <a:r>
              <a:rPr lang="en-US" dirty="0" smtClean="0"/>
              <a:t>, </a:t>
            </a:r>
            <a:r>
              <a:rPr lang="en-US" dirty="0" err="1" smtClean="0"/>
              <a:t>dibilas</a:t>
            </a:r>
            <a:r>
              <a:rPr lang="en-US" dirty="0" smtClean="0"/>
              <a:t>, </a:t>
            </a:r>
            <a:r>
              <a:rPr lang="en-US" dirty="0" err="1" smtClean="0"/>
              <a:t>lalu</a:t>
            </a:r>
            <a:r>
              <a:rPr lang="en-US" dirty="0" smtClean="0"/>
              <a:t> </a:t>
            </a:r>
            <a:r>
              <a:rPr lang="en-US" dirty="0" err="1" smtClean="0"/>
              <a:t>dikeringkan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boleh</a:t>
            </a:r>
            <a:r>
              <a:rPr lang="en-US" dirty="0" smtClean="0"/>
              <a:t> </a:t>
            </a:r>
            <a:r>
              <a:rPr lang="en-US" dirty="0" err="1" smtClean="0"/>
              <a:t>mencincang</a:t>
            </a:r>
            <a:r>
              <a:rPr lang="en-US" dirty="0" smtClean="0"/>
              <a:t>/</a:t>
            </a:r>
            <a:r>
              <a:rPr lang="en-US" dirty="0" err="1" smtClean="0"/>
              <a:t>memotong</a:t>
            </a:r>
            <a:r>
              <a:rPr lang="en-US" dirty="0" smtClean="0"/>
              <a:t> </a:t>
            </a:r>
            <a:r>
              <a:rPr lang="en-US" dirty="0" err="1" smtClean="0"/>
              <a:t>sesuatu</a:t>
            </a:r>
            <a:r>
              <a:rPr lang="en-US" dirty="0" smtClean="0"/>
              <a:t> </a:t>
            </a:r>
            <a:r>
              <a:rPr lang="en-US" dirty="0" err="1" smtClean="0"/>
              <a:t>langsung</a:t>
            </a:r>
            <a:r>
              <a:rPr lang="en-US" dirty="0" smtClean="0"/>
              <a:t> </a:t>
            </a:r>
            <a:r>
              <a:rPr lang="en-US" dirty="0" err="1" smtClean="0"/>
              <a:t>diatas</a:t>
            </a:r>
            <a:r>
              <a:rPr lang="en-US" dirty="0" smtClean="0"/>
              <a:t> </a:t>
            </a:r>
            <a:r>
              <a:rPr lang="en-US" dirty="0" err="1" smtClean="0"/>
              <a:t>meja</a:t>
            </a:r>
            <a:r>
              <a:rPr lang="en-US" dirty="0" smtClean="0"/>
              <a:t>, </a:t>
            </a:r>
            <a:r>
              <a:rPr lang="en-US" dirty="0" err="1" smtClean="0"/>
              <a:t>sebaiknya</a:t>
            </a:r>
            <a:r>
              <a:rPr lang="en-US" dirty="0" smtClean="0"/>
              <a:t> </a:t>
            </a:r>
            <a:r>
              <a:rPr lang="en-US" dirty="0" err="1" smtClean="0"/>
              <a:t>gunakan</a:t>
            </a:r>
            <a:r>
              <a:rPr lang="en-US" dirty="0" smtClean="0"/>
              <a:t> </a:t>
            </a:r>
            <a:r>
              <a:rPr lang="en-US" dirty="0" err="1" smtClean="0"/>
              <a:t>papan</a:t>
            </a:r>
            <a:r>
              <a:rPr lang="en-US" dirty="0" smtClean="0"/>
              <a:t> </a:t>
            </a:r>
            <a:r>
              <a:rPr lang="en-US" dirty="0" err="1" smtClean="0"/>
              <a:t>pecincang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smtClean="0"/>
              <a:t>Pan yang </a:t>
            </a:r>
            <a:r>
              <a:rPr lang="en-US" dirty="0" err="1" smtClean="0"/>
              <a:t>panas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boleh</a:t>
            </a:r>
            <a:r>
              <a:rPr lang="en-US" dirty="0" smtClean="0"/>
              <a:t> </a:t>
            </a:r>
            <a:r>
              <a:rPr lang="en-US" dirty="0" err="1" smtClean="0"/>
              <a:t>langsung</a:t>
            </a:r>
            <a:r>
              <a:rPr lang="en-US" dirty="0" smtClean="0"/>
              <a:t> </a:t>
            </a:r>
            <a:r>
              <a:rPr lang="en-US" dirty="0" err="1" smtClean="0"/>
              <a:t>diletakkan</a:t>
            </a:r>
            <a:r>
              <a:rPr lang="en-US" dirty="0" smtClean="0"/>
              <a:t> </a:t>
            </a:r>
            <a:r>
              <a:rPr lang="en-US" dirty="0" err="1" smtClean="0"/>
              <a:t>diatas</a:t>
            </a:r>
            <a:r>
              <a:rPr lang="en-US" dirty="0" smtClean="0"/>
              <a:t> </a:t>
            </a:r>
            <a:r>
              <a:rPr lang="en-US" dirty="0" err="1" smtClean="0"/>
              <a:t>meja</a:t>
            </a:r>
            <a:r>
              <a:rPr lang="en-US" dirty="0" smtClean="0"/>
              <a:t>, </a:t>
            </a:r>
            <a:r>
              <a:rPr lang="en-US" dirty="0" err="1" smtClean="0"/>
              <a:t>tetapi</a:t>
            </a:r>
            <a:r>
              <a:rPr lang="en-US" dirty="0" smtClean="0"/>
              <a:t> </a:t>
            </a:r>
            <a:r>
              <a:rPr lang="en-US" dirty="0" err="1" smtClean="0"/>
              <a:t>gunakan</a:t>
            </a:r>
            <a:r>
              <a:rPr lang="en-US" dirty="0" smtClean="0"/>
              <a:t> alas </a:t>
            </a:r>
            <a:r>
              <a:rPr lang="en-US" dirty="0" err="1" smtClean="0"/>
              <a:t>segitiga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kayu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err="1" smtClean="0"/>
              <a:t>Lapisan</a:t>
            </a:r>
            <a:r>
              <a:rPr lang="en-US" dirty="0" smtClean="0"/>
              <a:t> </a:t>
            </a:r>
            <a:r>
              <a:rPr lang="en-US" dirty="0" err="1" smtClean="0"/>
              <a:t>marmer</a:t>
            </a:r>
            <a:r>
              <a:rPr lang="en-US" dirty="0" smtClean="0"/>
              <a:t> </a:t>
            </a:r>
            <a:r>
              <a:rPr lang="en-US" dirty="0" err="1" smtClean="0"/>
              <a:t>menghendaki</a:t>
            </a:r>
            <a:r>
              <a:rPr lang="en-US" dirty="0" smtClean="0"/>
              <a:t> </a:t>
            </a:r>
            <a:r>
              <a:rPr lang="en-US" dirty="0" err="1" smtClean="0"/>
              <a:t>pemeliharaan</a:t>
            </a:r>
            <a:r>
              <a:rPr lang="en-US" dirty="0" smtClean="0"/>
              <a:t> yang </a:t>
            </a:r>
            <a:r>
              <a:rPr lang="en-US" dirty="0" err="1" smtClean="0"/>
              <a:t>istimewa</a:t>
            </a:r>
            <a:r>
              <a:rPr lang="en-US" dirty="0" smtClean="0"/>
              <a:t>, agar </a:t>
            </a:r>
            <a:r>
              <a:rPr lang="en-US" dirty="0" err="1" smtClean="0"/>
              <a:t>marmer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pecah</a:t>
            </a:r>
            <a:r>
              <a:rPr lang="en-US" dirty="0" smtClean="0"/>
              <a:t>, </a:t>
            </a:r>
            <a:r>
              <a:rPr lang="en-US" dirty="0" err="1" smtClean="0"/>
              <a:t>karena</a:t>
            </a:r>
            <a:r>
              <a:rPr lang="en-US" dirty="0" smtClean="0"/>
              <a:t> </a:t>
            </a:r>
            <a:r>
              <a:rPr lang="en-US" dirty="0" err="1" smtClean="0"/>
              <a:t>hantaman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rolling pins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menyebabkan</a:t>
            </a:r>
            <a:r>
              <a:rPr lang="en-US" dirty="0" smtClean="0"/>
              <a:t> </a:t>
            </a:r>
            <a:r>
              <a:rPr lang="en-US" dirty="0" err="1" smtClean="0"/>
              <a:t>meja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pecah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0"/>
            <a:ext cx="2762250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SANITASI DAN HIGIENE DALAM BAKERY</a:t>
            </a:r>
            <a:endParaRPr lang="en-US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533400"/>
            <a:ext cx="8229600" cy="91043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Konsep</a:t>
            </a:r>
            <a:r>
              <a:rPr lang="en-US" dirty="0" smtClean="0"/>
              <a:t> </a:t>
            </a:r>
            <a:r>
              <a:rPr lang="en-US" dirty="0" err="1" smtClean="0"/>
              <a:t>Dasar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7080" y="1901950"/>
            <a:ext cx="7329840" cy="472745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sz="4100" dirty="0" err="1" smtClean="0">
                <a:solidFill>
                  <a:srgbClr val="FF0000"/>
                </a:solidFill>
              </a:rPr>
              <a:t>Sanitasi</a:t>
            </a:r>
            <a:r>
              <a:rPr lang="en-US" sz="4100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>
                <a:solidFill>
                  <a:srgbClr val="00B050"/>
                </a:solidFill>
              </a:rPr>
              <a:t>usaha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kesehatan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masyarakat</a:t>
            </a:r>
            <a:r>
              <a:rPr lang="en-US" dirty="0" smtClean="0">
                <a:solidFill>
                  <a:srgbClr val="00B050"/>
                </a:solidFill>
              </a:rPr>
              <a:t> yang </a:t>
            </a:r>
            <a:r>
              <a:rPr lang="en-US" dirty="0" err="1" smtClean="0">
                <a:solidFill>
                  <a:srgbClr val="00B050"/>
                </a:solidFill>
              </a:rPr>
              <a:t>menitikberatkan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pada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pengawasan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terhadap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berbagai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faktor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lingkungan</a:t>
            </a:r>
            <a:r>
              <a:rPr lang="en-US" dirty="0" smtClean="0">
                <a:solidFill>
                  <a:srgbClr val="00B050"/>
                </a:solidFill>
              </a:rPr>
              <a:t> yang </a:t>
            </a:r>
            <a:r>
              <a:rPr lang="en-US" dirty="0" err="1" smtClean="0">
                <a:solidFill>
                  <a:srgbClr val="00B050"/>
                </a:solidFill>
              </a:rPr>
              <a:t>dipengaruhi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atau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mungkin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mempengaruhi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derajat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kesehatan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manusia</a:t>
            </a:r>
            <a:r>
              <a:rPr lang="en-US" dirty="0" smtClean="0">
                <a:solidFill>
                  <a:srgbClr val="00B050"/>
                </a:solidFill>
              </a:rPr>
              <a:t> (</a:t>
            </a:r>
            <a:r>
              <a:rPr lang="en-US" dirty="0" err="1" smtClean="0">
                <a:solidFill>
                  <a:srgbClr val="00B050"/>
                </a:solidFill>
              </a:rPr>
              <a:t>Moh</a:t>
            </a:r>
            <a:r>
              <a:rPr lang="en-US" dirty="0" smtClean="0">
                <a:solidFill>
                  <a:srgbClr val="00B050"/>
                </a:solidFill>
              </a:rPr>
              <a:t>. Amien,1994). </a:t>
            </a:r>
          </a:p>
          <a:p>
            <a:pPr>
              <a:buNone/>
            </a:pPr>
            <a:r>
              <a:rPr lang="en-US" sz="4100" dirty="0" err="1" smtClean="0">
                <a:solidFill>
                  <a:srgbClr val="FF0000"/>
                </a:solidFill>
              </a:rPr>
              <a:t>Higiene</a:t>
            </a:r>
            <a:r>
              <a:rPr lang="en-US" sz="4100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suatu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usaha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kesehatan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masyarakat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yang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mempelajari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pengaruh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kondisi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lingkungan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terhadap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kesehatan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masyarakat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. </a:t>
            </a:r>
          </a:p>
          <a:p>
            <a:pPr>
              <a:buNone/>
            </a:pPr>
            <a:r>
              <a:rPr lang="en-US" dirty="0" err="1" smtClean="0"/>
              <a:t>Kedua</a:t>
            </a:r>
            <a:r>
              <a:rPr lang="en-US" dirty="0" smtClean="0"/>
              <a:t> </a:t>
            </a:r>
            <a:r>
              <a:rPr lang="en-US" dirty="0" err="1" smtClean="0"/>
              <a:t>pengertian</a:t>
            </a:r>
            <a:r>
              <a:rPr lang="en-US" dirty="0" smtClean="0"/>
              <a:t> </a:t>
            </a:r>
            <a:r>
              <a:rPr lang="en-US" dirty="0" err="1" smtClean="0"/>
              <a:t>tersebut</a:t>
            </a:r>
            <a:r>
              <a:rPr lang="en-US" dirty="0" smtClean="0"/>
              <a:t> </a:t>
            </a:r>
            <a:r>
              <a:rPr lang="en-US" dirty="0" err="1" smtClean="0"/>
              <a:t>diatas</a:t>
            </a:r>
            <a:r>
              <a:rPr lang="en-US" dirty="0" smtClean="0"/>
              <a:t> </a:t>
            </a:r>
            <a:r>
              <a:rPr lang="en-US" dirty="0" err="1" smtClean="0"/>
              <a:t>sebenarnya</a:t>
            </a:r>
            <a:r>
              <a:rPr lang="en-US" dirty="0" smtClean="0"/>
              <a:t> </a:t>
            </a:r>
            <a:r>
              <a:rPr lang="en-US" dirty="0" err="1" smtClean="0"/>
              <a:t>mempunyai</a:t>
            </a:r>
            <a:r>
              <a:rPr lang="en-US" dirty="0" smtClean="0"/>
              <a:t> </a:t>
            </a:r>
            <a:r>
              <a:rPr lang="en-US" dirty="0" err="1" smtClean="0"/>
              <a:t>makana</a:t>
            </a:r>
            <a:r>
              <a:rPr lang="en-US" dirty="0" smtClean="0"/>
              <a:t> yang </a:t>
            </a:r>
            <a:r>
              <a:rPr lang="en-US" dirty="0" err="1" smtClean="0"/>
              <a:t>dekat</a:t>
            </a:r>
            <a:r>
              <a:rPr lang="en-US" dirty="0" smtClean="0"/>
              <a:t>; </a:t>
            </a:r>
            <a:r>
              <a:rPr lang="en-US" dirty="0" err="1" smtClean="0"/>
              <a:t>Higiene</a:t>
            </a:r>
            <a:r>
              <a:rPr lang="en-US" dirty="0" smtClean="0"/>
              <a:t> </a:t>
            </a:r>
            <a:r>
              <a:rPr lang="en-US" dirty="0" err="1" smtClean="0"/>
              <a:t>lebih</a:t>
            </a:r>
            <a:r>
              <a:rPr lang="en-US" dirty="0" smtClean="0"/>
              <a:t> </a:t>
            </a:r>
            <a:r>
              <a:rPr lang="en-US" dirty="0" err="1" smtClean="0"/>
              <a:t>diarahkan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aktifitas</a:t>
            </a:r>
            <a:r>
              <a:rPr lang="en-US" dirty="0" smtClean="0"/>
              <a:t> </a:t>
            </a:r>
            <a:r>
              <a:rPr lang="en-US" dirty="0" err="1" smtClean="0"/>
              <a:t>manusianya</a:t>
            </a:r>
            <a:r>
              <a:rPr lang="en-US" dirty="0" smtClean="0"/>
              <a:t> </a:t>
            </a:r>
            <a:r>
              <a:rPr lang="en-US" dirty="0" err="1" smtClean="0"/>
              <a:t>sedangkan</a:t>
            </a:r>
            <a:r>
              <a:rPr lang="en-US" dirty="0" smtClean="0"/>
              <a:t> </a:t>
            </a:r>
            <a:r>
              <a:rPr lang="en-US" dirty="0" err="1" smtClean="0"/>
              <a:t>Sanitasi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pengelolaan</a:t>
            </a:r>
            <a:r>
              <a:rPr lang="en-US" dirty="0" smtClean="0"/>
              <a:t> </a:t>
            </a:r>
            <a:r>
              <a:rPr lang="en-US" dirty="0" err="1" smtClean="0"/>
              <a:t>faktor-faktor</a:t>
            </a:r>
            <a:r>
              <a:rPr lang="en-US" dirty="0" smtClean="0"/>
              <a:t> yang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menimbulkan</a:t>
            </a:r>
            <a:r>
              <a:rPr lang="en-US" dirty="0" smtClean="0"/>
              <a:t> </a:t>
            </a:r>
            <a:r>
              <a:rPr lang="en-US" dirty="0" err="1" smtClean="0"/>
              <a:t>gangguan</a:t>
            </a:r>
            <a:r>
              <a:rPr lang="en-US" dirty="0" smtClean="0"/>
              <a:t> </a:t>
            </a:r>
            <a:r>
              <a:rPr lang="en-US" dirty="0" err="1" smtClean="0"/>
              <a:t>kesehatan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kata</a:t>
            </a:r>
            <a:r>
              <a:rPr lang="en-US" dirty="0" smtClean="0"/>
              <a:t> lain </a:t>
            </a:r>
            <a:r>
              <a:rPr lang="en-US" dirty="0" err="1" smtClean="0"/>
              <a:t>Sanitasi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Higiene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>
                <a:solidFill>
                  <a:srgbClr val="FF0000"/>
                </a:solidFill>
              </a:rPr>
              <a:t>suatu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usaha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meniadakan</a:t>
            </a:r>
            <a:r>
              <a:rPr lang="en-US" dirty="0" smtClean="0">
                <a:solidFill>
                  <a:srgbClr val="FF0000"/>
                </a:solidFill>
              </a:rPr>
              <a:t>, </a:t>
            </a:r>
            <a:r>
              <a:rPr lang="en-US" dirty="0" err="1" smtClean="0">
                <a:solidFill>
                  <a:srgbClr val="FF0000"/>
                </a:solidFill>
              </a:rPr>
              <a:t>mengurangi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atau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menguasai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berbagai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faktor</a:t>
            </a:r>
            <a:r>
              <a:rPr lang="en-US" dirty="0" smtClean="0">
                <a:solidFill>
                  <a:srgbClr val="FF0000"/>
                </a:solidFill>
              </a:rPr>
              <a:t> yang </a:t>
            </a:r>
            <a:r>
              <a:rPr lang="en-US" dirty="0" err="1" smtClean="0">
                <a:solidFill>
                  <a:srgbClr val="FF0000"/>
                </a:solidFill>
              </a:rPr>
              <a:t>dapat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menimbulkan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penyakit</a:t>
            </a:r>
            <a:r>
              <a:rPr lang="en-US" dirty="0" smtClean="0">
                <a:solidFill>
                  <a:srgbClr val="FF0000"/>
                </a:solidFill>
              </a:rPr>
              <a:t>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66999" y="381000"/>
            <a:ext cx="6011565" cy="1062835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peralatan</a:t>
            </a:r>
            <a:r>
              <a:rPr lang="en-US" dirty="0" smtClean="0"/>
              <a:t> </a:t>
            </a:r>
            <a:r>
              <a:rPr lang="en-US" dirty="0" err="1" smtClean="0"/>
              <a:t>dikelompokkan</a:t>
            </a:r>
            <a:r>
              <a:rPr lang="en-US" dirty="0" smtClean="0"/>
              <a:t> </a:t>
            </a:r>
            <a:r>
              <a:rPr lang="en-US" dirty="0" err="1" smtClean="0"/>
              <a:t>berdasarkan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bahan</a:t>
            </a:r>
            <a:r>
              <a:rPr lang="en-US" dirty="0" smtClean="0"/>
              <a:t> </a:t>
            </a:r>
            <a:r>
              <a:rPr lang="en-US" dirty="0" err="1" smtClean="0"/>
              <a:t>dasar</a:t>
            </a:r>
            <a:r>
              <a:rPr lang="en-US" dirty="0" smtClean="0"/>
              <a:t> yang </a:t>
            </a:r>
            <a:r>
              <a:rPr lang="en-US" dirty="0" err="1" smtClean="0"/>
              <a:t>dipergunakan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sv-SE" dirty="0" smtClean="0"/>
              <a:t>1. Alat yang dibuat dari besi/besi tuang/black iron </a:t>
            </a:r>
          </a:p>
          <a:p>
            <a:pPr>
              <a:buNone/>
            </a:pPr>
            <a:r>
              <a:rPr lang="en-US" dirty="0" smtClean="0"/>
              <a:t>2. </a:t>
            </a:r>
            <a:r>
              <a:rPr lang="en-US" dirty="0" err="1" smtClean="0"/>
              <a:t>Alat</a:t>
            </a:r>
            <a:r>
              <a:rPr lang="en-US" dirty="0" smtClean="0"/>
              <a:t> yang </a:t>
            </a:r>
            <a:r>
              <a:rPr lang="en-US" dirty="0" err="1" smtClean="0"/>
              <a:t>terbuat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timah</a:t>
            </a:r>
            <a:r>
              <a:rPr lang="en-US" dirty="0" smtClean="0"/>
              <a:t> </a:t>
            </a:r>
          </a:p>
          <a:p>
            <a:pPr>
              <a:buNone/>
            </a:pPr>
            <a:r>
              <a:rPr lang="en-US" dirty="0" smtClean="0"/>
              <a:t>3. </a:t>
            </a:r>
            <a:r>
              <a:rPr lang="en-US" dirty="0" err="1" smtClean="0"/>
              <a:t>Tembaga</a:t>
            </a:r>
            <a:r>
              <a:rPr lang="en-US" dirty="0" smtClean="0"/>
              <a:t> </a:t>
            </a:r>
          </a:p>
          <a:p>
            <a:pPr>
              <a:buNone/>
            </a:pPr>
            <a:r>
              <a:rPr lang="en-US" dirty="0" smtClean="0"/>
              <a:t>4. </a:t>
            </a:r>
            <a:r>
              <a:rPr lang="en-US" dirty="0" err="1" smtClean="0"/>
              <a:t>Alumunium</a:t>
            </a:r>
            <a:r>
              <a:rPr lang="en-US" dirty="0" smtClean="0"/>
              <a:t> </a:t>
            </a:r>
          </a:p>
          <a:p>
            <a:pPr>
              <a:buNone/>
            </a:pPr>
            <a:r>
              <a:rPr lang="en-US" dirty="0" smtClean="0"/>
              <a:t>5. Stainless Steel </a:t>
            </a:r>
          </a:p>
          <a:p>
            <a:pPr>
              <a:buNone/>
            </a:pPr>
            <a:r>
              <a:rPr lang="en-US" dirty="0" smtClean="0"/>
              <a:t>6. </a:t>
            </a:r>
            <a:r>
              <a:rPr lang="en-US" dirty="0" err="1" smtClean="0"/>
              <a:t>Kayu</a:t>
            </a:r>
            <a:r>
              <a:rPr lang="en-US" dirty="0" smtClean="0"/>
              <a:t> </a:t>
            </a:r>
          </a:p>
          <a:p>
            <a:pPr>
              <a:buNone/>
            </a:pPr>
            <a:r>
              <a:rPr lang="en-US" dirty="0" smtClean="0"/>
              <a:t>7. </a:t>
            </a:r>
            <a:r>
              <a:rPr lang="en-US" dirty="0" err="1" smtClean="0"/>
              <a:t>Karet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399" y="228600"/>
            <a:ext cx="6240165" cy="121523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it-IT" dirty="0" smtClean="0"/>
              <a:t>1. Higiene Diri Sendiri atau Kesehatan Pribadi </a:t>
            </a:r>
            <a:br>
              <a:rPr lang="it-IT" dirty="0" smtClean="0"/>
            </a:br>
            <a:r>
              <a:rPr lang="it-IT" dirty="0" smtClean="0"/>
              <a:t>(Personal Hygiene) </a:t>
            </a:r>
            <a:br>
              <a:rPr lang="it-IT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7080" y="1901950"/>
            <a:ext cx="7329840" cy="4956050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dirty="0" err="1" smtClean="0">
                <a:solidFill>
                  <a:srgbClr val="FF0000"/>
                </a:solidFill>
              </a:rPr>
              <a:t>hal-hal</a:t>
            </a:r>
            <a:r>
              <a:rPr lang="en-US" dirty="0" smtClean="0">
                <a:solidFill>
                  <a:srgbClr val="FF0000"/>
                </a:solidFill>
              </a:rPr>
              <a:t> yang </a:t>
            </a:r>
            <a:r>
              <a:rPr lang="en-US" dirty="0" err="1" smtClean="0">
                <a:solidFill>
                  <a:srgbClr val="FF0000"/>
                </a:solidFill>
              </a:rPr>
              <a:t>menangkut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kebesihan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seseorang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didalam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penampilan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dan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kebiasaan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serta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kesehatannya</a:t>
            </a:r>
            <a:endParaRPr lang="en-US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err="1" smtClean="0">
                <a:solidFill>
                  <a:srgbClr val="00B050"/>
                </a:solidFill>
              </a:rPr>
              <a:t>Kebiasaan-kebiasaan</a:t>
            </a:r>
            <a:r>
              <a:rPr lang="en-US" dirty="0" smtClean="0">
                <a:solidFill>
                  <a:srgbClr val="00B050"/>
                </a:solidFill>
              </a:rPr>
              <a:t> yang </a:t>
            </a:r>
            <a:r>
              <a:rPr lang="en-US" dirty="0" err="1" smtClean="0">
                <a:solidFill>
                  <a:srgbClr val="00B050"/>
                </a:solidFill>
              </a:rPr>
              <a:t>prlu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diperhatikan</a:t>
            </a:r>
            <a:r>
              <a:rPr lang="en-US" dirty="0" smtClean="0">
                <a:solidFill>
                  <a:srgbClr val="00B050"/>
                </a:solidFill>
              </a:rPr>
              <a:t>:</a:t>
            </a:r>
          </a:p>
          <a:p>
            <a:pPr>
              <a:buNone/>
            </a:pPr>
            <a:r>
              <a:rPr lang="en-US" sz="4200" dirty="0" smtClean="0">
                <a:solidFill>
                  <a:schemeClr val="accent6">
                    <a:lumMod val="50000"/>
                  </a:schemeClr>
                </a:solidFill>
              </a:rPr>
              <a:t>a. </a:t>
            </a:r>
            <a:r>
              <a:rPr lang="en-US" sz="4200" dirty="0" err="1" smtClean="0">
                <a:solidFill>
                  <a:schemeClr val="accent6">
                    <a:lumMod val="50000"/>
                  </a:schemeClr>
                </a:solidFill>
              </a:rPr>
              <a:t>Tangan</a:t>
            </a:r>
            <a:r>
              <a:rPr lang="en-US" sz="4200" dirty="0" smtClean="0">
                <a:solidFill>
                  <a:schemeClr val="accent6">
                    <a:lumMod val="50000"/>
                  </a:schemeClr>
                </a:solidFill>
              </a:rPr>
              <a:t>: </a:t>
            </a:r>
          </a:p>
          <a:p>
            <a:pPr>
              <a:buNone/>
            </a:pPr>
            <a:r>
              <a:rPr lang="en-US" dirty="0" smtClean="0"/>
              <a:t>1) </a:t>
            </a:r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dicuci</a:t>
            </a:r>
            <a:r>
              <a:rPr lang="en-US" dirty="0" smtClean="0"/>
              <a:t> </a:t>
            </a:r>
            <a:r>
              <a:rPr lang="en-US" dirty="0" err="1" smtClean="0"/>
              <a:t>bersih</a:t>
            </a:r>
            <a:r>
              <a:rPr lang="en-US" dirty="0" smtClean="0"/>
              <a:t> </a:t>
            </a:r>
            <a:r>
              <a:rPr lang="en-US" dirty="0" err="1" smtClean="0"/>
              <a:t>sebelum</a:t>
            </a:r>
            <a:r>
              <a:rPr lang="en-US" dirty="0" smtClean="0"/>
              <a:t> </a:t>
            </a:r>
            <a:r>
              <a:rPr lang="en-US" dirty="0" err="1" smtClean="0"/>
              <a:t>mulai</a:t>
            </a:r>
            <a:r>
              <a:rPr lang="en-US" dirty="0" smtClean="0"/>
              <a:t> </a:t>
            </a:r>
            <a:r>
              <a:rPr lang="en-US" dirty="0" err="1" smtClean="0"/>
              <a:t>bekerja</a:t>
            </a:r>
            <a:r>
              <a:rPr lang="en-US" dirty="0" smtClean="0"/>
              <a:t>, </a:t>
            </a:r>
            <a:r>
              <a:rPr lang="en-US" dirty="0" err="1" smtClean="0"/>
              <a:t>juga</a:t>
            </a:r>
            <a:r>
              <a:rPr lang="en-US" dirty="0" smtClean="0"/>
              <a:t> </a:t>
            </a:r>
            <a:r>
              <a:rPr lang="en-US" dirty="0" err="1" smtClean="0"/>
              <a:t>setelah</a:t>
            </a:r>
            <a:r>
              <a:rPr lang="en-US" dirty="0" smtClean="0"/>
              <a:t> </a:t>
            </a:r>
            <a:r>
              <a:rPr lang="en-US" dirty="0" err="1" smtClean="0"/>
              <a:t>kembali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toilet </a:t>
            </a:r>
          </a:p>
          <a:p>
            <a:pPr>
              <a:buNone/>
            </a:pPr>
            <a:r>
              <a:rPr lang="en-US" dirty="0" smtClean="0"/>
              <a:t>2) Kuku </a:t>
            </a:r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bersih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dipotong</a:t>
            </a:r>
            <a:r>
              <a:rPr lang="en-US" dirty="0" smtClean="0"/>
              <a:t> </a:t>
            </a:r>
            <a:r>
              <a:rPr lang="en-US" dirty="0" err="1" smtClean="0"/>
              <a:t>pendek</a:t>
            </a:r>
            <a:r>
              <a:rPr lang="en-US" dirty="0" smtClean="0"/>
              <a:t> </a:t>
            </a:r>
          </a:p>
          <a:p>
            <a:pPr>
              <a:buNone/>
            </a:pPr>
            <a:r>
              <a:rPr lang="en-US" dirty="0" smtClean="0"/>
              <a:t>3) </a:t>
            </a:r>
            <a:r>
              <a:rPr lang="en-US" dirty="0" err="1" smtClean="0"/>
              <a:t>Perhiasaan</a:t>
            </a:r>
            <a:r>
              <a:rPr lang="en-US" dirty="0" smtClean="0"/>
              <a:t> </a:t>
            </a:r>
            <a:r>
              <a:rPr lang="en-US" dirty="0" err="1" smtClean="0"/>
              <a:t>tangan</a:t>
            </a:r>
            <a:r>
              <a:rPr lang="en-US" dirty="0" smtClean="0"/>
              <a:t> </a:t>
            </a:r>
            <a:r>
              <a:rPr lang="en-US" dirty="0" err="1" smtClean="0"/>
              <a:t>seperti</a:t>
            </a:r>
            <a:r>
              <a:rPr lang="en-US" dirty="0" smtClean="0"/>
              <a:t> </a:t>
            </a:r>
            <a:r>
              <a:rPr lang="en-US" dirty="0" err="1" smtClean="0"/>
              <a:t>cincin</a:t>
            </a:r>
            <a:r>
              <a:rPr lang="en-US" dirty="0" smtClean="0"/>
              <a:t>, </a:t>
            </a:r>
            <a:r>
              <a:rPr lang="en-US" dirty="0" err="1" smtClean="0"/>
              <a:t>gelang</a:t>
            </a:r>
            <a:r>
              <a:rPr lang="en-US" dirty="0" smtClean="0"/>
              <a:t>, </a:t>
            </a:r>
            <a:r>
              <a:rPr lang="en-US" dirty="0" err="1" smtClean="0"/>
              <a:t>dan</a:t>
            </a:r>
            <a:r>
              <a:rPr lang="en-US" dirty="0" smtClean="0"/>
              <a:t> jam </a:t>
            </a:r>
            <a:r>
              <a:rPr lang="en-US" dirty="0" err="1" smtClean="0"/>
              <a:t>tangan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diperkenankan</a:t>
            </a:r>
            <a:r>
              <a:rPr lang="en-US" dirty="0" smtClean="0"/>
              <a:t> </a:t>
            </a:r>
            <a:r>
              <a:rPr lang="en-US" dirty="0" err="1" smtClean="0"/>
              <a:t>dipakai</a:t>
            </a:r>
            <a:r>
              <a:rPr lang="en-US" dirty="0" smtClean="0"/>
              <a:t> </a:t>
            </a:r>
            <a:r>
              <a:rPr lang="en-US" dirty="0" err="1" smtClean="0"/>
              <a:t>sewaktu</a:t>
            </a:r>
            <a:r>
              <a:rPr lang="en-US" dirty="0" smtClean="0"/>
              <a:t> </a:t>
            </a:r>
            <a:r>
              <a:rPr lang="en-US" dirty="0" err="1" smtClean="0"/>
              <a:t>bekerja</a:t>
            </a:r>
            <a:r>
              <a:rPr lang="en-US" dirty="0" smtClean="0"/>
              <a:t> </a:t>
            </a:r>
          </a:p>
          <a:p>
            <a:pPr>
              <a:buNone/>
            </a:pPr>
            <a:r>
              <a:rPr lang="sv-SE" dirty="0" smtClean="0"/>
              <a:t>4) Jika ada luka pada tangan harus ditutup dengan kain pembalut steril.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sz="4000" dirty="0" smtClean="0">
                <a:solidFill>
                  <a:schemeClr val="accent6">
                    <a:lumMod val="50000"/>
                  </a:schemeClr>
                </a:solidFill>
              </a:rPr>
              <a:t>b. </a:t>
            </a:r>
            <a:r>
              <a:rPr lang="en-US" sz="4000" dirty="0" err="1" smtClean="0">
                <a:solidFill>
                  <a:schemeClr val="accent6">
                    <a:lumMod val="50000"/>
                  </a:schemeClr>
                </a:solidFill>
              </a:rPr>
              <a:t>Rambut</a:t>
            </a:r>
            <a:r>
              <a:rPr lang="en-US" sz="4000" dirty="0" smtClean="0">
                <a:solidFill>
                  <a:schemeClr val="accent6">
                    <a:lumMod val="50000"/>
                  </a:schemeClr>
                </a:solidFill>
              </a:rPr>
              <a:t>: </a:t>
            </a:r>
          </a:p>
          <a:p>
            <a:pPr>
              <a:buNone/>
            </a:pPr>
            <a:r>
              <a:rPr lang="en-US" dirty="0" smtClean="0"/>
              <a:t>1) </a:t>
            </a:r>
            <a:r>
              <a:rPr lang="en-US" dirty="0" err="1" smtClean="0"/>
              <a:t>Rambut</a:t>
            </a:r>
            <a:r>
              <a:rPr lang="en-US" dirty="0" smtClean="0"/>
              <a:t> </a:t>
            </a:r>
            <a:r>
              <a:rPr lang="en-US" dirty="0" err="1" smtClean="0"/>
              <a:t>sebaiknya</a:t>
            </a:r>
            <a:r>
              <a:rPr lang="en-US" dirty="0" smtClean="0"/>
              <a:t> </a:t>
            </a:r>
            <a:r>
              <a:rPr lang="en-US" dirty="0" err="1" smtClean="0"/>
              <a:t>dicuci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teratur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sv-SE" dirty="0" smtClean="0"/>
              <a:t>2) Jangan menggaruk-garuk rambut pada waktu bekerja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3) </a:t>
            </a:r>
            <a:r>
              <a:rPr lang="en-US" dirty="0" err="1" smtClean="0"/>
              <a:t>Gunakanlah</a:t>
            </a:r>
            <a:r>
              <a:rPr lang="en-US" dirty="0" smtClean="0"/>
              <a:t> </a:t>
            </a:r>
            <a:r>
              <a:rPr lang="en-US" dirty="0" err="1" smtClean="0"/>
              <a:t>topi</a:t>
            </a:r>
            <a:r>
              <a:rPr lang="en-US" dirty="0" smtClean="0"/>
              <a:t> cook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waktu</a:t>
            </a:r>
            <a:r>
              <a:rPr lang="en-US" dirty="0" smtClean="0"/>
              <a:t> </a:t>
            </a:r>
            <a:r>
              <a:rPr lang="en-US" dirty="0" err="1" smtClean="0"/>
              <a:t>bekerja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sz="4800" dirty="0" smtClean="0">
                <a:solidFill>
                  <a:schemeClr val="accent6">
                    <a:lumMod val="50000"/>
                  </a:schemeClr>
                </a:solidFill>
              </a:rPr>
              <a:t>c. </a:t>
            </a:r>
            <a:r>
              <a:rPr lang="en-US" sz="4800" dirty="0" err="1" smtClean="0">
                <a:solidFill>
                  <a:schemeClr val="accent6">
                    <a:lumMod val="50000"/>
                  </a:schemeClr>
                </a:solidFill>
              </a:rPr>
              <a:t>Hidung</a:t>
            </a:r>
            <a:r>
              <a:rPr lang="en-US" sz="4800" dirty="0" smtClean="0">
                <a:solidFill>
                  <a:schemeClr val="accent6">
                    <a:lumMod val="50000"/>
                  </a:schemeClr>
                </a:solidFill>
              </a:rPr>
              <a:t>: </a:t>
            </a:r>
          </a:p>
          <a:p>
            <a:pPr>
              <a:buNone/>
            </a:pPr>
            <a:r>
              <a:rPr lang="en-US" dirty="0" smtClean="0"/>
              <a:t>1) </a:t>
            </a:r>
            <a:r>
              <a:rPr lang="en-US" dirty="0" err="1" smtClean="0"/>
              <a:t>Jangan</a:t>
            </a:r>
            <a:r>
              <a:rPr lang="en-US" dirty="0" smtClean="0"/>
              <a:t> </a:t>
            </a:r>
            <a:r>
              <a:rPr lang="en-US" dirty="0" err="1" smtClean="0"/>
              <a:t>memegang</a:t>
            </a:r>
            <a:r>
              <a:rPr lang="en-US" dirty="0" smtClean="0"/>
              <a:t> </a:t>
            </a:r>
            <a:r>
              <a:rPr lang="en-US" dirty="0" err="1" smtClean="0"/>
              <a:t>lubang</a:t>
            </a:r>
            <a:r>
              <a:rPr lang="en-US" dirty="0" smtClean="0"/>
              <a:t> </a:t>
            </a:r>
            <a:r>
              <a:rPr lang="en-US" dirty="0" err="1" smtClean="0"/>
              <a:t>hidung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waktu</a:t>
            </a:r>
            <a:r>
              <a:rPr lang="en-US" dirty="0" smtClean="0"/>
              <a:t> </a:t>
            </a:r>
            <a:r>
              <a:rPr lang="en-US" dirty="0" err="1" smtClean="0"/>
              <a:t>kerja</a:t>
            </a:r>
            <a:r>
              <a:rPr lang="en-US" dirty="0" smtClean="0"/>
              <a:t>, </a:t>
            </a:r>
            <a:r>
              <a:rPr lang="en-US" dirty="0" err="1" smtClean="0"/>
              <a:t>sebab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lubang</a:t>
            </a:r>
            <a:r>
              <a:rPr lang="en-US" dirty="0" smtClean="0"/>
              <a:t> </a:t>
            </a:r>
            <a:r>
              <a:rPr lang="en-US" dirty="0" err="1" smtClean="0"/>
              <a:t>hidung</a:t>
            </a:r>
            <a:r>
              <a:rPr lang="en-US" dirty="0" smtClean="0"/>
              <a:t> </a:t>
            </a:r>
            <a:r>
              <a:rPr lang="en-US" dirty="0" err="1" smtClean="0"/>
              <a:t>terdapat</a:t>
            </a:r>
            <a:r>
              <a:rPr lang="en-US" dirty="0" smtClean="0"/>
              <a:t> </a:t>
            </a:r>
            <a:r>
              <a:rPr lang="en-US" dirty="0" err="1" smtClean="0"/>
              <a:t>kotoran</a:t>
            </a:r>
            <a:r>
              <a:rPr lang="en-US" dirty="0" smtClean="0"/>
              <a:t> yang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menimbulkan</a:t>
            </a:r>
            <a:r>
              <a:rPr lang="en-US" dirty="0" smtClean="0"/>
              <a:t> </a:t>
            </a:r>
            <a:r>
              <a:rPr lang="en-US" dirty="0" err="1" smtClean="0"/>
              <a:t>penyakit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2)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saat</a:t>
            </a:r>
            <a:r>
              <a:rPr lang="en-US" dirty="0" smtClean="0"/>
              <a:t> </a:t>
            </a:r>
            <a:r>
              <a:rPr lang="en-US" dirty="0" err="1" smtClean="0"/>
              <a:t>bersin</a:t>
            </a:r>
            <a:r>
              <a:rPr lang="en-US" dirty="0" smtClean="0"/>
              <a:t>, </a:t>
            </a:r>
            <a:r>
              <a:rPr lang="en-US" dirty="0" err="1" smtClean="0"/>
              <a:t>jangan</a:t>
            </a:r>
            <a:r>
              <a:rPr lang="en-US" dirty="0" smtClean="0"/>
              <a:t> </a:t>
            </a:r>
            <a:r>
              <a:rPr lang="en-US" dirty="0" err="1" smtClean="0"/>
              <a:t>menghadap</a:t>
            </a:r>
            <a:r>
              <a:rPr lang="en-US" dirty="0" smtClean="0"/>
              <a:t> </a:t>
            </a:r>
            <a:r>
              <a:rPr lang="en-US" dirty="0" err="1" smtClean="0"/>
              <a:t>makanan</a:t>
            </a:r>
            <a:r>
              <a:rPr lang="en-US" dirty="0" smtClean="0"/>
              <a:t>. </a:t>
            </a:r>
            <a:r>
              <a:rPr lang="en-US" dirty="0" err="1" smtClean="0"/>
              <a:t>Gunakan</a:t>
            </a:r>
            <a:r>
              <a:rPr lang="en-US" dirty="0" smtClean="0"/>
              <a:t> </a:t>
            </a:r>
            <a:r>
              <a:rPr lang="en-US" dirty="0" err="1" smtClean="0"/>
              <a:t>sapu</a:t>
            </a:r>
            <a:r>
              <a:rPr lang="en-US" dirty="0" smtClean="0"/>
              <a:t> </a:t>
            </a:r>
            <a:r>
              <a:rPr lang="en-US" dirty="0" err="1" smtClean="0"/>
              <a:t>tangan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menutupinya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sv-SE" dirty="0" smtClean="0"/>
              <a:t>3) Bagi sedang batuk-pilek, diharuskan menggunakan sapu tangan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7080" y="1901950"/>
            <a:ext cx="7329840" cy="442265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sz="4700" dirty="0" smtClean="0">
                <a:solidFill>
                  <a:schemeClr val="accent6">
                    <a:lumMod val="50000"/>
                  </a:schemeClr>
                </a:solidFill>
              </a:rPr>
              <a:t>d. </a:t>
            </a:r>
            <a:r>
              <a:rPr lang="en-US" sz="4700" dirty="0" err="1" smtClean="0">
                <a:solidFill>
                  <a:schemeClr val="accent6">
                    <a:lumMod val="50000"/>
                  </a:schemeClr>
                </a:solidFill>
              </a:rPr>
              <a:t>Mulut</a:t>
            </a:r>
            <a:r>
              <a:rPr lang="en-US" sz="4700" dirty="0" smtClean="0">
                <a:solidFill>
                  <a:schemeClr val="accent6">
                    <a:lumMod val="50000"/>
                  </a:schemeClr>
                </a:solidFill>
              </a:rPr>
              <a:t>: </a:t>
            </a:r>
          </a:p>
          <a:p>
            <a:pPr>
              <a:buNone/>
            </a:pPr>
            <a:r>
              <a:rPr lang="en-US" dirty="0" smtClean="0"/>
              <a:t>1) </a:t>
            </a:r>
            <a:r>
              <a:rPr lang="en-US" dirty="0" err="1" smtClean="0"/>
              <a:t>Jangan</a:t>
            </a:r>
            <a:r>
              <a:rPr lang="en-US" dirty="0" smtClean="0"/>
              <a:t> </a:t>
            </a:r>
            <a:r>
              <a:rPr lang="en-US" dirty="0" err="1" smtClean="0"/>
              <a:t>menyentuh</a:t>
            </a:r>
            <a:r>
              <a:rPr lang="en-US" dirty="0" smtClean="0"/>
              <a:t> </a:t>
            </a:r>
            <a:r>
              <a:rPr lang="en-US" dirty="0" err="1" smtClean="0"/>
              <a:t>mulut</a:t>
            </a:r>
            <a:r>
              <a:rPr lang="en-US" dirty="0" smtClean="0"/>
              <a:t> </a:t>
            </a:r>
            <a:r>
              <a:rPr lang="en-US" dirty="0" err="1" smtClean="0"/>
              <a:t>karena</a:t>
            </a:r>
            <a:r>
              <a:rPr lang="en-US" dirty="0" smtClean="0"/>
              <a:t> </a:t>
            </a:r>
            <a:r>
              <a:rPr lang="en-US" dirty="0" err="1" smtClean="0"/>
              <a:t>kadang-kadang</a:t>
            </a:r>
            <a:r>
              <a:rPr lang="en-US" dirty="0" smtClean="0"/>
              <a:t> </a:t>
            </a:r>
            <a:r>
              <a:rPr lang="en-US" dirty="0" err="1" smtClean="0"/>
              <a:t>terdapat</a:t>
            </a:r>
            <a:r>
              <a:rPr lang="en-US" dirty="0" smtClean="0"/>
              <a:t> </a:t>
            </a:r>
            <a:r>
              <a:rPr lang="en-US" dirty="0" err="1" smtClean="0"/>
              <a:t>bakteri</a:t>
            </a:r>
            <a:r>
              <a:rPr lang="en-US" dirty="0" smtClean="0"/>
              <a:t> yang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menularkan</a:t>
            </a:r>
            <a:r>
              <a:rPr lang="en-US" dirty="0" smtClean="0"/>
              <a:t> </a:t>
            </a:r>
            <a:r>
              <a:rPr lang="en-US" dirty="0" err="1" smtClean="0"/>
              <a:t>bakteri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2) </a:t>
            </a:r>
            <a:r>
              <a:rPr lang="en-US" dirty="0" err="1" smtClean="0"/>
              <a:t>Biasakan</a:t>
            </a:r>
            <a:r>
              <a:rPr lang="en-US" dirty="0" smtClean="0"/>
              <a:t> </a:t>
            </a:r>
            <a:r>
              <a:rPr lang="en-US" dirty="0" err="1" smtClean="0"/>
              <a:t>menyikat</a:t>
            </a:r>
            <a:r>
              <a:rPr lang="en-US" dirty="0" smtClean="0"/>
              <a:t> </a:t>
            </a:r>
            <a:r>
              <a:rPr lang="en-US" dirty="0" err="1" smtClean="0"/>
              <a:t>gigi</a:t>
            </a:r>
            <a:r>
              <a:rPr lang="en-US" dirty="0" smtClean="0"/>
              <a:t> </a:t>
            </a:r>
            <a:r>
              <a:rPr lang="en-US" dirty="0" err="1" smtClean="0"/>
              <a:t>secara</a:t>
            </a:r>
            <a:r>
              <a:rPr lang="en-US" dirty="0" smtClean="0"/>
              <a:t> </a:t>
            </a:r>
            <a:r>
              <a:rPr lang="en-US" dirty="0" err="1" smtClean="0"/>
              <a:t>teratur</a:t>
            </a:r>
            <a:r>
              <a:rPr lang="en-US" dirty="0" smtClean="0"/>
              <a:t> </a:t>
            </a:r>
            <a:r>
              <a:rPr lang="en-US" dirty="0" err="1" smtClean="0"/>
              <a:t>setiap</a:t>
            </a:r>
            <a:r>
              <a:rPr lang="en-US" dirty="0" smtClean="0"/>
              <a:t> </a:t>
            </a:r>
            <a:r>
              <a:rPr lang="en-US" dirty="0" err="1" smtClean="0"/>
              <a:t>hari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3) </a:t>
            </a:r>
            <a:r>
              <a:rPr lang="en-US" dirty="0" err="1" smtClean="0"/>
              <a:t>Mencicipi</a:t>
            </a:r>
            <a:r>
              <a:rPr lang="en-US" dirty="0" smtClean="0"/>
              <a:t> </a:t>
            </a:r>
            <a:r>
              <a:rPr lang="en-US" dirty="0" err="1" smtClean="0"/>
              <a:t>makanan</a:t>
            </a:r>
            <a:r>
              <a:rPr lang="en-US" dirty="0" smtClean="0"/>
              <a:t> </a:t>
            </a:r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menggunakan</a:t>
            </a:r>
            <a:r>
              <a:rPr lang="en-US" dirty="0" smtClean="0"/>
              <a:t> </a:t>
            </a:r>
            <a:r>
              <a:rPr lang="en-US" dirty="0" err="1" smtClean="0"/>
              <a:t>alat</a:t>
            </a:r>
            <a:r>
              <a:rPr lang="en-US" dirty="0" smtClean="0"/>
              <a:t> yang </a:t>
            </a:r>
            <a:r>
              <a:rPr lang="en-US" dirty="0" err="1" smtClean="0"/>
              <a:t>bersih</a:t>
            </a:r>
            <a:r>
              <a:rPr lang="en-US" dirty="0" smtClean="0"/>
              <a:t> </a:t>
            </a:r>
            <a:r>
              <a:rPr lang="en-US" dirty="0" err="1" smtClean="0"/>
              <a:t>seperti</a:t>
            </a:r>
            <a:r>
              <a:rPr lang="en-US" dirty="0" smtClean="0"/>
              <a:t> </a:t>
            </a:r>
            <a:r>
              <a:rPr lang="en-US" dirty="0" err="1" smtClean="0"/>
              <a:t>sendok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piring</a:t>
            </a:r>
            <a:r>
              <a:rPr lang="en-US" dirty="0" smtClean="0"/>
              <a:t> </a:t>
            </a:r>
            <a:r>
              <a:rPr lang="en-US" dirty="0" err="1" smtClean="0"/>
              <a:t>kecil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4) </a:t>
            </a:r>
            <a:r>
              <a:rPr lang="en-US" dirty="0" err="1" smtClean="0"/>
              <a:t>Jangan</a:t>
            </a:r>
            <a:r>
              <a:rPr lang="en-US" dirty="0" smtClean="0"/>
              <a:t> </a:t>
            </a:r>
            <a:r>
              <a:rPr lang="en-US" dirty="0" err="1" smtClean="0"/>
              <a:t>merokok</a:t>
            </a:r>
            <a:r>
              <a:rPr lang="en-US" dirty="0" smtClean="0"/>
              <a:t> </a:t>
            </a:r>
            <a:r>
              <a:rPr lang="en-US" dirty="0" err="1" smtClean="0"/>
              <a:t>selama</a:t>
            </a:r>
            <a:r>
              <a:rPr lang="en-US" dirty="0" smtClean="0"/>
              <a:t> </a:t>
            </a:r>
            <a:r>
              <a:rPr lang="en-US" dirty="0" err="1" smtClean="0"/>
              <a:t>bekerja</a:t>
            </a:r>
            <a:r>
              <a:rPr lang="en-US" dirty="0" smtClean="0"/>
              <a:t> </a:t>
            </a:r>
            <a:r>
              <a:rPr lang="en-US" dirty="0" err="1" smtClean="0"/>
              <a:t>didapur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7080" y="1901950"/>
            <a:ext cx="7329840" cy="457505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sz="4100" dirty="0" smtClean="0">
                <a:solidFill>
                  <a:schemeClr val="accent6">
                    <a:lumMod val="50000"/>
                  </a:schemeClr>
                </a:solidFill>
              </a:rPr>
              <a:t>e. </a:t>
            </a:r>
            <a:r>
              <a:rPr lang="en-US" sz="4100" dirty="0" err="1" smtClean="0">
                <a:solidFill>
                  <a:schemeClr val="accent6">
                    <a:lumMod val="50000"/>
                  </a:schemeClr>
                </a:solidFill>
              </a:rPr>
              <a:t>Telinga</a:t>
            </a:r>
            <a:r>
              <a:rPr lang="en-US" sz="4100" dirty="0" smtClean="0">
                <a:solidFill>
                  <a:schemeClr val="accent6">
                    <a:lumMod val="50000"/>
                  </a:schemeClr>
                </a:solidFill>
              </a:rPr>
              <a:t>: </a:t>
            </a:r>
          </a:p>
          <a:p>
            <a:pPr>
              <a:buNone/>
            </a:pPr>
            <a:r>
              <a:rPr lang="en-US" dirty="0" err="1" smtClean="0"/>
              <a:t>Hendaknya</a:t>
            </a:r>
            <a:r>
              <a:rPr lang="en-US" dirty="0" smtClean="0"/>
              <a:t> </a:t>
            </a:r>
            <a:r>
              <a:rPr lang="en-US" dirty="0" err="1" smtClean="0"/>
              <a:t>dibersihkan</a:t>
            </a:r>
            <a:r>
              <a:rPr lang="en-US" dirty="0" smtClean="0"/>
              <a:t> </a:t>
            </a:r>
            <a:r>
              <a:rPr lang="en-US" dirty="0" err="1" smtClean="0"/>
              <a:t>secara</a:t>
            </a:r>
            <a:r>
              <a:rPr lang="en-US" dirty="0" smtClean="0"/>
              <a:t> </a:t>
            </a:r>
            <a:r>
              <a:rPr lang="en-US" dirty="0" err="1" smtClean="0"/>
              <a:t>teratur</a:t>
            </a:r>
            <a:r>
              <a:rPr lang="en-US" dirty="0" smtClean="0"/>
              <a:t> agar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keadaan</a:t>
            </a:r>
            <a:r>
              <a:rPr lang="en-US" dirty="0" smtClean="0"/>
              <a:t> </a:t>
            </a:r>
            <a:r>
              <a:rPr lang="en-US" dirty="0" err="1" smtClean="0"/>
              <a:t>selalu</a:t>
            </a:r>
            <a:r>
              <a:rPr lang="en-US" dirty="0" smtClean="0"/>
              <a:t> </a:t>
            </a:r>
            <a:r>
              <a:rPr lang="en-US" dirty="0" err="1" smtClean="0"/>
              <a:t>bersih</a:t>
            </a:r>
            <a:r>
              <a:rPr lang="en-US" dirty="0" smtClean="0"/>
              <a:t>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jangan</a:t>
            </a:r>
            <a:r>
              <a:rPr lang="en-US" dirty="0" smtClean="0"/>
              <a:t> </a:t>
            </a:r>
            <a:r>
              <a:rPr lang="en-US" dirty="0" err="1" smtClean="0"/>
              <a:t>pegang</a:t>
            </a:r>
            <a:r>
              <a:rPr lang="en-US" dirty="0" smtClean="0"/>
              <a:t> </a:t>
            </a:r>
            <a:r>
              <a:rPr lang="en-US" dirty="0" err="1" smtClean="0"/>
              <a:t>sewaktu</a:t>
            </a:r>
            <a:r>
              <a:rPr lang="en-US" dirty="0" smtClean="0"/>
              <a:t> </a:t>
            </a:r>
            <a:r>
              <a:rPr lang="en-US" dirty="0" err="1" smtClean="0"/>
              <a:t>bekerja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sz="4600" dirty="0" smtClean="0">
                <a:solidFill>
                  <a:schemeClr val="accent6">
                    <a:lumMod val="50000"/>
                  </a:schemeClr>
                </a:solidFill>
              </a:rPr>
              <a:t>f. Kaki: </a:t>
            </a:r>
          </a:p>
          <a:p>
            <a:pPr>
              <a:buNone/>
            </a:pPr>
            <a:r>
              <a:rPr lang="en-US" dirty="0" smtClean="0"/>
              <a:t>1) </a:t>
            </a:r>
            <a:r>
              <a:rPr lang="en-US" dirty="0" err="1" smtClean="0"/>
              <a:t>Pergunakan</a:t>
            </a:r>
            <a:r>
              <a:rPr lang="en-US" dirty="0" smtClean="0"/>
              <a:t> </a:t>
            </a:r>
            <a:r>
              <a:rPr lang="en-US" dirty="0" err="1" smtClean="0"/>
              <a:t>sepatu</a:t>
            </a:r>
            <a:r>
              <a:rPr lang="en-US" dirty="0" smtClean="0"/>
              <a:t> yang </a:t>
            </a:r>
            <a:r>
              <a:rPr lang="en-US" dirty="0" err="1" smtClean="0"/>
              <a:t>bertumit</a:t>
            </a:r>
            <a:r>
              <a:rPr lang="en-US" dirty="0" smtClean="0"/>
              <a:t> </a:t>
            </a:r>
            <a:r>
              <a:rPr lang="en-US" dirty="0" err="1" smtClean="0"/>
              <a:t>pendek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2) </a:t>
            </a:r>
            <a:r>
              <a:rPr lang="en-US" dirty="0" err="1" smtClean="0"/>
              <a:t>Gunakanlah</a:t>
            </a:r>
            <a:r>
              <a:rPr lang="en-US" dirty="0" smtClean="0"/>
              <a:t> </a:t>
            </a:r>
            <a:r>
              <a:rPr lang="en-US" dirty="0" err="1" smtClean="0"/>
              <a:t>kaus</a:t>
            </a:r>
            <a:r>
              <a:rPr lang="en-US" dirty="0" smtClean="0"/>
              <a:t> kaki yang </a:t>
            </a:r>
            <a:r>
              <a:rPr lang="en-US" dirty="0" err="1" smtClean="0"/>
              <a:t>bersih</a:t>
            </a:r>
            <a:r>
              <a:rPr lang="en-US" dirty="0" smtClean="0"/>
              <a:t> </a:t>
            </a:r>
            <a:r>
              <a:rPr lang="en-US" dirty="0" err="1" smtClean="0"/>
              <a:t>setiap</a:t>
            </a:r>
            <a:r>
              <a:rPr lang="en-US" dirty="0" smtClean="0"/>
              <a:t> </a:t>
            </a:r>
            <a:r>
              <a:rPr lang="en-US" dirty="0" err="1" smtClean="0"/>
              <a:t>harinya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3) Kuku </a:t>
            </a:r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dipotong</a:t>
            </a:r>
            <a:r>
              <a:rPr lang="en-US" dirty="0" smtClean="0"/>
              <a:t> </a:t>
            </a:r>
            <a:r>
              <a:rPr lang="en-US" dirty="0" err="1" smtClean="0"/>
              <a:t>pendek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selalu</a:t>
            </a:r>
            <a:r>
              <a:rPr lang="en-US" dirty="0" smtClean="0"/>
              <a:t> </a:t>
            </a:r>
            <a:r>
              <a:rPr lang="en-US" dirty="0" err="1" smtClean="0"/>
              <a:t>bersih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7080" y="1901950"/>
            <a:ext cx="7329840" cy="472745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sz="4200" dirty="0" smtClean="0">
                <a:solidFill>
                  <a:schemeClr val="accent6">
                    <a:lumMod val="50000"/>
                  </a:schemeClr>
                </a:solidFill>
              </a:rPr>
              <a:t>g. </a:t>
            </a:r>
            <a:r>
              <a:rPr lang="en-US" sz="4200" dirty="0" err="1" smtClean="0">
                <a:solidFill>
                  <a:schemeClr val="accent6">
                    <a:lumMod val="50000"/>
                  </a:schemeClr>
                </a:solidFill>
              </a:rPr>
              <a:t>Kebiasaan</a:t>
            </a:r>
            <a:r>
              <a:rPr lang="en-US" sz="4200" dirty="0" smtClean="0">
                <a:solidFill>
                  <a:schemeClr val="accent6">
                    <a:lumMod val="50000"/>
                  </a:schemeClr>
                </a:solidFill>
              </a:rPr>
              <a:t> lain: </a:t>
            </a:r>
          </a:p>
          <a:p>
            <a:pPr>
              <a:buNone/>
            </a:pPr>
            <a:r>
              <a:rPr lang="en-US" dirty="0" smtClean="0"/>
              <a:t>1)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diijinkan</a:t>
            </a:r>
            <a:r>
              <a:rPr lang="en-US" dirty="0" smtClean="0"/>
              <a:t> </a:t>
            </a:r>
            <a:r>
              <a:rPr lang="en-US" dirty="0" err="1" smtClean="0"/>
              <a:t>meludah</a:t>
            </a:r>
            <a:r>
              <a:rPr lang="en-US" dirty="0" smtClean="0"/>
              <a:t> </a:t>
            </a:r>
            <a:r>
              <a:rPr lang="en-US" dirty="0" err="1" smtClean="0"/>
              <a:t>selama</a:t>
            </a:r>
            <a:r>
              <a:rPr lang="en-US" dirty="0" smtClean="0"/>
              <a:t> </a:t>
            </a:r>
            <a:r>
              <a:rPr lang="en-US" dirty="0" err="1" smtClean="0"/>
              <a:t>berada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dapur</a:t>
            </a:r>
            <a:r>
              <a:rPr lang="en-US" dirty="0" smtClean="0"/>
              <a:t> </a:t>
            </a:r>
          </a:p>
          <a:p>
            <a:pPr>
              <a:buNone/>
            </a:pPr>
            <a:r>
              <a:rPr lang="en-US" dirty="0" smtClean="0"/>
              <a:t>2) </a:t>
            </a:r>
            <a:r>
              <a:rPr lang="en-US" dirty="0" err="1" smtClean="0"/>
              <a:t>Bagi</a:t>
            </a:r>
            <a:r>
              <a:rPr lang="en-US" dirty="0" smtClean="0"/>
              <a:t> </a:t>
            </a:r>
            <a:r>
              <a:rPr lang="en-US" dirty="0" err="1" smtClean="0"/>
              <a:t>mereka</a:t>
            </a:r>
            <a:r>
              <a:rPr lang="en-US" dirty="0" smtClean="0"/>
              <a:t> yang </a:t>
            </a:r>
            <a:r>
              <a:rPr lang="en-US" dirty="0" err="1" smtClean="0"/>
              <a:t>sedang</a:t>
            </a:r>
            <a:r>
              <a:rPr lang="en-US" dirty="0" smtClean="0"/>
              <a:t> </a:t>
            </a:r>
            <a:r>
              <a:rPr lang="en-US" dirty="0" err="1" smtClean="0"/>
              <a:t>sakit</a:t>
            </a:r>
            <a:r>
              <a:rPr lang="en-US" dirty="0" smtClean="0"/>
              <a:t> </a:t>
            </a:r>
            <a:r>
              <a:rPr lang="en-US" dirty="0" err="1" smtClean="0"/>
              <a:t>dianjurkan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mengolah</a:t>
            </a:r>
            <a:r>
              <a:rPr lang="en-US" dirty="0" smtClean="0"/>
              <a:t>/</a:t>
            </a:r>
            <a:r>
              <a:rPr lang="en-US" dirty="0" err="1" smtClean="0"/>
              <a:t>memegang</a:t>
            </a:r>
            <a:r>
              <a:rPr lang="en-US" dirty="0" smtClean="0"/>
              <a:t> </a:t>
            </a:r>
            <a:r>
              <a:rPr lang="en-US" dirty="0" err="1" smtClean="0"/>
              <a:t>makanan</a:t>
            </a:r>
            <a:r>
              <a:rPr lang="en-US" dirty="0" smtClean="0"/>
              <a:t> </a:t>
            </a:r>
          </a:p>
          <a:p>
            <a:pPr>
              <a:buNone/>
            </a:pPr>
            <a:r>
              <a:rPr lang="nn-NO" dirty="0" smtClean="0"/>
              <a:t>3) Duduk diatas meja kerja yang terdapat di dapur tidak diperkenankan </a:t>
            </a:r>
          </a:p>
          <a:p>
            <a:pPr>
              <a:buNone/>
            </a:pPr>
            <a:r>
              <a:rPr lang="en-US" dirty="0" smtClean="0"/>
              <a:t>4) </a:t>
            </a:r>
            <a:r>
              <a:rPr lang="en-US" dirty="0" err="1" smtClean="0"/>
              <a:t>Mandi</a:t>
            </a:r>
            <a:r>
              <a:rPr lang="en-US" dirty="0" smtClean="0"/>
              <a:t> </a:t>
            </a:r>
            <a:r>
              <a:rPr lang="en-US" dirty="0" err="1" smtClean="0"/>
              <a:t>sebelum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sesudah</a:t>
            </a:r>
            <a:r>
              <a:rPr lang="en-US" dirty="0" smtClean="0"/>
              <a:t> </a:t>
            </a:r>
            <a:r>
              <a:rPr lang="en-US" dirty="0" err="1" smtClean="0"/>
              <a:t>bekerja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kebiasan</a:t>
            </a:r>
            <a:r>
              <a:rPr lang="en-US" dirty="0" smtClean="0"/>
              <a:t> yang </a:t>
            </a:r>
            <a:r>
              <a:rPr lang="en-US" dirty="0" err="1" smtClean="0"/>
              <a:t>baik</a:t>
            </a:r>
            <a:r>
              <a:rPr lang="en-US" dirty="0" smtClean="0"/>
              <a:t> </a:t>
            </a:r>
          </a:p>
          <a:p>
            <a:pPr>
              <a:buNone/>
            </a:pPr>
            <a:r>
              <a:rPr lang="en-US" dirty="0" smtClean="0"/>
              <a:t>5) </a:t>
            </a:r>
            <a:r>
              <a:rPr lang="en-US" dirty="0" err="1" smtClean="0"/>
              <a:t>Memeriksakan</a:t>
            </a:r>
            <a:r>
              <a:rPr lang="en-US" dirty="0" smtClean="0"/>
              <a:t> </a:t>
            </a:r>
            <a:r>
              <a:rPr lang="en-US" dirty="0" err="1" smtClean="0"/>
              <a:t>kesehatan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dokter</a:t>
            </a:r>
            <a:r>
              <a:rPr lang="en-US" dirty="0" smtClean="0"/>
              <a:t> </a:t>
            </a:r>
            <a:r>
              <a:rPr lang="en-US" dirty="0" err="1" smtClean="0"/>
              <a:t>secara</a:t>
            </a:r>
            <a:r>
              <a:rPr lang="en-US" dirty="0" smtClean="0"/>
              <a:t> </a:t>
            </a:r>
            <a:r>
              <a:rPr lang="en-US" dirty="0" err="1" smtClean="0"/>
              <a:t>teratur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kebiasaan</a:t>
            </a:r>
            <a:r>
              <a:rPr lang="en-US" dirty="0" smtClean="0"/>
              <a:t> yang </a:t>
            </a:r>
            <a:r>
              <a:rPr lang="en-US" dirty="0" err="1" smtClean="0"/>
              <a:t>baik</a:t>
            </a:r>
            <a:r>
              <a:rPr lang="en-US" dirty="0" smtClean="0"/>
              <a:t> </a:t>
            </a:r>
          </a:p>
          <a:p>
            <a:pPr>
              <a:buNone/>
            </a:pPr>
            <a:r>
              <a:rPr lang="en-US" dirty="0" smtClean="0"/>
              <a:t>6) </a:t>
            </a:r>
            <a:r>
              <a:rPr lang="en-US" dirty="0" err="1" smtClean="0"/>
              <a:t>Penggunaan</a:t>
            </a:r>
            <a:r>
              <a:rPr lang="en-US" dirty="0" smtClean="0"/>
              <a:t> </a:t>
            </a:r>
            <a:r>
              <a:rPr lang="en-US" dirty="0" err="1" smtClean="0"/>
              <a:t>kosmetik</a:t>
            </a:r>
            <a:r>
              <a:rPr lang="en-US" dirty="0" smtClean="0"/>
              <a:t> </a:t>
            </a:r>
            <a:r>
              <a:rPr lang="en-US" dirty="0" err="1" smtClean="0"/>
              <a:t>hendaknya</a:t>
            </a:r>
            <a:r>
              <a:rPr lang="en-US" dirty="0" smtClean="0"/>
              <a:t> </a:t>
            </a:r>
            <a:r>
              <a:rPr lang="en-US" dirty="0" err="1" smtClean="0"/>
              <a:t>jangan</a:t>
            </a:r>
            <a:r>
              <a:rPr lang="en-US" dirty="0" smtClean="0"/>
              <a:t> </a:t>
            </a:r>
            <a:r>
              <a:rPr lang="en-US" dirty="0" err="1" smtClean="0"/>
              <a:t>berlebihan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sz="4300" dirty="0" smtClean="0">
                <a:solidFill>
                  <a:schemeClr val="accent6">
                    <a:lumMod val="50000"/>
                  </a:schemeClr>
                </a:solidFill>
              </a:rPr>
              <a:t>h. </a:t>
            </a:r>
            <a:r>
              <a:rPr lang="en-US" sz="4300" dirty="0" err="1" smtClean="0">
                <a:solidFill>
                  <a:schemeClr val="accent6">
                    <a:lumMod val="50000"/>
                  </a:schemeClr>
                </a:solidFill>
              </a:rPr>
              <a:t>Pakaian</a:t>
            </a:r>
            <a:r>
              <a:rPr lang="en-US" sz="43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4300" dirty="0" err="1" smtClean="0">
                <a:solidFill>
                  <a:schemeClr val="accent6">
                    <a:lumMod val="50000"/>
                  </a:schemeClr>
                </a:solidFill>
              </a:rPr>
              <a:t>kerja</a:t>
            </a:r>
            <a:r>
              <a:rPr lang="en-US" sz="4300" dirty="0" smtClean="0">
                <a:solidFill>
                  <a:schemeClr val="accent6">
                    <a:lumMod val="50000"/>
                  </a:schemeClr>
                </a:solidFill>
              </a:rPr>
              <a:t>: </a:t>
            </a:r>
          </a:p>
          <a:p>
            <a:pPr>
              <a:buNone/>
            </a:pPr>
            <a:r>
              <a:rPr lang="en-US" dirty="0" smtClean="0"/>
              <a:t>1) </a:t>
            </a:r>
            <a:r>
              <a:rPr lang="en-US" dirty="0" err="1" smtClean="0"/>
              <a:t>Gunakanlah</a:t>
            </a:r>
            <a:r>
              <a:rPr lang="en-US" dirty="0" smtClean="0"/>
              <a:t> </a:t>
            </a:r>
            <a:r>
              <a:rPr lang="en-US" dirty="0" err="1" smtClean="0"/>
              <a:t>pakaian</a:t>
            </a:r>
            <a:r>
              <a:rPr lang="en-US" dirty="0" smtClean="0"/>
              <a:t> </a:t>
            </a:r>
            <a:r>
              <a:rPr lang="en-US" dirty="0" err="1" smtClean="0"/>
              <a:t>seragam</a:t>
            </a:r>
            <a:r>
              <a:rPr lang="en-US" dirty="0" smtClean="0"/>
              <a:t> cook </a:t>
            </a:r>
            <a:r>
              <a:rPr lang="en-US" dirty="0" err="1" smtClean="0"/>
              <a:t>sesuai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fungsinya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2) </a:t>
            </a:r>
            <a:r>
              <a:rPr lang="en-US" dirty="0" err="1" smtClean="0"/>
              <a:t>Pakaian</a:t>
            </a:r>
            <a:r>
              <a:rPr lang="en-US" dirty="0" smtClean="0"/>
              <a:t> yang </a:t>
            </a:r>
            <a:r>
              <a:rPr lang="en-US" dirty="0" err="1" smtClean="0"/>
              <a:t>bersih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lengkap</a:t>
            </a:r>
            <a:r>
              <a:rPr lang="en-US" dirty="0" smtClean="0"/>
              <a:t> </a:t>
            </a:r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digunakan</a:t>
            </a:r>
            <a:r>
              <a:rPr lang="en-US" dirty="0" smtClean="0"/>
              <a:t> </a:t>
            </a:r>
            <a:r>
              <a:rPr lang="en-US" dirty="0" err="1" smtClean="0"/>
              <a:t>selama</a:t>
            </a:r>
            <a:r>
              <a:rPr lang="en-US" dirty="0" smtClean="0"/>
              <a:t> </a:t>
            </a:r>
            <a:r>
              <a:rPr lang="en-US" dirty="0" err="1" smtClean="0"/>
              <a:t>bekerja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fi-FI" dirty="0" smtClean="0"/>
              <a:t>3) Biasakan mencuci pakaian kerja secara teratur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8999" y="985720"/>
            <a:ext cx="5249565" cy="45811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2. </a:t>
            </a:r>
            <a:r>
              <a:rPr lang="en-US" dirty="0" err="1" smtClean="0"/>
              <a:t>Komponen</a:t>
            </a:r>
            <a:r>
              <a:rPr lang="en-US" dirty="0" smtClean="0"/>
              <a:t> </a:t>
            </a:r>
            <a:r>
              <a:rPr lang="en-US" dirty="0" err="1" smtClean="0"/>
              <a:t>Pakaian</a:t>
            </a:r>
            <a:r>
              <a:rPr lang="en-US" dirty="0" smtClean="0"/>
              <a:t> </a:t>
            </a:r>
            <a:r>
              <a:rPr lang="en-US" dirty="0" err="1" smtClean="0"/>
              <a:t>Kerja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Fungsinya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sz="3900" dirty="0" smtClean="0">
                <a:solidFill>
                  <a:schemeClr val="accent6">
                    <a:lumMod val="50000"/>
                  </a:schemeClr>
                </a:solidFill>
              </a:rPr>
              <a:t>a. </a:t>
            </a:r>
            <a:r>
              <a:rPr lang="en-US" sz="3900" dirty="0" err="1" smtClean="0">
                <a:solidFill>
                  <a:schemeClr val="accent6">
                    <a:lumMod val="50000"/>
                  </a:schemeClr>
                </a:solidFill>
              </a:rPr>
              <a:t>Baju</a:t>
            </a:r>
            <a:r>
              <a:rPr lang="en-US" sz="3900" dirty="0" smtClean="0">
                <a:solidFill>
                  <a:schemeClr val="accent6">
                    <a:lumMod val="50000"/>
                  </a:schemeClr>
                </a:solidFill>
              </a:rPr>
              <a:t> (Chef’s Jacket) </a:t>
            </a:r>
          </a:p>
          <a:p>
            <a:pPr>
              <a:buNone/>
            </a:pPr>
            <a:r>
              <a:rPr lang="en-US" dirty="0" smtClean="0"/>
              <a:t>1) </a:t>
            </a:r>
            <a:r>
              <a:rPr lang="en-US" dirty="0" err="1" smtClean="0"/>
              <a:t>Berlengan</a:t>
            </a:r>
            <a:r>
              <a:rPr lang="en-US" dirty="0" smtClean="0"/>
              <a:t> </a:t>
            </a:r>
            <a:r>
              <a:rPr lang="en-US" dirty="0" err="1" smtClean="0"/>
              <a:t>panjang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melindungi</a:t>
            </a:r>
            <a:r>
              <a:rPr lang="en-US" dirty="0" smtClean="0"/>
              <a:t> </a:t>
            </a:r>
            <a:r>
              <a:rPr lang="en-US" dirty="0" err="1" smtClean="0"/>
              <a:t>lengan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percikan</a:t>
            </a:r>
            <a:r>
              <a:rPr lang="en-US" dirty="0" smtClean="0"/>
              <a:t> </a:t>
            </a:r>
            <a:r>
              <a:rPr lang="en-US" dirty="0" err="1" smtClean="0"/>
              <a:t>barang-barang</a:t>
            </a:r>
            <a:r>
              <a:rPr lang="en-US" dirty="0" smtClean="0"/>
              <a:t> </a:t>
            </a:r>
            <a:r>
              <a:rPr lang="en-US" dirty="0" err="1" smtClean="0"/>
              <a:t>panas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2) </a:t>
            </a:r>
            <a:r>
              <a:rPr lang="en-US" dirty="0" err="1" smtClean="0"/>
              <a:t>Bagian</a:t>
            </a:r>
            <a:r>
              <a:rPr lang="en-US" dirty="0" smtClean="0"/>
              <a:t> dada </a:t>
            </a:r>
            <a:r>
              <a:rPr lang="en-US" dirty="0" err="1" smtClean="0"/>
              <a:t>berlapis</a:t>
            </a:r>
            <a:r>
              <a:rPr lang="en-US" dirty="0" smtClean="0"/>
              <a:t> </a:t>
            </a:r>
            <a:r>
              <a:rPr lang="en-US" dirty="0" err="1" smtClean="0"/>
              <a:t>dua</a:t>
            </a:r>
            <a:r>
              <a:rPr lang="en-US" dirty="0" smtClean="0"/>
              <a:t> (double breasted)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melindungi</a:t>
            </a:r>
            <a:r>
              <a:rPr lang="en-US" dirty="0" smtClean="0"/>
              <a:t> </a:t>
            </a:r>
            <a:r>
              <a:rPr lang="en-US" dirty="0" err="1" smtClean="0"/>
              <a:t>bagian</a:t>
            </a:r>
            <a:r>
              <a:rPr lang="en-US" dirty="0" smtClean="0"/>
              <a:t> dada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pengaruh</a:t>
            </a:r>
            <a:r>
              <a:rPr lang="en-US" dirty="0" smtClean="0"/>
              <a:t> </a:t>
            </a:r>
            <a:r>
              <a:rPr lang="en-US" dirty="0" err="1" smtClean="0"/>
              <a:t>panas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3) </a:t>
            </a:r>
            <a:r>
              <a:rPr lang="en-US" dirty="0" err="1" smtClean="0"/>
              <a:t>Warna</a:t>
            </a:r>
            <a:r>
              <a:rPr lang="en-US" dirty="0" smtClean="0"/>
              <a:t> </a:t>
            </a:r>
            <a:r>
              <a:rPr lang="en-US" dirty="0" err="1" smtClean="0"/>
              <a:t>putih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3600" dirty="0" smtClean="0">
                <a:solidFill>
                  <a:schemeClr val="accent6">
                    <a:lumMod val="50000"/>
                  </a:schemeClr>
                </a:solidFill>
              </a:rPr>
              <a:t>b. </a:t>
            </a:r>
            <a:r>
              <a:rPr lang="en-US" sz="3600" dirty="0" err="1" smtClean="0">
                <a:solidFill>
                  <a:schemeClr val="accent6">
                    <a:lumMod val="50000"/>
                  </a:schemeClr>
                </a:solidFill>
              </a:rPr>
              <a:t>Celana</a:t>
            </a:r>
            <a:r>
              <a:rPr lang="en-US" sz="3600" dirty="0" smtClean="0">
                <a:solidFill>
                  <a:schemeClr val="accent6">
                    <a:lumMod val="50000"/>
                  </a:schemeClr>
                </a:solidFill>
              </a:rPr>
              <a:t> (Chef’s Trousers) </a:t>
            </a:r>
          </a:p>
          <a:p>
            <a:pPr>
              <a:buNone/>
            </a:pPr>
            <a:r>
              <a:rPr lang="en-US" dirty="0" smtClean="0"/>
              <a:t>1) </a:t>
            </a:r>
            <a:r>
              <a:rPr lang="en-US" dirty="0" err="1" smtClean="0"/>
              <a:t>Dibuat</a:t>
            </a:r>
            <a:r>
              <a:rPr lang="en-US" dirty="0" smtClean="0"/>
              <a:t> </a:t>
            </a:r>
            <a:r>
              <a:rPr lang="en-US" dirty="0" err="1" smtClean="0"/>
              <a:t>wajar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sempit</a:t>
            </a:r>
            <a:r>
              <a:rPr lang="en-US" dirty="0" smtClean="0"/>
              <a:t> </a:t>
            </a:r>
            <a:r>
              <a:rPr lang="en-US" dirty="0" err="1" smtClean="0"/>
              <a:t>sehingga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menghalangi</a:t>
            </a:r>
            <a:r>
              <a:rPr lang="en-US" dirty="0" smtClean="0"/>
              <a:t> </a:t>
            </a:r>
            <a:r>
              <a:rPr lang="en-US" dirty="0" err="1" smtClean="0"/>
              <a:t>gerakan</a:t>
            </a:r>
            <a:r>
              <a:rPr lang="en-US" dirty="0" smtClean="0"/>
              <a:t> </a:t>
            </a:r>
            <a:r>
              <a:rPr lang="en-US" dirty="0" err="1" smtClean="0"/>
              <a:t>selama</a:t>
            </a:r>
            <a:r>
              <a:rPr lang="en-US" dirty="0" smtClean="0"/>
              <a:t> </a:t>
            </a:r>
            <a:r>
              <a:rPr lang="en-US" dirty="0" err="1" smtClean="0"/>
              <a:t>bekerja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2) </a:t>
            </a:r>
            <a:r>
              <a:rPr lang="en-US" dirty="0" err="1" smtClean="0"/>
              <a:t>Warna</a:t>
            </a:r>
            <a:r>
              <a:rPr lang="en-US" dirty="0" smtClean="0"/>
              <a:t> </a:t>
            </a:r>
            <a:r>
              <a:rPr lang="en-US" dirty="0" err="1" smtClean="0"/>
              <a:t>biasanya</a:t>
            </a:r>
            <a:r>
              <a:rPr lang="en-US" dirty="0" smtClean="0"/>
              <a:t> </a:t>
            </a:r>
            <a:r>
              <a:rPr lang="en-US" dirty="0" err="1" smtClean="0"/>
              <a:t>hitam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kotak-kotak</a:t>
            </a:r>
            <a:r>
              <a:rPr lang="en-US" dirty="0" smtClean="0"/>
              <a:t> </a:t>
            </a:r>
            <a:r>
              <a:rPr lang="en-US" dirty="0" err="1" smtClean="0"/>
              <a:t>hitam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sz="4400" dirty="0" smtClean="0">
                <a:solidFill>
                  <a:schemeClr val="accent6">
                    <a:lumMod val="50000"/>
                  </a:schemeClr>
                </a:solidFill>
              </a:rPr>
              <a:t>c. </a:t>
            </a:r>
            <a:r>
              <a:rPr lang="en-US" sz="4400" dirty="0" err="1" smtClean="0">
                <a:solidFill>
                  <a:schemeClr val="accent6">
                    <a:lumMod val="50000"/>
                  </a:schemeClr>
                </a:solidFill>
              </a:rPr>
              <a:t>Topi</a:t>
            </a:r>
            <a:r>
              <a:rPr lang="en-US" sz="4400" dirty="0" smtClean="0">
                <a:solidFill>
                  <a:schemeClr val="accent6">
                    <a:lumMod val="50000"/>
                  </a:schemeClr>
                </a:solidFill>
              </a:rPr>
              <a:t> (Chef’s Hat) </a:t>
            </a:r>
          </a:p>
          <a:p>
            <a:pPr>
              <a:buNone/>
            </a:pPr>
            <a:r>
              <a:rPr lang="en-US" dirty="0" smtClean="0"/>
              <a:t>1) </a:t>
            </a:r>
            <a:r>
              <a:rPr lang="en-US" dirty="0" err="1" smtClean="0"/>
              <a:t>Biasanya</a:t>
            </a:r>
            <a:r>
              <a:rPr lang="en-US" dirty="0" smtClean="0"/>
              <a:t> </a:t>
            </a:r>
            <a:r>
              <a:rPr lang="en-US" dirty="0" err="1" smtClean="0"/>
              <a:t>dirancang</a:t>
            </a:r>
            <a:r>
              <a:rPr lang="en-US" dirty="0" smtClean="0"/>
              <a:t> </a:t>
            </a:r>
            <a:r>
              <a:rPr lang="en-US" dirty="0" err="1" smtClean="0"/>
              <a:t>sedemikian</a:t>
            </a:r>
            <a:r>
              <a:rPr lang="en-US" dirty="0" smtClean="0"/>
              <a:t> </a:t>
            </a:r>
            <a:r>
              <a:rPr lang="en-US" dirty="0" err="1" smtClean="0"/>
              <a:t>rupa</a:t>
            </a:r>
            <a:r>
              <a:rPr lang="en-US" dirty="0" smtClean="0"/>
              <a:t> </a:t>
            </a:r>
            <a:r>
              <a:rPr lang="en-US" dirty="0" err="1" smtClean="0"/>
              <a:t>sehingga</a:t>
            </a:r>
            <a:r>
              <a:rPr lang="en-US" dirty="0" smtClean="0"/>
              <a:t> </a:t>
            </a:r>
            <a:r>
              <a:rPr lang="en-US" dirty="0" err="1" smtClean="0"/>
              <a:t>memungkinkan</a:t>
            </a:r>
            <a:r>
              <a:rPr lang="en-US" dirty="0" smtClean="0"/>
              <a:t> </a:t>
            </a:r>
            <a:r>
              <a:rPr lang="en-US" dirty="0" err="1" smtClean="0"/>
              <a:t>terjadinya</a:t>
            </a:r>
            <a:r>
              <a:rPr lang="en-US" dirty="0" smtClean="0"/>
              <a:t> </a:t>
            </a:r>
            <a:r>
              <a:rPr lang="en-US" dirty="0" err="1" smtClean="0"/>
              <a:t>sirkulasi</a:t>
            </a:r>
            <a:r>
              <a:rPr lang="en-US" dirty="0" smtClean="0"/>
              <a:t> </a:t>
            </a:r>
            <a:r>
              <a:rPr lang="en-US" dirty="0" err="1" smtClean="0"/>
              <a:t>udara</a:t>
            </a:r>
            <a:r>
              <a:rPr lang="en-US" dirty="0" smtClean="0"/>
              <a:t> </a:t>
            </a:r>
            <a:r>
              <a:rPr lang="en-US" dirty="0" err="1" smtClean="0"/>
              <a:t>segar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bagian</a:t>
            </a:r>
            <a:r>
              <a:rPr lang="en-US" dirty="0" smtClean="0"/>
              <a:t> </a:t>
            </a:r>
            <a:r>
              <a:rPr lang="en-US" dirty="0" err="1" smtClean="0"/>
              <a:t>atas</a:t>
            </a:r>
            <a:r>
              <a:rPr lang="en-US" dirty="0" smtClean="0"/>
              <a:t> </a:t>
            </a:r>
            <a:r>
              <a:rPr lang="en-US" dirty="0" err="1" smtClean="0"/>
              <a:t>kepala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2) </a:t>
            </a:r>
            <a:r>
              <a:rPr lang="en-US" dirty="0" err="1" smtClean="0"/>
              <a:t>Tujuan</a:t>
            </a:r>
            <a:r>
              <a:rPr lang="en-US" dirty="0" smtClean="0"/>
              <a:t> </a:t>
            </a:r>
            <a:r>
              <a:rPr lang="en-US" dirty="0" err="1" smtClean="0"/>
              <a:t>mengenakan</a:t>
            </a:r>
            <a:r>
              <a:rPr lang="en-US" dirty="0" smtClean="0"/>
              <a:t> </a:t>
            </a:r>
            <a:r>
              <a:rPr lang="en-US" dirty="0" err="1" smtClean="0"/>
              <a:t>topi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mencegah</a:t>
            </a:r>
            <a:r>
              <a:rPr lang="en-US" dirty="0" smtClean="0"/>
              <a:t> </a:t>
            </a:r>
            <a:r>
              <a:rPr lang="en-US" dirty="0" err="1" smtClean="0"/>
              <a:t>jatuhnya</a:t>
            </a:r>
            <a:r>
              <a:rPr lang="en-US" dirty="0" smtClean="0"/>
              <a:t> </a:t>
            </a:r>
            <a:r>
              <a:rPr lang="en-US" dirty="0" err="1" smtClean="0"/>
              <a:t>rambut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kotoran</a:t>
            </a:r>
            <a:r>
              <a:rPr lang="en-US" dirty="0" smtClean="0"/>
              <a:t> </a:t>
            </a:r>
            <a:r>
              <a:rPr lang="en-US" dirty="0" err="1" smtClean="0"/>
              <a:t>kepala</a:t>
            </a:r>
            <a:r>
              <a:rPr lang="en-US" dirty="0" smtClean="0"/>
              <a:t> </a:t>
            </a:r>
            <a:r>
              <a:rPr lang="en-US" dirty="0" err="1" smtClean="0"/>
              <a:t>lainnya</a:t>
            </a:r>
            <a:r>
              <a:rPr lang="en-US" dirty="0" smtClean="0"/>
              <a:t> </a:t>
            </a:r>
            <a:r>
              <a:rPr lang="en-US" dirty="0" err="1" smtClean="0"/>
              <a:t>kedalam</a:t>
            </a:r>
            <a:r>
              <a:rPr lang="en-US" dirty="0" smtClean="0"/>
              <a:t> </a:t>
            </a:r>
            <a:r>
              <a:rPr lang="en-US" dirty="0" err="1" smtClean="0"/>
              <a:t>makanan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4599" y="985720"/>
            <a:ext cx="6163965" cy="45811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sv-SE" dirty="0" smtClean="0"/>
              <a:t>Alat yang dibuat dari </a:t>
            </a:r>
            <a:r>
              <a:rPr lang="sv-SE" sz="4400" dirty="0" smtClean="0">
                <a:solidFill>
                  <a:srgbClr val="FF0000"/>
                </a:solidFill>
              </a:rPr>
              <a:t>besi/ </a:t>
            </a:r>
            <a:br>
              <a:rPr lang="sv-SE" sz="4400" dirty="0" smtClean="0">
                <a:solidFill>
                  <a:srgbClr val="FF0000"/>
                </a:solidFill>
              </a:rPr>
            </a:br>
            <a:r>
              <a:rPr lang="sv-SE" sz="4400" dirty="0" smtClean="0">
                <a:solidFill>
                  <a:srgbClr val="FF0000"/>
                </a:solidFill>
              </a:rPr>
              <a:t>besi tuang/ black iron </a:t>
            </a:r>
            <a:r>
              <a:rPr lang="sv-SE" dirty="0" smtClean="0"/>
              <a:t/>
            </a:r>
            <a:br>
              <a:rPr lang="sv-SE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dirty="0" err="1" smtClean="0">
                <a:solidFill>
                  <a:srgbClr val="FF0000"/>
                </a:solidFill>
              </a:rPr>
              <a:t>baik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dirty="0" smtClean="0">
                <a:latin typeface="Calibri"/>
                <a:cs typeface="Calibri"/>
              </a:rPr>
              <a:t>→</a:t>
            </a:r>
            <a:r>
              <a:rPr lang="en-US" dirty="0" smtClean="0"/>
              <a:t> </a:t>
            </a:r>
            <a:r>
              <a:rPr lang="en-US" dirty="0" err="1" smtClean="0"/>
              <a:t>makanan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melekat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penggorengan</a:t>
            </a:r>
            <a:r>
              <a:rPr lang="en-US" dirty="0" smtClean="0"/>
              <a:t> </a:t>
            </a:r>
          </a:p>
          <a:p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Membersihkan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alat-alat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ini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dengan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garam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dapur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smtClean="0">
                <a:latin typeface="Calibri"/>
                <a:cs typeface="Calibri"/>
              </a:rPr>
              <a:t>→</a:t>
            </a:r>
            <a:r>
              <a:rPr lang="en-US" dirty="0" smtClean="0"/>
              <a:t> </a:t>
            </a:r>
            <a:r>
              <a:rPr lang="en-US" dirty="0" err="1" smtClean="0"/>
              <a:t>digosok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air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mengakibatkan</a:t>
            </a:r>
            <a:r>
              <a:rPr lang="en-US" dirty="0" smtClean="0"/>
              <a:t> karat </a:t>
            </a:r>
            <a:endParaRPr lang="en-US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4000" dirty="0" smtClean="0">
                <a:solidFill>
                  <a:schemeClr val="accent6">
                    <a:lumMod val="50000"/>
                  </a:schemeClr>
                </a:solidFill>
              </a:rPr>
              <a:t>d. </a:t>
            </a:r>
            <a:r>
              <a:rPr lang="en-US" sz="4000" dirty="0" err="1" smtClean="0">
                <a:solidFill>
                  <a:schemeClr val="accent6">
                    <a:lumMod val="50000"/>
                  </a:schemeClr>
                </a:solidFill>
              </a:rPr>
              <a:t>Dasi</a:t>
            </a:r>
            <a:r>
              <a:rPr lang="en-US" sz="4000" dirty="0" smtClean="0">
                <a:solidFill>
                  <a:schemeClr val="accent6">
                    <a:lumMod val="50000"/>
                  </a:schemeClr>
                </a:solidFill>
              </a:rPr>
              <a:t> (Neck Tie) </a:t>
            </a:r>
          </a:p>
          <a:p>
            <a:pPr>
              <a:buNone/>
            </a:pPr>
            <a:r>
              <a:rPr lang="en-US" dirty="0" smtClean="0"/>
              <a:t>1) </a:t>
            </a:r>
            <a:r>
              <a:rPr lang="en-US" dirty="0" err="1" smtClean="0"/>
              <a:t>Fungsinya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menghisap</a:t>
            </a:r>
            <a:r>
              <a:rPr lang="en-US" dirty="0" smtClean="0"/>
              <a:t> </a:t>
            </a:r>
            <a:r>
              <a:rPr lang="en-US" dirty="0" err="1" smtClean="0"/>
              <a:t>keringat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muka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leher</a:t>
            </a:r>
            <a:r>
              <a:rPr lang="en-US" dirty="0" smtClean="0"/>
              <a:t> agar </a:t>
            </a:r>
            <a:r>
              <a:rPr lang="en-US" dirty="0" err="1" smtClean="0"/>
              <a:t>jangan</a:t>
            </a:r>
            <a:r>
              <a:rPr lang="en-US" dirty="0" smtClean="0"/>
              <a:t> </a:t>
            </a:r>
            <a:r>
              <a:rPr lang="en-US" dirty="0" err="1" smtClean="0"/>
              <a:t>jatuh</a:t>
            </a:r>
            <a:r>
              <a:rPr lang="en-US" dirty="0" smtClean="0"/>
              <a:t> </a:t>
            </a:r>
            <a:r>
              <a:rPr lang="en-US" dirty="0" err="1" smtClean="0"/>
              <a:t>kedalam</a:t>
            </a:r>
            <a:r>
              <a:rPr lang="en-US" dirty="0" smtClean="0"/>
              <a:t> </a:t>
            </a:r>
            <a:r>
              <a:rPr lang="en-US" dirty="0" err="1" smtClean="0"/>
              <a:t>makanan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2) </a:t>
            </a:r>
            <a:r>
              <a:rPr lang="en-US" dirty="0" err="1" smtClean="0"/>
              <a:t>Kadang-kadang</a:t>
            </a:r>
            <a:r>
              <a:rPr lang="en-US" dirty="0" smtClean="0"/>
              <a:t> </a:t>
            </a:r>
            <a:r>
              <a:rPr lang="en-US" dirty="0" err="1" smtClean="0"/>
              <a:t>warna</a:t>
            </a:r>
            <a:r>
              <a:rPr lang="en-US" dirty="0" smtClean="0"/>
              <a:t> </a:t>
            </a:r>
            <a:r>
              <a:rPr lang="en-US" dirty="0" err="1" smtClean="0"/>
              <a:t>dasi</a:t>
            </a:r>
            <a:r>
              <a:rPr lang="en-US" dirty="0" smtClean="0"/>
              <a:t> </a:t>
            </a:r>
            <a:r>
              <a:rPr lang="en-US" dirty="0" err="1" smtClean="0"/>
              <a:t>dipergunakan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menunjukkan</a:t>
            </a:r>
            <a:r>
              <a:rPr lang="en-US" dirty="0" smtClean="0"/>
              <a:t> </a:t>
            </a:r>
            <a:r>
              <a:rPr lang="en-US" dirty="0" err="1" smtClean="0"/>
              <a:t>jendang</a:t>
            </a:r>
            <a:r>
              <a:rPr lang="en-US" dirty="0" smtClean="0"/>
              <a:t> </a:t>
            </a:r>
            <a:r>
              <a:rPr lang="en-US" dirty="0" err="1" smtClean="0"/>
              <a:t>kepangkatan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sz="4000" dirty="0" smtClean="0">
                <a:solidFill>
                  <a:schemeClr val="accent6">
                    <a:lumMod val="50000"/>
                  </a:schemeClr>
                </a:solidFill>
              </a:rPr>
              <a:t>e. Apron </a:t>
            </a:r>
          </a:p>
          <a:p>
            <a:pPr>
              <a:buNone/>
            </a:pPr>
            <a:r>
              <a:rPr lang="en-US" dirty="0" err="1" smtClean="0"/>
              <a:t>Panjang</a:t>
            </a:r>
            <a:r>
              <a:rPr lang="en-US" dirty="0" smtClean="0"/>
              <a:t> apron </a:t>
            </a:r>
            <a:r>
              <a:rPr lang="en-US" dirty="0" err="1" smtClean="0"/>
              <a:t>hendaknya</a:t>
            </a:r>
            <a:r>
              <a:rPr lang="en-US" dirty="0" smtClean="0"/>
              <a:t> </a:t>
            </a:r>
            <a:r>
              <a:rPr lang="en-US" dirty="0" err="1" smtClean="0"/>
              <a:t>sampai</a:t>
            </a:r>
            <a:r>
              <a:rPr lang="en-US" dirty="0" smtClean="0"/>
              <a:t> </a:t>
            </a:r>
            <a:r>
              <a:rPr lang="en-US" dirty="0" err="1" smtClean="0"/>
              <a:t>menyentuh</a:t>
            </a:r>
            <a:r>
              <a:rPr lang="en-US" dirty="0" smtClean="0"/>
              <a:t> </a:t>
            </a:r>
            <a:r>
              <a:rPr lang="en-US" dirty="0" err="1" smtClean="0"/>
              <a:t>lutut</a:t>
            </a:r>
            <a:r>
              <a:rPr lang="en-US" dirty="0" smtClean="0"/>
              <a:t>,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melindungi</a:t>
            </a:r>
            <a:r>
              <a:rPr lang="en-US" dirty="0" smtClean="0"/>
              <a:t> kaki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celana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percikan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tetesan</a:t>
            </a:r>
            <a:r>
              <a:rPr lang="en-US" dirty="0" smtClean="0"/>
              <a:t> </a:t>
            </a:r>
            <a:r>
              <a:rPr lang="en-US" dirty="0" err="1" smtClean="0"/>
              <a:t>barang</a:t>
            </a:r>
            <a:r>
              <a:rPr lang="en-US" dirty="0" smtClean="0"/>
              <a:t> </a:t>
            </a:r>
            <a:r>
              <a:rPr lang="en-US" dirty="0" err="1" smtClean="0"/>
              <a:t>panas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sz="4000" dirty="0" smtClean="0">
                <a:solidFill>
                  <a:schemeClr val="accent6">
                    <a:lumMod val="50000"/>
                  </a:schemeClr>
                </a:solidFill>
              </a:rPr>
              <a:t>f. Sepatu </a:t>
            </a:r>
          </a:p>
          <a:p>
            <a:pPr>
              <a:buNone/>
            </a:pPr>
            <a:r>
              <a:rPr lang="en-US" dirty="0" err="1" smtClean="0"/>
              <a:t>Dibuat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kulit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bagian</a:t>
            </a:r>
            <a:r>
              <a:rPr lang="en-US" dirty="0" smtClean="0"/>
              <a:t> </a:t>
            </a:r>
            <a:r>
              <a:rPr lang="en-US" dirty="0" err="1" smtClean="0"/>
              <a:t>tumit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dibuat</a:t>
            </a:r>
            <a:r>
              <a:rPr lang="en-US" dirty="0" smtClean="0"/>
              <a:t> </a:t>
            </a:r>
            <a:r>
              <a:rPr lang="en-US" dirty="0" err="1" smtClean="0"/>
              <a:t>tinggi</a:t>
            </a:r>
            <a:endParaRPr lang="en-US"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Syarat-Syarat</a:t>
            </a:r>
            <a:r>
              <a:rPr lang="en-US" dirty="0" smtClean="0"/>
              <a:t> </a:t>
            </a:r>
            <a:r>
              <a:rPr lang="en-US" dirty="0" err="1" smtClean="0"/>
              <a:t>Pakaian</a:t>
            </a:r>
            <a:r>
              <a:rPr lang="en-US" dirty="0" smtClean="0"/>
              <a:t> </a:t>
            </a:r>
            <a:r>
              <a:rPr lang="en-US" dirty="0" err="1" smtClean="0"/>
              <a:t>Seragam</a:t>
            </a:r>
            <a:r>
              <a:rPr lang="en-US" dirty="0" smtClean="0"/>
              <a:t> </a:t>
            </a:r>
            <a:r>
              <a:rPr lang="en-US" dirty="0" err="1" smtClean="0"/>
              <a:t>Dapur</a:t>
            </a:r>
            <a:r>
              <a:rPr lang="en-US" dirty="0" smtClean="0"/>
              <a:t> 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2133600"/>
            <a:ext cx="7329840" cy="3970329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sz="3500" dirty="0" smtClean="0">
                <a:solidFill>
                  <a:srgbClr val="7030A0"/>
                </a:solidFill>
              </a:rPr>
              <a:t>a. </a:t>
            </a:r>
            <a:r>
              <a:rPr lang="en-US" sz="3500" dirty="0" err="1" smtClean="0">
                <a:solidFill>
                  <a:srgbClr val="7030A0"/>
                </a:solidFill>
              </a:rPr>
              <a:t>Warna</a:t>
            </a:r>
            <a:r>
              <a:rPr lang="en-US" sz="3500" dirty="0" smtClean="0">
                <a:solidFill>
                  <a:srgbClr val="7030A0"/>
                </a:solidFill>
              </a:rPr>
              <a:t> </a:t>
            </a:r>
            <a:r>
              <a:rPr lang="en-US" sz="3500" dirty="0" err="1" smtClean="0">
                <a:solidFill>
                  <a:srgbClr val="7030A0"/>
                </a:solidFill>
              </a:rPr>
              <a:t>putih</a:t>
            </a:r>
            <a:r>
              <a:rPr lang="en-US" sz="3500" dirty="0" smtClean="0">
                <a:solidFill>
                  <a:srgbClr val="7030A0"/>
                </a:solidFill>
              </a:rPr>
              <a:t> </a:t>
            </a:r>
          </a:p>
          <a:p>
            <a:pPr>
              <a:buNone/>
            </a:pP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warna</a:t>
            </a:r>
            <a:r>
              <a:rPr lang="en-US" dirty="0" smtClean="0"/>
              <a:t> </a:t>
            </a:r>
            <a:r>
              <a:rPr lang="en-US" dirty="0" err="1" smtClean="0"/>
              <a:t>putih</a:t>
            </a:r>
            <a:r>
              <a:rPr lang="en-US" dirty="0" smtClean="0"/>
              <a:t> </a:t>
            </a:r>
            <a:r>
              <a:rPr lang="en-US" dirty="0" err="1" smtClean="0"/>
              <a:t>kotoran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dilihat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mudah</a:t>
            </a:r>
            <a:r>
              <a:rPr lang="en-US" dirty="0" smtClean="0"/>
              <a:t>, </a:t>
            </a:r>
            <a:r>
              <a:rPr lang="en-US" dirty="0" err="1" smtClean="0"/>
              <a:t>warna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juga</a:t>
            </a:r>
            <a:r>
              <a:rPr lang="en-US" dirty="0" smtClean="0"/>
              <a:t> </a:t>
            </a:r>
            <a:r>
              <a:rPr lang="en-US" dirty="0" err="1" smtClean="0"/>
              <a:t>menimbulkan</a:t>
            </a:r>
            <a:r>
              <a:rPr lang="en-US" dirty="0" smtClean="0"/>
              <a:t> </a:t>
            </a:r>
            <a:r>
              <a:rPr lang="en-US" dirty="0" err="1" smtClean="0"/>
              <a:t>kecenderungan</a:t>
            </a:r>
            <a:r>
              <a:rPr lang="en-US" dirty="0" smtClean="0"/>
              <a:t> </a:t>
            </a:r>
            <a:r>
              <a:rPr lang="en-US" dirty="0" err="1" smtClean="0"/>
              <a:t>kepada</a:t>
            </a:r>
            <a:r>
              <a:rPr lang="en-US" dirty="0" smtClean="0"/>
              <a:t> </a:t>
            </a:r>
            <a:r>
              <a:rPr lang="en-US" dirty="0" err="1" smtClean="0"/>
              <a:t>pemakainya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bekerja</a:t>
            </a:r>
            <a:r>
              <a:rPr lang="en-US" dirty="0" smtClean="0"/>
              <a:t> </a:t>
            </a:r>
            <a:r>
              <a:rPr lang="en-US" dirty="0" err="1" smtClean="0"/>
              <a:t>lebih</a:t>
            </a:r>
            <a:r>
              <a:rPr lang="en-US" dirty="0" smtClean="0"/>
              <a:t> </a:t>
            </a:r>
            <a:r>
              <a:rPr lang="en-US" dirty="0" err="1" smtClean="0"/>
              <a:t>bersih</a:t>
            </a:r>
            <a:r>
              <a:rPr lang="en-US" dirty="0" smtClean="0"/>
              <a:t>. </a:t>
            </a:r>
            <a:r>
              <a:rPr lang="en-US" dirty="0" err="1" smtClean="0"/>
              <a:t>Celana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dibuat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warna</a:t>
            </a:r>
            <a:r>
              <a:rPr lang="en-US" dirty="0" smtClean="0"/>
              <a:t> </a:t>
            </a:r>
            <a:r>
              <a:rPr lang="en-US" dirty="0" err="1" smtClean="0"/>
              <a:t>hitam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gelap</a:t>
            </a:r>
            <a:r>
              <a:rPr lang="en-US" dirty="0" smtClean="0"/>
              <a:t>.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sz="3300" dirty="0" smtClean="0">
                <a:solidFill>
                  <a:srgbClr val="7030A0"/>
                </a:solidFill>
              </a:rPr>
              <a:t>b. </a:t>
            </a:r>
            <a:r>
              <a:rPr lang="en-US" sz="3300" dirty="0" err="1" smtClean="0">
                <a:solidFill>
                  <a:srgbClr val="7030A0"/>
                </a:solidFill>
              </a:rPr>
              <a:t>Mudah</a:t>
            </a:r>
            <a:r>
              <a:rPr lang="en-US" sz="3300" dirty="0" smtClean="0">
                <a:solidFill>
                  <a:srgbClr val="7030A0"/>
                </a:solidFill>
              </a:rPr>
              <a:t> </a:t>
            </a:r>
            <a:r>
              <a:rPr lang="en-US" sz="3300" dirty="0" err="1" smtClean="0">
                <a:solidFill>
                  <a:srgbClr val="7030A0"/>
                </a:solidFill>
              </a:rPr>
              <a:t>dicuci</a:t>
            </a:r>
            <a:r>
              <a:rPr lang="en-US" sz="3300" dirty="0" smtClean="0">
                <a:solidFill>
                  <a:srgbClr val="7030A0"/>
                </a:solidFill>
              </a:rPr>
              <a:t> (washable) </a:t>
            </a:r>
          </a:p>
          <a:p>
            <a:pPr>
              <a:buNone/>
            </a:pPr>
            <a:r>
              <a:rPr lang="en-US" dirty="0" err="1" smtClean="0"/>
              <a:t>Bahan</a:t>
            </a:r>
            <a:r>
              <a:rPr lang="en-US" dirty="0" smtClean="0"/>
              <a:t> yang </a:t>
            </a:r>
            <a:r>
              <a:rPr lang="en-US" dirty="0" err="1" smtClean="0"/>
              <a:t>dipergunakan</a:t>
            </a:r>
            <a:r>
              <a:rPr lang="en-US" dirty="0" smtClean="0"/>
              <a:t> </a:t>
            </a:r>
            <a:r>
              <a:rPr lang="en-US" dirty="0" err="1" smtClean="0"/>
              <a:t>dipilih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bahan</a:t>
            </a:r>
            <a:r>
              <a:rPr lang="en-US" dirty="0" smtClean="0"/>
              <a:t> yang </a:t>
            </a:r>
            <a:r>
              <a:rPr lang="en-US" dirty="0" err="1" smtClean="0"/>
              <a:t>mudah</a:t>
            </a:r>
            <a:r>
              <a:rPr lang="en-US" dirty="0" smtClean="0"/>
              <a:t> </a:t>
            </a:r>
            <a:r>
              <a:rPr lang="en-US" dirty="0" err="1" smtClean="0"/>
              <a:t>dicuci</a:t>
            </a:r>
            <a:r>
              <a:rPr lang="en-US" dirty="0" smtClean="0"/>
              <a:t>, </a:t>
            </a:r>
            <a:r>
              <a:rPr lang="en-US" dirty="0" err="1" smtClean="0"/>
              <a:t>terutama</a:t>
            </a:r>
            <a:r>
              <a:rPr lang="en-US" dirty="0" smtClean="0"/>
              <a:t> </a:t>
            </a:r>
            <a:r>
              <a:rPr lang="en-US" dirty="0" err="1" smtClean="0"/>
              <a:t>bila</a:t>
            </a:r>
            <a:r>
              <a:rPr lang="en-US" dirty="0" smtClean="0"/>
              <a:t> </a:t>
            </a:r>
            <a:r>
              <a:rPr lang="en-US" dirty="0" err="1" smtClean="0"/>
              <a:t>terkena</a:t>
            </a:r>
            <a:r>
              <a:rPr lang="en-US" dirty="0" smtClean="0"/>
              <a:t> </a:t>
            </a:r>
            <a:r>
              <a:rPr lang="en-US" dirty="0" err="1" smtClean="0"/>
              <a:t>percikan</a:t>
            </a:r>
            <a:r>
              <a:rPr lang="en-US" dirty="0" smtClean="0"/>
              <a:t> </a:t>
            </a:r>
            <a:r>
              <a:rPr lang="en-US" dirty="0" err="1" smtClean="0"/>
              <a:t>makanan</a:t>
            </a:r>
            <a:r>
              <a:rPr lang="en-US" dirty="0" smtClean="0"/>
              <a:t>, </a:t>
            </a:r>
            <a:r>
              <a:rPr lang="en-US" dirty="0" err="1" smtClean="0"/>
              <a:t>minyak</a:t>
            </a:r>
            <a:r>
              <a:rPr lang="en-US" dirty="0" smtClean="0"/>
              <a:t> </a:t>
            </a:r>
            <a:r>
              <a:rPr lang="en-US" dirty="0" err="1" smtClean="0"/>
              <a:t>dll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7080" y="1901950"/>
            <a:ext cx="7329840" cy="495605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sz="3800" dirty="0" smtClean="0">
                <a:solidFill>
                  <a:srgbClr val="7030A0"/>
                </a:solidFill>
              </a:rPr>
              <a:t>c. </a:t>
            </a:r>
            <a:r>
              <a:rPr lang="en-US" sz="3800" dirty="0" err="1" smtClean="0">
                <a:solidFill>
                  <a:srgbClr val="7030A0"/>
                </a:solidFill>
              </a:rPr>
              <a:t>Kuat</a:t>
            </a:r>
            <a:r>
              <a:rPr lang="en-US" sz="3800" dirty="0" smtClean="0">
                <a:solidFill>
                  <a:srgbClr val="7030A0"/>
                </a:solidFill>
              </a:rPr>
              <a:t> (protective) </a:t>
            </a:r>
          </a:p>
          <a:p>
            <a:pPr>
              <a:buNone/>
            </a:pPr>
            <a:r>
              <a:rPr lang="en-US" dirty="0" err="1" smtClean="0"/>
              <a:t>Pakaian</a:t>
            </a:r>
            <a:r>
              <a:rPr lang="en-US" dirty="0" smtClean="0"/>
              <a:t> </a:t>
            </a:r>
            <a:r>
              <a:rPr lang="en-US" dirty="0" err="1" smtClean="0"/>
              <a:t>seragam</a:t>
            </a:r>
            <a:r>
              <a:rPr lang="en-US" dirty="0" smtClean="0"/>
              <a:t> </a:t>
            </a:r>
            <a:r>
              <a:rPr lang="en-US" dirty="0" err="1" smtClean="0"/>
              <a:t>dibuat</a:t>
            </a:r>
            <a:r>
              <a:rPr lang="en-US" dirty="0" smtClean="0"/>
              <a:t> </a:t>
            </a:r>
            <a:r>
              <a:rPr lang="en-US" dirty="0" err="1" smtClean="0"/>
              <a:t>sebagai</a:t>
            </a:r>
            <a:r>
              <a:rPr lang="en-US" dirty="0" smtClean="0"/>
              <a:t> </a:t>
            </a:r>
            <a:r>
              <a:rPr lang="en-US" dirty="0" err="1" smtClean="0"/>
              <a:t>pelindung</a:t>
            </a:r>
            <a:r>
              <a:rPr lang="en-US" dirty="0" smtClean="0"/>
              <a:t> </a:t>
            </a:r>
            <a:r>
              <a:rPr lang="en-US" dirty="0" err="1" smtClean="0"/>
              <a:t>tubuh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panas</a:t>
            </a:r>
            <a:r>
              <a:rPr lang="en-US" dirty="0" smtClean="0"/>
              <a:t>, </a:t>
            </a:r>
            <a:r>
              <a:rPr lang="en-US" dirty="0" err="1" smtClean="0"/>
              <a:t>dingin</a:t>
            </a:r>
            <a:r>
              <a:rPr lang="en-US" dirty="0" smtClean="0"/>
              <a:t>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barang</a:t>
            </a:r>
            <a:r>
              <a:rPr lang="en-US" dirty="0" smtClean="0"/>
              <a:t> </a:t>
            </a:r>
            <a:r>
              <a:rPr lang="en-US" dirty="0" err="1" smtClean="0"/>
              <a:t>tajam</a:t>
            </a:r>
            <a:r>
              <a:rPr lang="en-US" dirty="0" smtClean="0"/>
              <a:t>. </a:t>
            </a:r>
            <a:r>
              <a:rPr lang="en-US" dirty="0" err="1" smtClean="0"/>
              <a:t>Oleh</a:t>
            </a:r>
            <a:r>
              <a:rPr lang="en-US" dirty="0" smtClean="0"/>
              <a:t> </a:t>
            </a:r>
            <a:r>
              <a:rPr lang="en-US" dirty="0" err="1" smtClean="0"/>
              <a:t>karena</a:t>
            </a:r>
            <a:r>
              <a:rPr lang="en-US" dirty="0" smtClean="0"/>
              <a:t> </a:t>
            </a:r>
            <a:r>
              <a:rPr lang="en-US" dirty="0" err="1" smtClean="0"/>
              <a:t>itu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menentukan</a:t>
            </a:r>
            <a:r>
              <a:rPr lang="en-US" dirty="0" smtClean="0"/>
              <a:t> </a:t>
            </a:r>
            <a:r>
              <a:rPr lang="en-US" dirty="0" err="1" smtClean="0"/>
              <a:t>bahan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perlu</a:t>
            </a:r>
            <a:r>
              <a:rPr lang="en-US" dirty="0" smtClean="0"/>
              <a:t> </a:t>
            </a:r>
            <a:r>
              <a:rPr lang="en-US" dirty="0" err="1" smtClean="0"/>
              <a:t>dipertimbangkan</a:t>
            </a:r>
            <a:r>
              <a:rPr lang="en-US" dirty="0" smtClean="0"/>
              <a:t>, </a:t>
            </a:r>
            <a:r>
              <a:rPr lang="en-US" dirty="0" err="1" smtClean="0"/>
              <a:t>misalnya</a:t>
            </a:r>
            <a:r>
              <a:rPr lang="en-US" dirty="0" smtClean="0"/>
              <a:t> </a:t>
            </a:r>
            <a:r>
              <a:rPr lang="en-US" dirty="0" err="1" smtClean="0"/>
              <a:t>dipilih</a:t>
            </a:r>
            <a:r>
              <a:rPr lang="en-US" dirty="0" smtClean="0"/>
              <a:t> </a:t>
            </a:r>
            <a:r>
              <a:rPr lang="en-US" dirty="0" err="1" smtClean="0"/>
              <a:t>bahan</a:t>
            </a:r>
            <a:r>
              <a:rPr lang="en-US" dirty="0" smtClean="0"/>
              <a:t> </a:t>
            </a:r>
            <a:r>
              <a:rPr lang="en-US" dirty="0" err="1" smtClean="0"/>
              <a:t>tebal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kuat</a:t>
            </a:r>
            <a:r>
              <a:rPr lang="en-US" dirty="0" smtClean="0"/>
              <a:t>.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sz="3800" dirty="0" smtClean="0">
                <a:solidFill>
                  <a:srgbClr val="7030A0"/>
                </a:solidFill>
              </a:rPr>
              <a:t>d. </a:t>
            </a:r>
            <a:r>
              <a:rPr lang="en-US" sz="3800" dirty="0" err="1" smtClean="0">
                <a:solidFill>
                  <a:srgbClr val="7030A0"/>
                </a:solidFill>
              </a:rPr>
              <a:t>Ringan</a:t>
            </a:r>
            <a:r>
              <a:rPr lang="en-US" sz="3800" dirty="0" smtClean="0">
                <a:solidFill>
                  <a:srgbClr val="7030A0"/>
                </a:solidFill>
              </a:rPr>
              <a:t> </a:t>
            </a:r>
            <a:r>
              <a:rPr lang="en-US" sz="3800" dirty="0" err="1" smtClean="0">
                <a:solidFill>
                  <a:srgbClr val="7030A0"/>
                </a:solidFill>
              </a:rPr>
              <a:t>dan</a:t>
            </a:r>
            <a:r>
              <a:rPr lang="en-US" sz="3800" dirty="0" smtClean="0">
                <a:solidFill>
                  <a:srgbClr val="7030A0"/>
                </a:solidFill>
              </a:rPr>
              <a:t> </a:t>
            </a:r>
            <a:r>
              <a:rPr lang="en-US" sz="3800" dirty="0" err="1" smtClean="0">
                <a:solidFill>
                  <a:srgbClr val="7030A0"/>
                </a:solidFill>
              </a:rPr>
              <a:t>nyaman</a:t>
            </a:r>
            <a:r>
              <a:rPr lang="en-US" sz="3800" dirty="0" smtClean="0">
                <a:solidFill>
                  <a:srgbClr val="7030A0"/>
                </a:solidFill>
              </a:rPr>
              <a:t> (light and comfortable) </a:t>
            </a:r>
          </a:p>
          <a:p>
            <a:pPr>
              <a:buNone/>
            </a:pPr>
            <a:r>
              <a:rPr lang="en-US" dirty="0" err="1" smtClean="0"/>
              <a:t>Disamping</a:t>
            </a:r>
            <a:r>
              <a:rPr lang="en-US" dirty="0" smtClean="0"/>
              <a:t> </a:t>
            </a:r>
            <a:r>
              <a:rPr lang="en-US" dirty="0" err="1" smtClean="0"/>
              <a:t>kuat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arti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mudah</a:t>
            </a:r>
            <a:r>
              <a:rPr lang="en-US" dirty="0" smtClean="0"/>
              <a:t> </a:t>
            </a:r>
            <a:r>
              <a:rPr lang="en-US" dirty="0" err="1" smtClean="0"/>
              <a:t>robek</a:t>
            </a:r>
            <a:r>
              <a:rPr lang="en-US" dirty="0" smtClean="0"/>
              <a:t>, </a:t>
            </a:r>
            <a:r>
              <a:rPr lang="en-US" dirty="0" err="1" smtClean="0"/>
              <a:t>maka</a:t>
            </a:r>
            <a:r>
              <a:rPr lang="en-US" dirty="0" smtClean="0"/>
              <a:t> </a:t>
            </a:r>
            <a:r>
              <a:rPr lang="en-US" dirty="0" err="1" smtClean="0"/>
              <a:t>pakaian</a:t>
            </a:r>
            <a:r>
              <a:rPr lang="en-US" dirty="0" smtClean="0"/>
              <a:t> </a:t>
            </a:r>
            <a:r>
              <a:rPr lang="en-US" dirty="0" err="1" smtClean="0"/>
              <a:t>seragam</a:t>
            </a:r>
            <a:r>
              <a:rPr lang="en-US" dirty="0" smtClean="0"/>
              <a:t> </a:t>
            </a:r>
            <a:r>
              <a:rPr lang="en-US" dirty="0" err="1" smtClean="0"/>
              <a:t>juga</a:t>
            </a:r>
            <a:r>
              <a:rPr lang="en-US" dirty="0" smtClean="0"/>
              <a:t> </a:t>
            </a:r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ringan</a:t>
            </a:r>
            <a:r>
              <a:rPr lang="en-US" dirty="0" smtClean="0"/>
              <a:t>. </a:t>
            </a:r>
            <a:r>
              <a:rPr lang="en-US" dirty="0" err="1" smtClean="0"/>
              <a:t>Pakaian</a:t>
            </a:r>
            <a:r>
              <a:rPr lang="en-US" dirty="0" smtClean="0"/>
              <a:t> </a:t>
            </a:r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dirancang</a:t>
            </a:r>
            <a:r>
              <a:rPr lang="en-US" dirty="0" smtClean="0"/>
              <a:t> </a:t>
            </a:r>
            <a:r>
              <a:rPr lang="en-US" dirty="0" err="1" smtClean="0"/>
              <a:t>sedemikian</a:t>
            </a:r>
            <a:r>
              <a:rPr lang="en-US" dirty="0" smtClean="0"/>
              <a:t> </a:t>
            </a:r>
            <a:r>
              <a:rPr lang="en-US" dirty="0" err="1" smtClean="0"/>
              <a:t>rupa</a:t>
            </a:r>
            <a:r>
              <a:rPr lang="en-US" dirty="0" smtClean="0"/>
              <a:t> </a:t>
            </a:r>
            <a:r>
              <a:rPr lang="en-US" dirty="0" err="1" smtClean="0"/>
              <a:t>sehingga</a:t>
            </a:r>
            <a:r>
              <a:rPr lang="en-US" dirty="0" smtClean="0"/>
              <a:t> </a:t>
            </a:r>
            <a:r>
              <a:rPr lang="en-US" dirty="0" err="1" smtClean="0"/>
              <a:t>nyaman</a:t>
            </a:r>
            <a:r>
              <a:rPr lang="en-US" dirty="0" smtClean="0"/>
              <a:t> </a:t>
            </a:r>
            <a:r>
              <a:rPr lang="en-US" dirty="0" err="1" smtClean="0"/>
              <a:t>dipakai</a:t>
            </a:r>
            <a:r>
              <a:rPr lang="en-US" dirty="0" smtClean="0"/>
              <a:t>,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ketat</a:t>
            </a:r>
            <a:r>
              <a:rPr lang="en-US" dirty="0" smtClean="0"/>
              <a:t>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juga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kebesaran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sz="3900" dirty="0" smtClean="0">
                <a:solidFill>
                  <a:srgbClr val="7030A0"/>
                </a:solidFill>
              </a:rPr>
              <a:t>e. </a:t>
            </a:r>
            <a:r>
              <a:rPr lang="en-US" sz="3900" dirty="0" err="1" smtClean="0">
                <a:solidFill>
                  <a:srgbClr val="7030A0"/>
                </a:solidFill>
              </a:rPr>
              <a:t>Menghisap</a:t>
            </a:r>
            <a:r>
              <a:rPr lang="en-US" sz="3900" dirty="0" smtClean="0">
                <a:solidFill>
                  <a:srgbClr val="7030A0"/>
                </a:solidFill>
              </a:rPr>
              <a:t> </a:t>
            </a:r>
            <a:r>
              <a:rPr lang="en-US" sz="3900" dirty="0" err="1" smtClean="0">
                <a:solidFill>
                  <a:srgbClr val="7030A0"/>
                </a:solidFill>
              </a:rPr>
              <a:t>keringat</a:t>
            </a:r>
            <a:r>
              <a:rPr lang="en-US" sz="3900" dirty="0" smtClean="0">
                <a:solidFill>
                  <a:srgbClr val="7030A0"/>
                </a:solidFill>
              </a:rPr>
              <a:t> (absorbent)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Hal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perlu</a:t>
            </a:r>
            <a:r>
              <a:rPr lang="en-US" dirty="0" smtClean="0"/>
              <a:t> </a:t>
            </a:r>
            <a:r>
              <a:rPr lang="en-US" dirty="0" err="1" smtClean="0"/>
              <a:t>dipertimbangkan</a:t>
            </a:r>
            <a:r>
              <a:rPr lang="en-US" dirty="0" smtClean="0"/>
              <a:t>, </a:t>
            </a:r>
            <a:r>
              <a:rPr lang="en-US" dirty="0" err="1" smtClean="0"/>
              <a:t>mengingat</a:t>
            </a:r>
            <a:r>
              <a:rPr lang="en-US" dirty="0" smtClean="0"/>
              <a:t> </a:t>
            </a:r>
            <a:r>
              <a:rPr lang="en-US" dirty="0" err="1" smtClean="0"/>
              <a:t>kerja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dapur</a:t>
            </a:r>
            <a:r>
              <a:rPr lang="en-US" dirty="0" smtClean="0"/>
              <a:t>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selalu</a:t>
            </a:r>
            <a:r>
              <a:rPr lang="en-US" dirty="0" smtClean="0"/>
              <a:t> </a:t>
            </a:r>
            <a:r>
              <a:rPr lang="en-US" dirty="0" err="1" smtClean="0"/>
              <a:t>mengeluarkan</a:t>
            </a:r>
            <a:r>
              <a:rPr lang="en-US" dirty="0" smtClean="0"/>
              <a:t> </a:t>
            </a:r>
            <a:r>
              <a:rPr lang="en-US" dirty="0" err="1" smtClean="0"/>
              <a:t>keringat</a:t>
            </a:r>
            <a:r>
              <a:rPr lang="en-US" dirty="0" smtClean="0"/>
              <a:t> </a:t>
            </a:r>
            <a:r>
              <a:rPr lang="en-US" dirty="0" err="1" smtClean="0"/>
              <a:t>walaupun</a:t>
            </a:r>
            <a:r>
              <a:rPr lang="en-US" dirty="0" smtClean="0"/>
              <a:t> </a:t>
            </a:r>
            <a:r>
              <a:rPr lang="en-US" dirty="0" err="1" smtClean="0"/>
              <a:t>bekerja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dapur</a:t>
            </a:r>
            <a:r>
              <a:rPr lang="en-US" dirty="0" smtClean="0"/>
              <a:t> </a:t>
            </a:r>
            <a:r>
              <a:rPr lang="en-US" dirty="0" err="1" smtClean="0"/>
              <a:t>dingin</a:t>
            </a:r>
            <a:r>
              <a:rPr lang="en-US" dirty="0" smtClean="0"/>
              <a:t>. </a:t>
            </a:r>
            <a:r>
              <a:rPr lang="en-US" dirty="0" err="1" smtClean="0"/>
              <a:t>Bahan</a:t>
            </a:r>
            <a:r>
              <a:rPr lang="en-US" dirty="0" smtClean="0"/>
              <a:t> yang </a:t>
            </a:r>
            <a:r>
              <a:rPr lang="en-US" dirty="0" err="1" smtClean="0"/>
              <a:t>mempunyai</a:t>
            </a:r>
            <a:r>
              <a:rPr lang="en-US" dirty="0" smtClean="0"/>
              <a:t> </a:t>
            </a:r>
            <a:r>
              <a:rPr lang="en-US" dirty="0" err="1" smtClean="0"/>
              <a:t>daya</a:t>
            </a:r>
            <a:r>
              <a:rPr lang="en-US" dirty="0" smtClean="0"/>
              <a:t> </a:t>
            </a:r>
            <a:r>
              <a:rPr lang="en-US" dirty="0" err="1" smtClean="0"/>
              <a:t>serap</a:t>
            </a:r>
            <a:r>
              <a:rPr lang="en-US" dirty="0" smtClean="0"/>
              <a:t> </a:t>
            </a:r>
            <a:r>
              <a:rPr lang="en-US" dirty="0" err="1" smtClean="0"/>
              <a:t>tinggi</a:t>
            </a:r>
            <a:r>
              <a:rPr lang="en-US" dirty="0" smtClean="0"/>
              <a:t>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sangat</a:t>
            </a:r>
            <a:r>
              <a:rPr lang="en-US" dirty="0" smtClean="0"/>
              <a:t> </a:t>
            </a:r>
            <a:r>
              <a:rPr lang="en-US" dirty="0" err="1" smtClean="0"/>
              <a:t>membantu</a:t>
            </a:r>
            <a:r>
              <a:rPr lang="en-US" dirty="0" smtClean="0"/>
              <a:t> </a:t>
            </a:r>
            <a:r>
              <a:rPr lang="en-US" dirty="0" err="1" smtClean="0"/>
              <a:t>kenyamanan</a:t>
            </a:r>
            <a:r>
              <a:rPr lang="en-US" dirty="0" smtClean="0"/>
              <a:t> </a:t>
            </a:r>
          </a:p>
          <a:p>
            <a:pPr>
              <a:buNone/>
            </a:pPr>
            <a:r>
              <a:rPr lang="en-US" dirty="0" err="1" smtClean="0"/>
              <a:t>pemakainya</a:t>
            </a:r>
            <a:r>
              <a:rPr lang="en-US" dirty="0" smtClean="0"/>
              <a:t>. </a:t>
            </a:r>
            <a:r>
              <a:rPr lang="en-US" dirty="0" err="1" smtClean="0"/>
              <a:t>Sebaliknya</a:t>
            </a:r>
            <a:r>
              <a:rPr lang="en-US" dirty="0" smtClean="0"/>
              <a:t> </a:t>
            </a:r>
            <a:r>
              <a:rPr lang="en-US" dirty="0" err="1" smtClean="0"/>
              <a:t>bahan</a:t>
            </a:r>
            <a:r>
              <a:rPr lang="en-US" dirty="0" smtClean="0"/>
              <a:t> yang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menghisapkeringat</a:t>
            </a:r>
            <a:r>
              <a:rPr lang="en-US" dirty="0" smtClean="0"/>
              <a:t> </a:t>
            </a:r>
            <a:r>
              <a:rPr lang="en-US" dirty="0" err="1" smtClean="0"/>
              <a:t>disamping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nyaman</a:t>
            </a:r>
            <a:r>
              <a:rPr lang="en-US" dirty="0" smtClean="0"/>
              <a:t> </a:t>
            </a:r>
            <a:r>
              <a:rPr lang="en-US" dirty="0" err="1" smtClean="0"/>
              <a:t>dipakai</a:t>
            </a:r>
            <a:r>
              <a:rPr lang="en-US" dirty="0" smtClean="0"/>
              <a:t> </a:t>
            </a:r>
            <a:r>
              <a:rPr lang="en-US" dirty="0" err="1" smtClean="0"/>
              <a:t>juga</a:t>
            </a:r>
            <a:r>
              <a:rPr lang="en-US" dirty="0" smtClean="0"/>
              <a:t> </a:t>
            </a:r>
            <a:r>
              <a:rPr lang="en-US" dirty="0" err="1" smtClean="0"/>
              <a:t>mengganggu</a:t>
            </a:r>
            <a:r>
              <a:rPr lang="en-US" dirty="0" smtClean="0"/>
              <a:t> </a:t>
            </a:r>
            <a:r>
              <a:rPr lang="en-US" dirty="0" err="1" smtClean="0"/>
              <a:t>kesehatan</a:t>
            </a:r>
            <a:r>
              <a:rPr lang="en-US" dirty="0" smtClean="0"/>
              <a:t> </a:t>
            </a:r>
            <a:r>
              <a:rPr lang="en-US" dirty="0" err="1" smtClean="0"/>
              <a:t>karyawan</a:t>
            </a:r>
            <a:r>
              <a:rPr lang="en-US" dirty="0" smtClean="0"/>
              <a:t> </a:t>
            </a:r>
            <a:r>
              <a:rPr lang="en-US" dirty="0" err="1" smtClean="0"/>
              <a:t>dapur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4599" y="985720"/>
            <a:ext cx="6163965" cy="45811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Higiene</a:t>
            </a:r>
            <a:r>
              <a:rPr lang="en-US" dirty="0" smtClean="0"/>
              <a:t> </a:t>
            </a:r>
            <a:r>
              <a:rPr lang="en-US" dirty="0" err="1" smtClean="0"/>
              <a:t>Dapur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Peralatan</a:t>
            </a:r>
            <a:r>
              <a:rPr lang="en-US" dirty="0" smtClean="0"/>
              <a:t> (Kitchen Hygiene) 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7080" y="1901950"/>
            <a:ext cx="7329840" cy="4956050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dirty="0" err="1" smtClean="0">
                <a:solidFill>
                  <a:srgbClr val="FF3399"/>
                </a:solidFill>
              </a:rPr>
              <a:t>kesehatan</a:t>
            </a:r>
            <a:r>
              <a:rPr lang="en-US" dirty="0" smtClean="0">
                <a:solidFill>
                  <a:srgbClr val="FF3399"/>
                </a:solidFill>
              </a:rPr>
              <a:t> </a:t>
            </a:r>
            <a:r>
              <a:rPr lang="en-US" dirty="0" err="1" smtClean="0">
                <a:solidFill>
                  <a:srgbClr val="FF3399"/>
                </a:solidFill>
              </a:rPr>
              <a:t>dapur</a:t>
            </a:r>
            <a:r>
              <a:rPr lang="en-US" dirty="0" smtClean="0">
                <a:solidFill>
                  <a:srgbClr val="FF3399"/>
                </a:solidFill>
              </a:rPr>
              <a:t> </a:t>
            </a:r>
            <a:r>
              <a:rPr lang="en-US" dirty="0" err="1" smtClean="0">
                <a:solidFill>
                  <a:srgbClr val="FF3399"/>
                </a:solidFill>
              </a:rPr>
              <a:t>adalah</a:t>
            </a:r>
            <a:r>
              <a:rPr lang="en-US" dirty="0" smtClean="0">
                <a:solidFill>
                  <a:srgbClr val="FF3399"/>
                </a:solidFill>
              </a:rPr>
              <a:t> </a:t>
            </a:r>
            <a:r>
              <a:rPr lang="en-US" dirty="0" err="1" smtClean="0">
                <a:solidFill>
                  <a:srgbClr val="FF3399"/>
                </a:solidFill>
              </a:rPr>
              <a:t>kebersihan</a:t>
            </a:r>
            <a:r>
              <a:rPr lang="en-US" dirty="0" smtClean="0">
                <a:solidFill>
                  <a:srgbClr val="FF3399"/>
                </a:solidFill>
              </a:rPr>
              <a:t> area, </a:t>
            </a:r>
            <a:r>
              <a:rPr lang="en-US" dirty="0" err="1" smtClean="0">
                <a:solidFill>
                  <a:srgbClr val="FF3399"/>
                </a:solidFill>
              </a:rPr>
              <a:t>lingkungan</a:t>
            </a:r>
            <a:r>
              <a:rPr lang="en-US" dirty="0" smtClean="0">
                <a:solidFill>
                  <a:srgbClr val="FF3399"/>
                </a:solidFill>
              </a:rPr>
              <a:t>, </a:t>
            </a:r>
            <a:r>
              <a:rPr lang="en-US" dirty="0" err="1" smtClean="0">
                <a:solidFill>
                  <a:srgbClr val="FF3399"/>
                </a:solidFill>
              </a:rPr>
              <a:t>bangunan</a:t>
            </a:r>
            <a:r>
              <a:rPr lang="en-US" dirty="0" smtClean="0">
                <a:solidFill>
                  <a:srgbClr val="FF3399"/>
                </a:solidFill>
              </a:rPr>
              <a:t>, </a:t>
            </a:r>
            <a:r>
              <a:rPr lang="en-US" dirty="0" err="1" smtClean="0">
                <a:solidFill>
                  <a:srgbClr val="FF3399"/>
                </a:solidFill>
              </a:rPr>
              <a:t>dan</a:t>
            </a:r>
            <a:r>
              <a:rPr lang="en-US" dirty="0" smtClean="0">
                <a:solidFill>
                  <a:srgbClr val="FF3399"/>
                </a:solidFill>
              </a:rPr>
              <a:t> </a:t>
            </a:r>
            <a:r>
              <a:rPr lang="en-US" dirty="0" err="1" smtClean="0">
                <a:solidFill>
                  <a:srgbClr val="FF3399"/>
                </a:solidFill>
              </a:rPr>
              <a:t>peralatan</a:t>
            </a:r>
            <a:r>
              <a:rPr lang="en-US" dirty="0" smtClean="0">
                <a:solidFill>
                  <a:srgbClr val="FF3399"/>
                </a:solidFill>
              </a:rPr>
              <a:t> </a:t>
            </a:r>
            <a:r>
              <a:rPr lang="en-US" dirty="0" err="1" smtClean="0">
                <a:solidFill>
                  <a:srgbClr val="FF3399"/>
                </a:solidFill>
              </a:rPr>
              <a:t>dapur</a:t>
            </a:r>
            <a:r>
              <a:rPr lang="en-US" dirty="0" smtClean="0">
                <a:solidFill>
                  <a:srgbClr val="FF3399"/>
                </a:solidFill>
              </a:rPr>
              <a:t>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err="1" smtClean="0">
                <a:solidFill>
                  <a:srgbClr val="00B050"/>
                </a:solidFill>
              </a:rPr>
              <a:t>Kebersihan</a:t>
            </a:r>
            <a:r>
              <a:rPr lang="en-US" dirty="0" smtClean="0">
                <a:solidFill>
                  <a:srgbClr val="00B050"/>
                </a:solidFill>
              </a:rPr>
              <a:t>/</a:t>
            </a:r>
            <a:r>
              <a:rPr lang="en-US" dirty="0" err="1" smtClean="0">
                <a:solidFill>
                  <a:srgbClr val="00B050"/>
                </a:solidFill>
              </a:rPr>
              <a:t>kesehatan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dapur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menyangkut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beberapa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segi</a:t>
            </a:r>
            <a:r>
              <a:rPr lang="en-US" dirty="0" smtClean="0">
                <a:solidFill>
                  <a:srgbClr val="00B050"/>
                </a:solidFill>
              </a:rPr>
              <a:t>: </a:t>
            </a:r>
          </a:p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a. </a:t>
            </a:r>
            <a:r>
              <a:rPr lang="en-US" dirty="0" err="1" smtClean="0">
                <a:solidFill>
                  <a:srgbClr val="FF0000"/>
                </a:solidFill>
              </a:rPr>
              <a:t>Lingkungan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dapur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termasuk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didalamnya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ventilasi</a:t>
            </a:r>
            <a:r>
              <a:rPr lang="en-US" dirty="0" smtClean="0">
                <a:solidFill>
                  <a:srgbClr val="FF0000"/>
                </a:solidFill>
              </a:rPr>
              <a:t>, </a:t>
            </a:r>
            <a:r>
              <a:rPr lang="en-US" dirty="0" err="1" smtClean="0">
                <a:solidFill>
                  <a:srgbClr val="FF0000"/>
                </a:solidFill>
              </a:rPr>
              <a:t>tata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cahaya</a:t>
            </a:r>
            <a:r>
              <a:rPr lang="en-US" dirty="0" smtClean="0">
                <a:solidFill>
                  <a:srgbClr val="FF0000"/>
                </a:solidFill>
              </a:rPr>
              <a:t>, </a:t>
            </a:r>
            <a:r>
              <a:rPr lang="en-US" dirty="0" err="1" smtClean="0">
                <a:solidFill>
                  <a:srgbClr val="FF0000"/>
                </a:solidFill>
              </a:rPr>
              <a:t>saluran</a:t>
            </a:r>
            <a:r>
              <a:rPr lang="en-US" dirty="0" smtClean="0">
                <a:solidFill>
                  <a:srgbClr val="FF0000"/>
                </a:solidFill>
              </a:rPr>
              <a:t>, </a:t>
            </a:r>
            <a:r>
              <a:rPr lang="en-US" dirty="0" err="1" smtClean="0">
                <a:solidFill>
                  <a:srgbClr val="FF0000"/>
                </a:solidFill>
              </a:rPr>
              <a:t>dan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pipa</a:t>
            </a:r>
            <a:r>
              <a:rPr lang="en-US" dirty="0" smtClean="0">
                <a:solidFill>
                  <a:srgbClr val="FF0000"/>
                </a:solidFill>
              </a:rPr>
              <a:t> air, </a:t>
            </a:r>
            <a:r>
              <a:rPr lang="en-US" dirty="0" err="1" smtClean="0">
                <a:solidFill>
                  <a:srgbClr val="FF0000"/>
                </a:solidFill>
              </a:rPr>
              <a:t>lantai</a:t>
            </a:r>
            <a:r>
              <a:rPr lang="en-US" dirty="0" smtClean="0">
                <a:solidFill>
                  <a:srgbClr val="FF0000"/>
                </a:solidFill>
              </a:rPr>
              <a:t>, </a:t>
            </a:r>
            <a:r>
              <a:rPr lang="en-US" dirty="0" err="1" smtClean="0">
                <a:solidFill>
                  <a:srgbClr val="FF0000"/>
                </a:solidFill>
              </a:rPr>
              <a:t>pintu</a:t>
            </a:r>
            <a:r>
              <a:rPr lang="en-US" dirty="0" smtClean="0">
                <a:solidFill>
                  <a:srgbClr val="FF0000"/>
                </a:solidFill>
              </a:rPr>
              <a:t>, </a:t>
            </a:r>
            <a:r>
              <a:rPr lang="en-US" dirty="0" err="1" smtClean="0">
                <a:solidFill>
                  <a:srgbClr val="FF0000"/>
                </a:solidFill>
              </a:rPr>
              <a:t>dinding</a:t>
            </a:r>
            <a:r>
              <a:rPr lang="en-US" dirty="0" smtClean="0">
                <a:solidFill>
                  <a:srgbClr val="FF0000"/>
                </a:solidFill>
              </a:rPr>
              <a:t>, </a:t>
            </a:r>
            <a:r>
              <a:rPr lang="en-US" dirty="0" err="1" smtClean="0">
                <a:solidFill>
                  <a:srgbClr val="FF0000"/>
                </a:solidFill>
              </a:rPr>
              <a:t>dan</a:t>
            </a:r>
            <a:r>
              <a:rPr lang="en-US" dirty="0" smtClean="0">
                <a:solidFill>
                  <a:srgbClr val="FF0000"/>
                </a:solidFill>
              </a:rPr>
              <a:t> lain-lain, </a:t>
            </a:r>
            <a:r>
              <a:rPr lang="en-US" dirty="0" err="1" smtClean="0">
                <a:solidFill>
                  <a:srgbClr val="FF0000"/>
                </a:solidFill>
              </a:rPr>
              <a:t>perawatannya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sebagai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berikut</a:t>
            </a:r>
            <a:r>
              <a:rPr lang="en-US" dirty="0" smtClean="0">
                <a:solidFill>
                  <a:srgbClr val="FF0000"/>
                </a:solidFill>
              </a:rPr>
              <a:t>: </a:t>
            </a:r>
          </a:p>
          <a:p>
            <a:pPr>
              <a:buNone/>
            </a:pPr>
            <a:r>
              <a:rPr lang="en-US" dirty="0" smtClean="0"/>
              <a:t>1) </a:t>
            </a:r>
            <a:r>
              <a:rPr lang="en-US" dirty="0" err="1" smtClean="0"/>
              <a:t>Bersihkan</a:t>
            </a:r>
            <a:r>
              <a:rPr lang="en-US" dirty="0" smtClean="0"/>
              <a:t> </a:t>
            </a:r>
            <a:r>
              <a:rPr lang="en-US" dirty="0" err="1" smtClean="0"/>
              <a:t>ventilasi</a:t>
            </a:r>
            <a:r>
              <a:rPr lang="en-US" dirty="0" smtClean="0"/>
              <a:t>, </a:t>
            </a:r>
            <a:r>
              <a:rPr lang="en-US" dirty="0" err="1" smtClean="0"/>
              <a:t>dinding</a:t>
            </a:r>
            <a:r>
              <a:rPr lang="en-US" dirty="0" smtClean="0"/>
              <a:t>, </a:t>
            </a:r>
            <a:r>
              <a:rPr lang="en-US" dirty="0" err="1" smtClean="0"/>
              <a:t>pintu</a:t>
            </a:r>
            <a:r>
              <a:rPr lang="en-US" dirty="0" smtClean="0"/>
              <a:t>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jendela</a:t>
            </a:r>
            <a:r>
              <a:rPr lang="en-US" dirty="0" smtClean="0"/>
              <a:t> </a:t>
            </a:r>
            <a:r>
              <a:rPr lang="en-US" dirty="0" err="1" smtClean="0"/>
              <a:t>secara</a:t>
            </a:r>
            <a:r>
              <a:rPr lang="en-US" dirty="0" smtClean="0"/>
              <a:t> </a:t>
            </a:r>
            <a:r>
              <a:rPr lang="en-US" dirty="0" err="1" smtClean="0"/>
              <a:t>teratur</a:t>
            </a:r>
            <a:r>
              <a:rPr lang="en-US" dirty="0" smtClean="0"/>
              <a:t> agar </a:t>
            </a:r>
            <a:r>
              <a:rPr lang="en-US" dirty="0" err="1" smtClean="0"/>
              <a:t>selalu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keadaan</a:t>
            </a:r>
            <a:r>
              <a:rPr lang="en-US" dirty="0" smtClean="0"/>
              <a:t> </a:t>
            </a:r>
            <a:r>
              <a:rPr lang="en-US" dirty="0" err="1" smtClean="0"/>
              <a:t>bersih</a:t>
            </a:r>
            <a:r>
              <a:rPr lang="en-US" dirty="0" smtClean="0"/>
              <a:t>,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2) </a:t>
            </a:r>
            <a:r>
              <a:rPr lang="en-US" dirty="0" err="1" smtClean="0"/>
              <a:t>Lantai</a:t>
            </a:r>
            <a:r>
              <a:rPr lang="en-US" dirty="0" smtClean="0"/>
              <a:t> </a:t>
            </a:r>
            <a:r>
              <a:rPr lang="en-US" dirty="0" err="1" smtClean="0"/>
              <a:t>hendaknya</a:t>
            </a:r>
            <a:r>
              <a:rPr lang="en-US" dirty="0" smtClean="0"/>
              <a:t> </a:t>
            </a:r>
            <a:r>
              <a:rPr lang="en-US" dirty="0" err="1" smtClean="0"/>
              <a:t>disapu</a:t>
            </a:r>
            <a:r>
              <a:rPr lang="en-US" dirty="0" smtClean="0"/>
              <a:t> </a:t>
            </a:r>
            <a:r>
              <a:rPr lang="en-US" dirty="0" err="1" smtClean="0"/>
              <a:t>dandipel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menggunakan</a:t>
            </a:r>
            <a:r>
              <a:rPr lang="en-US" dirty="0" smtClean="0"/>
              <a:t> air </a:t>
            </a:r>
            <a:r>
              <a:rPr lang="en-US" dirty="0" err="1" smtClean="0"/>
              <a:t>sabun</a:t>
            </a:r>
            <a:r>
              <a:rPr lang="en-US" dirty="0" smtClean="0"/>
              <a:t> yang </a:t>
            </a:r>
            <a:r>
              <a:rPr lang="en-US" dirty="0" err="1" smtClean="0"/>
              <a:t>panas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kemudian</a:t>
            </a:r>
            <a:r>
              <a:rPr lang="en-US" dirty="0" smtClean="0"/>
              <a:t> </a:t>
            </a:r>
            <a:r>
              <a:rPr lang="en-US" dirty="0" err="1" smtClean="0"/>
              <a:t>dikeringkan</a:t>
            </a:r>
            <a:r>
              <a:rPr lang="en-US" dirty="0" smtClean="0"/>
              <a:t>,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3) </a:t>
            </a:r>
            <a:r>
              <a:rPr lang="en-US" dirty="0" err="1" smtClean="0"/>
              <a:t>Bilamana</a:t>
            </a:r>
            <a:r>
              <a:rPr lang="en-US" dirty="0" smtClean="0"/>
              <a:t> </a:t>
            </a:r>
            <a:r>
              <a:rPr lang="en-US" dirty="0" err="1" smtClean="0"/>
              <a:t>perlu</a:t>
            </a:r>
            <a:r>
              <a:rPr lang="en-US" dirty="0" smtClean="0"/>
              <a:t> </a:t>
            </a:r>
            <a:r>
              <a:rPr lang="en-US" dirty="0" err="1" smtClean="0"/>
              <a:t>dinding</a:t>
            </a:r>
            <a:r>
              <a:rPr lang="en-US" dirty="0" smtClean="0"/>
              <a:t> </a:t>
            </a:r>
            <a:r>
              <a:rPr lang="en-US" dirty="0" err="1" smtClean="0"/>
              <a:t>dicuci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air </a:t>
            </a:r>
            <a:r>
              <a:rPr lang="en-US" dirty="0" err="1" smtClean="0"/>
              <a:t>sabun</a:t>
            </a:r>
            <a:r>
              <a:rPr lang="en-US" dirty="0" smtClean="0"/>
              <a:t> yang </a:t>
            </a:r>
            <a:r>
              <a:rPr lang="en-US" dirty="0" err="1" smtClean="0"/>
              <a:t>panas</a:t>
            </a:r>
            <a:r>
              <a:rPr lang="en-US" dirty="0" smtClean="0"/>
              <a:t> </a:t>
            </a:r>
            <a:r>
              <a:rPr lang="en-US" dirty="0" err="1" smtClean="0"/>
              <a:t>kemudian</a:t>
            </a:r>
            <a:r>
              <a:rPr lang="en-US" dirty="0" smtClean="0"/>
              <a:t> </a:t>
            </a:r>
            <a:r>
              <a:rPr lang="en-US" dirty="0" err="1" smtClean="0"/>
              <a:t>dikeringkan</a:t>
            </a:r>
            <a:r>
              <a:rPr lang="en-US" dirty="0" smtClean="0"/>
              <a:t>,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4) Toilet yang </a:t>
            </a:r>
            <a:r>
              <a:rPr lang="en-US" dirty="0" err="1" smtClean="0"/>
              <a:t>berada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dapur</a:t>
            </a:r>
            <a:r>
              <a:rPr lang="en-US" dirty="0" smtClean="0"/>
              <a:t> </a:t>
            </a:r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selalu</a:t>
            </a:r>
            <a:r>
              <a:rPr lang="en-US" dirty="0" smtClean="0"/>
              <a:t> </a:t>
            </a:r>
            <a:r>
              <a:rPr lang="en-US" dirty="0" err="1" smtClean="0"/>
              <a:t>bersih</a:t>
            </a:r>
            <a:r>
              <a:rPr lang="en-US" dirty="0" smtClean="0"/>
              <a:t>, </a:t>
            </a:r>
            <a:r>
              <a:rPr lang="en-US" dirty="0" err="1" smtClean="0"/>
              <a:t>seorang</a:t>
            </a:r>
            <a:r>
              <a:rPr lang="en-US" dirty="0" smtClean="0"/>
              <a:t> </a:t>
            </a:r>
            <a:r>
              <a:rPr lang="en-US" dirty="0" err="1" smtClean="0"/>
              <a:t>juru</a:t>
            </a:r>
            <a:r>
              <a:rPr lang="en-US" dirty="0" smtClean="0"/>
              <a:t> </a:t>
            </a:r>
            <a:r>
              <a:rPr lang="en-US" dirty="0" err="1" smtClean="0"/>
              <a:t>masak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diperkenankan</a:t>
            </a:r>
            <a:r>
              <a:rPr lang="en-US" dirty="0" smtClean="0"/>
              <a:t> </a:t>
            </a:r>
            <a:r>
              <a:rPr lang="en-US" dirty="0" err="1" smtClean="0"/>
              <a:t>membersihkan</a:t>
            </a:r>
            <a:r>
              <a:rPr lang="en-US" dirty="0" smtClean="0"/>
              <a:t> toilet,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5) </a:t>
            </a:r>
            <a:r>
              <a:rPr lang="en-US" dirty="0" err="1" smtClean="0"/>
              <a:t>Cerobong</a:t>
            </a:r>
            <a:r>
              <a:rPr lang="en-US" dirty="0" smtClean="0"/>
              <a:t> </a:t>
            </a:r>
            <a:r>
              <a:rPr lang="en-US" dirty="0" err="1" smtClean="0"/>
              <a:t>asap</a:t>
            </a:r>
            <a:r>
              <a:rPr lang="en-US" dirty="0" smtClean="0"/>
              <a:t> </a:t>
            </a:r>
            <a:r>
              <a:rPr lang="en-US" dirty="0" err="1" smtClean="0"/>
              <a:t>hendaknya</a:t>
            </a:r>
            <a:r>
              <a:rPr lang="en-US" dirty="0" smtClean="0"/>
              <a:t> </a:t>
            </a:r>
            <a:r>
              <a:rPr lang="en-US" dirty="0" err="1" smtClean="0"/>
              <a:t>selalu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keadaan</a:t>
            </a:r>
            <a:r>
              <a:rPr lang="en-US" dirty="0" smtClean="0"/>
              <a:t> </a:t>
            </a:r>
            <a:r>
              <a:rPr lang="en-US" dirty="0" err="1" smtClean="0"/>
              <a:t>bersih</a:t>
            </a:r>
            <a:r>
              <a:rPr lang="en-US" dirty="0" smtClean="0"/>
              <a:t> </a:t>
            </a:r>
            <a:r>
              <a:rPr lang="en-US" dirty="0" err="1" smtClean="0"/>
              <a:t>dn</a:t>
            </a:r>
            <a:r>
              <a:rPr lang="en-US" dirty="0" smtClean="0"/>
              <a:t> </a:t>
            </a:r>
            <a:r>
              <a:rPr lang="en-US" dirty="0" err="1" smtClean="0"/>
              <a:t>dibersihkan</a:t>
            </a:r>
            <a:r>
              <a:rPr lang="en-US" dirty="0" smtClean="0"/>
              <a:t> </a:t>
            </a:r>
            <a:r>
              <a:rPr lang="en-US" dirty="0" err="1" smtClean="0"/>
              <a:t>secara</a:t>
            </a:r>
            <a:r>
              <a:rPr lang="en-US" dirty="0" smtClean="0"/>
              <a:t> </a:t>
            </a:r>
            <a:r>
              <a:rPr lang="en-US" dirty="0" err="1" smtClean="0"/>
              <a:t>teratur</a:t>
            </a:r>
            <a:r>
              <a:rPr lang="en-US" dirty="0" smtClean="0"/>
              <a:t>.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7080" y="1901950"/>
            <a:ext cx="7329840" cy="480365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dirty="0" smtClean="0"/>
              <a:t>b. </a:t>
            </a:r>
            <a:r>
              <a:rPr lang="en-US" dirty="0" err="1" smtClean="0"/>
              <a:t>Peralatan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perlengkapan</a:t>
            </a:r>
            <a:r>
              <a:rPr lang="en-US" dirty="0" smtClean="0"/>
              <a:t> </a:t>
            </a:r>
            <a:r>
              <a:rPr lang="en-US" dirty="0" err="1" smtClean="0"/>
              <a:t>dapur</a:t>
            </a:r>
            <a:r>
              <a:rPr lang="en-US" dirty="0" smtClean="0"/>
              <a:t> yang </a:t>
            </a:r>
            <a:r>
              <a:rPr lang="en-US" dirty="0" err="1" smtClean="0"/>
              <a:t>mencakup</a:t>
            </a:r>
            <a:r>
              <a:rPr lang="en-US" dirty="0" smtClean="0"/>
              <a:t> </a:t>
            </a:r>
            <a:r>
              <a:rPr lang="en-US" dirty="0" err="1" smtClean="0"/>
              <a:t>cara</a:t>
            </a:r>
            <a:r>
              <a:rPr lang="en-US" dirty="0" smtClean="0"/>
              <a:t> </a:t>
            </a:r>
            <a:r>
              <a:rPr lang="en-US" dirty="0" err="1" smtClean="0"/>
              <a:t>pembersihan</a:t>
            </a:r>
            <a:r>
              <a:rPr lang="en-US" dirty="0" smtClean="0"/>
              <a:t>, </a:t>
            </a:r>
            <a:r>
              <a:rPr lang="en-US" dirty="0" err="1" smtClean="0"/>
              <a:t>penyimpanan</a:t>
            </a:r>
            <a:r>
              <a:rPr lang="en-US" dirty="0" smtClean="0"/>
              <a:t>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penentuan</a:t>
            </a:r>
            <a:r>
              <a:rPr lang="en-US" dirty="0" smtClean="0"/>
              <a:t> </a:t>
            </a:r>
            <a:r>
              <a:rPr lang="en-US" dirty="0" err="1" smtClean="0"/>
              <a:t>desain</a:t>
            </a:r>
            <a:r>
              <a:rPr lang="en-US" dirty="0" smtClean="0"/>
              <a:t> </a:t>
            </a:r>
            <a:r>
              <a:rPr lang="en-US" dirty="0" err="1" smtClean="0"/>
              <a:t>peralatan</a:t>
            </a:r>
            <a:r>
              <a:rPr lang="en-US" dirty="0" smtClean="0"/>
              <a:t>. </a:t>
            </a:r>
            <a:r>
              <a:rPr lang="en-US" dirty="0" err="1" smtClean="0"/>
              <a:t>Proses</a:t>
            </a:r>
            <a:r>
              <a:rPr lang="en-US" dirty="0" smtClean="0"/>
              <a:t> </a:t>
            </a:r>
            <a:r>
              <a:rPr lang="en-US" dirty="0" err="1" smtClean="0"/>
              <a:t>pencucian</a:t>
            </a:r>
            <a:r>
              <a:rPr lang="en-US" dirty="0" smtClean="0"/>
              <a:t> </a:t>
            </a:r>
            <a:r>
              <a:rPr lang="en-US" dirty="0" err="1" smtClean="0"/>
              <a:t>hendaknya</a:t>
            </a:r>
            <a:r>
              <a:rPr lang="en-US" dirty="0" smtClean="0"/>
              <a:t> </a:t>
            </a:r>
            <a:r>
              <a:rPr lang="en-US" dirty="0" err="1" smtClean="0"/>
              <a:t>dilakukan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sebaik</a:t>
            </a:r>
            <a:r>
              <a:rPr lang="en-US" dirty="0" smtClean="0"/>
              <a:t> </a:t>
            </a:r>
            <a:r>
              <a:rPr lang="en-US" dirty="0" err="1" smtClean="0"/>
              <a:t>mungkin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menghindari</a:t>
            </a:r>
            <a:r>
              <a:rPr lang="en-US" dirty="0" smtClean="0"/>
              <a:t> </a:t>
            </a:r>
            <a:r>
              <a:rPr lang="en-US" dirty="0" err="1" smtClean="0"/>
              <a:t>timbulnya</a:t>
            </a:r>
            <a:r>
              <a:rPr lang="en-US" dirty="0" smtClean="0"/>
              <a:t> </a:t>
            </a:r>
            <a:r>
              <a:rPr lang="en-US" dirty="0" err="1" smtClean="0"/>
              <a:t>pencemaran</a:t>
            </a:r>
            <a:r>
              <a:rPr lang="en-US" dirty="0" smtClean="0"/>
              <a:t>/</a:t>
            </a:r>
            <a:r>
              <a:rPr lang="en-US" dirty="0" err="1" smtClean="0"/>
              <a:t>kontaminasi</a:t>
            </a:r>
            <a:r>
              <a:rPr lang="en-US" dirty="0" smtClean="0"/>
              <a:t> </a:t>
            </a:r>
            <a:r>
              <a:rPr lang="en-US" dirty="0" err="1" smtClean="0"/>
              <a:t>ke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makanan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err="1" smtClean="0">
                <a:solidFill>
                  <a:srgbClr val="FF3399"/>
                </a:solidFill>
              </a:rPr>
              <a:t>Proses</a:t>
            </a:r>
            <a:r>
              <a:rPr lang="en-US" dirty="0" smtClean="0">
                <a:solidFill>
                  <a:srgbClr val="FF3399"/>
                </a:solidFill>
              </a:rPr>
              <a:t> </a:t>
            </a:r>
            <a:r>
              <a:rPr lang="en-US" dirty="0" err="1" smtClean="0">
                <a:solidFill>
                  <a:srgbClr val="FF3399"/>
                </a:solidFill>
              </a:rPr>
              <a:t>pencucian</a:t>
            </a:r>
            <a:r>
              <a:rPr lang="en-US" dirty="0" smtClean="0">
                <a:solidFill>
                  <a:srgbClr val="FF3399"/>
                </a:solidFill>
              </a:rPr>
              <a:t> </a:t>
            </a:r>
            <a:r>
              <a:rPr lang="en-US" dirty="0" err="1" smtClean="0">
                <a:solidFill>
                  <a:srgbClr val="FF3399"/>
                </a:solidFill>
              </a:rPr>
              <a:t>alat</a:t>
            </a:r>
            <a:r>
              <a:rPr lang="en-US" dirty="0" smtClean="0">
                <a:solidFill>
                  <a:srgbClr val="FF3399"/>
                </a:solidFill>
              </a:rPr>
              <a:t> </a:t>
            </a:r>
            <a:r>
              <a:rPr lang="en-US" dirty="0" err="1" smtClean="0">
                <a:solidFill>
                  <a:srgbClr val="FF3399"/>
                </a:solidFill>
              </a:rPr>
              <a:t>dapat</a:t>
            </a:r>
            <a:r>
              <a:rPr lang="en-US" dirty="0" smtClean="0">
                <a:solidFill>
                  <a:srgbClr val="FF3399"/>
                </a:solidFill>
              </a:rPr>
              <a:t> </a:t>
            </a:r>
            <a:r>
              <a:rPr lang="en-US" dirty="0" err="1" smtClean="0">
                <a:solidFill>
                  <a:srgbClr val="FF3399"/>
                </a:solidFill>
              </a:rPr>
              <a:t>dibagi</a:t>
            </a:r>
            <a:r>
              <a:rPr lang="en-US" dirty="0" smtClean="0">
                <a:solidFill>
                  <a:srgbClr val="FF3399"/>
                </a:solidFill>
              </a:rPr>
              <a:t> </a:t>
            </a:r>
            <a:r>
              <a:rPr lang="en-US" dirty="0" err="1" smtClean="0">
                <a:solidFill>
                  <a:srgbClr val="FF3399"/>
                </a:solidFill>
              </a:rPr>
              <a:t>tiga</a:t>
            </a:r>
            <a:r>
              <a:rPr lang="en-US" dirty="0" smtClean="0">
                <a:solidFill>
                  <a:srgbClr val="FF3399"/>
                </a:solidFill>
              </a:rPr>
              <a:t> </a:t>
            </a:r>
            <a:r>
              <a:rPr lang="en-US" dirty="0" err="1" smtClean="0">
                <a:solidFill>
                  <a:srgbClr val="FF3399"/>
                </a:solidFill>
              </a:rPr>
              <a:t>kelompok</a:t>
            </a:r>
            <a:r>
              <a:rPr lang="en-US" dirty="0" smtClean="0">
                <a:solidFill>
                  <a:srgbClr val="FF3399"/>
                </a:solidFill>
              </a:rPr>
              <a:t> </a:t>
            </a:r>
            <a:r>
              <a:rPr lang="en-US" dirty="0" err="1" smtClean="0">
                <a:solidFill>
                  <a:srgbClr val="FF3399"/>
                </a:solidFill>
              </a:rPr>
              <a:t>sebagai</a:t>
            </a:r>
            <a:r>
              <a:rPr lang="en-US" dirty="0" smtClean="0">
                <a:solidFill>
                  <a:srgbClr val="FF3399"/>
                </a:solidFill>
              </a:rPr>
              <a:t> </a:t>
            </a:r>
            <a:r>
              <a:rPr lang="en-US" dirty="0" err="1" smtClean="0">
                <a:solidFill>
                  <a:srgbClr val="FF3399"/>
                </a:solidFill>
              </a:rPr>
              <a:t>berikut</a:t>
            </a:r>
            <a:r>
              <a:rPr lang="en-US" dirty="0" smtClean="0">
                <a:solidFill>
                  <a:srgbClr val="FF3399"/>
                </a:solidFill>
              </a:rPr>
              <a:t>: </a:t>
            </a:r>
          </a:p>
          <a:p>
            <a:pPr>
              <a:buNone/>
            </a:pPr>
            <a:r>
              <a:rPr lang="en-US" dirty="0" smtClean="0"/>
              <a:t>1) </a:t>
            </a:r>
            <a:r>
              <a:rPr lang="en-US" dirty="0" err="1" smtClean="0"/>
              <a:t>Pencucian</a:t>
            </a:r>
            <a:r>
              <a:rPr lang="en-US" dirty="0" smtClean="0"/>
              <a:t> </a:t>
            </a:r>
            <a:r>
              <a:rPr lang="en-US" dirty="0" err="1" smtClean="0"/>
              <a:t>peralatan</a:t>
            </a:r>
            <a:r>
              <a:rPr lang="en-US" dirty="0" smtClean="0"/>
              <a:t> </a:t>
            </a:r>
            <a:r>
              <a:rPr lang="en-US" dirty="0" err="1" smtClean="0"/>
              <a:t>dapur</a:t>
            </a:r>
            <a:r>
              <a:rPr lang="en-US" dirty="0" smtClean="0"/>
              <a:t> (</a:t>
            </a:r>
            <a:r>
              <a:rPr lang="en-US" dirty="0" err="1" smtClean="0"/>
              <a:t>potwashing</a:t>
            </a:r>
            <a:r>
              <a:rPr lang="en-US" dirty="0" smtClean="0"/>
              <a:t>/scullery)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>
                <a:solidFill>
                  <a:srgbClr val="7030A0"/>
                </a:solidFill>
              </a:rPr>
              <a:t>Cara yang paling </a:t>
            </a:r>
            <a:r>
              <a:rPr lang="en-US" dirty="0" err="1" smtClean="0">
                <a:solidFill>
                  <a:srgbClr val="7030A0"/>
                </a:solidFill>
              </a:rPr>
              <a:t>tepat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en-US" dirty="0" err="1" smtClean="0">
                <a:solidFill>
                  <a:srgbClr val="7030A0"/>
                </a:solidFill>
              </a:rPr>
              <a:t>untuk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en-US" dirty="0" err="1" smtClean="0">
                <a:solidFill>
                  <a:srgbClr val="7030A0"/>
                </a:solidFill>
              </a:rPr>
              <a:t>mencuci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en-US" dirty="0" err="1" smtClean="0">
                <a:solidFill>
                  <a:srgbClr val="7030A0"/>
                </a:solidFill>
              </a:rPr>
              <a:t>peralatan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en-US" dirty="0" err="1" smtClean="0">
                <a:solidFill>
                  <a:srgbClr val="7030A0"/>
                </a:solidFill>
              </a:rPr>
              <a:t>memasak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en-US" dirty="0" err="1" smtClean="0">
                <a:solidFill>
                  <a:srgbClr val="7030A0"/>
                </a:solidFill>
              </a:rPr>
              <a:t>adalah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en-US" dirty="0" err="1" smtClean="0">
                <a:solidFill>
                  <a:srgbClr val="7030A0"/>
                </a:solidFill>
              </a:rPr>
              <a:t>sebagai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en-US" dirty="0" err="1" smtClean="0">
                <a:solidFill>
                  <a:srgbClr val="7030A0"/>
                </a:solidFill>
              </a:rPr>
              <a:t>berikut</a:t>
            </a:r>
            <a:r>
              <a:rPr lang="en-US" dirty="0" smtClean="0">
                <a:solidFill>
                  <a:srgbClr val="7030A0"/>
                </a:solidFill>
              </a:rPr>
              <a:t>:</a:t>
            </a:r>
          </a:p>
          <a:p>
            <a:pPr>
              <a:buNone/>
            </a:pPr>
            <a:r>
              <a:rPr lang="en-US" dirty="0" smtClean="0"/>
              <a:t>a). </a:t>
            </a:r>
            <a:r>
              <a:rPr lang="en-US" dirty="0" err="1" smtClean="0"/>
              <a:t>Panci</a:t>
            </a:r>
            <a:r>
              <a:rPr lang="en-US" dirty="0" smtClean="0"/>
              <a:t>/</a:t>
            </a:r>
            <a:r>
              <a:rPr lang="en-US" dirty="0" err="1" smtClean="0"/>
              <a:t>alat</a:t>
            </a:r>
            <a:r>
              <a:rPr lang="en-US" dirty="0" smtClean="0"/>
              <a:t> </a:t>
            </a:r>
            <a:r>
              <a:rPr lang="en-US" dirty="0" err="1" smtClean="0"/>
              <a:t>dapur</a:t>
            </a:r>
            <a:r>
              <a:rPr lang="en-US" dirty="0" smtClean="0"/>
              <a:t> yang </a:t>
            </a:r>
            <a:r>
              <a:rPr lang="en-US" dirty="0" err="1" smtClean="0"/>
              <a:t>masih</a:t>
            </a:r>
            <a:r>
              <a:rPr lang="en-US" dirty="0" smtClean="0"/>
              <a:t> </a:t>
            </a:r>
            <a:r>
              <a:rPr lang="en-US" dirty="0" err="1" smtClean="0"/>
              <a:t>panas</a:t>
            </a:r>
            <a:r>
              <a:rPr lang="en-US" dirty="0" smtClean="0"/>
              <a:t> </a:t>
            </a:r>
            <a:r>
              <a:rPr lang="en-US" dirty="0" err="1" smtClean="0"/>
              <a:t>hendaknya</a:t>
            </a:r>
            <a:r>
              <a:rPr lang="en-US" dirty="0" smtClean="0"/>
              <a:t> </a:t>
            </a:r>
            <a:r>
              <a:rPr lang="en-US" dirty="0" err="1" smtClean="0"/>
              <a:t>didinginkan</a:t>
            </a:r>
            <a:r>
              <a:rPr lang="en-US" dirty="0" smtClean="0"/>
              <a:t> </a:t>
            </a:r>
            <a:r>
              <a:rPr lang="en-US" dirty="0" err="1" smtClean="0"/>
              <a:t>dahulu</a:t>
            </a:r>
            <a:r>
              <a:rPr lang="en-US" dirty="0" smtClean="0"/>
              <a:t> </a:t>
            </a:r>
            <a:r>
              <a:rPr lang="en-US" dirty="0" err="1" smtClean="0"/>
              <a:t>sebelum</a:t>
            </a:r>
            <a:r>
              <a:rPr lang="en-US" dirty="0" smtClean="0"/>
              <a:t> </a:t>
            </a:r>
            <a:r>
              <a:rPr lang="en-US" dirty="0" err="1" smtClean="0"/>
              <a:t>dimasukkan</a:t>
            </a:r>
            <a:r>
              <a:rPr lang="en-US" dirty="0" smtClean="0"/>
              <a:t> </a:t>
            </a:r>
            <a:r>
              <a:rPr lang="en-US" dirty="0" err="1" smtClean="0"/>
              <a:t>kedalam</a:t>
            </a:r>
            <a:r>
              <a:rPr lang="en-US" dirty="0" smtClean="0"/>
              <a:t> air, </a:t>
            </a:r>
            <a:endParaRPr lang="en-US" dirty="0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dirty="0" smtClean="0"/>
              <a:t>b). </a:t>
            </a:r>
            <a:r>
              <a:rPr lang="en-US" dirty="0" err="1" smtClean="0"/>
              <a:t>Sisa</a:t>
            </a:r>
            <a:r>
              <a:rPr lang="en-US" dirty="0" smtClean="0"/>
              <a:t> </a:t>
            </a:r>
            <a:r>
              <a:rPr lang="en-US" dirty="0" err="1" smtClean="0"/>
              <a:t>makanan</a:t>
            </a:r>
            <a:r>
              <a:rPr lang="en-US" dirty="0" smtClean="0"/>
              <a:t> yang </a:t>
            </a:r>
            <a:r>
              <a:rPr lang="en-US" dirty="0" err="1" smtClean="0"/>
              <a:t>masih</a:t>
            </a:r>
            <a:r>
              <a:rPr lang="en-US" dirty="0" smtClean="0"/>
              <a:t> </a:t>
            </a:r>
            <a:r>
              <a:rPr lang="en-US" dirty="0" err="1" smtClean="0"/>
              <a:t>melekat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panci</a:t>
            </a:r>
            <a:r>
              <a:rPr lang="en-US" dirty="0" smtClean="0"/>
              <a:t> </a:t>
            </a:r>
            <a:r>
              <a:rPr lang="en-US" dirty="0" err="1" smtClean="0"/>
              <a:t>harusdihilangkan</a:t>
            </a:r>
            <a:r>
              <a:rPr lang="en-US" dirty="0" smtClean="0"/>
              <a:t> </a:t>
            </a:r>
            <a:r>
              <a:rPr lang="en-US" dirty="0" err="1" smtClean="0"/>
              <a:t>sampai</a:t>
            </a:r>
            <a:r>
              <a:rPr lang="en-US" dirty="0" smtClean="0"/>
              <a:t> </a:t>
            </a:r>
            <a:r>
              <a:rPr lang="en-US" dirty="0" err="1" smtClean="0"/>
              <a:t>bersih</a:t>
            </a:r>
            <a:r>
              <a:rPr lang="en-US" dirty="0" smtClean="0"/>
              <a:t>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dibuang</a:t>
            </a:r>
            <a:r>
              <a:rPr lang="en-US" dirty="0" smtClean="0"/>
              <a:t> </a:t>
            </a:r>
            <a:r>
              <a:rPr lang="en-US" dirty="0" err="1" smtClean="0"/>
              <a:t>ke</a:t>
            </a:r>
            <a:r>
              <a:rPr lang="en-US" dirty="0" smtClean="0"/>
              <a:t> </a:t>
            </a:r>
            <a:r>
              <a:rPr lang="en-US" dirty="0" err="1" smtClean="0"/>
              <a:t>tempat</a:t>
            </a:r>
            <a:r>
              <a:rPr lang="en-US" dirty="0" smtClean="0"/>
              <a:t> </a:t>
            </a:r>
            <a:r>
              <a:rPr lang="en-US" dirty="0" err="1" smtClean="0"/>
              <a:t>sampah</a:t>
            </a:r>
            <a:r>
              <a:rPr lang="en-US" dirty="0" smtClean="0"/>
              <a:t>. </a:t>
            </a:r>
            <a:r>
              <a:rPr lang="en-US" dirty="0" err="1" smtClean="0"/>
              <a:t>Kerak</a:t>
            </a:r>
            <a:r>
              <a:rPr lang="en-US" dirty="0" smtClean="0"/>
              <a:t> yang </a:t>
            </a:r>
            <a:r>
              <a:rPr lang="en-US" dirty="0" err="1" smtClean="0"/>
              <a:t>masih</a:t>
            </a:r>
            <a:r>
              <a:rPr lang="en-US" dirty="0" smtClean="0"/>
              <a:t> </a:t>
            </a:r>
            <a:r>
              <a:rPr lang="en-US" dirty="0" err="1" smtClean="0"/>
              <a:t>kuat</a:t>
            </a:r>
            <a:r>
              <a:rPr lang="en-US" dirty="0" smtClean="0"/>
              <a:t> </a:t>
            </a:r>
            <a:r>
              <a:rPr lang="en-US" dirty="0" err="1" smtClean="0"/>
              <a:t>direndam</a:t>
            </a:r>
            <a:r>
              <a:rPr lang="en-US" dirty="0" smtClean="0"/>
              <a:t> </a:t>
            </a:r>
            <a:r>
              <a:rPr lang="en-US" dirty="0" err="1" smtClean="0"/>
              <a:t>terlebih</a:t>
            </a:r>
            <a:r>
              <a:rPr lang="en-US" dirty="0" smtClean="0"/>
              <a:t> </a:t>
            </a:r>
            <a:r>
              <a:rPr lang="en-US" dirty="0" err="1" smtClean="0"/>
              <a:t>dahulu</a:t>
            </a:r>
            <a:r>
              <a:rPr lang="en-US" dirty="0" smtClean="0"/>
              <a:t> </a:t>
            </a:r>
            <a:r>
              <a:rPr lang="en-US" dirty="0" err="1" smtClean="0"/>
              <a:t>beberapa</a:t>
            </a:r>
            <a:r>
              <a:rPr lang="en-US" dirty="0" smtClean="0"/>
              <a:t> </a:t>
            </a:r>
            <a:r>
              <a:rPr lang="en-US" dirty="0" err="1" smtClean="0"/>
              <a:t>saat</a:t>
            </a:r>
            <a:r>
              <a:rPr lang="en-US" dirty="0" smtClean="0"/>
              <a:t>, </a:t>
            </a:r>
          </a:p>
          <a:p>
            <a:pPr>
              <a:buNone/>
            </a:pPr>
            <a:r>
              <a:rPr lang="en-US" dirty="0" smtClean="0"/>
              <a:t>c). </a:t>
            </a:r>
            <a:r>
              <a:rPr lang="en-US" dirty="0" err="1" smtClean="0"/>
              <a:t>Panci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peralatan</a:t>
            </a:r>
            <a:r>
              <a:rPr lang="en-US" dirty="0" smtClean="0"/>
              <a:t> </a:t>
            </a:r>
            <a:r>
              <a:rPr lang="en-US" dirty="0" err="1" smtClean="0"/>
              <a:t>lainnya</a:t>
            </a:r>
            <a:r>
              <a:rPr lang="en-US" dirty="0" smtClean="0"/>
              <a:t> </a:t>
            </a:r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digosok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sikat</a:t>
            </a:r>
            <a:r>
              <a:rPr lang="en-US" dirty="0" smtClean="0"/>
              <a:t> steel wood </a:t>
            </a:r>
            <a:r>
              <a:rPr lang="en-US" dirty="0" err="1" smtClean="0"/>
              <a:t>kemudian</a:t>
            </a:r>
            <a:r>
              <a:rPr lang="en-US" dirty="0" smtClean="0"/>
              <a:t> </a:t>
            </a:r>
            <a:r>
              <a:rPr lang="en-US" dirty="0" err="1" smtClean="0"/>
              <a:t>dicuci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air </a:t>
            </a:r>
            <a:r>
              <a:rPr lang="en-US" dirty="0" err="1" smtClean="0"/>
              <a:t>panas</a:t>
            </a:r>
            <a:r>
              <a:rPr lang="en-US" dirty="0" smtClean="0"/>
              <a:t> ( 60</a:t>
            </a:r>
            <a:r>
              <a:rPr lang="en-US" baseline="30000" dirty="0" smtClean="0"/>
              <a:t>o</a:t>
            </a:r>
            <a:r>
              <a:rPr lang="en-US" dirty="0" smtClean="0"/>
              <a:t>C) yang </a:t>
            </a:r>
            <a:r>
              <a:rPr lang="en-US" dirty="0" err="1" smtClean="0"/>
              <a:t>mengandung</a:t>
            </a:r>
            <a:r>
              <a:rPr lang="en-US" dirty="0" smtClean="0"/>
              <a:t> </a:t>
            </a:r>
            <a:r>
              <a:rPr lang="en-US" dirty="0" err="1" smtClean="0"/>
              <a:t>sabun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detergen</a:t>
            </a:r>
            <a:r>
              <a:rPr lang="en-US" dirty="0" smtClean="0"/>
              <a:t>, </a:t>
            </a:r>
          </a:p>
          <a:p>
            <a:pPr>
              <a:buNone/>
            </a:pPr>
            <a:r>
              <a:rPr lang="en-US" dirty="0" smtClean="0"/>
              <a:t>d). Air </a:t>
            </a:r>
            <a:r>
              <a:rPr lang="en-US" dirty="0" err="1" smtClean="0"/>
              <a:t>pencucian</a:t>
            </a:r>
            <a:r>
              <a:rPr lang="en-US" dirty="0" smtClean="0"/>
              <a:t> </a:t>
            </a:r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diganti</a:t>
            </a:r>
            <a:r>
              <a:rPr lang="en-US" dirty="0" smtClean="0"/>
              <a:t> </a:t>
            </a:r>
            <a:r>
              <a:rPr lang="en-US" dirty="0" err="1" smtClean="0"/>
              <a:t>secara</a:t>
            </a:r>
            <a:r>
              <a:rPr lang="en-US" dirty="0" smtClean="0"/>
              <a:t> </a:t>
            </a:r>
            <a:r>
              <a:rPr lang="en-US" dirty="0" err="1" smtClean="0"/>
              <a:t>teratur</a:t>
            </a:r>
            <a:r>
              <a:rPr lang="en-US" dirty="0" smtClean="0"/>
              <a:t> agar </a:t>
            </a:r>
            <a:r>
              <a:rPr lang="en-US" dirty="0" err="1" smtClean="0"/>
              <a:t>tetap</a:t>
            </a:r>
            <a:r>
              <a:rPr lang="en-US" dirty="0" smtClean="0"/>
              <a:t> </a:t>
            </a:r>
            <a:r>
              <a:rPr lang="en-US" dirty="0" err="1" smtClean="0"/>
              <a:t>bersih</a:t>
            </a:r>
            <a:r>
              <a:rPr lang="en-US" dirty="0" smtClean="0"/>
              <a:t>, </a:t>
            </a:r>
          </a:p>
          <a:p>
            <a:pPr>
              <a:buNone/>
            </a:pPr>
            <a:r>
              <a:rPr lang="es-ES" dirty="0" smtClean="0"/>
              <a:t>e). </a:t>
            </a:r>
            <a:r>
              <a:rPr lang="es-ES" dirty="0" err="1" smtClean="0"/>
              <a:t>Setelah</a:t>
            </a:r>
            <a:r>
              <a:rPr lang="es-ES" dirty="0" smtClean="0"/>
              <a:t> </a:t>
            </a:r>
            <a:r>
              <a:rPr lang="es-ES" dirty="0" err="1" smtClean="0"/>
              <a:t>dicuci</a:t>
            </a:r>
            <a:r>
              <a:rPr lang="es-ES" dirty="0" smtClean="0"/>
              <a:t>, </a:t>
            </a:r>
            <a:r>
              <a:rPr lang="es-ES" dirty="0" err="1" smtClean="0"/>
              <a:t>semua</a:t>
            </a:r>
            <a:r>
              <a:rPr lang="es-ES" dirty="0" smtClean="0"/>
              <a:t> </a:t>
            </a:r>
            <a:r>
              <a:rPr lang="es-ES" dirty="0" err="1" smtClean="0"/>
              <a:t>peralatan</a:t>
            </a:r>
            <a:r>
              <a:rPr lang="es-ES" dirty="0" smtClean="0"/>
              <a:t> </a:t>
            </a:r>
            <a:r>
              <a:rPr lang="es-ES" dirty="0" err="1" smtClean="0"/>
              <a:t>tadi</a:t>
            </a:r>
            <a:r>
              <a:rPr lang="es-ES" dirty="0" smtClean="0"/>
              <a:t> </a:t>
            </a:r>
            <a:r>
              <a:rPr lang="es-ES" dirty="0" err="1" smtClean="0"/>
              <a:t>harus</a:t>
            </a:r>
            <a:r>
              <a:rPr lang="es-ES" dirty="0" smtClean="0"/>
              <a:t> </a:t>
            </a:r>
            <a:r>
              <a:rPr lang="es-ES" dirty="0" err="1" smtClean="0"/>
              <a:t>dibilas</a:t>
            </a:r>
            <a:r>
              <a:rPr lang="es-ES" dirty="0" smtClean="0"/>
              <a:t> </a:t>
            </a:r>
            <a:r>
              <a:rPr lang="es-ES" dirty="0" err="1" smtClean="0"/>
              <a:t>dengan</a:t>
            </a:r>
            <a:r>
              <a:rPr lang="es-ES" dirty="0" smtClean="0"/>
              <a:t> air panas ( 80</a:t>
            </a:r>
            <a:r>
              <a:rPr lang="es-ES" baseline="30000" dirty="0" smtClean="0"/>
              <a:t>o</a:t>
            </a:r>
            <a:r>
              <a:rPr lang="es-ES" dirty="0" smtClean="0"/>
              <a:t>C),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en-US" dirty="0" smtClean="0"/>
              <a:t>f). </a:t>
            </a:r>
            <a:r>
              <a:rPr lang="en-US" dirty="0" err="1" smtClean="0"/>
              <a:t>Peralatan</a:t>
            </a:r>
            <a:r>
              <a:rPr lang="en-US" dirty="0" smtClean="0"/>
              <a:t> yang </a:t>
            </a:r>
            <a:r>
              <a:rPr lang="en-US" dirty="0" err="1" smtClean="0"/>
              <a:t>telah</a:t>
            </a:r>
            <a:r>
              <a:rPr lang="en-US" dirty="0" smtClean="0"/>
              <a:t> </a:t>
            </a:r>
            <a:r>
              <a:rPr lang="en-US" dirty="0" err="1" smtClean="0"/>
              <a:t>selesai</a:t>
            </a:r>
            <a:r>
              <a:rPr lang="en-US" dirty="0" smtClean="0"/>
              <a:t> </a:t>
            </a:r>
            <a:r>
              <a:rPr lang="en-US" dirty="0" err="1" smtClean="0"/>
              <a:t>dibilas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disteril</a:t>
            </a:r>
            <a:r>
              <a:rPr lang="en-US" dirty="0" smtClean="0"/>
              <a:t> </a:t>
            </a:r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segera</a:t>
            </a:r>
            <a:r>
              <a:rPr lang="en-US" dirty="0" smtClean="0"/>
              <a:t> </a:t>
            </a:r>
            <a:r>
              <a:rPr lang="en-US" dirty="0" err="1" smtClean="0"/>
              <a:t>dikeringkan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lap </a:t>
            </a:r>
            <a:r>
              <a:rPr lang="en-US" dirty="0" err="1" smtClean="0"/>
              <a:t>kering</a:t>
            </a:r>
            <a:r>
              <a:rPr lang="en-US" dirty="0" smtClean="0"/>
              <a:t>, </a:t>
            </a:r>
          </a:p>
          <a:p>
            <a:pPr>
              <a:buNone/>
            </a:pPr>
            <a:r>
              <a:rPr lang="en-US" dirty="0" smtClean="0"/>
              <a:t>g). </a:t>
            </a:r>
            <a:r>
              <a:rPr lang="en-US" dirty="0" err="1" smtClean="0"/>
              <a:t>Semua</a:t>
            </a:r>
            <a:r>
              <a:rPr lang="en-US" dirty="0" smtClean="0"/>
              <a:t> </a:t>
            </a:r>
            <a:r>
              <a:rPr lang="en-US" dirty="0" err="1" smtClean="0"/>
              <a:t>peralatan</a:t>
            </a:r>
            <a:r>
              <a:rPr lang="en-US" dirty="0" smtClean="0"/>
              <a:t> </a:t>
            </a:r>
            <a:r>
              <a:rPr lang="en-US" dirty="0" err="1" smtClean="0"/>
              <a:t>dapur</a:t>
            </a:r>
            <a:r>
              <a:rPr lang="en-US" dirty="0" smtClean="0"/>
              <a:t> </a:t>
            </a:r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disimpan</a:t>
            </a:r>
            <a:r>
              <a:rPr lang="en-US" dirty="0" smtClean="0"/>
              <a:t> </a:t>
            </a:r>
            <a:r>
              <a:rPr lang="en-US" dirty="0" err="1" smtClean="0"/>
              <a:t>dirak</a:t>
            </a:r>
            <a:r>
              <a:rPr lang="en-US" dirty="0" smtClean="0"/>
              <a:t> yang </a:t>
            </a:r>
            <a:r>
              <a:rPr lang="en-US" dirty="0" err="1" smtClean="0"/>
              <a:t>bersih</a:t>
            </a:r>
            <a:r>
              <a:rPr lang="en-US" dirty="0" smtClean="0"/>
              <a:t>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khusus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panci</a:t>
            </a:r>
            <a:r>
              <a:rPr lang="en-US" dirty="0" smtClean="0"/>
              <a:t> </a:t>
            </a:r>
            <a:r>
              <a:rPr lang="en-US" dirty="0" err="1" smtClean="0"/>
              <a:t>supaya</a:t>
            </a:r>
            <a:r>
              <a:rPr lang="en-US" dirty="0" smtClean="0"/>
              <a:t> </a:t>
            </a:r>
            <a:r>
              <a:rPr lang="en-US" dirty="0" err="1" smtClean="0"/>
              <a:t>ditaruh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keadaan</a:t>
            </a:r>
            <a:r>
              <a:rPr lang="en-US" dirty="0" smtClean="0"/>
              <a:t> </a:t>
            </a:r>
            <a:r>
              <a:rPr lang="en-US" dirty="0" err="1" smtClean="0"/>
              <a:t>terbalik</a:t>
            </a:r>
            <a:r>
              <a:rPr lang="en-US" dirty="0" smtClean="0"/>
              <a:t>, </a:t>
            </a:r>
          </a:p>
          <a:p>
            <a:pPr>
              <a:buNone/>
            </a:pPr>
            <a:r>
              <a:rPr lang="en-US" dirty="0" smtClean="0"/>
              <a:t>h). Trays </a:t>
            </a:r>
            <a:r>
              <a:rPr lang="en-US" dirty="0" err="1" smtClean="0"/>
              <a:t>dan</a:t>
            </a:r>
            <a:r>
              <a:rPr lang="en-US" dirty="0" smtClean="0"/>
              <a:t> tin yang </a:t>
            </a:r>
            <a:r>
              <a:rPr lang="en-US" dirty="0" err="1" smtClean="0"/>
              <a:t>digunakan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pastry </a:t>
            </a:r>
            <a:r>
              <a:rPr lang="en-US" dirty="0" err="1" smtClean="0"/>
              <a:t>hendaknya</a:t>
            </a:r>
            <a:r>
              <a:rPr lang="en-US" dirty="0" smtClean="0"/>
              <a:t> </a:t>
            </a:r>
            <a:r>
              <a:rPr lang="en-US" dirty="0" err="1" smtClean="0"/>
              <a:t>juga</a:t>
            </a:r>
            <a:r>
              <a:rPr lang="en-US" dirty="0" smtClean="0"/>
              <a:t> </a:t>
            </a:r>
            <a:r>
              <a:rPr lang="en-US" dirty="0" err="1" smtClean="0"/>
              <a:t>digosok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kain</a:t>
            </a:r>
            <a:r>
              <a:rPr lang="en-US" dirty="0" smtClean="0"/>
              <a:t> yang </a:t>
            </a:r>
            <a:r>
              <a:rPr lang="en-US" dirty="0" err="1" smtClean="0"/>
              <a:t>kering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bersih</a:t>
            </a:r>
            <a:r>
              <a:rPr lang="en-US" dirty="0" smtClean="0"/>
              <a:t> </a:t>
            </a:r>
            <a:r>
              <a:rPr lang="en-US" dirty="0" err="1" smtClean="0"/>
              <a:t>sementara</a:t>
            </a:r>
            <a:r>
              <a:rPr lang="en-US" dirty="0" smtClean="0"/>
              <a:t> </a:t>
            </a:r>
            <a:r>
              <a:rPr lang="en-US" dirty="0" err="1" smtClean="0"/>
              <a:t>peralatan</a:t>
            </a:r>
            <a:r>
              <a:rPr lang="en-US" dirty="0" smtClean="0"/>
              <a:t> </a:t>
            </a:r>
            <a:r>
              <a:rPr lang="en-US" dirty="0" err="1" smtClean="0"/>
              <a:t>itu</a:t>
            </a:r>
            <a:r>
              <a:rPr lang="en-US" dirty="0" smtClean="0"/>
              <a:t> </a:t>
            </a:r>
            <a:r>
              <a:rPr lang="en-US" dirty="0" err="1" smtClean="0"/>
              <a:t>masih</a:t>
            </a:r>
            <a:r>
              <a:rPr lang="en-US" dirty="0" smtClean="0"/>
              <a:t> </a:t>
            </a:r>
            <a:r>
              <a:rPr lang="en-US" dirty="0" err="1" smtClean="0"/>
              <a:t>panas</a:t>
            </a:r>
            <a:r>
              <a:rPr lang="en-US" dirty="0" smtClean="0"/>
              <a:t>.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599" y="985720"/>
            <a:ext cx="5782965" cy="45811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Alat</a:t>
            </a:r>
            <a:r>
              <a:rPr lang="en-US" dirty="0" smtClean="0"/>
              <a:t> yang </a:t>
            </a:r>
            <a:r>
              <a:rPr lang="en-US" dirty="0" err="1" smtClean="0"/>
              <a:t>terbuat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sz="5300" dirty="0" err="1" smtClean="0">
                <a:solidFill>
                  <a:srgbClr val="FF0000"/>
                </a:solidFill>
              </a:rPr>
              <a:t>timah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err="1" smtClean="0"/>
              <a:t>Saringan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sejenisnya</a:t>
            </a:r>
            <a:r>
              <a:rPr lang="en-US" dirty="0" smtClean="0"/>
              <a:t> </a:t>
            </a:r>
            <a:r>
              <a:rPr lang="en-US" dirty="0" err="1" smtClean="0"/>
              <a:t>banyak</a:t>
            </a:r>
            <a:r>
              <a:rPr lang="en-US" dirty="0" smtClean="0"/>
              <a:t> </a:t>
            </a:r>
            <a:r>
              <a:rPr lang="en-US" dirty="0" err="1" smtClean="0"/>
              <a:t>terbuat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. </a:t>
            </a:r>
          </a:p>
          <a:p>
            <a:r>
              <a:rPr lang="en-US" dirty="0" err="1" smtClean="0"/>
              <a:t>Peralatan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bahan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memerlukan</a:t>
            </a:r>
            <a:r>
              <a:rPr lang="en-US" dirty="0" smtClean="0"/>
              <a:t> </a:t>
            </a:r>
            <a:r>
              <a:rPr lang="en-US" dirty="0" err="1" smtClean="0"/>
              <a:t>perawatan</a:t>
            </a:r>
            <a:r>
              <a:rPr lang="en-US" dirty="0" smtClean="0"/>
              <a:t> yang </a:t>
            </a:r>
            <a:r>
              <a:rPr lang="en-US" dirty="0" err="1" smtClean="0"/>
              <a:t>teliti</a:t>
            </a:r>
            <a:r>
              <a:rPr lang="en-US" dirty="0" smtClean="0"/>
              <a:t> </a:t>
            </a:r>
            <a:r>
              <a:rPr lang="en-US" dirty="0" err="1" smtClean="0"/>
              <a:t>terutama</a:t>
            </a:r>
            <a:r>
              <a:rPr lang="en-US" dirty="0" smtClean="0"/>
              <a:t> </a:t>
            </a:r>
            <a:r>
              <a:rPr lang="en-US" dirty="0" err="1" smtClean="0"/>
              <a:t>sisa-sisa</a:t>
            </a:r>
            <a:r>
              <a:rPr lang="en-US" dirty="0" smtClean="0"/>
              <a:t> </a:t>
            </a:r>
            <a:r>
              <a:rPr lang="en-US" dirty="0" err="1" smtClean="0"/>
              <a:t>makanan</a:t>
            </a:r>
            <a:r>
              <a:rPr lang="en-US" dirty="0" smtClean="0"/>
              <a:t> yang </a:t>
            </a:r>
            <a:r>
              <a:rPr lang="en-US" dirty="0" err="1" smtClean="0"/>
              <a:t>melekat</a:t>
            </a:r>
            <a:r>
              <a:rPr lang="en-US" dirty="0" smtClean="0"/>
              <a:t> </a:t>
            </a:r>
            <a:r>
              <a:rPr lang="en-US" dirty="0" err="1" smtClean="0"/>
              <a:t>perlu</a:t>
            </a:r>
            <a:r>
              <a:rPr lang="en-US" dirty="0" smtClean="0"/>
              <a:t> </a:t>
            </a:r>
            <a:r>
              <a:rPr lang="en-US" dirty="0" err="1" smtClean="0"/>
              <a:t>dibersihkan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air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diletakkan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bawah</a:t>
            </a:r>
            <a:r>
              <a:rPr lang="en-US" dirty="0" smtClean="0"/>
              <a:t> water tap,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jalan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sisa-sisa</a:t>
            </a:r>
            <a:r>
              <a:rPr lang="en-US" dirty="0" smtClean="0"/>
              <a:t> </a:t>
            </a:r>
            <a:r>
              <a:rPr lang="en-US" dirty="0" err="1" smtClean="0"/>
              <a:t>makanan</a:t>
            </a:r>
            <a:r>
              <a:rPr lang="en-US" dirty="0" smtClean="0"/>
              <a:t>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hilang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bersih</a:t>
            </a:r>
            <a:r>
              <a:rPr lang="en-US" dirty="0" smtClean="0"/>
              <a:t>. 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Soda, acid </a:t>
            </a:r>
            <a:r>
              <a:rPr lang="en-US" b="1" dirty="0" err="1" smtClean="0">
                <a:solidFill>
                  <a:srgbClr val="FF0000"/>
                </a:solidFill>
              </a:rPr>
              <a:t>dan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sebagainya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tidak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diperbolehkan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membersihkan</a:t>
            </a:r>
            <a:r>
              <a:rPr lang="en-US" dirty="0" smtClean="0"/>
              <a:t> </a:t>
            </a:r>
            <a:r>
              <a:rPr lang="en-US" dirty="0" err="1" smtClean="0"/>
              <a:t>alat-alat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karena</a:t>
            </a:r>
            <a:r>
              <a:rPr lang="en-US" dirty="0" smtClean="0"/>
              <a:t> </a:t>
            </a:r>
            <a:r>
              <a:rPr lang="en-US" dirty="0" err="1" smtClean="0"/>
              <a:t>peralatan</a:t>
            </a:r>
            <a:r>
              <a:rPr lang="en-US" dirty="0" smtClean="0"/>
              <a:t>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jadi</a:t>
            </a:r>
            <a:r>
              <a:rPr lang="en-US" dirty="0" smtClean="0"/>
              <a:t> </a:t>
            </a:r>
            <a:r>
              <a:rPr lang="en-US" dirty="0" err="1" smtClean="0"/>
              <a:t>rusak</a:t>
            </a:r>
            <a:r>
              <a:rPr lang="en-US" dirty="0" smtClean="0"/>
              <a:t>. </a:t>
            </a:r>
            <a:endParaRPr lang="en-US" dirty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2) </a:t>
            </a:r>
            <a:r>
              <a:rPr lang="en-US" dirty="0" err="1" smtClean="0"/>
              <a:t>Pencucian</a:t>
            </a:r>
            <a:r>
              <a:rPr lang="en-US" dirty="0" smtClean="0"/>
              <a:t> </a:t>
            </a:r>
            <a:r>
              <a:rPr lang="en-US" dirty="0" err="1" smtClean="0"/>
              <a:t>peralatan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menghidangkan</a:t>
            </a:r>
            <a:r>
              <a:rPr lang="en-US" dirty="0" smtClean="0"/>
              <a:t> </a:t>
            </a:r>
            <a:r>
              <a:rPr lang="en-US" dirty="0" err="1" smtClean="0"/>
              <a:t>makanan</a:t>
            </a:r>
            <a:r>
              <a:rPr lang="en-US" dirty="0" smtClean="0"/>
              <a:t> (dish washing) </a:t>
            </a:r>
          </a:p>
          <a:p>
            <a:pPr>
              <a:buNone/>
            </a:pPr>
            <a:r>
              <a:rPr lang="sv-SE" dirty="0" smtClean="0"/>
              <a:t>Pencucian peralatan servis dapat dilakukan dengan:</a:t>
            </a:r>
          </a:p>
          <a:p>
            <a:pPr>
              <a:buNone/>
            </a:pPr>
            <a:r>
              <a:rPr lang="en-US" dirty="0" smtClean="0"/>
              <a:t>a). </a:t>
            </a:r>
            <a:r>
              <a:rPr lang="en-US" dirty="0" err="1" smtClean="0"/>
              <a:t>Tangan</a:t>
            </a:r>
            <a:r>
              <a:rPr lang="en-US" dirty="0" smtClean="0"/>
              <a:t> </a:t>
            </a:r>
          </a:p>
          <a:p>
            <a:pPr>
              <a:buNone/>
            </a:pPr>
            <a:r>
              <a:rPr lang="en-US" dirty="0" smtClean="0"/>
              <a:t>b). </a:t>
            </a:r>
            <a:r>
              <a:rPr lang="en-US" dirty="0" err="1" smtClean="0"/>
              <a:t>Mesin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Dari </a:t>
            </a:r>
            <a:r>
              <a:rPr lang="en-US" dirty="0" err="1" smtClean="0">
                <a:solidFill>
                  <a:srgbClr val="FF0000"/>
                </a:solidFill>
              </a:rPr>
              <a:t>kedua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cara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tersebut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hal-hal</a:t>
            </a:r>
            <a:r>
              <a:rPr lang="en-US" dirty="0" smtClean="0">
                <a:solidFill>
                  <a:srgbClr val="FF0000"/>
                </a:solidFill>
              </a:rPr>
              <a:t> yang </a:t>
            </a:r>
            <a:r>
              <a:rPr lang="en-US" dirty="0" err="1" smtClean="0">
                <a:solidFill>
                  <a:srgbClr val="FF0000"/>
                </a:solidFill>
              </a:rPr>
              <a:t>perlu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diperhatikan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adalah</a:t>
            </a:r>
            <a:r>
              <a:rPr lang="en-US" dirty="0" smtClean="0">
                <a:solidFill>
                  <a:srgbClr val="FF0000"/>
                </a:solidFill>
              </a:rPr>
              <a:t>: </a:t>
            </a:r>
          </a:p>
          <a:p>
            <a:pPr>
              <a:buNone/>
            </a:pPr>
            <a:r>
              <a:rPr lang="it-IT" dirty="0" smtClean="0"/>
              <a:t>a). Bersihkan sisa-sisa makanan dari China Ware sebelum dicuci </a:t>
            </a:r>
          </a:p>
          <a:p>
            <a:pPr>
              <a:buNone/>
            </a:pPr>
            <a:r>
              <a:rPr lang="en-US" dirty="0" smtClean="0"/>
              <a:t>b). </a:t>
            </a:r>
            <a:r>
              <a:rPr lang="en-US" dirty="0" err="1" smtClean="0"/>
              <a:t>Cucilah</a:t>
            </a:r>
            <a:r>
              <a:rPr lang="en-US" dirty="0" smtClean="0"/>
              <a:t> </a:t>
            </a:r>
            <a:r>
              <a:rPr lang="en-US" dirty="0" err="1" smtClean="0"/>
              <a:t>peralatan</a:t>
            </a:r>
            <a:r>
              <a:rPr lang="en-US" dirty="0" smtClean="0"/>
              <a:t> China Ware </a:t>
            </a:r>
            <a:r>
              <a:rPr lang="en-US" dirty="0" err="1" smtClean="0"/>
              <a:t>dalam</a:t>
            </a:r>
            <a:r>
              <a:rPr lang="en-US" dirty="0" smtClean="0"/>
              <a:t> air </a:t>
            </a:r>
            <a:r>
              <a:rPr lang="en-US" dirty="0" err="1" smtClean="0"/>
              <a:t>panas</a:t>
            </a:r>
            <a:r>
              <a:rPr lang="en-US" dirty="0" smtClean="0"/>
              <a:t> ( 60</a:t>
            </a:r>
            <a:r>
              <a:rPr lang="en-US" baseline="30000" dirty="0" smtClean="0"/>
              <a:t>o</a:t>
            </a:r>
            <a:r>
              <a:rPr lang="en-US" dirty="0" smtClean="0"/>
              <a:t>C) yang </a:t>
            </a:r>
            <a:r>
              <a:rPr lang="en-US" dirty="0" err="1" smtClean="0"/>
              <a:t>mengandung</a:t>
            </a:r>
            <a:r>
              <a:rPr lang="en-US" dirty="0" smtClean="0"/>
              <a:t> </a:t>
            </a:r>
            <a:r>
              <a:rPr lang="en-US" dirty="0" err="1" smtClean="0"/>
              <a:t>sabun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detergen</a:t>
            </a:r>
            <a:r>
              <a:rPr lang="en-US" dirty="0" smtClean="0"/>
              <a:t> </a:t>
            </a:r>
          </a:p>
          <a:p>
            <a:pPr>
              <a:buNone/>
            </a:pPr>
            <a:r>
              <a:rPr lang="en-US" dirty="0" smtClean="0"/>
              <a:t>c). </a:t>
            </a:r>
            <a:r>
              <a:rPr lang="en-US" dirty="0" err="1" smtClean="0"/>
              <a:t>Bilaslah</a:t>
            </a:r>
            <a:r>
              <a:rPr lang="en-US" dirty="0" smtClean="0"/>
              <a:t> </a:t>
            </a:r>
            <a:r>
              <a:rPr lang="en-US" dirty="0" err="1" smtClean="0"/>
              <a:t>peralatan-peralatan</a:t>
            </a:r>
            <a:r>
              <a:rPr lang="en-US" dirty="0" smtClean="0"/>
              <a:t> yang </a:t>
            </a:r>
            <a:r>
              <a:rPr lang="en-US" dirty="0" err="1" smtClean="0"/>
              <a:t>telah</a:t>
            </a:r>
            <a:r>
              <a:rPr lang="en-US" dirty="0" smtClean="0"/>
              <a:t> </a:t>
            </a:r>
            <a:r>
              <a:rPr lang="en-US" dirty="0" err="1" smtClean="0"/>
              <a:t>dicuci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air </a:t>
            </a:r>
            <a:r>
              <a:rPr lang="en-US" dirty="0" err="1" smtClean="0"/>
              <a:t>panas</a:t>
            </a:r>
            <a:r>
              <a:rPr lang="en-US" dirty="0" smtClean="0"/>
              <a:t> </a:t>
            </a:r>
            <a:r>
              <a:rPr lang="en-US" dirty="0" err="1" smtClean="0"/>
              <a:t>kurang</a:t>
            </a:r>
            <a:r>
              <a:rPr lang="en-US" dirty="0" smtClean="0"/>
              <a:t> </a:t>
            </a:r>
            <a:r>
              <a:rPr lang="en-US" dirty="0" err="1" smtClean="0"/>
              <a:t>lebih</a:t>
            </a:r>
            <a:r>
              <a:rPr lang="en-US" dirty="0" smtClean="0"/>
              <a:t> ( 80</a:t>
            </a:r>
            <a:r>
              <a:rPr lang="en-US" baseline="30000" dirty="0" smtClean="0"/>
              <a:t>o</a:t>
            </a:r>
            <a:r>
              <a:rPr lang="en-US" dirty="0" smtClean="0"/>
              <a:t>C) </a:t>
            </a:r>
          </a:p>
          <a:p>
            <a:pPr>
              <a:buNone/>
            </a:pPr>
            <a:r>
              <a:rPr lang="en-US" dirty="0" smtClean="0"/>
              <a:t>d). </a:t>
            </a:r>
            <a:r>
              <a:rPr lang="en-US" dirty="0" err="1" smtClean="0"/>
              <a:t>Setelah</a:t>
            </a:r>
            <a:r>
              <a:rPr lang="en-US" dirty="0" smtClean="0"/>
              <a:t> </a:t>
            </a:r>
            <a:r>
              <a:rPr lang="en-US" dirty="0" err="1" smtClean="0"/>
              <a:t>dibilas</a:t>
            </a:r>
            <a:r>
              <a:rPr lang="en-US" dirty="0" smtClean="0"/>
              <a:t>, </a:t>
            </a:r>
            <a:r>
              <a:rPr lang="en-US" dirty="0" err="1" smtClean="0"/>
              <a:t>peralatan</a:t>
            </a:r>
            <a:r>
              <a:rPr lang="en-US" dirty="0" smtClean="0"/>
              <a:t> </a:t>
            </a:r>
            <a:r>
              <a:rPr lang="en-US" dirty="0" err="1" smtClean="0"/>
              <a:t>tadi</a:t>
            </a:r>
            <a:r>
              <a:rPr lang="en-US" dirty="0" smtClean="0"/>
              <a:t>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kering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sendirinya</a:t>
            </a:r>
            <a:r>
              <a:rPr lang="en-US" dirty="0" smtClean="0"/>
              <a:t> </a:t>
            </a:r>
            <a:r>
              <a:rPr lang="en-US" dirty="0" err="1" smtClean="0"/>
              <a:t>tanpa</a:t>
            </a:r>
            <a:r>
              <a:rPr lang="en-US" dirty="0" smtClean="0"/>
              <a:t> </a:t>
            </a:r>
            <a:r>
              <a:rPr lang="en-US" dirty="0" err="1" smtClean="0"/>
              <a:t>digosok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lap </a:t>
            </a:r>
            <a:r>
              <a:rPr lang="en-US" dirty="0" err="1" smtClean="0"/>
              <a:t>kering</a:t>
            </a:r>
            <a:r>
              <a:rPr lang="en-US" dirty="0" smtClean="0"/>
              <a:t> </a:t>
            </a:r>
          </a:p>
          <a:p>
            <a:pPr>
              <a:buNone/>
            </a:pPr>
            <a:r>
              <a:rPr lang="en-US" dirty="0" smtClean="0"/>
              <a:t>e). Air </a:t>
            </a:r>
            <a:r>
              <a:rPr lang="en-US" dirty="0" err="1" smtClean="0"/>
              <a:t>pencucian</a:t>
            </a:r>
            <a:r>
              <a:rPr lang="en-US" dirty="0" smtClean="0"/>
              <a:t> </a:t>
            </a:r>
            <a:r>
              <a:rPr lang="en-US" dirty="0" err="1" smtClean="0"/>
              <a:t>adan</a:t>
            </a:r>
            <a:r>
              <a:rPr lang="en-US" dirty="0" smtClean="0"/>
              <a:t> air </a:t>
            </a:r>
            <a:r>
              <a:rPr lang="en-US" dirty="0" err="1" smtClean="0"/>
              <a:t>pembilas</a:t>
            </a:r>
            <a:r>
              <a:rPr lang="en-US" dirty="0" smtClean="0"/>
              <a:t> </a:t>
            </a:r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dijaga</a:t>
            </a:r>
            <a:r>
              <a:rPr lang="en-US" dirty="0" smtClean="0"/>
              <a:t> agar </a:t>
            </a:r>
            <a:r>
              <a:rPr lang="en-US" dirty="0" err="1" smtClean="0"/>
              <a:t>tetap</a:t>
            </a:r>
            <a:r>
              <a:rPr lang="en-US" dirty="0" smtClean="0"/>
              <a:t> </a:t>
            </a:r>
            <a:r>
              <a:rPr lang="en-US" dirty="0" err="1" smtClean="0"/>
              <a:t>bersih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temperatur</a:t>
            </a:r>
            <a:r>
              <a:rPr lang="en-US" dirty="0" smtClean="0"/>
              <a:t> yang </a:t>
            </a:r>
            <a:r>
              <a:rPr lang="en-US" dirty="0" err="1" smtClean="0"/>
              <a:t>dikehendaki</a:t>
            </a:r>
            <a:r>
              <a:rPr lang="en-US" dirty="0" smtClean="0"/>
              <a:t>. 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sz="3500" dirty="0" smtClean="0">
                <a:solidFill>
                  <a:srgbClr val="FF0000"/>
                </a:solidFill>
              </a:rPr>
              <a:t>3) </a:t>
            </a:r>
            <a:r>
              <a:rPr lang="en-US" sz="3500" dirty="0" err="1" smtClean="0">
                <a:solidFill>
                  <a:srgbClr val="FF0000"/>
                </a:solidFill>
              </a:rPr>
              <a:t>Pencucian</a:t>
            </a:r>
            <a:r>
              <a:rPr lang="en-US" sz="3500" dirty="0" smtClean="0">
                <a:solidFill>
                  <a:srgbClr val="FF0000"/>
                </a:solidFill>
              </a:rPr>
              <a:t> </a:t>
            </a:r>
            <a:r>
              <a:rPr lang="en-US" sz="3500" dirty="0" err="1" smtClean="0">
                <a:solidFill>
                  <a:srgbClr val="FF0000"/>
                </a:solidFill>
              </a:rPr>
              <a:t>perlengkapan</a:t>
            </a:r>
            <a:r>
              <a:rPr lang="en-US" sz="3500" dirty="0" smtClean="0">
                <a:solidFill>
                  <a:srgbClr val="FF0000"/>
                </a:solidFill>
              </a:rPr>
              <a:t> </a:t>
            </a:r>
            <a:r>
              <a:rPr lang="en-US" sz="3500" dirty="0" err="1" smtClean="0">
                <a:solidFill>
                  <a:srgbClr val="FF0000"/>
                </a:solidFill>
              </a:rPr>
              <a:t>dapur</a:t>
            </a:r>
            <a:r>
              <a:rPr lang="en-US" sz="3500" dirty="0" smtClean="0">
                <a:solidFill>
                  <a:srgbClr val="FF0000"/>
                </a:solidFill>
              </a:rPr>
              <a:t> yang </a:t>
            </a:r>
            <a:r>
              <a:rPr lang="en-US" sz="3500" dirty="0" err="1" smtClean="0">
                <a:solidFill>
                  <a:srgbClr val="FF0000"/>
                </a:solidFill>
              </a:rPr>
              <a:t>besar</a:t>
            </a:r>
            <a:r>
              <a:rPr lang="en-US" sz="3500" dirty="0" smtClean="0">
                <a:solidFill>
                  <a:srgbClr val="FF0000"/>
                </a:solidFill>
              </a:rPr>
              <a:t> (mechanical) </a:t>
            </a:r>
          </a:p>
          <a:p>
            <a:pPr>
              <a:buNone/>
            </a:pPr>
            <a:r>
              <a:rPr lang="en-US" dirty="0" err="1" smtClean="0"/>
              <a:t>Peralatan-peralatan</a:t>
            </a:r>
            <a:r>
              <a:rPr lang="en-US" dirty="0" smtClean="0"/>
              <a:t> </a:t>
            </a:r>
            <a:r>
              <a:rPr lang="en-US" dirty="0" err="1" smtClean="0"/>
              <a:t>listrik</a:t>
            </a:r>
            <a:r>
              <a:rPr lang="en-US" dirty="0" smtClean="0"/>
              <a:t> yang </a:t>
            </a:r>
            <a:r>
              <a:rPr lang="en-US" dirty="0" err="1" smtClean="0"/>
              <a:t>dipergunakan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dapur</a:t>
            </a:r>
            <a:r>
              <a:rPr lang="en-US" dirty="0" smtClean="0"/>
              <a:t> </a:t>
            </a:r>
            <a:r>
              <a:rPr lang="en-US" dirty="0" err="1" smtClean="0"/>
              <a:t>antara</a:t>
            </a:r>
            <a:r>
              <a:rPr lang="en-US" dirty="0" smtClean="0"/>
              <a:t> lain: </a:t>
            </a:r>
            <a:r>
              <a:rPr lang="en-US" dirty="0" err="1" smtClean="0"/>
              <a:t>mincer</a:t>
            </a:r>
            <a:r>
              <a:rPr lang="en-US" dirty="0" smtClean="0"/>
              <a:t>, mixer, chopper, slicer, blender, toaster, </a:t>
            </a:r>
            <a:r>
              <a:rPr lang="en-US" dirty="0" err="1" smtClean="0"/>
              <a:t>dan</a:t>
            </a:r>
            <a:r>
              <a:rPr lang="en-US" dirty="0" smtClean="0"/>
              <a:t> lain-lain. Cara-</a:t>
            </a:r>
            <a:r>
              <a:rPr lang="en-US" dirty="0" err="1" smtClean="0"/>
              <a:t>cara</a:t>
            </a:r>
            <a:r>
              <a:rPr lang="en-US" dirty="0" smtClean="0"/>
              <a:t> </a:t>
            </a:r>
          </a:p>
          <a:p>
            <a:pPr>
              <a:buNone/>
            </a:pPr>
            <a:r>
              <a:rPr lang="en-US" dirty="0" err="1" smtClean="0"/>
              <a:t>umum</a:t>
            </a:r>
            <a:r>
              <a:rPr lang="en-US" dirty="0" smtClean="0"/>
              <a:t> yang </a:t>
            </a:r>
            <a:r>
              <a:rPr lang="en-US" dirty="0" err="1" smtClean="0"/>
              <a:t>biasanya</a:t>
            </a:r>
            <a:r>
              <a:rPr lang="en-US" dirty="0" smtClean="0"/>
              <a:t> </a:t>
            </a:r>
            <a:r>
              <a:rPr lang="en-US" dirty="0" err="1" smtClean="0"/>
              <a:t>dilaksanakan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membersihkan</a:t>
            </a:r>
            <a:r>
              <a:rPr lang="en-US" dirty="0" smtClean="0"/>
              <a:t> </a:t>
            </a:r>
            <a:r>
              <a:rPr lang="en-US" dirty="0" err="1" smtClean="0"/>
              <a:t>peralatan-peralatan</a:t>
            </a:r>
            <a:r>
              <a:rPr lang="en-US" dirty="0" smtClean="0"/>
              <a:t> </a:t>
            </a:r>
            <a:r>
              <a:rPr lang="en-US" dirty="0" err="1" smtClean="0"/>
              <a:t>listrik</a:t>
            </a:r>
            <a:r>
              <a:rPr lang="en-US" dirty="0" smtClean="0"/>
              <a:t> </a:t>
            </a:r>
            <a:r>
              <a:rPr lang="en-US" dirty="0" err="1" smtClean="0"/>
              <a:t>tersebut</a:t>
            </a:r>
            <a:r>
              <a:rPr lang="en-US" dirty="0" smtClean="0"/>
              <a:t>:</a:t>
            </a:r>
          </a:p>
          <a:p>
            <a:pPr>
              <a:buNone/>
            </a:pPr>
            <a:r>
              <a:rPr lang="sv-SE" dirty="0" smtClean="0"/>
              <a:t>a). Putuskan hubungan listrik dan sebelumnya alat harus dalam keadaan tidak jalan </a:t>
            </a:r>
          </a:p>
          <a:p>
            <a:pPr>
              <a:buNone/>
            </a:pPr>
            <a:r>
              <a:rPr lang="fi-FI" dirty="0" smtClean="0"/>
              <a:t>b). Bersihkan sisa-sisa makanan dengan lap atau sikat 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c). </a:t>
            </a:r>
            <a:r>
              <a:rPr lang="en-US" dirty="0" err="1" smtClean="0"/>
              <a:t>Cucilah</a:t>
            </a:r>
            <a:r>
              <a:rPr lang="en-US" dirty="0" smtClean="0"/>
              <a:t> </a:t>
            </a:r>
            <a:r>
              <a:rPr lang="en-US" dirty="0" err="1" smtClean="0"/>
              <a:t>peralatan-peralatan</a:t>
            </a:r>
            <a:r>
              <a:rPr lang="en-US" dirty="0" smtClean="0"/>
              <a:t> </a:t>
            </a:r>
            <a:r>
              <a:rPr lang="en-US" dirty="0" err="1" smtClean="0"/>
              <a:t>listrik</a:t>
            </a:r>
            <a:r>
              <a:rPr lang="en-US" dirty="0" smtClean="0"/>
              <a:t> </a:t>
            </a:r>
            <a:r>
              <a:rPr lang="en-US" dirty="0" err="1" smtClean="0"/>
              <a:t>tersebut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air </a:t>
            </a:r>
            <a:r>
              <a:rPr lang="en-US" dirty="0" err="1" smtClean="0"/>
              <a:t>panas</a:t>
            </a:r>
            <a:r>
              <a:rPr lang="en-US" dirty="0" smtClean="0"/>
              <a:t> ( 60oC) yang </a:t>
            </a:r>
            <a:r>
              <a:rPr lang="en-US" dirty="0" err="1" smtClean="0"/>
              <a:t>mengandung</a:t>
            </a:r>
            <a:r>
              <a:rPr lang="en-US" dirty="0" smtClean="0"/>
              <a:t> </a:t>
            </a:r>
            <a:r>
              <a:rPr lang="en-US" dirty="0" err="1" smtClean="0"/>
              <a:t>detergen</a:t>
            </a:r>
            <a:r>
              <a:rPr lang="en-US" dirty="0" smtClean="0"/>
              <a:t> </a:t>
            </a:r>
          </a:p>
          <a:p>
            <a:pPr>
              <a:buNone/>
            </a:pPr>
            <a:r>
              <a:rPr lang="en-US" dirty="0" smtClean="0"/>
              <a:t>d). </a:t>
            </a:r>
            <a:r>
              <a:rPr lang="en-US" dirty="0" err="1" smtClean="0"/>
              <a:t>Bilaslah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air ( 80oC), </a:t>
            </a:r>
            <a:r>
              <a:rPr lang="en-US" dirty="0" err="1" smtClean="0"/>
              <a:t>keringkan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hubungkan</a:t>
            </a:r>
            <a:r>
              <a:rPr lang="en-US" dirty="0" smtClean="0"/>
              <a:t> </a:t>
            </a:r>
            <a:r>
              <a:rPr lang="en-US" dirty="0" err="1" smtClean="0"/>
              <a:t>kembali</a:t>
            </a:r>
            <a:r>
              <a:rPr lang="en-US" dirty="0" smtClean="0"/>
              <a:t> </a:t>
            </a:r>
            <a:r>
              <a:rPr lang="en-US" dirty="0" err="1" smtClean="0"/>
              <a:t>aliran</a:t>
            </a:r>
            <a:r>
              <a:rPr lang="en-US" dirty="0" smtClean="0"/>
              <a:t> </a:t>
            </a:r>
            <a:r>
              <a:rPr lang="en-US" dirty="0" err="1" smtClean="0"/>
              <a:t>listrik</a:t>
            </a:r>
            <a:r>
              <a:rPr lang="en-US" dirty="0" smtClean="0"/>
              <a:t> </a:t>
            </a:r>
          </a:p>
          <a:p>
            <a:pPr>
              <a:buNone/>
            </a:pPr>
            <a:r>
              <a:rPr lang="en-US" dirty="0" smtClean="0"/>
              <a:t>e). </a:t>
            </a:r>
            <a:r>
              <a:rPr lang="en-US" dirty="0" err="1" smtClean="0"/>
              <a:t>Perhatikan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ikuti</a:t>
            </a:r>
            <a:r>
              <a:rPr lang="en-US" dirty="0" smtClean="0"/>
              <a:t> </a:t>
            </a:r>
            <a:r>
              <a:rPr lang="en-US" dirty="0" err="1" smtClean="0"/>
              <a:t>petunjuk</a:t>
            </a:r>
            <a:r>
              <a:rPr lang="en-US" dirty="0" smtClean="0"/>
              <a:t> </a:t>
            </a:r>
            <a:r>
              <a:rPr lang="en-US" dirty="0" err="1" smtClean="0"/>
              <a:t>khusus</a:t>
            </a:r>
            <a:r>
              <a:rPr lang="en-US" dirty="0" smtClean="0"/>
              <a:t> yang </a:t>
            </a:r>
            <a:r>
              <a:rPr lang="en-US" dirty="0" err="1" smtClean="0"/>
              <a:t>biasanya</a:t>
            </a:r>
            <a:r>
              <a:rPr lang="en-US" dirty="0" smtClean="0"/>
              <a:t> </a:t>
            </a:r>
            <a:r>
              <a:rPr lang="en-US" dirty="0" err="1" smtClean="0"/>
              <a:t>terdapat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alat</a:t>
            </a:r>
            <a:r>
              <a:rPr lang="en-US" dirty="0" smtClean="0"/>
              <a:t> </a:t>
            </a:r>
            <a:r>
              <a:rPr lang="en-US" dirty="0" err="1" smtClean="0"/>
              <a:t>tersebut</a:t>
            </a:r>
            <a:r>
              <a:rPr lang="en-US" dirty="0" smtClean="0"/>
              <a:t>. 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Higiene</a:t>
            </a:r>
            <a:r>
              <a:rPr lang="en-US" dirty="0" smtClean="0"/>
              <a:t> </a:t>
            </a:r>
            <a:r>
              <a:rPr lang="en-US" dirty="0" err="1" smtClean="0"/>
              <a:t>Makanan</a:t>
            </a:r>
            <a:r>
              <a:rPr lang="en-US" dirty="0" smtClean="0"/>
              <a:t> (food hygiene) 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err="1" smtClean="0"/>
              <a:t>Kesehatan</a:t>
            </a:r>
            <a:r>
              <a:rPr lang="en-US" dirty="0" smtClean="0"/>
              <a:t> </a:t>
            </a:r>
            <a:r>
              <a:rPr lang="en-US" dirty="0" err="1" smtClean="0"/>
              <a:t>makanan</a:t>
            </a:r>
            <a:r>
              <a:rPr lang="en-US" dirty="0" smtClean="0"/>
              <a:t> </a:t>
            </a:r>
            <a:r>
              <a:rPr lang="en-US" dirty="0" err="1" smtClean="0"/>
              <a:t>merupakan</a:t>
            </a:r>
            <a:r>
              <a:rPr lang="en-US" dirty="0" smtClean="0"/>
              <a:t> </a:t>
            </a:r>
            <a:r>
              <a:rPr lang="en-US" dirty="0" err="1" smtClean="0"/>
              <a:t>hal</a:t>
            </a:r>
            <a:r>
              <a:rPr lang="en-US" dirty="0" smtClean="0"/>
              <a:t> yang </a:t>
            </a:r>
            <a:r>
              <a:rPr lang="en-US" dirty="0" err="1" smtClean="0"/>
              <a:t>penting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perlu</a:t>
            </a:r>
            <a:r>
              <a:rPr lang="en-US" dirty="0" smtClean="0"/>
              <a:t> </a:t>
            </a:r>
            <a:r>
              <a:rPr lang="en-US" dirty="0" err="1" smtClean="0"/>
              <a:t>benar-benar</a:t>
            </a:r>
            <a:r>
              <a:rPr lang="en-US" dirty="0" smtClean="0"/>
              <a:t> </a:t>
            </a:r>
            <a:r>
              <a:rPr lang="en-US" dirty="0" err="1" smtClean="0"/>
              <a:t>kita</a:t>
            </a:r>
            <a:r>
              <a:rPr lang="en-US" dirty="0" smtClean="0"/>
              <a:t> </a:t>
            </a:r>
            <a:r>
              <a:rPr lang="en-US" dirty="0" err="1" smtClean="0"/>
              <a:t>perhatikan</a:t>
            </a:r>
            <a:r>
              <a:rPr lang="en-US" dirty="0" smtClean="0"/>
              <a:t>, </a:t>
            </a:r>
            <a:r>
              <a:rPr lang="en-US" dirty="0" err="1" smtClean="0"/>
              <a:t>karena</a:t>
            </a:r>
            <a:r>
              <a:rPr lang="en-US" dirty="0" smtClean="0"/>
              <a:t> </a:t>
            </a:r>
            <a:r>
              <a:rPr lang="en-US" dirty="0" err="1" smtClean="0"/>
              <a:t>kita</a:t>
            </a:r>
            <a:r>
              <a:rPr lang="en-US" dirty="0" smtClean="0"/>
              <a:t> </a:t>
            </a:r>
            <a:r>
              <a:rPr lang="en-US" dirty="0" err="1" smtClean="0"/>
              <a:t>sadari</a:t>
            </a:r>
            <a:r>
              <a:rPr lang="en-US" dirty="0" smtClean="0"/>
              <a:t> </a:t>
            </a:r>
            <a:r>
              <a:rPr lang="en-US" dirty="0" err="1" smtClean="0"/>
              <a:t>bahwa</a:t>
            </a:r>
            <a:r>
              <a:rPr lang="en-US" dirty="0" smtClean="0"/>
              <a:t> </a:t>
            </a:r>
            <a:r>
              <a:rPr lang="en-US" dirty="0" err="1" smtClean="0">
                <a:solidFill>
                  <a:srgbClr val="FF0000"/>
                </a:solidFill>
              </a:rPr>
              <a:t>keracunan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makanan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bagi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seseorang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akan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berakibat</a:t>
            </a:r>
            <a:r>
              <a:rPr lang="en-US" dirty="0" smtClean="0">
                <a:solidFill>
                  <a:srgbClr val="FF0000"/>
                </a:solidFill>
              </a:rPr>
              <a:t> fatal.</a:t>
            </a:r>
            <a:r>
              <a:rPr lang="en-US" dirty="0" smtClean="0"/>
              <a:t> </a:t>
            </a:r>
          </a:p>
          <a:p>
            <a:pPr>
              <a:buNone/>
            </a:pPr>
            <a:r>
              <a:rPr lang="en-US" dirty="0" err="1" smtClean="0"/>
              <a:t>Keracunan</a:t>
            </a:r>
            <a:r>
              <a:rPr lang="en-US" dirty="0" smtClean="0"/>
              <a:t> </a:t>
            </a:r>
            <a:r>
              <a:rPr lang="en-US" dirty="0" err="1" smtClean="0"/>
              <a:t>makanan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diketahui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>
                <a:solidFill>
                  <a:srgbClr val="7030A0"/>
                </a:solidFill>
              </a:rPr>
              <a:t>tanda-tanda</a:t>
            </a:r>
            <a:r>
              <a:rPr lang="en-US" dirty="0" smtClean="0"/>
              <a:t> </a:t>
            </a:r>
            <a:r>
              <a:rPr lang="en-US" dirty="0" err="1" smtClean="0"/>
              <a:t>bahwa</a:t>
            </a:r>
            <a:r>
              <a:rPr lang="en-US" dirty="0" smtClean="0"/>
              <a:t> </a:t>
            </a:r>
            <a:r>
              <a:rPr lang="en-US" dirty="0" err="1" smtClean="0"/>
              <a:t>si</a:t>
            </a:r>
            <a:r>
              <a:rPr lang="en-US" dirty="0" smtClean="0"/>
              <a:t> </a:t>
            </a:r>
            <a:r>
              <a:rPr lang="en-US" dirty="0" err="1" smtClean="0"/>
              <a:t>penderita</a:t>
            </a:r>
            <a:r>
              <a:rPr lang="en-US" dirty="0" smtClean="0"/>
              <a:t>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>
                <a:solidFill>
                  <a:srgbClr val="FF3399"/>
                </a:solidFill>
              </a:rPr>
              <a:t>sakit</a:t>
            </a:r>
            <a:r>
              <a:rPr lang="en-US" dirty="0" smtClean="0">
                <a:solidFill>
                  <a:srgbClr val="FF3399"/>
                </a:solidFill>
              </a:rPr>
              <a:t> </a:t>
            </a:r>
            <a:r>
              <a:rPr lang="en-US" dirty="0" err="1" smtClean="0">
                <a:solidFill>
                  <a:srgbClr val="FF3399"/>
                </a:solidFill>
              </a:rPr>
              <a:t>perut</a:t>
            </a:r>
            <a:r>
              <a:rPr lang="en-US" dirty="0" smtClean="0">
                <a:solidFill>
                  <a:srgbClr val="FF3399"/>
                </a:solidFill>
              </a:rPr>
              <a:t>, </a:t>
            </a:r>
            <a:r>
              <a:rPr lang="en-US" dirty="0" err="1" smtClean="0">
                <a:solidFill>
                  <a:srgbClr val="FF3399"/>
                </a:solidFill>
              </a:rPr>
              <a:t>diare</a:t>
            </a:r>
            <a:r>
              <a:rPr lang="en-US" dirty="0" smtClean="0">
                <a:solidFill>
                  <a:srgbClr val="FF3399"/>
                </a:solidFill>
              </a:rPr>
              <a:t>/</a:t>
            </a:r>
            <a:r>
              <a:rPr lang="en-US" dirty="0" err="1" smtClean="0">
                <a:solidFill>
                  <a:srgbClr val="FF3399"/>
                </a:solidFill>
              </a:rPr>
              <a:t>mencret</a:t>
            </a:r>
            <a:r>
              <a:rPr lang="en-US" dirty="0" smtClean="0">
                <a:solidFill>
                  <a:srgbClr val="FF3399"/>
                </a:solidFill>
              </a:rPr>
              <a:t>, </a:t>
            </a:r>
            <a:r>
              <a:rPr lang="en-US" dirty="0" err="1" smtClean="0">
                <a:solidFill>
                  <a:srgbClr val="FF3399"/>
                </a:solidFill>
              </a:rPr>
              <a:t>dan</a:t>
            </a:r>
            <a:r>
              <a:rPr lang="en-US" dirty="0" smtClean="0">
                <a:solidFill>
                  <a:srgbClr val="FF3399"/>
                </a:solidFill>
              </a:rPr>
              <a:t> </a:t>
            </a:r>
            <a:r>
              <a:rPr lang="en-US" dirty="0" err="1" smtClean="0">
                <a:solidFill>
                  <a:srgbClr val="FF3399"/>
                </a:solidFill>
              </a:rPr>
              <a:t>muntah-muntah</a:t>
            </a:r>
            <a:r>
              <a:rPr lang="en-US" dirty="0" smtClean="0"/>
              <a:t>, </a:t>
            </a:r>
            <a:r>
              <a:rPr lang="en-US" dirty="0" err="1" smtClean="0"/>
              <a:t>bahkan</a:t>
            </a:r>
            <a:r>
              <a:rPr lang="en-US" dirty="0" smtClean="0"/>
              <a:t> </a:t>
            </a:r>
            <a:r>
              <a:rPr lang="en-US" dirty="0" err="1" smtClean="0"/>
              <a:t>kadang-kadang</a:t>
            </a:r>
            <a:r>
              <a:rPr lang="en-US" dirty="0" smtClean="0"/>
              <a:t> </a:t>
            </a:r>
            <a:r>
              <a:rPr lang="en-US" dirty="0" err="1" smtClean="0"/>
              <a:t>urat</a:t>
            </a:r>
            <a:r>
              <a:rPr lang="en-US" dirty="0" smtClean="0"/>
              <a:t> </a:t>
            </a:r>
            <a:r>
              <a:rPr lang="en-US" dirty="0" err="1" smtClean="0"/>
              <a:t>syarafnya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menjadi</a:t>
            </a:r>
            <a:r>
              <a:rPr lang="en-US" dirty="0" smtClean="0"/>
              <a:t> </a:t>
            </a:r>
            <a:r>
              <a:rPr lang="en-US" dirty="0" err="1" smtClean="0"/>
              <a:t>lumpuh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1 </a:t>
            </a:r>
            <a:r>
              <a:rPr lang="en-US" dirty="0" err="1" smtClean="0"/>
              <a:t>sampai</a:t>
            </a:r>
            <a:r>
              <a:rPr lang="en-US" dirty="0" smtClean="0"/>
              <a:t> 36 jam </a:t>
            </a:r>
            <a:r>
              <a:rPr lang="en-US" dirty="0" err="1" smtClean="0"/>
              <a:t>sesudah</a:t>
            </a:r>
            <a:r>
              <a:rPr lang="en-US" dirty="0" smtClean="0"/>
              <a:t> </a:t>
            </a:r>
            <a:r>
              <a:rPr lang="en-US" dirty="0" err="1" smtClean="0"/>
              <a:t>makanan</a:t>
            </a:r>
            <a:r>
              <a:rPr lang="en-US" dirty="0" smtClean="0"/>
              <a:t> yang </a:t>
            </a:r>
            <a:r>
              <a:rPr lang="en-US" dirty="0" err="1" smtClean="0"/>
              <a:t>mengandung</a:t>
            </a:r>
            <a:r>
              <a:rPr lang="en-US" dirty="0" smtClean="0"/>
              <a:t> </a:t>
            </a:r>
            <a:r>
              <a:rPr lang="en-US" dirty="0" err="1" smtClean="0"/>
              <a:t>bakteri</a:t>
            </a:r>
            <a:r>
              <a:rPr lang="en-US" dirty="0" smtClean="0"/>
              <a:t> </a:t>
            </a:r>
            <a:r>
              <a:rPr lang="en-US" dirty="0" err="1" smtClean="0"/>
              <a:t>masuk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tubuh</a:t>
            </a:r>
            <a:endParaRPr lang="en-US" dirty="0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66999" y="985720"/>
            <a:ext cx="6011565" cy="458115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Keracunan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disebabkan</a:t>
            </a:r>
            <a:r>
              <a:rPr lang="en-US" dirty="0" smtClean="0"/>
              <a:t> </a:t>
            </a:r>
            <a:r>
              <a:rPr lang="en-US" dirty="0" err="1" smtClean="0"/>
              <a:t>oleh</a:t>
            </a:r>
            <a:r>
              <a:rPr lang="en-US" dirty="0" smtClean="0"/>
              <a:t> </a:t>
            </a:r>
            <a:r>
              <a:rPr lang="en-US" dirty="0" err="1" smtClean="0"/>
              <a:t>beberapa</a:t>
            </a:r>
            <a:r>
              <a:rPr lang="en-US" dirty="0" smtClean="0"/>
              <a:t> </a:t>
            </a:r>
            <a:r>
              <a:rPr lang="en-US" dirty="0" err="1" smtClean="0"/>
              <a:t>hal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sz="3000" dirty="0" smtClean="0">
                <a:solidFill>
                  <a:srgbClr val="FF3399"/>
                </a:solidFill>
              </a:rPr>
              <a:t>1). </a:t>
            </a:r>
            <a:r>
              <a:rPr lang="en-US" sz="3000" dirty="0" err="1" smtClean="0">
                <a:solidFill>
                  <a:srgbClr val="FF3399"/>
                </a:solidFill>
              </a:rPr>
              <a:t>Bahan</a:t>
            </a:r>
            <a:r>
              <a:rPr lang="en-US" sz="3000" dirty="0" smtClean="0">
                <a:solidFill>
                  <a:srgbClr val="FF3399"/>
                </a:solidFill>
              </a:rPr>
              <a:t> Kimia </a:t>
            </a:r>
          </a:p>
          <a:p>
            <a:pPr>
              <a:buNone/>
            </a:pPr>
            <a:r>
              <a:rPr lang="en-US" dirty="0" smtClean="0"/>
              <a:t>a. Arsenic, </a:t>
            </a:r>
            <a:r>
              <a:rPr lang="en-US" dirty="0" err="1" smtClean="0"/>
              <a:t>kadang-kadang</a:t>
            </a:r>
            <a:r>
              <a:rPr lang="en-US" dirty="0" smtClean="0"/>
              <a:t> </a:t>
            </a:r>
            <a:r>
              <a:rPr lang="en-US" dirty="0" err="1" smtClean="0"/>
              <a:t>terbentuk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buah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sayur-sayuran</a:t>
            </a:r>
            <a:r>
              <a:rPr lang="en-US" dirty="0" smtClean="0"/>
              <a:t> </a:t>
            </a:r>
            <a:r>
              <a:rPr lang="en-US" dirty="0" err="1" smtClean="0"/>
              <a:t>sesudah</a:t>
            </a:r>
            <a:r>
              <a:rPr lang="en-US" dirty="0" smtClean="0"/>
              <a:t> </a:t>
            </a:r>
            <a:r>
              <a:rPr lang="en-US" dirty="0" err="1" smtClean="0"/>
              <a:t>buah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sayuran</a:t>
            </a:r>
            <a:r>
              <a:rPr lang="en-US" dirty="0" smtClean="0"/>
              <a:t> </a:t>
            </a:r>
            <a:r>
              <a:rPr lang="en-US" dirty="0" err="1" smtClean="0"/>
              <a:t>tersebut</a:t>
            </a:r>
            <a:r>
              <a:rPr lang="en-US" dirty="0" smtClean="0"/>
              <a:t> </a:t>
            </a:r>
            <a:r>
              <a:rPr lang="en-US" dirty="0" err="1" smtClean="0"/>
              <a:t>diobati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semprotan</a:t>
            </a:r>
            <a:r>
              <a:rPr lang="en-US" dirty="0" smtClean="0"/>
              <a:t> </a:t>
            </a:r>
            <a:r>
              <a:rPr lang="en-US" dirty="0" err="1" smtClean="0"/>
              <a:t>khusus</a:t>
            </a:r>
            <a:r>
              <a:rPr lang="en-US" dirty="0" smtClean="0"/>
              <a:t> </a:t>
            </a:r>
            <a:r>
              <a:rPr lang="en-US" dirty="0" err="1" smtClean="0"/>
              <a:t>selama</a:t>
            </a:r>
            <a:r>
              <a:rPr lang="en-US" dirty="0" smtClean="0"/>
              <a:t> </a:t>
            </a:r>
            <a:r>
              <a:rPr lang="en-US" dirty="0" err="1" smtClean="0"/>
              <a:t>pertumbuhan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smtClean="0"/>
              <a:t>b. Zink/</a:t>
            </a:r>
            <a:r>
              <a:rPr lang="en-US" dirty="0" err="1" smtClean="0"/>
              <a:t>seng</a:t>
            </a:r>
            <a:r>
              <a:rPr lang="en-US" dirty="0" smtClean="0"/>
              <a:t>, </a:t>
            </a:r>
            <a:r>
              <a:rPr lang="en-US" dirty="0" err="1" smtClean="0"/>
              <a:t>makanan</a:t>
            </a:r>
            <a:r>
              <a:rPr lang="en-US" dirty="0" smtClean="0"/>
              <a:t> yang </a:t>
            </a:r>
            <a:r>
              <a:rPr lang="en-US" dirty="0" err="1" smtClean="0"/>
              <a:t>mengandung</a:t>
            </a:r>
            <a:r>
              <a:rPr lang="en-US" dirty="0" smtClean="0"/>
              <a:t> </a:t>
            </a:r>
            <a:r>
              <a:rPr lang="en-US" dirty="0" err="1" smtClean="0"/>
              <a:t>asam</a:t>
            </a:r>
            <a:r>
              <a:rPr lang="en-US" dirty="0" smtClean="0"/>
              <a:t> </a:t>
            </a:r>
            <a:r>
              <a:rPr lang="en-US" dirty="0" err="1" smtClean="0"/>
              <a:t>jika</a:t>
            </a:r>
            <a:r>
              <a:rPr lang="en-US" dirty="0" smtClean="0"/>
              <a:t> </a:t>
            </a:r>
            <a:r>
              <a:rPr lang="en-US" dirty="0" err="1" smtClean="0"/>
              <a:t>penyimpanannya</a:t>
            </a:r>
            <a:r>
              <a:rPr lang="en-US" dirty="0" smtClean="0"/>
              <a:t> </a:t>
            </a:r>
            <a:r>
              <a:rPr lang="en-US" dirty="0" err="1" smtClean="0"/>
              <a:t>dimasak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menggunakan</a:t>
            </a:r>
            <a:r>
              <a:rPr lang="en-US" dirty="0" smtClean="0"/>
              <a:t> </a:t>
            </a:r>
            <a:r>
              <a:rPr lang="en-US" dirty="0" err="1" smtClean="0"/>
              <a:t>panci</a:t>
            </a:r>
            <a:r>
              <a:rPr lang="en-US" dirty="0" smtClean="0"/>
              <a:t> yang </a:t>
            </a:r>
            <a:r>
              <a:rPr lang="en-US" dirty="0" err="1" smtClean="0"/>
              <a:t>terbuat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seng</a:t>
            </a:r>
            <a:r>
              <a:rPr lang="en-US" dirty="0" smtClean="0"/>
              <a:t>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sangat</a:t>
            </a:r>
            <a:r>
              <a:rPr lang="en-US" dirty="0" smtClean="0"/>
              <a:t> </a:t>
            </a:r>
            <a:r>
              <a:rPr lang="en-US" dirty="0" err="1" smtClean="0"/>
              <a:t>berbahaya</a:t>
            </a:r>
            <a:r>
              <a:rPr lang="en-US" dirty="0" smtClean="0"/>
              <a:t> </a:t>
            </a:r>
            <a:r>
              <a:rPr lang="en-US" dirty="0" err="1" smtClean="0"/>
              <a:t>karena</a:t>
            </a:r>
            <a:r>
              <a:rPr lang="en-US" dirty="0" smtClean="0"/>
              <a:t> </a:t>
            </a:r>
            <a:r>
              <a:rPr lang="en-US" dirty="0" err="1" smtClean="0"/>
              <a:t>reaksi</a:t>
            </a:r>
            <a:r>
              <a:rPr lang="en-US" dirty="0" smtClean="0"/>
              <a:t> </a:t>
            </a:r>
            <a:r>
              <a:rPr lang="en-US" dirty="0" err="1" smtClean="0"/>
              <a:t>zat</a:t>
            </a:r>
            <a:r>
              <a:rPr lang="en-US" dirty="0" smtClean="0"/>
              <a:t> </a:t>
            </a:r>
            <a:r>
              <a:rPr lang="en-US" dirty="0" err="1" smtClean="0"/>
              <a:t>kimia</a:t>
            </a:r>
            <a:r>
              <a:rPr lang="en-US" dirty="0" smtClean="0"/>
              <a:t> yang </a:t>
            </a:r>
            <a:r>
              <a:rPr lang="en-US" dirty="0" err="1" smtClean="0"/>
              <a:t>ditimbulkannya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pt-BR" dirty="0" smtClean="0"/>
              <a:t>c. Beberapa macam tumbuhan seperti jamur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7080" y="1901950"/>
            <a:ext cx="7329840" cy="4498850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sz="3800" dirty="0" smtClean="0">
                <a:solidFill>
                  <a:srgbClr val="FF3399"/>
                </a:solidFill>
              </a:rPr>
              <a:t>2). </a:t>
            </a:r>
            <a:r>
              <a:rPr lang="en-US" sz="3800" dirty="0" err="1" smtClean="0">
                <a:solidFill>
                  <a:srgbClr val="FF3399"/>
                </a:solidFill>
              </a:rPr>
              <a:t>Bakteri</a:t>
            </a:r>
            <a:r>
              <a:rPr lang="en-US" sz="3800" dirty="0" smtClean="0">
                <a:solidFill>
                  <a:srgbClr val="FF3399"/>
                </a:solidFill>
              </a:rPr>
              <a:t> </a:t>
            </a:r>
          </a:p>
          <a:p>
            <a:pPr>
              <a:buNone/>
            </a:pPr>
            <a:r>
              <a:rPr lang="en-US" dirty="0" err="1" smtClean="0"/>
              <a:t>Penularan</a:t>
            </a:r>
            <a:r>
              <a:rPr lang="en-US" dirty="0" smtClean="0"/>
              <a:t> </a:t>
            </a:r>
            <a:r>
              <a:rPr lang="en-US" dirty="0" err="1" smtClean="0"/>
              <a:t>bakteri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makanan</a:t>
            </a:r>
            <a:r>
              <a:rPr lang="en-US" dirty="0" smtClean="0"/>
              <a:t> </a:t>
            </a:r>
            <a:r>
              <a:rPr lang="en-US" dirty="0" err="1" smtClean="0"/>
              <a:t>umumnya</a:t>
            </a:r>
            <a:r>
              <a:rPr lang="en-US" dirty="0" smtClean="0"/>
              <a:t> </a:t>
            </a:r>
            <a:r>
              <a:rPr lang="en-US" dirty="0" err="1" smtClean="0"/>
              <a:t>disebabkan</a:t>
            </a:r>
            <a:r>
              <a:rPr lang="en-US" dirty="0" smtClean="0"/>
              <a:t> </a:t>
            </a:r>
            <a:r>
              <a:rPr lang="en-US" dirty="0" err="1" smtClean="0"/>
              <a:t>oleh</a:t>
            </a:r>
            <a:r>
              <a:rPr lang="en-US" dirty="0" smtClean="0"/>
              <a:t> </a:t>
            </a:r>
            <a:r>
              <a:rPr lang="en-US" dirty="0" err="1" smtClean="0"/>
              <a:t>racun</a:t>
            </a:r>
            <a:r>
              <a:rPr lang="en-US" dirty="0" smtClean="0"/>
              <a:t> </a:t>
            </a:r>
            <a:r>
              <a:rPr lang="en-US" dirty="0" err="1" smtClean="0"/>
              <a:t>makanan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err="1" smtClean="0"/>
              <a:t>Bakteri</a:t>
            </a:r>
            <a:r>
              <a:rPr lang="en-US" dirty="0" smtClean="0"/>
              <a:t> </a:t>
            </a:r>
            <a:r>
              <a:rPr lang="en-US" dirty="0" err="1" smtClean="0"/>
              <a:t>merupakan</a:t>
            </a:r>
            <a:r>
              <a:rPr lang="en-US" dirty="0" smtClean="0"/>
              <a:t> </a:t>
            </a:r>
            <a:r>
              <a:rPr lang="en-US" dirty="0" err="1" smtClean="0"/>
              <a:t>organisme</a:t>
            </a:r>
            <a:r>
              <a:rPr lang="en-US" dirty="0" smtClean="0"/>
              <a:t> yang </a:t>
            </a:r>
            <a:r>
              <a:rPr lang="en-US" dirty="0" err="1" smtClean="0"/>
              <a:t>sangat</a:t>
            </a:r>
            <a:r>
              <a:rPr lang="en-US" dirty="0" smtClean="0"/>
              <a:t> </a:t>
            </a:r>
            <a:r>
              <a:rPr lang="en-US" dirty="0" err="1" smtClean="0"/>
              <a:t>kecil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bersel</a:t>
            </a:r>
            <a:r>
              <a:rPr lang="en-US" dirty="0" smtClean="0"/>
              <a:t> </a:t>
            </a:r>
            <a:r>
              <a:rPr lang="en-US" dirty="0" err="1" smtClean="0"/>
              <a:t>satu</a:t>
            </a:r>
            <a:r>
              <a:rPr lang="en-US" dirty="0" smtClean="0"/>
              <a:t> yang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mudah</a:t>
            </a:r>
            <a:r>
              <a:rPr lang="en-US" dirty="0" smtClean="0"/>
              <a:t> </a:t>
            </a:r>
            <a:r>
              <a:rPr lang="en-US" dirty="0" err="1" smtClean="0"/>
              <a:t>hidup</a:t>
            </a:r>
            <a:r>
              <a:rPr lang="en-US" dirty="0" smtClean="0"/>
              <a:t> </a:t>
            </a:r>
            <a:r>
              <a:rPr lang="en-US" dirty="0" err="1" smtClean="0"/>
              <a:t>dimana-mana</a:t>
            </a:r>
            <a:r>
              <a:rPr lang="en-US" dirty="0" smtClean="0"/>
              <a:t>, </a:t>
            </a:r>
            <a:r>
              <a:rPr lang="en-US" dirty="0" err="1" smtClean="0"/>
              <a:t>tetapi</a:t>
            </a:r>
            <a:r>
              <a:rPr lang="en-US" dirty="0" smtClean="0"/>
              <a:t> </a:t>
            </a:r>
            <a:r>
              <a:rPr lang="en-US" dirty="0" err="1" smtClean="0"/>
              <a:t>bakteri</a:t>
            </a:r>
            <a:r>
              <a:rPr lang="en-US" dirty="0" smtClean="0"/>
              <a:t> </a:t>
            </a:r>
            <a:r>
              <a:rPr lang="en-US" dirty="0" err="1" smtClean="0"/>
              <a:t>hanya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dibawa</a:t>
            </a:r>
            <a:r>
              <a:rPr lang="en-US" dirty="0" smtClean="0"/>
              <a:t> </a:t>
            </a:r>
            <a:r>
              <a:rPr lang="en-US" dirty="0" err="1" smtClean="0"/>
              <a:t>mengenai</a:t>
            </a:r>
            <a:r>
              <a:rPr lang="en-US" dirty="0" smtClean="0"/>
              <a:t> </a:t>
            </a:r>
            <a:r>
              <a:rPr lang="en-US" dirty="0" err="1" smtClean="0"/>
              <a:t>makanan</a:t>
            </a:r>
            <a:r>
              <a:rPr lang="en-US" dirty="0" smtClean="0"/>
              <a:t> </a:t>
            </a:r>
            <a:r>
              <a:rPr lang="en-US" dirty="0" err="1" smtClean="0"/>
              <a:t>melalui</a:t>
            </a:r>
            <a:r>
              <a:rPr lang="en-US" dirty="0" smtClean="0"/>
              <a:t> </a:t>
            </a:r>
            <a:r>
              <a:rPr lang="en-US" dirty="0" err="1" smtClean="0"/>
              <a:t>perantara</a:t>
            </a:r>
            <a:r>
              <a:rPr lang="en-US" dirty="0" smtClean="0"/>
              <a:t>, </a:t>
            </a:r>
            <a:r>
              <a:rPr lang="en-US" dirty="0" err="1" smtClean="0"/>
              <a:t>seperti</a:t>
            </a:r>
            <a:r>
              <a:rPr lang="en-US" dirty="0" smtClean="0"/>
              <a:t> </a:t>
            </a:r>
            <a:r>
              <a:rPr lang="en-US" dirty="0" err="1" smtClean="0"/>
              <a:t>manusia</a:t>
            </a:r>
            <a:r>
              <a:rPr lang="en-US" dirty="0" smtClean="0"/>
              <a:t> </a:t>
            </a:r>
            <a:r>
              <a:rPr lang="en-US" dirty="0" err="1" smtClean="0"/>
              <a:t>itu</a:t>
            </a:r>
            <a:r>
              <a:rPr lang="en-US" dirty="0" smtClean="0"/>
              <a:t> </a:t>
            </a:r>
            <a:r>
              <a:rPr lang="en-US" dirty="0" err="1" smtClean="0"/>
              <a:t>sendiri</a:t>
            </a:r>
            <a:r>
              <a:rPr lang="en-US" dirty="0" smtClean="0"/>
              <a:t>, </a:t>
            </a:r>
            <a:r>
              <a:rPr lang="en-US" dirty="0" err="1" smtClean="0"/>
              <a:t>pergantian</a:t>
            </a:r>
            <a:r>
              <a:rPr lang="en-US" dirty="0" smtClean="0"/>
              <a:t> </a:t>
            </a:r>
            <a:r>
              <a:rPr lang="en-US" dirty="0" err="1" smtClean="0"/>
              <a:t>udara</a:t>
            </a:r>
            <a:r>
              <a:rPr lang="en-US" dirty="0" smtClean="0"/>
              <a:t>, </a:t>
            </a:r>
            <a:r>
              <a:rPr lang="en-US" dirty="0" err="1" smtClean="0"/>
              <a:t>serangga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lain-lain. </a:t>
            </a:r>
          </a:p>
          <a:p>
            <a:pPr>
              <a:buNone/>
            </a:pPr>
            <a:r>
              <a:rPr lang="en-US" dirty="0" err="1" smtClean="0"/>
              <a:t>Toksin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racun</a:t>
            </a:r>
            <a:r>
              <a:rPr lang="en-US" dirty="0" smtClean="0"/>
              <a:t> </a:t>
            </a:r>
            <a:r>
              <a:rPr lang="en-US" dirty="0" err="1" smtClean="0"/>
              <a:t>dihasilkan</a:t>
            </a:r>
            <a:r>
              <a:rPr lang="en-US" dirty="0" smtClean="0"/>
              <a:t> </a:t>
            </a:r>
            <a:r>
              <a:rPr lang="en-US" dirty="0" err="1" smtClean="0"/>
              <a:t>oleh</a:t>
            </a:r>
            <a:r>
              <a:rPr lang="en-US" dirty="0" smtClean="0"/>
              <a:t> </a:t>
            </a:r>
            <a:r>
              <a:rPr lang="en-US" dirty="0" err="1" smtClean="0"/>
              <a:t>beberapa</a:t>
            </a:r>
            <a:r>
              <a:rPr lang="en-US" dirty="0" smtClean="0"/>
              <a:t> </a:t>
            </a:r>
            <a:r>
              <a:rPr lang="en-US" dirty="0" err="1" smtClean="0"/>
              <a:t>bakteri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luar</a:t>
            </a:r>
            <a:r>
              <a:rPr lang="en-US" dirty="0" smtClean="0"/>
              <a:t> </a:t>
            </a:r>
            <a:r>
              <a:rPr lang="en-US" dirty="0" err="1" smtClean="0"/>
              <a:t>tubuh</a:t>
            </a:r>
            <a:r>
              <a:rPr lang="en-US" dirty="0" smtClean="0"/>
              <a:t> </a:t>
            </a:r>
            <a:r>
              <a:rPr lang="en-US" dirty="0" err="1" smtClean="0"/>
              <a:t>manusia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makanan</a:t>
            </a:r>
            <a:r>
              <a:rPr lang="en-US" dirty="0" smtClean="0"/>
              <a:t> </a:t>
            </a:r>
            <a:r>
              <a:rPr lang="en-US" dirty="0" err="1" smtClean="0"/>
              <a:t>itu</a:t>
            </a:r>
            <a:r>
              <a:rPr lang="en-US" dirty="0" smtClean="0"/>
              <a:t> </a:t>
            </a:r>
            <a:r>
              <a:rPr lang="en-US" dirty="0" err="1" smtClean="0"/>
              <a:t>sendiri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mengakibatkan</a:t>
            </a:r>
            <a:r>
              <a:rPr lang="en-US" dirty="0" smtClean="0"/>
              <a:t> </a:t>
            </a:r>
            <a:r>
              <a:rPr lang="en-US" dirty="0" err="1" smtClean="0"/>
              <a:t>keracunan</a:t>
            </a:r>
            <a:r>
              <a:rPr lang="en-US" dirty="0" smtClean="0"/>
              <a:t> </a:t>
            </a:r>
            <a:r>
              <a:rPr lang="en-US" dirty="0" err="1" smtClean="0"/>
              <a:t>makanan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cepat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err="1" smtClean="0"/>
              <a:t>Keadaan</a:t>
            </a:r>
            <a:r>
              <a:rPr lang="en-US" dirty="0" smtClean="0"/>
              <a:t>/</a:t>
            </a:r>
            <a:r>
              <a:rPr lang="en-US" dirty="0" err="1" smtClean="0"/>
              <a:t>kemungkinan-kemungkinan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berkembang</a:t>
            </a:r>
            <a:r>
              <a:rPr lang="en-US" dirty="0" smtClean="0"/>
              <a:t> </a:t>
            </a:r>
            <a:r>
              <a:rPr lang="en-US" dirty="0" err="1" smtClean="0"/>
              <a:t>biaknya</a:t>
            </a:r>
            <a:r>
              <a:rPr lang="en-US" dirty="0" smtClean="0"/>
              <a:t> </a:t>
            </a:r>
            <a:r>
              <a:rPr lang="en-US" dirty="0" err="1" smtClean="0"/>
              <a:t>bakteri</a:t>
            </a:r>
            <a:r>
              <a:rPr lang="en-US" dirty="0" smtClean="0"/>
              <a:t>: </a:t>
            </a:r>
          </a:p>
          <a:p>
            <a:pPr>
              <a:buNone/>
            </a:pPr>
            <a:endParaRPr lang="fi-FI" dirty="0" smtClean="0"/>
          </a:p>
          <a:p>
            <a:pPr>
              <a:buNone/>
            </a:pPr>
            <a:r>
              <a:rPr lang="fi-FI" dirty="0" smtClean="0"/>
              <a:t>a.) Jenis makanan yang baik </a:t>
            </a:r>
          </a:p>
          <a:p>
            <a:pPr marL="514350" indent="-514350">
              <a:buAutoNum type="arabicPeriod"/>
            </a:pPr>
            <a:r>
              <a:rPr lang="en-US" dirty="0" err="1" smtClean="0"/>
              <a:t>Makanan</a:t>
            </a:r>
            <a:r>
              <a:rPr lang="en-US" dirty="0" smtClean="0"/>
              <a:t> yang </a:t>
            </a:r>
            <a:r>
              <a:rPr lang="en-US" dirty="0" err="1" smtClean="0"/>
              <a:t>disterilkan</a:t>
            </a:r>
            <a:r>
              <a:rPr lang="en-US" dirty="0" smtClean="0"/>
              <a:t> </a:t>
            </a:r>
            <a:r>
              <a:rPr lang="en-US" dirty="0" smtClean="0">
                <a:latin typeface="Calibri"/>
                <a:cs typeface="Calibri"/>
              </a:rPr>
              <a:t>→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logam</a:t>
            </a:r>
            <a:r>
              <a:rPr lang="en-US" dirty="0" smtClean="0"/>
              <a:t>, </a:t>
            </a:r>
            <a:r>
              <a:rPr lang="en-US" dirty="0" err="1" smtClean="0"/>
              <a:t>kaleng</a:t>
            </a:r>
            <a:r>
              <a:rPr lang="en-US" dirty="0" smtClean="0"/>
              <a:t>, </a:t>
            </a:r>
            <a:r>
              <a:rPr lang="en-US" dirty="0" err="1" smtClean="0"/>
              <a:t>dsb</a:t>
            </a:r>
            <a:r>
              <a:rPr lang="en-US" dirty="0" smtClean="0"/>
              <a:t>. 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sv-SE" dirty="0" smtClean="0"/>
              <a:t>pengawetan makanan </a:t>
            </a:r>
            <a:r>
              <a:rPr lang="sv-SE" dirty="0" smtClean="0">
                <a:latin typeface="Calibri"/>
                <a:cs typeface="Calibri"/>
              </a:rPr>
              <a:t>→</a:t>
            </a:r>
            <a:r>
              <a:rPr lang="sv-SE" dirty="0" smtClean="0"/>
              <a:t>dalam mempertinggi kadar gula, </a:t>
            </a:r>
            <a:r>
              <a:rPr lang="en-US" dirty="0" err="1" smtClean="0"/>
              <a:t>garam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cuka</a:t>
            </a:r>
            <a:r>
              <a:rPr lang="en-US" dirty="0" smtClean="0"/>
              <a:t>.</a:t>
            </a:r>
          </a:p>
          <a:p>
            <a:pPr marL="514350" indent="-514350">
              <a:buAutoNum type="arabicPeriod"/>
            </a:pPr>
            <a:endParaRPr lang="sv-SE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fi-FI" dirty="0" smtClean="0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err="1" smtClean="0"/>
              <a:t>Makanan</a:t>
            </a:r>
            <a:r>
              <a:rPr lang="en-US" dirty="0" smtClean="0"/>
              <a:t> yang </a:t>
            </a:r>
            <a:r>
              <a:rPr lang="en-US" dirty="0" err="1" smtClean="0"/>
              <a:t>mudah</a:t>
            </a:r>
            <a:r>
              <a:rPr lang="en-US" dirty="0" smtClean="0"/>
              <a:t> </a:t>
            </a:r>
            <a:r>
              <a:rPr lang="en-US" dirty="0" err="1" smtClean="0"/>
              <a:t>ditumbuhi</a:t>
            </a:r>
            <a:r>
              <a:rPr lang="en-US" dirty="0" smtClean="0"/>
              <a:t> </a:t>
            </a:r>
            <a:r>
              <a:rPr lang="en-US" dirty="0" err="1" smtClean="0"/>
              <a:t>bakteri</a:t>
            </a:r>
            <a:r>
              <a:rPr lang="en-US" dirty="0" smtClean="0"/>
              <a:t>, </a:t>
            </a:r>
            <a:r>
              <a:rPr lang="en-US" dirty="0" err="1" smtClean="0"/>
              <a:t>antara</a:t>
            </a:r>
            <a:r>
              <a:rPr lang="en-US" dirty="0" smtClean="0"/>
              <a:t> lain: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1. </a:t>
            </a:r>
            <a:r>
              <a:rPr lang="en-US" dirty="0" err="1" smtClean="0"/>
              <a:t>Kaldu</a:t>
            </a:r>
            <a:r>
              <a:rPr lang="en-US" dirty="0" smtClean="0"/>
              <a:t>, </a:t>
            </a:r>
            <a:r>
              <a:rPr lang="en-US" dirty="0" err="1" smtClean="0"/>
              <a:t>saus</a:t>
            </a:r>
            <a:r>
              <a:rPr lang="en-US" dirty="0" smtClean="0"/>
              <a:t>, gravy, soup, jelly, </a:t>
            </a:r>
            <a:r>
              <a:rPr lang="en-US" dirty="0" err="1" smtClean="0"/>
              <a:t>saus</a:t>
            </a:r>
            <a:r>
              <a:rPr lang="en-US" dirty="0" smtClean="0"/>
              <a:t> </a:t>
            </a:r>
            <a:r>
              <a:rPr lang="en-US" dirty="0" err="1" smtClean="0"/>
              <a:t>manis</a:t>
            </a:r>
            <a:r>
              <a:rPr lang="en-US" dirty="0" smtClean="0"/>
              <a:t>, </a:t>
            </a:r>
            <a:r>
              <a:rPr lang="en-US" dirty="0" err="1" smtClean="0"/>
              <a:t>daging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hasil</a:t>
            </a:r>
            <a:r>
              <a:rPr lang="en-US" dirty="0" smtClean="0"/>
              <a:t> </a:t>
            </a:r>
            <a:r>
              <a:rPr lang="en-US" dirty="0" err="1" smtClean="0"/>
              <a:t>olahannya</a:t>
            </a:r>
            <a:r>
              <a:rPr lang="en-US" dirty="0" smtClean="0"/>
              <a:t>, </a:t>
            </a:r>
            <a:r>
              <a:rPr lang="en-US" dirty="0" err="1" smtClean="0"/>
              <a:t>telur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hasil</a:t>
            </a:r>
            <a:r>
              <a:rPr lang="en-US" dirty="0" smtClean="0"/>
              <a:t> </a:t>
            </a:r>
            <a:r>
              <a:rPr lang="en-US" dirty="0" err="1" smtClean="0"/>
              <a:t>olahannya</a:t>
            </a:r>
            <a:r>
              <a:rPr lang="en-US" dirty="0" smtClean="0"/>
              <a:t>, </a:t>
            </a:r>
            <a:r>
              <a:rPr lang="en-US" dirty="0" err="1" smtClean="0"/>
              <a:t>susu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hasil</a:t>
            </a:r>
            <a:r>
              <a:rPr lang="en-US" dirty="0" smtClean="0"/>
              <a:t> </a:t>
            </a:r>
            <a:r>
              <a:rPr lang="en-US" dirty="0" err="1" smtClean="0"/>
              <a:t>olahannya</a:t>
            </a:r>
            <a:r>
              <a:rPr lang="en-US" dirty="0" smtClean="0"/>
              <a:t>.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fi-FI" dirty="0" smtClean="0"/>
              <a:t>2. Semua makanan yang ditangani pemanasan kembali. 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7080" y="1901950"/>
            <a:ext cx="7329840" cy="495605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dirty="0" smtClean="0"/>
              <a:t>b.) </a:t>
            </a:r>
            <a:r>
              <a:rPr lang="en-US" dirty="0" err="1" smtClean="0"/>
              <a:t>Suhu</a:t>
            </a:r>
            <a:r>
              <a:rPr lang="en-US" dirty="0" smtClean="0"/>
              <a:t> yang </a:t>
            </a:r>
            <a:r>
              <a:rPr lang="en-US" dirty="0" err="1" smtClean="0"/>
              <a:t>cocok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err="1" smtClean="0"/>
              <a:t>Perkembangbiakan</a:t>
            </a:r>
            <a:r>
              <a:rPr lang="en-US" dirty="0" smtClean="0"/>
              <a:t> </a:t>
            </a:r>
            <a:r>
              <a:rPr lang="en-US" dirty="0" err="1" smtClean="0"/>
              <a:t>bakteri</a:t>
            </a:r>
            <a:r>
              <a:rPr lang="en-US" dirty="0" smtClean="0"/>
              <a:t> </a:t>
            </a:r>
            <a:r>
              <a:rPr lang="en-US" dirty="0" err="1" smtClean="0"/>
              <a:t>sebagian</a:t>
            </a:r>
            <a:r>
              <a:rPr lang="en-US" dirty="0" smtClean="0"/>
              <a:t> </a:t>
            </a:r>
            <a:r>
              <a:rPr lang="en-US" dirty="0" err="1" smtClean="0"/>
              <a:t>besar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suhu</a:t>
            </a:r>
            <a:r>
              <a:rPr lang="en-US" dirty="0" smtClean="0"/>
              <a:t> 98oF (37oC). Di </a:t>
            </a:r>
            <a:r>
              <a:rPr lang="en-US" dirty="0" err="1" smtClean="0"/>
              <a:t>bawah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atas</a:t>
            </a:r>
            <a:r>
              <a:rPr lang="en-US" dirty="0" smtClean="0"/>
              <a:t> </a:t>
            </a:r>
            <a:r>
              <a:rPr lang="en-US" dirty="0" err="1" smtClean="0"/>
              <a:t>suhu</a:t>
            </a:r>
            <a:r>
              <a:rPr lang="en-US" dirty="0" smtClean="0"/>
              <a:t> </a:t>
            </a:r>
            <a:r>
              <a:rPr lang="en-US" dirty="0" err="1" smtClean="0"/>
              <a:t>tersebut</a:t>
            </a:r>
            <a:r>
              <a:rPr lang="en-US" dirty="0" smtClean="0"/>
              <a:t> </a:t>
            </a:r>
            <a:r>
              <a:rPr lang="en-US" dirty="0" err="1" smtClean="0"/>
              <a:t>sampai</a:t>
            </a:r>
            <a:r>
              <a:rPr lang="en-US" dirty="0" smtClean="0"/>
              <a:t> </a:t>
            </a:r>
            <a:r>
              <a:rPr lang="en-US" dirty="0" err="1" smtClean="0"/>
              <a:t>kira-kira</a:t>
            </a:r>
            <a:r>
              <a:rPr lang="en-US" dirty="0" smtClean="0"/>
              <a:t> 170oF (76oC), </a:t>
            </a:r>
            <a:r>
              <a:rPr lang="en-US" dirty="0" err="1" smtClean="0"/>
              <a:t>bakteri</a:t>
            </a:r>
            <a:r>
              <a:rPr lang="en-US" dirty="0" smtClean="0"/>
              <a:t> </a:t>
            </a:r>
            <a:r>
              <a:rPr lang="en-US" dirty="0" err="1" smtClean="0"/>
              <a:t>mulai</a:t>
            </a:r>
            <a:r>
              <a:rPr lang="en-US" dirty="0" smtClean="0"/>
              <a:t> </a:t>
            </a:r>
            <a:r>
              <a:rPr lang="en-US" dirty="0" err="1" smtClean="0"/>
              <a:t>mati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suhu</a:t>
            </a:r>
            <a:r>
              <a:rPr lang="en-US" dirty="0" smtClean="0"/>
              <a:t> yang </a:t>
            </a:r>
            <a:r>
              <a:rPr lang="en-US" dirty="0" err="1" smtClean="0"/>
              <a:t>sangat</a:t>
            </a:r>
            <a:r>
              <a:rPr lang="en-US" dirty="0" smtClean="0"/>
              <a:t> </a:t>
            </a:r>
            <a:r>
              <a:rPr lang="en-US" dirty="0" err="1" smtClean="0"/>
              <a:t>rendah</a:t>
            </a:r>
            <a:r>
              <a:rPr lang="en-US" dirty="0" smtClean="0"/>
              <a:t>, </a:t>
            </a:r>
            <a:r>
              <a:rPr lang="en-US" dirty="0" err="1" smtClean="0"/>
              <a:t>bakteri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mati</a:t>
            </a:r>
            <a:r>
              <a:rPr lang="en-US" dirty="0" smtClean="0"/>
              <a:t>, </a:t>
            </a:r>
            <a:r>
              <a:rPr lang="en-US" dirty="0" err="1" smtClean="0"/>
              <a:t>tetapi</a:t>
            </a:r>
            <a:r>
              <a:rPr lang="en-US" dirty="0" smtClean="0"/>
              <a:t> </a:t>
            </a:r>
            <a:r>
              <a:rPr lang="en-US" dirty="0" err="1" smtClean="0"/>
              <a:t>mereka</a:t>
            </a:r>
            <a:r>
              <a:rPr lang="en-US" dirty="0" smtClean="0"/>
              <a:t> </a:t>
            </a:r>
            <a:r>
              <a:rPr lang="en-US" dirty="0" err="1" smtClean="0"/>
              <a:t>berada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keadaan</a:t>
            </a:r>
            <a:r>
              <a:rPr lang="en-US" dirty="0" smtClean="0"/>
              <a:t> </a:t>
            </a:r>
            <a:r>
              <a:rPr lang="en-US" dirty="0" err="1" smtClean="0"/>
              <a:t>inaktif</a:t>
            </a:r>
            <a:r>
              <a:rPr lang="en-US" dirty="0" smtClean="0"/>
              <a:t>. </a:t>
            </a:r>
            <a:r>
              <a:rPr lang="en-US" dirty="0" err="1" smtClean="0"/>
              <a:t>Oleh</a:t>
            </a:r>
            <a:r>
              <a:rPr lang="en-US" dirty="0" smtClean="0"/>
              <a:t> </a:t>
            </a:r>
            <a:r>
              <a:rPr lang="en-US" dirty="0" err="1" smtClean="0"/>
              <a:t>karena</a:t>
            </a:r>
            <a:r>
              <a:rPr lang="en-US" dirty="0" smtClean="0"/>
              <a:t> </a:t>
            </a:r>
            <a:r>
              <a:rPr lang="en-US" dirty="0" err="1" smtClean="0"/>
              <a:t>itu</a:t>
            </a:r>
            <a:r>
              <a:rPr lang="en-US" dirty="0" smtClean="0"/>
              <a:t>, </a:t>
            </a:r>
            <a:r>
              <a:rPr lang="en-US" dirty="0" err="1" smtClean="0"/>
              <a:t>sebaiknya</a:t>
            </a:r>
            <a:r>
              <a:rPr lang="en-US" dirty="0" smtClean="0"/>
              <a:t> </a:t>
            </a:r>
            <a:r>
              <a:rPr lang="en-US" dirty="0" err="1" smtClean="0"/>
              <a:t>makanan</a:t>
            </a:r>
            <a:r>
              <a:rPr lang="en-US" dirty="0" smtClean="0"/>
              <a:t> </a:t>
            </a:r>
            <a:r>
              <a:rPr lang="en-US" dirty="0" err="1" smtClean="0"/>
              <a:t>disimpan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ruang</a:t>
            </a:r>
            <a:r>
              <a:rPr lang="en-US" dirty="0" smtClean="0"/>
              <a:t> </a:t>
            </a:r>
            <a:r>
              <a:rPr lang="en-US" dirty="0" err="1" smtClean="0"/>
              <a:t>pendingin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refrigerator. </a:t>
            </a:r>
          </a:p>
          <a:p>
            <a:pPr>
              <a:buNone/>
            </a:pPr>
            <a:r>
              <a:rPr lang="en-US" dirty="0" err="1" smtClean="0"/>
              <a:t>Meskipun</a:t>
            </a:r>
            <a:r>
              <a:rPr lang="en-US" dirty="0" smtClean="0"/>
              <a:t> </a:t>
            </a:r>
            <a:r>
              <a:rPr lang="en-US" dirty="0" err="1" smtClean="0"/>
              <a:t>bakteri</a:t>
            </a:r>
            <a:r>
              <a:rPr lang="en-US" dirty="0" smtClean="0"/>
              <a:t> </a:t>
            </a:r>
            <a:r>
              <a:rPr lang="en-US" dirty="0" err="1" smtClean="0"/>
              <a:t>bisa</a:t>
            </a:r>
            <a:r>
              <a:rPr lang="en-US" dirty="0" smtClean="0"/>
              <a:t> </a:t>
            </a:r>
            <a:r>
              <a:rPr lang="en-US" dirty="0" err="1" smtClean="0"/>
              <a:t>mati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waktu</a:t>
            </a:r>
            <a:r>
              <a:rPr lang="en-US" dirty="0" smtClean="0"/>
              <a:t> </a:t>
            </a:r>
            <a:r>
              <a:rPr lang="en-US" dirty="0" err="1" smtClean="0"/>
              <a:t>direbus</a:t>
            </a:r>
            <a:r>
              <a:rPr lang="en-US" dirty="0" smtClean="0"/>
              <a:t>, </a:t>
            </a:r>
            <a:r>
              <a:rPr lang="en-US" dirty="0" err="1" smtClean="0"/>
              <a:t>namun</a:t>
            </a:r>
            <a:r>
              <a:rPr lang="en-US" dirty="0" smtClean="0"/>
              <a:t> </a:t>
            </a:r>
            <a:r>
              <a:rPr lang="en-US" dirty="0" err="1" smtClean="0"/>
              <a:t>beberapa</a:t>
            </a:r>
            <a:r>
              <a:rPr lang="en-US" dirty="0" smtClean="0"/>
              <a:t> </a:t>
            </a:r>
            <a:r>
              <a:rPr lang="en-US" dirty="0" err="1" smtClean="0"/>
              <a:t>jenis</a:t>
            </a:r>
            <a:r>
              <a:rPr lang="en-US" dirty="0" smtClean="0"/>
              <a:t> </a:t>
            </a:r>
            <a:r>
              <a:rPr lang="en-US" dirty="0" err="1" smtClean="0"/>
              <a:t>bakteri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membentuk</a:t>
            </a:r>
            <a:r>
              <a:rPr lang="en-US" dirty="0" smtClean="0"/>
              <a:t> </a:t>
            </a:r>
            <a:r>
              <a:rPr lang="en-US" dirty="0" err="1" smtClean="0"/>
              <a:t>spora</a:t>
            </a:r>
            <a:r>
              <a:rPr lang="en-US" dirty="0" smtClean="0"/>
              <a:t> </a:t>
            </a:r>
            <a:r>
              <a:rPr lang="en-US" dirty="0" err="1" smtClean="0"/>
              <a:t>tahan</a:t>
            </a:r>
            <a:r>
              <a:rPr lang="en-US" dirty="0" smtClean="0"/>
              <a:t> </a:t>
            </a:r>
            <a:r>
              <a:rPr lang="en-US" dirty="0" err="1" smtClean="0"/>
              <a:t>panas</a:t>
            </a:r>
            <a:r>
              <a:rPr lang="en-US" dirty="0" smtClean="0"/>
              <a:t>, </a:t>
            </a:r>
            <a:r>
              <a:rPr lang="en-US" dirty="0" err="1" smtClean="0"/>
              <a:t>sehingga</a:t>
            </a:r>
            <a:r>
              <a:rPr lang="en-US" dirty="0" smtClean="0"/>
              <a:t> </a:t>
            </a:r>
            <a:r>
              <a:rPr lang="en-US" dirty="0" err="1" smtClean="0"/>
              <a:t>dibutuhkan</a:t>
            </a:r>
            <a:r>
              <a:rPr lang="en-US" dirty="0" smtClean="0"/>
              <a:t> </a:t>
            </a:r>
            <a:r>
              <a:rPr lang="en-US" dirty="0" err="1" smtClean="0"/>
              <a:t>waktu</a:t>
            </a:r>
            <a:r>
              <a:rPr lang="en-US" dirty="0" smtClean="0"/>
              <a:t> </a:t>
            </a:r>
            <a:r>
              <a:rPr lang="en-US" dirty="0" err="1" smtClean="0"/>
              <a:t>perebusan</a:t>
            </a:r>
            <a:r>
              <a:rPr lang="en-US" dirty="0" smtClean="0"/>
              <a:t> </a:t>
            </a:r>
            <a:r>
              <a:rPr lang="en-US" dirty="0" err="1" smtClean="0"/>
              <a:t>antara</a:t>
            </a:r>
            <a:r>
              <a:rPr lang="en-US" dirty="0" smtClean="0"/>
              <a:t> 4-5 jam agar </a:t>
            </a:r>
            <a:r>
              <a:rPr lang="en-US" dirty="0" err="1" smtClean="0"/>
              <a:t>mereka</a:t>
            </a:r>
            <a:r>
              <a:rPr lang="en-US" dirty="0" smtClean="0"/>
              <a:t> </a:t>
            </a:r>
            <a:r>
              <a:rPr lang="en-US" dirty="0" err="1" smtClean="0"/>
              <a:t>benar-benar</a:t>
            </a:r>
            <a:r>
              <a:rPr lang="en-US" dirty="0" smtClean="0"/>
              <a:t> </a:t>
            </a:r>
            <a:r>
              <a:rPr lang="en-US" dirty="0" err="1" smtClean="0"/>
              <a:t>mati</a:t>
            </a:r>
            <a:r>
              <a:rPr lang="en-US" dirty="0" smtClean="0"/>
              <a:t>. </a:t>
            </a:r>
            <a:r>
              <a:rPr lang="en-US" dirty="0" err="1" smtClean="0"/>
              <a:t>Beberapa</a:t>
            </a:r>
            <a:r>
              <a:rPr lang="en-US" dirty="0" smtClean="0"/>
              <a:t> </a:t>
            </a:r>
            <a:r>
              <a:rPr lang="en-US" dirty="0" err="1" smtClean="0"/>
              <a:t>bakteri</a:t>
            </a:r>
            <a:r>
              <a:rPr lang="en-US" dirty="0" smtClean="0"/>
              <a:t> yang </a:t>
            </a:r>
            <a:r>
              <a:rPr lang="en-US" dirty="0" err="1" smtClean="0"/>
              <a:t>menghasilkan</a:t>
            </a:r>
            <a:r>
              <a:rPr lang="en-US" dirty="0" smtClean="0"/>
              <a:t> </a:t>
            </a:r>
            <a:r>
              <a:rPr lang="en-US" dirty="0" err="1" smtClean="0"/>
              <a:t>toksin</a:t>
            </a:r>
            <a:r>
              <a:rPr lang="en-US" dirty="0" smtClean="0"/>
              <a:t>, </a:t>
            </a:r>
            <a:r>
              <a:rPr lang="en-US" dirty="0" err="1" smtClean="0"/>
              <a:t>bisa</a:t>
            </a:r>
            <a:r>
              <a:rPr lang="en-US" dirty="0" smtClean="0"/>
              <a:t> </a:t>
            </a:r>
            <a:r>
              <a:rPr lang="en-US" dirty="0" err="1" smtClean="0"/>
              <a:t>mati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waktu</a:t>
            </a:r>
            <a:r>
              <a:rPr lang="en-US" dirty="0" smtClean="0"/>
              <a:t> paling </a:t>
            </a:r>
            <a:r>
              <a:rPr lang="en-US" dirty="0" err="1" smtClean="0"/>
              <a:t>sedikit</a:t>
            </a:r>
            <a:r>
              <a:rPr lang="en-US" dirty="0" smtClean="0"/>
              <a:t> ½ jam. </a:t>
            </a:r>
            <a:r>
              <a:rPr lang="en-US" dirty="0" err="1" smtClean="0"/>
              <a:t>Jadi</a:t>
            </a:r>
            <a:r>
              <a:rPr lang="en-US" dirty="0" smtClean="0"/>
              <a:t> </a:t>
            </a:r>
            <a:r>
              <a:rPr lang="en-US" dirty="0" err="1" smtClean="0"/>
              <a:t>penting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melakukan</a:t>
            </a:r>
            <a:r>
              <a:rPr lang="en-US" dirty="0" smtClean="0"/>
              <a:t> </a:t>
            </a:r>
            <a:r>
              <a:rPr lang="en-US" dirty="0" err="1" smtClean="0"/>
              <a:t>perebusan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waktu</a:t>
            </a:r>
            <a:r>
              <a:rPr lang="en-US" dirty="0" smtClean="0"/>
              <a:t> yang </a:t>
            </a:r>
            <a:r>
              <a:rPr lang="en-US" dirty="0" err="1" smtClean="0"/>
              <a:t>cukup</a:t>
            </a:r>
            <a:r>
              <a:rPr lang="en-US" dirty="0" smtClean="0"/>
              <a:t> </a:t>
            </a:r>
            <a:r>
              <a:rPr lang="en-US" dirty="0" err="1" smtClean="0"/>
              <a:t>panjang</a:t>
            </a:r>
            <a:r>
              <a:rPr lang="en-US" dirty="0" smtClean="0"/>
              <a:t> agar </a:t>
            </a:r>
            <a:r>
              <a:rPr lang="en-US" dirty="0" err="1" smtClean="0"/>
              <a:t>makanan</a:t>
            </a:r>
            <a:r>
              <a:rPr lang="en-US" dirty="0" smtClean="0"/>
              <a:t> </a:t>
            </a:r>
            <a:r>
              <a:rPr lang="en-US" dirty="0" err="1" smtClean="0"/>
              <a:t>aman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pencemaran</a:t>
            </a:r>
            <a:r>
              <a:rPr lang="en-US" dirty="0" smtClean="0"/>
              <a:t>/</a:t>
            </a:r>
            <a:r>
              <a:rPr lang="en-US" dirty="0" err="1" smtClean="0"/>
              <a:t>kontaminasi</a:t>
            </a:r>
            <a:r>
              <a:rPr lang="en-US" dirty="0" smtClean="0"/>
              <a:t>. </a:t>
            </a:r>
            <a:r>
              <a:rPr lang="en-US" dirty="0" err="1" smtClean="0"/>
              <a:t>Makanan</a:t>
            </a:r>
            <a:r>
              <a:rPr lang="en-US" dirty="0" smtClean="0"/>
              <a:t> yang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direbus</a:t>
            </a:r>
            <a:r>
              <a:rPr lang="en-US" dirty="0" smtClean="0"/>
              <a:t> </a:t>
            </a:r>
            <a:r>
              <a:rPr lang="en-US" dirty="0" err="1" smtClean="0"/>
              <a:t>tentu</a:t>
            </a:r>
            <a:r>
              <a:rPr lang="en-US" dirty="0" smtClean="0"/>
              <a:t> </a:t>
            </a:r>
            <a:r>
              <a:rPr lang="en-US" dirty="0" err="1" smtClean="0"/>
              <a:t>saja</a:t>
            </a:r>
            <a:r>
              <a:rPr lang="en-US" dirty="0" smtClean="0"/>
              <a:t> </a:t>
            </a:r>
            <a:r>
              <a:rPr lang="en-US" dirty="0" err="1" smtClean="0"/>
              <a:t>membutuhkan</a:t>
            </a:r>
            <a:r>
              <a:rPr lang="en-US" dirty="0" smtClean="0"/>
              <a:t> </a:t>
            </a:r>
            <a:r>
              <a:rPr lang="en-US" dirty="0" err="1" smtClean="0"/>
              <a:t>penanganan</a:t>
            </a:r>
            <a:r>
              <a:rPr lang="en-US" dirty="0" smtClean="0"/>
              <a:t> </a:t>
            </a:r>
            <a:r>
              <a:rPr lang="en-US" dirty="0" err="1" smtClean="0"/>
              <a:t>khusus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533400"/>
            <a:ext cx="8229600" cy="91043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sz="4900" dirty="0" err="1" smtClean="0"/>
              <a:t>Tembaga</a:t>
            </a:r>
            <a:r>
              <a:rPr lang="en-US" sz="4900" dirty="0" smtClean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000" dirty="0" err="1" smtClean="0"/>
              <a:t>sangat</a:t>
            </a:r>
            <a:r>
              <a:rPr lang="en-US" sz="2000" dirty="0" smtClean="0"/>
              <a:t> </a:t>
            </a:r>
            <a:r>
              <a:rPr lang="en-US" sz="2000" dirty="0" err="1" smtClean="0"/>
              <a:t>mahal</a:t>
            </a:r>
            <a:r>
              <a:rPr lang="en-US" sz="2000" dirty="0" smtClean="0"/>
              <a:t> </a:t>
            </a:r>
            <a:r>
              <a:rPr lang="en-US" sz="2000" dirty="0" err="1" smtClean="0"/>
              <a:t>harganya</a:t>
            </a:r>
            <a:r>
              <a:rPr lang="en-US" sz="2000" dirty="0" smtClean="0"/>
              <a:t>. </a:t>
            </a:r>
          </a:p>
          <a:p>
            <a:r>
              <a:rPr lang="en-US" sz="2000" dirty="0" err="1" smtClean="0"/>
              <a:t>Alat-alat</a:t>
            </a:r>
            <a:r>
              <a:rPr lang="en-US" sz="2000" dirty="0" smtClean="0"/>
              <a:t> </a:t>
            </a:r>
            <a:r>
              <a:rPr lang="en-US" sz="2000" dirty="0" err="1" smtClean="0"/>
              <a:t>ini</a:t>
            </a:r>
            <a:r>
              <a:rPr lang="en-US" sz="2000" dirty="0" smtClean="0"/>
              <a:t> </a:t>
            </a:r>
            <a:r>
              <a:rPr lang="en-US" sz="2000" dirty="0" err="1" smtClean="0"/>
              <a:t>termasuk</a:t>
            </a:r>
            <a:r>
              <a:rPr lang="en-US" sz="2000" dirty="0" smtClean="0"/>
              <a:t> </a:t>
            </a:r>
            <a:r>
              <a:rPr lang="en-US" sz="2000" dirty="0" err="1" smtClean="0">
                <a:solidFill>
                  <a:srgbClr val="FF0000"/>
                </a:solidFill>
              </a:rPr>
              <a:t>alat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</a:rPr>
              <a:t>masak</a:t>
            </a:r>
            <a:r>
              <a:rPr lang="en-US" sz="2000" dirty="0" smtClean="0">
                <a:solidFill>
                  <a:srgbClr val="FF0000"/>
                </a:solidFill>
              </a:rPr>
              <a:t> yang </a:t>
            </a:r>
            <a:r>
              <a:rPr lang="en-US" sz="2000" dirty="0" err="1" smtClean="0">
                <a:solidFill>
                  <a:srgbClr val="FF0000"/>
                </a:solidFill>
              </a:rPr>
              <a:t>sangat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</a:rPr>
              <a:t>baik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en-US" sz="2000" dirty="0" err="1" smtClean="0"/>
              <a:t>karena</a:t>
            </a:r>
            <a:r>
              <a:rPr lang="en-US" sz="2000" dirty="0" smtClean="0"/>
              <a:t> </a:t>
            </a:r>
            <a:r>
              <a:rPr lang="en-US" sz="2000" dirty="0" err="1" smtClean="0"/>
              <a:t>merupakan</a:t>
            </a:r>
            <a:r>
              <a:rPr lang="en-US" sz="2000" dirty="0" smtClean="0"/>
              <a:t> </a:t>
            </a:r>
            <a:r>
              <a:rPr lang="en-US" sz="2000" dirty="0" err="1" smtClean="0"/>
              <a:t>konduktor</a:t>
            </a:r>
            <a:r>
              <a:rPr lang="en-US" sz="2000" dirty="0" smtClean="0"/>
              <a:t> </a:t>
            </a:r>
            <a:r>
              <a:rPr lang="en-US" sz="2000" dirty="0" err="1" smtClean="0"/>
              <a:t>panas</a:t>
            </a:r>
            <a:r>
              <a:rPr lang="en-US" sz="2000" dirty="0" smtClean="0"/>
              <a:t> yang </a:t>
            </a:r>
            <a:r>
              <a:rPr lang="en-US" sz="2000" dirty="0" err="1" smtClean="0"/>
              <a:t>sangat</a:t>
            </a:r>
            <a:r>
              <a:rPr lang="en-US" sz="2000" dirty="0" smtClean="0"/>
              <a:t> </a:t>
            </a:r>
            <a:r>
              <a:rPr lang="en-US" sz="2000" dirty="0" err="1" smtClean="0"/>
              <a:t>baik</a:t>
            </a:r>
            <a:r>
              <a:rPr lang="en-US" sz="2000" dirty="0" smtClean="0"/>
              <a:t> </a:t>
            </a:r>
            <a:r>
              <a:rPr lang="en-US" sz="2000" dirty="0" err="1" smtClean="0"/>
              <a:t>juga</a:t>
            </a:r>
            <a:r>
              <a:rPr lang="en-US" sz="2000" dirty="0" smtClean="0"/>
              <a:t>; </a:t>
            </a:r>
            <a:r>
              <a:rPr lang="en-US" sz="2000" dirty="0" err="1" smtClean="0"/>
              <a:t>juga</a:t>
            </a:r>
            <a:r>
              <a:rPr lang="en-US" sz="2000" dirty="0" smtClean="0"/>
              <a:t> </a:t>
            </a:r>
            <a:r>
              <a:rPr lang="en-US" sz="2000" dirty="0" err="1" smtClean="0"/>
              <a:t>makanan</a:t>
            </a:r>
            <a:r>
              <a:rPr lang="en-US" sz="2000" dirty="0" smtClean="0"/>
              <a:t> yang </a:t>
            </a:r>
            <a:r>
              <a:rPr lang="en-US" sz="2000" dirty="0" err="1" smtClean="0"/>
              <a:t>hangus</a:t>
            </a:r>
            <a:r>
              <a:rPr lang="en-US" sz="2000" dirty="0" smtClean="0"/>
              <a:t> </a:t>
            </a:r>
            <a:r>
              <a:rPr lang="en-US" sz="2000" dirty="0" err="1" smtClean="0"/>
              <a:t>kecil</a:t>
            </a:r>
            <a:r>
              <a:rPr lang="en-US" sz="2000" dirty="0" smtClean="0"/>
              <a:t> </a:t>
            </a:r>
            <a:r>
              <a:rPr lang="en-US" sz="2000" dirty="0" err="1" smtClean="0"/>
              <a:t>sekali</a:t>
            </a:r>
            <a:r>
              <a:rPr lang="en-US" sz="2000" dirty="0" smtClean="0"/>
              <a:t> </a:t>
            </a:r>
            <a:r>
              <a:rPr lang="en-US" sz="2000" dirty="0" err="1" smtClean="0"/>
              <a:t>kemungkinannya</a:t>
            </a:r>
            <a:r>
              <a:rPr lang="en-US" sz="2000" dirty="0" smtClean="0"/>
              <a:t> </a:t>
            </a:r>
            <a:r>
              <a:rPr lang="en-US" sz="2000" dirty="0" err="1" smtClean="0"/>
              <a:t>jika</a:t>
            </a:r>
            <a:r>
              <a:rPr lang="en-US" sz="2000" dirty="0" smtClean="0"/>
              <a:t> </a:t>
            </a:r>
            <a:r>
              <a:rPr lang="en-US" sz="2000" dirty="0" err="1" smtClean="0"/>
              <a:t>dibandingkan</a:t>
            </a:r>
            <a:r>
              <a:rPr lang="en-US" sz="2000" dirty="0" smtClean="0"/>
              <a:t> </a:t>
            </a:r>
            <a:r>
              <a:rPr lang="en-US" sz="2000" dirty="0" err="1" smtClean="0"/>
              <a:t>dengan</a:t>
            </a:r>
            <a:r>
              <a:rPr lang="en-US" sz="2000" dirty="0" smtClean="0"/>
              <a:t> </a:t>
            </a:r>
            <a:r>
              <a:rPr lang="en-US" sz="2000" dirty="0" err="1" smtClean="0"/>
              <a:t>alat</a:t>
            </a:r>
            <a:r>
              <a:rPr lang="en-US" sz="2000" dirty="0" smtClean="0"/>
              <a:t> yang </a:t>
            </a:r>
            <a:r>
              <a:rPr lang="en-US" sz="2000" dirty="0" err="1" smtClean="0"/>
              <a:t>menggunakan</a:t>
            </a:r>
            <a:r>
              <a:rPr lang="en-US" sz="2000" dirty="0" smtClean="0"/>
              <a:t> </a:t>
            </a:r>
            <a:r>
              <a:rPr lang="en-US" sz="2000" dirty="0" err="1" smtClean="0"/>
              <a:t>bahan-bahan</a:t>
            </a:r>
            <a:r>
              <a:rPr lang="en-US" sz="2000" dirty="0" smtClean="0"/>
              <a:t> yang lain. </a:t>
            </a:r>
          </a:p>
          <a:p>
            <a:r>
              <a:rPr lang="en-US" sz="2000" dirty="0" err="1" smtClean="0"/>
              <a:t>Untuk</a:t>
            </a:r>
            <a:r>
              <a:rPr lang="en-US" sz="2000" dirty="0" smtClean="0"/>
              <a:t> </a:t>
            </a:r>
            <a:r>
              <a:rPr lang="en-US" sz="2000" dirty="0" err="1" smtClean="0"/>
              <a:t>mencegah</a:t>
            </a:r>
            <a:r>
              <a:rPr lang="en-US" sz="2000" dirty="0" smtClean="0"/>
              <a:t> agar </a:t>
            </a:r>
            <a:r>
              <a:rPr lang="en-US" sz="2000" dirty="0" err="1" smtClean="0"/>
              <a:t>alat</a:t>
            </a:r>
            <a:r>
              <a:rPr lang="en-US" sz="2000" dirty="0" smtClean="0"/>
              <a:t> </a:t>
            </a:r>
            <a:r>
              <a:rPr lang="en-US" sz="2000" dirty="0" err="1" smtClean="0"/>
              <a:t>ini</a:t>
            </a:r>
            <a:r>
              <a:rPr lang="en-US" sz="2000" dirty="0" smtClean="0"/>
              <a:t> </a:t>
            </a:r>
            <a:r>
              <a:rPr lang="en-US" sz="2000" dirty="0" err="1" smtClean="0"/>
              <a:t>tidak</a:t>
            </a:r>
            <a:r>
              <a:rPr lang="en-US" sz="2000" dirty="0" smtClean="0"/>
              <a:t> </a:t>
            </a:r>
            <a:r>
              <a:rPr lang="en-US" sz="2000" dirty="0" err="1" smtClean="0"/>
              <a:t>terlampau</a:t>
            </a:r>
            <a:r>
              <a:rPr lang="en-US" sz="2000" dirty="0" smtClean="0"/>
              <a:t> </a:t>
            </a:r>
            <a:r>
              <a:rPr lang="en-US" sz="2000" dirty="0" err="1" smtClean="0"/>
              <a:t>panas</a:t>
            </a:r>
            <a:r>
              <a:rPr lang="en-US" sz="2000" dirty="0" smtClean="0"/>
              <a:t> </a:t>
            </a:r>
            <a:r>
              <a:rPr lang="en-US" sz="2000" dirty="0" err="1" smtClean="0"/>
              <a:t>bagian</a:t>
            </a:r>
            <a:r>
              <a:rPr lang="en-US" sz="2000" dirty="0" smtClean="0"/>
              <a:t> </a:t>
            </a:r>
            <a:r>
              <a:rPr lang="en-US" sz="2000" dirty="0" err="1" smtClean="0"/>
              <a:t>bawahnya</a:t>
            </a:r>
            <a:r>
              <a:rPr lang="en-US" sz="2000" dirty="0" smtClean="0"/>
              <a:t> </a:t>
            </a:r>
            <a:r>
              <a:rPr lang="en-US" sz="2000" dirty="0" err="1" smtClean="0"/>
              <a:t>dilapisi</a:t>
            </a:r>
            <a:r>
              <a:rPr lang="en-US" sz="2000" dirty="0" smtClean="0"/>
              <a:t> </a:t>
            </a:r>
            <a:r>
              <a:rPr lang="en-US" sz="2000" dirty="0" err="1" smtClean="0"/>
              <a:t>dengan</a:t>
            </a:r>
            <a:r>
              <a:rPr lang="en-US" sz="2000" dirty="0" smtClean="0"/>
              <a:t> </a:t>
            </a:r>
            <a:r>
              <a:rPr lang="en-US" sz="2000" dirty="0" err="1" smtClean="0"/>
              <a:t>timah</a:t>
            </a:r>
            <a:r>
              <a:rPr lang="en-US" sz="2000" dirty="0" smtClean="0"/>
              <a:t>, </a:t>
            </a:r>
            <a:r>
              <a:rPr lang="en-US" sz="2000" dirty="0" err="1" smtClean="0"/>
              <a:t>panas</a:t>
            </a:r>
            <a:r>
              <a:rPr lang="en-US" sz="2000" dirty="0" smtClean="0"/>
              <a:t> yang </a:t>
            </a:r>
            <a:r>
              <a:rPr lang="en-US" sz="2000" dirty="0" err="1" smtClean="0"/>
              <a:t>berlebih-lebihan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salah</a:t>
            </a:r>
            <a:r>
              <a:rPr lang="en-US" sz="2000" dirty="0" smtClean="0"/>
              <a:t> </a:t>
            </a:r>
            <a:r>
              <a:rPr lang="en-US" sz="2000" dirty="0" err="1" smtClean="0"/>
              <a:t>penggunaannya</a:t>
            </a:r>
            <a:r>
              <a:rPr lang="en-US" sz="2000" dirty="0" smtClean="0"/>
              <a:t> </a:t>
            </a:r>
            <a:r>
              <a:rPr lang="en-US" sz="2000" dirty="0" err="1" smtClean="0"/>
              <a:t>akan</a:t>
            </a:r>
            <a:r>
              <a:rPr lang="en-US" sz="2000" dirty="0" smtClean="0"/>
              <a:t> </a:t>
            </a:r>
            <a:r>
              <a:rPr lang="en-US" sz="2000" dirty="0" err="1" smtClean="0"/>
              <a:t>mempercepat</a:t>
            </a:r>
            <a:r>
              <a:rPr lang="en-US" sz="2000" dirty="0" smtClean="0"/>
              <a:t> </a:t>
            </a:r>
            <a:r>
              <a:rPr lang="en-US" sz="2000" dirty="0" err="1" smtClean="0"/>
              <a:t>rusaknya</a:t>
            </a:r>
            <a:r>
              <a:rPr lang="en-US" sz="2000" dirty="0" smtClean="0"/>
              <a:t> </a:t>
            </a:r>
            <a:r>
              <a:rPr lang="en-US" sz="2000" dirty="0" err="1" smtClean="0"/>
              <a:t>lapisan</a:t>
            </a:r>
            <a:r>
              <a:rPr lang="en-US" sz="2000" dirty="0" smtClean="0"/>
              <a:t> </a:t>
            </a:r>
            <a:r>
              <a:rPr lang="en-US" sz="2000" dirty="0" err="1" smtClean="0"/>
              <a:t>tersebut</a:t>
            </a:r>
            <a:r>
              <a:rPr lang="en-US" sz="2000" dirty="0" smtClean="0"/>
              <a:t>. </a:t>
            </a:r>
          </a:p>
          <a:p>
            <a:r>
              <a:rPr lang="en-US" sz="2000" dirty="0" err="1" smtClean="0"/>
              <a:t>Kejelekan</a:t>
            </a:r>
            <a:r>
              <a:rPr lang="en-US" sz="2000" dirty="0" smtClean="0"/>
              <a:t> </a:t>
            </a:r>
            <a:r>
              <a:rPr lang="en-US" sz="2000" dirty="0" err="1" smtClean="0"/>
              <a:t>daripada</a:t>
            </a:r>
            <a:r>
              <a:rPr lang="en-US" sz="2000" dirty="0" smtClean="0"/>
              <a:t> </a:t>
            </a:r>
            <a:r>
              <a:rPr lang="en-US" sz="2000" dirty="0" err="1" smtClean="0"/>
              <a:t>alat</a:t>
            </a:r>
            <a:r>
              <a:rPr lang="en-US" sz="2000" dirty="0" smtClean="0"/>
              <a:t> </a:t>
            </a:r>
            <a:r>
              <a:rPr lang="en-US" sz="2000" dirty="0" err="1" smtClean="0"/>
              <a:t>dari</a:t>
            </a:r>
            <a:r>
              <a:rPr lang="en-US" sz="2000" dirty="0" smtClean="0"/>
              <a:t> </a:t>
            </a:r>
            <a:r>
              <a:rPr lang="en-US" sz="2000" dirty="0" err="1" smtClean="0"/>
              <a:t>tembaga</a:t>
            </a:r>
            <a:r>
              <a:rPr lang="en-US" sz="2000" dirty="0" smtClean="0"/>
              <a:t> </a:t>
            </a:r>
            <a:r>
              <a:rPr lang="en-US" sz="2000" dirty="0" err="1" smtClean="0"/>
              <a:t>ini</a:t>
            </a:r>
            <a:r>
              <a:rPr lang="en-US" sz="2000" dirty="0" smtClean="0"/>
              <a:t> </a:t>
            </a:r>
            <a:r>
              <a:rPr lang="en-US" sz="2000" dirty="0" err="1" smtClean="0"/>
              <a:t>ialah</a:t>
            </a:r>
            <a:r>
              <a:rPr lang="en-US" sz="2000" dirty="0" smtClean="0"/>
              <a:t> </a:t>
            </a:r>
            <a:r>
              <a:rPr lang="en-US" sz="2000" dirty="0" err="1" smtClean="0"/>
              <a:t>apabila</a:t>
            </a:r>
            <a:r>
              <a:rPr lang="en-US" sz="2000" dirty="0" smtClean="0"/>
              <a:t> </a:t>
            </a:r>
            <a:r>
              <a:rPr lang="en-US" sz="2000" dirty="0" err="1" smtClean="0"/>
              <a:t>tidak</a:t>
            </a:r>
            <a:r>
              <a:rPr lang="en-US" sz="2000" dirty="0" smtClean="0"/>
              <a:t> </a:t>
            </a:r>
            <a:r>
              <a:rPr lang="en-US" sz="2000" dirty="0" err="1" smtClean="0"/>
              <a:t>dibersihkan</a:t>
            </a:r>
            <a:r>
              <a:rPr lang="en-US" sz="2000" dirty="0" smtClean="0"/>
              <a:t> </a:t>
            </a:r>
            <a:r>
              <a:rPr lang="en-US" sz="2000" dirty="0" err="1" smtClean="0"/>
              <a:t>dengan</a:t>
            </a:r>
            <a:r>
              <a:rPr lang="en-US" sz="2000" dirty="0" smtClean="0"/>
              <a:t> </a:t>
            </a:r>
            <a:r>
              <a:rPr lang="en-US" sz="2000" dirty="0" err="1" smtClean="0"/>
              <a:t>baik</a:t>
            </a:r>
            <a:r>
              <a:rPr lang="en-US" sz="2000" dirty="0" smtClean="0"/>
              <a:t> </a:t>
            </a:r>
            <a:r>
              <a:rPr lang="en-US" sz="2000" dirty="0" err="1" smtClean="0"/>
              <a:t>akan</a:t>
            </a:r>
            <a:r>
              <a:rPr lang="en-US" sz="2000" dirty="0" smtClean="0"/>
              <a:t> </a:t>
            </a:r>
            <a:r>
              <a:rPr lang="en-US" sz="2000" dirty="0" err="1" smtClean="0"/>
              <a:t>terlihat</a:t>
            </a:r>
            <a:r>
              <a:rPr lang="en-US" sz="2000" dirty="0" smtClean="0"/>
              <a:t> </a:t>
            </a:r>
            <a:r>
              <a:rPr lang="en-US" sz="2000" dirty="0" err="1" smtClean="0"/>
              <a:t>kotor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tidak</a:t>
            </a:r>
            <a:r>
              <a:rPr lang="en-US" sz="2000" dirty="0" smtClean="0"/>
              <a:t> </a:t>
            </a:r>
            <a:r>
              <a:rPr lang="en-US" sz="2000" dirty="0" err="1" smtClean="0"/>
              <a:t>menarik</a:t>
            </a:r>
            <a:r>
              <a:rPr lang="en-US" sz="2000" dirty="0" smtClean="0"/>
              <a:t>. </a:t>
            </a:r>
          </a:p>
          <a:p>
            <a:r>
              <a:rPr lang="en-US" sz="2000" dirty="0" err="1" smtClean="0"/>
              <a:t>Untuk</a:t>
            </a:r>
            <a:r>
              <a:rPr lang="en-US" sz="2000" dirty="0" smtClean="0"/>
              <a:t> </a:t>
            </a:r>
            <a:r>
              <a:rPr lang="en-US" sz="2000" dirty="0" err="1" smtClean="0"/>
              <a:t>membersihkannya</a:t>
            </a:r>
            <a:r>
              <a:rPr lang="en-US" sz="2000" dirty="0" smtClean="0"/>
              <a:t> </a:t>
            </a:r>
            <a:r>
              <a:rPr lang="en-US" sz="2000" dirty="0" err="1" smtClean="0"/>
              <a:t>diperlukan</a:t>
            </a:r>
            <a:r>
              <a:rPr lang="en-US" sz="2000" dirty="0" smtClean="0"/>
              <a:t> </a:t>
            </a:r>
            <a:r>
              <a:rPr lang="en-US" sz="2000" dirty="0" err="1" smtClean="0"/>
              <a:t>campuran</a:t>
            </a:r>
            <a:r>
              <a:rPr lang="en-US" sz="2000" dirty="0" smtClean="0"/>
              <a:t> </a:t>
            </a:r>
            <a:r>
              <a:rPr lang="en-US" sz="2000" dirty="0" err="1" smtClean="0"/>
              <a:t>tepung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cuka</a:t>
            </a:r>
            <a:r>
              <a:rPr lang="en-US" sz="2000" dirty="0" smtClean="0"/>
              <a:t> </a:t>
            </a:r>
            <a:r>
              <a:rPr lang="en-US" sz="2000" dirty="0" err="1" smtClean="0"/>
              <a:t>serta</a:t>
            </a:r>
            <a:r>
              <a:rPr lang="en-US" sz="2000" dirty="0" smtClean="0"/>
              <a:t> </a:t>
            </a:r>
            <a:r>
              <a:rPr lang="en-US" sz="2000" dirty="0" err="1" smtClean="0"/>
              <a:t>serbuk</a:t>
            </a:r>
            <a:r>
              <a:rPr lang="en-US" sz="2000" dirty="0" smtClean="0"/>
              <a:t> </a:t>
            </a:r>
            <a:r>
              <a:rPr lang="en-US" sz="2000" dirty="0" err="1" smtClean="0"/>
              <a:t>perak</a:t>
            </a:r>
            <a:r>
              <a:rPr lang="en-US" sz="2000" dirty="0" smtClean="0"/>
              <a:t>, </a:t>
            </a:r>
            <a:r>
              <a:rPr lang="en-US" sz="2000" dirty="0" err="1" smtClean="0"/>
              <a:t>lalu</a:t>
            </a:r>
            <a:r>
              <a:rPr lang="en-US" sz="2000" dirty="0" smtClean="0"/>
              <a:t> </a:t>
            </a:r>
            <a:r>
              <a:rPr lang="en-US" sz="2000" dirty="0" err="1" smtClean="0"/>
              <a:t>dicuci</a:t>
            </a:r>
            <a:r>
              <a:rPr lang="en-US" sz="2000" dirty="0" smtClean="0"/>
              <a:t> </a:t>
            </a:r>
            <a:r>
              <a:rPr lang="en-US" sz="2000" dirty="0" err="1" smtClean="0"/>
              <a:t>dengan</a:t>
            </a:r>
            <a:r>
              <a:rPr lang="en-US" sz="2000" dirty="0" smtClean="0"/>
              <a:t> air </a:t>
            </a:r>
            <a:r>
              <a:rPr lang="en-US" sz="2000" dirty="0" err="1" smtClean="0"/>
              <a:t>panas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dikeringkan</a:t>
            </a:r>
            <a:r>
              <a:rPr lang="en-US" sz="2000" dirty="0" smtClean="0"/>
              <a:t>. </a:t>
            </a:r>
            <a:endParaRPr lang="en-US" sz="2000" dirty="0"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c.) </a:t>
            </a:r>
            <a:r>
              <a:rPr lang="en-US" dirty="0" err="1" smtClean="0"/>
              <a:t>Kelembaban</a:t>
            </a:r>
            <a:r>
              <a:rPr lang="en-US" dirty="0" smtClean="0"/>
              <a:t> yang </a:t>
            </a:r>
            <a:r>
              <a:rPr lang="en-US" dirty="0" err="1" smtClean="0"/>
              <a:t>cukup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err="1" smtClean="0"/>
              <a:t>Bakteri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hidup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makanan</a:t>
            </a:r>
            <a:r>
              <a:rPr lang="en-US" dirty="0" smtClean="0"/>
              <a:t> </a:t>
            </a:r>
            <a:r>
              <a:rPr lang="en-US" dirty="0" err="1" smtClean="0"/>
              <a:t>kering</a:t>
            </a:r>
            <a:r>
              <a:rPr lang="en-US" dirty="0" smtClean="0"/>
              <a:t>, </a:t>
            </a:r>
            <a:r>
              <a:rPr lang="en-US" dirty="0" err="1" smtClean="0"/>
              <a:t>tetapi</a:t>
            </a:r>
            <a:r>
              <a:rPr lang="en-US" dirty="0" smtClean="0"/>
              <a:t> </a:t>
            </a:r>
            <a:r>
              <a:rPr lang="en-US" dirty="0" err="1" smtClean="0"/>
              <a:t>mereka</a:t>
            </a:r>
            <a:r>
              <a:rPr lang="en-US" dirty="0" smtClean="0"/>
              <a:t> </a:t>
            </a:r>
            <a:r>
              <a:rPr lang="en-US" dirty="0" err="1" smtClean="0"/>
              <a:t>membutuhkan</a:t>
            </a:r>
            <a:r>
              <a:rPr lang="en-US" dirty="0" smtClean="0"/>
              <a:t> </a:t>
            </a:r>
            <a:r>
              <a:rPr lang="en-US" dirty="0" err="1" smtClean="0"/>
              <a:t>kelembaban</a:t>
            </a:r>
            <a:r>
              <a:rPr lang="en-US" dirty="0" smtClean="0"/>
              <a:t> yang </a:t>
            </a:r>
            <a:r>
              <a:rPr lang="en-US" dirty="0" err="1" smtClean="0"/>
              <a:t>cukup</a:t>
            </a:r>
            <a:r>
              <a:rPr lang="en-US" dirty="0" smtClean="0"/>
              <a:t> agar </a:t>
            </a:r>
            <a:r>
              <a:rPr lang="en-US" dirty="0" err="1" smtClean="0"/>
              <a:t>mereka</a:t>
            </a:r>
            <a:r>
              <a:rPr lang="en-US" dirty="0" smtClean="0"/>
              <a:t> </a:t>
            </a:r>
            <a:r>
              <a:rPr lang="en-US" dirty="0" err="1" smtClean="0"/>
              <a:t>bisa</a:t>
            </a:r>
            <a:r>
              <a:rPr lang="en-US" dirty="0" smtClean="0"/>
              <a:t> </a:t>
            </a:r>
            <a:r>
              <a:rPr lang="en-US" dirty="0" err="1" smtClean="0"/>
              <a:t>hidup</a:t>
            </a:r>
            <a:r>
              <a:rPr lang="en-US" dirty="0" smtClean="0"/>
              <a:t>. Jelly, custard, </a:t>
            </a:r>
            <a:r>
              <a:rPr lang="en-US" dirty="0" err="1" smtClean="0"/>
              <a:t>dan</a:t>
            </a:r>
            <a:r>
              <a:rPr lang="en-US" dirty="0" smtClean="0"/>
              <a:t> cream </a:t>
            </a:r>
            <a:r>
              <a:rPr lang="en-US" dirty="0" err="1" smtClean="0"/>
              <a:t>merupakan</a:t>
            </a:r>
            <a:r>
              <a:rPr lang="en-US" dirty="0" smtClean="0"/>
              <a:t> media yang </a:t>
            </a:r>
            <a:r>
              <a:rPr lang="en-US" dirty="0" err="1" smtClean="0"/>
              <a:t>cocok</a:t>
            </a:r>
            <a:r>
              <a:rPr lang="en-US" dirty="0" smtClean="0"/>
              <a:t> </a:t>
            </a:r>
            <a:r>
              <a:rPr lang="en-US" dirty="0" err="1" smtClean="0"/>
              <a:t>bagi</a:t>
            </a:r>
            <a:r>
              <a:rPr lang="en-US" dirty="0" smtClean="0"/>
              <a:t> </a:t>
            </a:r>
            <a:r>
              <a:rPr lang="en-US" dirty="0" err="1" smtClean="0"/>
              <a:t>perkembangbiakannya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en-US" dirty="0" smtClean="0"/>
              <a:t>d.) </a:t>
            </a:r>
            <a:r>
              <a:rPr lang="en-US" dirty="0" err="1" smtClean="0"/>
              <a:t>Waktu</a:t>
            </a:r>
            <a:r>
              <a:rPr lang="en-US" dirty="0" smtClean="0"/>
              <a:t> yang </a:t>
            </a:r>
            <a:r>
              <a:rPr lang="en-US" dirty="0" err="1" smtClean="0"/>
              <a:t>cukup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err="1" smtClean="0"/>
              <a:t>Makanan</a:t>
            </a:r>
            <a:r>
              <a:rPr lang="en-US" dirty="0" smtClean="0"/>
              <a:t> yang </a:t>
            </a:r>
            <a:r>
              <a:rPr lang="en-US" dirty="0" err="1" smtClean="0"/>
              <a:t>terlalu</a:t>
            </a:r>
            <a:r>
              <a:rPr lang="en-US" dirty="0" smtClean="0"/>
              <a:t> lama </a:t>
            </a:r>
            <a:r>
              <a:rPr lang="en-US" dirty="0" err="1" smtClean="0"/>
              <a:t>dibiarkan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kondisi</a:t>
            </a:r>
            <a:r>
              <a:rPr lang="en-US" dirty="0" smtClean="0"/>
              <a:t> </a:t>
            </a:r>
            <a:r>
              <a:rPr lang="en-US" dirty="0" err="1" smtClean="0"/>
              <a:t>hangat</a:t>
            </a:r>
            <a:r>
              <a:rPr lang="en-US" dirty="0" smtClean="0"/>
              <a:t>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lebih</a:t>
            </a:r>
            <a:r>
              <a:rPr lang="en-US" dirty="0" smtClean="0"/>
              <a:t> </a:t>
            </a:r>
            <a:r>
              <a:rPr lang="en-US" dirty="0" err="1" smtClean="0"/>
              <a:t>mudah</a:t>
            </a:r>
            <a:r>
              <a:rPr lang="en-US" dirty="0" smtClean="0"/>
              <a:t> </a:t>
            </a:r>
            <a:r>
              <a:rPr lang="en-US" dirty="0" err="1" smtClean="0"/>
              <a:t>menghasilkan</a:t>
            </a:r>
            <a:r>
              <a:rPr lang="en-US" dirty="0" smtClean="0"/>
              <a:t> </a:t>
            </a:r>
            <a:r>
              <a:rPr lang="en-US" dirty="0" err="1" smtClean="0"/>
              <a:t>makanan</a:t>
            </a:r>
            <a:r>
              <a:rPr lang="en-US" dirty="0" smtClean="0"/>
              <a:t> yang </a:t>
            </a:r>
            <a:r>
              <a:rPr lang="en-US" dirty="0" err="1" smtClean="0"/>
              <a:t>beracun</a:t>
            </a:r>
            <a:r>
              <a:rPr lang="en-US" dirty="0" smtClean="0"/>
              <a:t>.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kondisi</a:t>
            </a:r>
            <a:r>
              <a:rPr lang="en-US" dirty="0" smtClean="0"/>
              <a:t> yang </a:t>
            </a:r>
            <a:r>
              <a:rPr lang="en-US" dirty="0" err="1" smtClean="0"/>
              <a:t>cocok</a:t>
            </a:r>
            <a:r>
              <a:rPr lang="en-US" dirty="0" smtClean="0"/>
              <a:t>, 1 </a:t>
            </a:r>
            <a:r>
              <a:rPr lang="en-US" dirty="0" err="1" smtClean="0"/>
              <a:t>sel</a:t>
            </a:r>
            <a:r>
              <a:rPr lang="en-US" dirty="0" smtClean="0"/>
              <a:t> </a:t>
            </a:r>
            <a:r>
              <a:rPr lang="en-US" dirty="0" err="1" smtClean="0"/>
              <a:t>bakteri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berkembang</a:t>
            </a:r>
            <a:r>
              <a:rPr lang="en-US" dirty="0" smtClean="0"/>
              <a:t> </a:t>
            </a:r>
            <a:r>
              <a:rPr lang="en-US" dirty="0" err="1" smtClean="0"/>
              <a:t>biak</a:t>
            </a:r>
            <a:r>
              <a:rPr lang="en-US" dirty="0" smtClean="0"/>
              <a:t> </a:t>
            </a:r>
            <a:r>
              <a:rPr lang="en-US" dirty="0" err="1" smtClean="0"/>
              <a:t>setiap</a:t>
            </a:r>
            <a:r>
              <a:rPr lang="en-US" dirty="0" smtClean="0"/>
              <a:t> 5 jam. </a:t>
            </a:r>
            <a:r>
              <a:rPr lang="en-US" dirty="0" err="1" smtClean="0"/>
              <a:t>Seandainya</a:t>
            </a:r>
            <a:r>
              <a:rPr lang="en-US" dirty="0" smtClean="0"/>
              <a:t> </a:t>
            </a:r>
            <a:r>
              <a:rPr lang="en-US" dirty="0" err="1" smtClean="0"/>
              <a:t>makanan</a:t>
            </a:r>
            <a:r>
              <a:rPr lang="en-US" dirty="0" smtClean="0"/>
              <a:t> </a:t>
            </a:r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disimpan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waktu</a:t>
            </a:r>
            <a:r>
              <a:rPr lang="en-US" dirty="0" smtClean="0"/>
              <a:t> yang </a:t>
            </a:r>
            <a:r>
              <a:rPr lang="en-US" dirty="0" err="1" smtClean="0"/>
              <a:t>cukup</a:t>
            </a:r>
            <a:r>
              <a:rPr lang="en-US" dirty="0" smtClean="0"/>
              <a:t> lama, </a:t>
            </a:r>
            <a:r>
              <a:rPr lang="en-US" dirty="0" err="1" smtClean="0"/>
              <a:t>sebaiknya</a:t>
            </a:r>
            <a:r>
              <a:rPr lang="en-US" dirty="0" smtClean="0"/>
              <a:t> </a:t>
            </a:r>
            <a:r>
              <a:rPr lang="en-US" dirty="0" err="1" smtClean="0"/>
              <a:t>selalu</a:t>
            </a:r>
            <a:r>
              <a:rPr lang="en-US" dirty="0" smtClean="0"/>
              <a:t> </a:t>
            </a:r>
            <a:r>
              <a:rPr lang="en-US" dirty="0" err="1" smtClean="0"/>
              <a:t>diletakkan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ruang</a:t>
            </a:r>
            <a:r>
              <a:rPr lang="en-US" dirty="0" smtClean="0"/>
              <a:t> </a:t>
            </a:r>
            <a:r>
              <a:rPr lang="en-US" dirty="0" err="1" smtClean="0"/>
              <a:t>pendingin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refrigerator.</a:t>
            </a:r>
            <a:endParaRPr lang="en-US" dirty="0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 err="1" smtClean="0"/>
              <a:t>terimakasih</a:t>
            </a:r>
            <a:endParaRPr lang="en-US" sz="5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Alumunium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Stock pot, sauce pan, </a:t>
            </a:r>
            <a:r>
              <a:rPr lang="en-US" dirty="0" err="1" smtClean="0"/>
              <a:t>sauteuse</a:t>
            </a:r>
            <a:r>
              <a:rPr lang="en-US" dirty="0" smtClean="0"/>
              <a:t>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banyak</a:t>
            </a:r>
            <a:r>
              <a:rPr lang="en-US" dirty="0" smtClean="0"/>
              <a:t> </a:t>
            </a:r>
            <a:r>
              <a:rPr lang="en-US" dirty="0" err="1" smtClean="0"/>
              <a:t>lagi</a:t>
            </a:r>
            <a:r>
              <a:rPr lang="en-US" dirty="0" smtClean="0"/>
              <a:t> </a:t>
            </a:r>
            <a:r>
              <a:rPr lang="en-US" dirty="0" err="1" smtClean="0"/>
              <a:t>alat-alat</a:t>
            </a:r>
            <a:r>
              <a:rPr lang="en-US" dirty="0" smtClean="0"/>
              <a:t> yang </a:t>
            </a:r>
            <a:r>
              <a:rPr lang="en-US" dirty="0" err="1" smtClean="0"/>
              <a:t>dibuat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bahan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. </a:t>
            </a:r>
          </a:p>
          <a:p>
            <a:r>
              <a:rPr lang="en-US" dirty="0" err="1" smtClean="0"/>
              <a:t>alat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>
                <a:solidFill>
                  <a:srgbClr val="FF0000"/>
                </a:solidFill>
              </a:rPr>
              <a:t>kuat</a:t>
            </a:r>
            <a:r>
              <a:rPr lang="en-US" dirty="0" smtClean="0">
                <a:solidFill>
                  <a:srgbClr val="FF0000"/>
                </a:solidFill>
              </a:rPr>
              <a:t> , </a:t>
            </a:r>
            <a:r>
              <a:rPr lang="en-US" dirty="0" err="1" smtClean="0">
                <a:solidFill>
                  <a:srgbClr val="FF0000"/>
                </a:solidFill>
              </a:rPr>
              <a:t>ringan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dan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mudah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pemeliharaannya</a:t>
            </a:r>
            <a:r>
              <a:rPr lang="en-US" dirty="0" smtClean="0"/>
              <a:t>. </a:t>
            </a:r>
          </a:p>
          <a:p>
            <a:r>
              <a:rPr lang="en-US" dirty="0" err="1" smtClean="0"/>
              <a:t>Hanya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penggunaannya</a:t>
            </a:r>
            <a:r>
              <a:rPr lang="en-US" dirty="0" smtClean="0"/>
              <a:t> </a:t>
            </a:r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lebih</a:t>
            </a:r>
            <a:r>
              <a:rPr lang="en-US" dirty="0" smtClean="0"/>
              <a:t> </a:t>
            </a:r>
            <a:r>
              <a:rPr lang="en-US" dirty="0" err="1" smtClean="0"/>
              <a:t>berhati-hati</a:t>
            </a:r>
            <a:r>
              <a:rPr lang="en-US" dirty="0" smtClean="0"/>
              <a:t> </a:t>
            </a:r>
            <a:r>
              <a:rPr lang="en-US" dirty="0" err="1" smtClean="0"/>
              <a:t>terutama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sauce </a:t>
            </a:r>
            <a:r>
              <a:rPr lang="en-US" dirty="0" err="1" smtClean="0"/>
              <a:t>putih</a:t>
            </a:r>
            <a:r>
              <a:rPr lang="en-US" dirty="0" smtClean="0"/>
              <a:t>, </a:t>
            </a:r>
            <a:r>
              <a:rPr lang="en-US" dirty="0" err="1" smtClean="0"/>
              <a:t>putih</a:t>
            </a:r>
            <a:r>
              <a:rPr lang="en-US" dirty="0" smtClean="0"/>
              <a:t> </a:t>
            </a:r>
            <a:r>
              <a:rPr lang="en-US" dirty="0" err="1" smtClean="0"/>
              <a:t>telur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sebagainya</a:t>
            </a:r>
            <a:r>
              <a:rPr lang="en-US" dirty="0" smtClean="0"/>
              <a:t>. </a:t>
            </a:r>
          </a:p>
          <a:p>
            <a:r>
              <a:rPr lang="en-US" dirty="0" err="1" smtClean="0"/>
              <a:t>Jangan</a:t>
            </a:r>
            <a:r>
              <a:rPr lang="en-US" dirty="0" smtClean="0"/>
              <a:t> </a:t>
            </a:r>
            <a:r>
              <a:rPr lang="en-US" dirty="0" err="1" smtClean="0"/>
              <a:t>diaduk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logam</a:t>
            </a:r>
            <a:r>
              <a:rPr lang="en-US" dirty="0" smtClean="0"/>
              <a:t> </a:t>
            </a:r>
            <a:r>
              <a:rPr lang="en-US" dirty="0" err="1" smtClean="0"/>
              <a:t>karena</a:t>
            </a:r>
            <a:r>
              <a:rPr lang="en-US" dirty="0" smtClean="0"/>
              <a:t>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mewarnai</a:t>
            </a:r>
            <a:r>
              <a:rPr lang="en-US" dirty="0" smtClean="0"/>
              <a:t> sauce </a:t>
            </a:r>
            <a:r>
              <a:rPr lang="en-US" dirty="0" err="1" smtClean="0"/>
              <a:t>tersebut</a:t>
            </a:r>
            <a:r>
              <a:rPr lang="en-US" dirty="0" smtClean="0"/>
              <a:t>. </a:t>
            </a:r>
          </a:p>
          <a:p>
            <a:r>
              <a:rPr lang="en-US" dirty="0" smtClean="0"/>
              <a:t>Spatula </a:t>
            </a:r>
            <a:r>
              <a:rPr lang="en-US" dirty="0" err="1" smtClean="0"/>
              <a:t>kayu</a:t>
            </a:r>
            <a:r>
              <a:rPr lang="en-US" dirty="0" smtClean="0"/>
              <a:t> </a:t>
            </a:r>
            <a:r>
              <a:rPr lang="en-US" dirty="0" err="1" smtClean="0"/>
              <a:t>dianjurkan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pengunaannya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Stainless Steel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err="1" smtClean="0"/>
              <a:t>Alat</a:t>
            </a:r>
            <a:r>
              <a:rPr lang="en-US" dirty="0" smtClean="0"/>
              <a:t> </a:t>
            </a:r>
            <a:r>
              <a:rPr lang="en-US" dirty="0" err="1" smtClean="0"/>
              <a:t>terbuat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>
                <a:solidFill>
                  <a:srgbClr val="FF0000"/>
                </a:solidFill>
              </a:rPr>
              <a:t>bahan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ini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sangat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baik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meskipun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harganya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agak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tinggi</a:t>
            </a:r>
            <a:r>
              <a:rPr lang="en-US" dirty="0" smtClean="0"/>
              <a:t>, </a:t>
            </a:r>
            <a:r>
              <a:rPr lang="en-US" dirty="0" err="1" smtClean="0"/>
              <a:t>pemeliharaanya</a:t>
            </a:r>
            <a:r>
              <a:rPr lang="en-US" dirty="0" smtClean="0"/>
              <a:t> </a:t>
            </a:r>
            <a:r>
              <a:rPr lang="en-US" dirty="0" err="1" smtClean="0"/>
              <a:t>mudah</a:t>
            </a:r>
            <a:r>
              <a:rPr lang="en-US" dirty="0" smtClean="0"/>
              <a:t>,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diperlukan</a:t>
            </a:r>
            <a:r>
              <a:rPr lang="en-US" dirty="0" smtClean="0"/>
              <a:t> </a:t>
            </a:r>
            <a:r>
              <a:rPr lang="en-US" dirty="0" err="1" smtClean="0"/>
              <a:t>pengetahuan</a:t>
            </a:r>
            <a:r>
              <a:rPr lang="en-US" dirty="0" smtClean="0"/>
              <a:t> </a:t>
            </a:r>
            <a:r>
              <a:rPr lang="en-US" dirty="0" err="1" smtClean="0"/>
              <a:t>khusus</a:t>
            </a:r>
            <a:r>
              <a:rPr lang="en-US" dirty="0" smtClean="0"/>
              <a:t>. </a:t>
            </a:r>
          </a:p>
          <a:p>
            <a:r>
              <a:rPr lang="en-US" dirty="0" err="1" smtClean="0"/>
              <a:t>Kekurangannya</a:t>
            </a:r>
            <a:r>
              <a:rPr lang="en-US" dirty="0" smtClean="0"/>
              <a:t> </a:t>
            </a:r>
            <a:r>
              <a:rPr lang="en-US" dirty="0" err="1" smtClean="0"/>
              <a:t>merupakan</a:t>
            </a:r>
            <a:r>
              <a:rPr lang="en-US" dirty="0" smtClean="0"/>
              <a:t> </a:t>
            </a:r>
            <a:r>
              <a:rPr lang="en-US" dirty="0" err="1" smtClean="0"/>
              <a:t>konduktor</a:t>
            </a:r>
            <a:r>
              <a:rPr lang="en-US" dirty="0" smtClean="0"/>
              <a:t> </a:t>
            </a:r>
            <a:r>
              <a:rPr lang="en-US" dirty="0" err="1" smtClean="0"/>
              <a:t>panas</a:t>
            </a:r>
            <a:r>
              <a:rPr lang="en-US" dirty="0" smtClean="0"/>
              <a:t> yang </a:t>
            </a:r>
            <a:r>
              <a:rPr lang="en-US" dirty="0" err="1" smtClean="0"/>
              <a:t>agak</a:t>
            </a:r>
            <a:r>
              <a:rPr lang="en-US" dirty="0" smtClean="0"/>
              <a:t> </a:t>
            </a:r>
            <a:r>
              <a:rPr lang="en-US" dirty="0" err="1" smtClean="0"/>
              <a:t>lambat</a:t>
            </a:r>
            <a:r>
              <a:rPr lang="en-US" dirty="0" smtClean="0"/>
              <a:t>. </a:t>
            </a:r>
          </a:p>
          <a:p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mengatasi</a:t>
            </a:r>
            <a:r>
              <a:rPr lang="en-US" dirty="0" smtClean="0"/>
              <a:t> </a:t>
            </a:r>
            <a:r>
              <a:rPr lang="en-US" dirty="0" err="1" smtClean="0"/>
              <a:t>bagian</a:t>
            </a:r>
            <a:r>
              <a:rPr lang="en-US" dirty="0" smtClean="0"/>
              <a:t> </a:t>
            </a:r>
            <a:r>
              <a:rPr lang="en-US" dirty="0" err="1" smtClean="0"/>
              <a:t>bawah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panci-panci</a:t>
            </a:r>
            <a:r>
              <a:rPr lang="en-US" dirty="0" smtClean="0"/>
              <a:t> yang </a:t>
            </a:r>
            <a:r>
              <a:rPr lang="en-US" dirty="0" err="1" smtClean="0"/>
              <a:t>terbuat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bahan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dilapisi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tembaga</a:t>
            </a:r>
            <a:r>
              <a:rPr lang="en-US" dirty="0" smtClean="0"/>
              <a:t>. </a:t>
            </a:r>
          </a:p>
          <a:p>
            <a:r>
              <a:rPr lang="en-US" dirty="0" err="1" smtClean="0"/>
              <a:t>Banyak</a:t>
            </a:r>
            <a:r>
              <a:rPr lang="en-US" dirty="0" smtClean="0"/>
              <a:t> </a:t>
            </a:r>
            <a:r>
              <a:rPr lang="en-US" dirty="0" err="1" smtClean="0"/>
              <a:t>alat-alat</a:t>
            </a:r>
            <a:r>
              <a:rPr lang="en-US" dirty="0" smtClean="0"/>
              <a:t> </a:t>
            </a:r>
            <a:r>
              <a:rPr lang="en-US" dirty="0" err="1" smtClean="0"/>
              <a:t>kecil</a:t>
            </a:r>
            <a:r>
              <a:rPr lang="en-US" dirty="0" smtClean="0"/>
              <a:t> </a:t>
            </a:r>
            <a:r>
              <a:rPr lang="en-US" dirty="0" err="1" smtClean="0"/>
              <a:t>terbuat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stainless steel </a:t>
            </a:r>
            <a:r>
              <a:rPr lang="en-US" dirty="0" err="1" smtClean="0"/>
              <a:t>seperti</a:t>
            </a:r>
            <a:r>
              <a:rPr lang="en-US" dirty="0" smtClean="0"/>
              <a:t> </a:t>
            </a:r>
            <a:r>
              <a:rPr lang="en-US" dirty="0" err="1" smtClean="0"/>
              <a:t>bermacam-macam</a:t>
            </a:r>
            <a:r>
              <a:rPr lang="en-US" dirty="0" smtClean="0"/>
              <a:t> </a:t>
            </a:r>
            <a:r>
              <a:rPr lang="en-US" dirty="0" err="1" smtClean="0"/>
              <a:t>pisau</a:t>
            </a:r>
            <a:r>
              <a:rPr lang="en-US" dirty="0" smtClean="0"/>
              <a:t> </a:t>
            </a:r>
            <a:r>
              <a:rPr lang="en-US" dirty="0" err="1" smtClean="0"/>
              <a:t>pemotong</a:t>
            </a:r>
            <a:r>
              <a:rPr lang="en-US" dirty="0" smtClean="0"/>
              <a:t>, </a:t>
            </a:r>
            <a:r>
              <a:rPr lang="en-US" dirty="0" err="1" smtClean="0"/>
              <a:t>sendok</a:t>
            </a:r>
            <a:r>
              <a:rPr lang="en-US" dirty="0" smtClean="0"/>
              <a:t> </a:t>
            </a:r>
            <a:r>
              <a:rPr lang="en-US" dirty="0" err="1" smtClean="0"/>
              <a:t>saus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sebagainya</a:t>
            </a:r>
            <a:r>
              <a:rPr lang="en-US" dirty="0" smtClean="0"/>
              <a:t>. 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453</TotalTime>
  <Words>4099</Words>
  <Application>Microsoft Office PowerPoint</Application>
  <PresentationFormat>On-screen Show (4:3)</PresentationFormat>
  <Paragraphs>375</Paragraphs>
  <Slides>72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72</vt:i4>
      </vt:variant>
    </vt:vector>
  </HeadingPairs>
  <TitlesOfParts>
    <vt:vector size="73" baseType="lpstr">
      <vt:lpstr>Office Theme</vt:lpstr>
      <vt:lpstr>PowerPoint Presentation</vt:lpstr>
      <vt:lpstr>Slide Title</vt:lpstr>
      <vt:lpstr>persyaratan yang harus diperhatikan dalam memilih perlengkapan dan peralatan </vt:lpstr>
      <vt:lpstr>peralatan dikelompokkan berdasarkan pada bahan dasar yang dipergunakan </vt:lpstr>
      <vt:lpstr> Alat yang dibuat dari besi/  besi tuang/ black iron   </vt:lpstr>
      <vt:lpstr> Alat yang terbuat dari timah   </vt:lpstr>
      <vt:lpstr> Tembaga   </vt:lpstr>
      <vt:lpstr>Alumunium </vt:lpstr>
      <vt:lpstr>Stainless Steel </vt:lpstr>
      <vt:lpstr> Kayu   </vt:lpstr>
      <vt:lpstr> Karat   </vt:lpstr>
      <vt:lpstr>PERALATAN DALAM BAKERY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Konsep Dasar   </vt:lpstr>
      <vt:lpstr> 1. Higiene Diri Sendiri atau Kesehatan Pribadi  (Personal Hygiene)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2. Komponen Pakaian Kerja dan Fungsinya </vt:lpstr>
      <vt:lpstr>PowerPoint Presentation</vt:lpstr>
      <vt:lpstr>PowerPoint Presentation</vt:lpstr>
      <vt:lpstr>PowerPoint Presentation</vt:lpstr>
      <vt:lpstr>PowerPoint Presentation</vt:lpstr>
      <vt:lpstr> Syarat-Syarat Pakaian Seragam Dapur  </vt:lpstr>
      <vt:lpstr>PowerPoint Presentation</vt:lpstr>
      <vt:lpstr>PowerPoint Presentation</vt:lpstr>
      <vt:lpstr> Higiene Dapur dan Peralatan (Kitchen Hygiene)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Higiene Makanan (food hygiene)   </vt:lpstr>
      <vt:lpstr>Keracunan dapat disebabkan oleh beberapa hal: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Asus</cp:lastModifiedBy>
  <cp:revision>60</cp:revision>
  <dcterms:created xsi:type="dcterms:W3CDTF">2013-08-21T19:17:07Z</dcterms:created>
  <dcterms:modified xsi:type="dcterms:W3CDTF">2019-03-19T06:20:49Z</dcterms:modified>
</cp:coreProperties>
</file>