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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

</file>

<file path=ppt/slides/_rels/slide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

</file>

<file path=ppt/slides/_rels/slide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n.wikipedia.org/wiki/Girder_bridge" TargetMode="Externa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jpg"/></Relationships>

</file>

<file path=ppt/slides/_rels/slide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

</file>

<file path=ppt/slides/_rels/slide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/Relationships>

</file>

<file path=ppt/slides/_rels/slide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

</file>

<file path=ppt/slides/_rels/slide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5" Type="http://schemas.openxmlformats.org/officeDocument/2006/relationships/image" Target="../media/image29.jpg"/><Relationship Id="rId6" Type="http://schemas.openxmlformats.org/officeDocument/2006/relationships/image" Target="../media/image30.jpg"/></Relationships>

</file>

<file path=ppt/slides/_rels/slide1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n.wikipedia.org/wiki/File:Ikitsuki_OHashi.jpg" TargetMode="Externa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jpg"/></Relationships>

</file>

<file path=ppt/slides/_rels/slide1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okbridges.wkinsler.com/technology/index.html" TargetMode="External"/><Relationship Id="rId3" Type="http://schemas.openxmlformats.org/officeDocument/2006/relationships/hyperlink" Target="http://okbridges.wkinsler.com/technology/index.html" TargetMode="External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40.png"/><Relationship Id="rId11" Type="http://schemas.openxmlformats.org/officeDocument/2006/relationships/image" Target="../media/image41.png"/><Relationship Id="rId12" Type="http://schemas.openxmlformats.org/officeDocument/2006/relationships/image" Target="../media/image42.png"/></Relationships>

</file>

<file path=ppt/slides/_rels/slide1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419348" y="990628"/>
            <a:ext cx="1973910" cy="3559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35"/>
              </a:lnSpc>
              <a:spcBef>
                <a:spcPts val="136"/>
              </a:spcBef>
            </a:pPr>
            <a:r>
              <a:rPr dirty="0" smtClean="0" sz="2600">
                <a:solidFill>
                  <a:srgbClr val="7F7F7F"/>
                </a:solidFill>
                <a:latin typeface="Times New Roman"/>
                <a:cs typeface="Times New Roman"/>
              </a:rPr>
              <a:t>ST</a:t>
            </a:r>
            <a:r>
              <a:rPr dirty="0" smtClean="0" sz="2600" spc="-4">
                <a:solidFill>
                  <a:srgbClr val="7F7F7F"/>
                </a:solidFill>
                <a:latin typeface="Times New Roman"/>
                <a:cs typeface="Times New Roman"/>
              </a:rPr>
              <a:t>R</a:t>
            </a:r>
            <a:r>
              <a:rPr dirty="0" smtClean="0" sz="2600" spc="-4">
                <a:solidFill>
                  <a:srgbClr val="7F7F7F"/>
                </a:solidFill>
                <a:latin typeface="Times New Roman"/>
                <a:cs typeface="Times New Roman"/>
              </a:rPr>
              <a:t>U</a:t>
            </a:r>
            <a:r>
              <a:rPr dirty="0" smtClean="0" sz="2600" spc="0">
                <a:solidFill>
                  <a:srgbClr val="7F7F7F"/>
                </a:solidFill>
                <a:latin typeface="Times New Roman"/>
                <a:cs typeface="Times New Roman"/>
              </a:rPr>
              <a:t>K</a:t>
            </a:r>
            <a:r>
              <a:rPr dirty="0" smtClean="0" sz="2600" spc="-9">
                <a:solidFill>
                  <a:srgbClr val="7F7F7F"/>
                </a:solidFill>
                <a:latin typeface="Times New Roman"/>
                <a:cs typeface="Times New Roman"/>
              </a:rPr>
              <a:t>T</a:t>
            </a:r>
            <a:r>
              <a:rPr dirty="0" smtClean="0" sz="2600" spc="-4">
                <a:solidFill>
                  <a:srgbClr val="7F7F7F"/>
                </a:solidFill>
                <a:latin typeface="Times New Roman"/>
                <a:cs typeface="Times New Roman"/>
              </a:rPr>
              <a:t>U</a:t>
            </a:r>
            <a:r>
              <a:rPr dirty="0" smtClean="0" sz="2600" spc="0">
                <a:solidFill>
                  <a:srgbClr val="7F7F7F"/>
                </a:solidFill>
                <a:latin typeface="Times New Roman"/>
                <a:cs typeface="Times New Roman"/>
              </a:rPr>
              <a:t>R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09644" y="990628"/>
            <a:ext cx="1197111" cy="3559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35"/>
              </a:lnSpc>
              <a:spcBef>
                <a:spcPts val="136"/>
              </a:spcBef>
            </a:pPr>
            <a:r>
              <a:rPr dirty="0" smtClean="0" sz="2600" spc="0">
                <a:solidFill>
                  <a:srgbClr val="7F7F7F"/>
                </a:solidFill>
                <a:latin typeface="Times New Roman"/>
                <a:cs typeface="Times New Roman"/>
              </a:rPr>
              <a:t>B</a:t>
            </a:r>
            <a:r>
              <a:rPr dirty="0" smtClean="0" sz="2600" spc="-4">
                <a:solidFill>
                  <a:srgbClr val="7F7F7F"/>
                </a:solidFill>
                <a:latin typeface="Times New Roman"/>
                <a:cs typeface="Times New Roman"/>
              </a:rPr>
              <a:t>A</a:t>
            </a:r>
            <a:r>
              <a:rPr dirty="0" smtClean="0" sz="2600" spc="0">
                <a:solidFill>
                  <a:srgbClr val="7F7F7F"/>
                </a:solidFill>
                <a:latin typeface="Times New Roman"/>
                <a:cs typeface="Times New Roman"/>
              </a:rPr>
              <a:t>JA</a:t>
            </a:r>
            <a:r>
              <a:rPr dirty="0" smtClean="0" sz="2600" spc="2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dirty="0" smtClean="0" sz="2600" spc="0">
                <a:solidFill>
                  <a:srgbClr val="7F7F7F"/>
                </a:solidFill>
                <a:latin typeface="Times New Roman"/>
                <a:cs typeface="Times New Roman"/>
              </a:rPr>
              <a:t>II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042920" y="1966976"/>
            <a:ext cx="3753258" cy="13223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434"/>
              </a:lnSpc>
              <a:spcBef>
                <a:spcPts val="371"/>
              </a:spcBef>
            </a:pPr>
            <a:r>
              <a:rPr dirty="0" smtClean="0" baseline="3413" sz="10800" spc="0">
                <a:solidFill>
                  <a:srgbClr val="0000FF"/>
                </a:solidFill>
                <a:latin typeface="Calibri"/>
                <a:cs typeface="Calibri"/>
              </a:rPr>
              <a:t>MODUL</a:t>
            </a:r>
            <a:r>
              <a:rPr dirty="0" smtClean="0" baseline="3413" sz="10800" spc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10800" spc="0">
                <a:solidFill>
                  <a:srgbClr val="0000FF"/>
                </a:solidFill>
                <a:latin typeface="Calibri"/>
                <a:cs typeface="Calibri"/>
              </a:rPr>
              <a:t>1</a:t>
            </a:r>
            <a:endParaRPr sz="7200">
              <a:latin typeface="Calibri"/>
              <a:cs typeface="Calibri"/>
            </a:endParaRPr>
          </a:p>
          <a:p>
            <a:pPr marL="200152" marR="92425">
              <a:lnSpc>
                <a:spcPts val="2925"/>
              </a:lnSpc>
            </a:pPr>
            <a:r>
              <a:rPr dirty="0" smtClean="0" baseline="1137" sz="3600" spc="-4" b="1">
                <a:latin typeface="Calibri"/>
                <a:cs typeface="Calibri"/>
              </a:rPr>
              <a:t>P</a:t>
            </a:r>
            <a:r>
              <a:rPr dirty="0" smtClean="0" baseline="1137" sz="3600" spc="4" b="1">
                <a:latin typeface="Calibri"/>
                <a:cs typeface="Calibri"/>
              </a:rPr>
              <a:t>e</a:t>
            </a:r>
            <a:r>
              <a:rPr dirty="0" smtClean="0" baseline="1137" sz="3600" spc="-4" b="1">
                <a:latin typeface="Calibri"/>
                <a:cs typeface="Calibri"/>
              </a:rPr>
              <a:t>n</a:t>
            </a:r>
            <a:r>
              <a:rPr dirty="0" smtClean="0" baseline="1137" sz="3600" spc="0" b="1">
                <a:latin typeface="Calibri"/>
                <a:cs typeface="Calibri"/>
              </a:rPr>
              <a:t>g</a:t>
            </a:r>
            <a:r>
              <a:rPr dirty="0" smtClean="0" baseline="1137" sz="3600" spc="4" b="1">
                <a:latin typeface="Calibri"/>
                <a:cs typeface="Calibri"/>
              </a:rPr>
              <a:t>e</a:t>
            </a:r>
            <a:r>
              <a:rPr dirty="0" smtClean="0" baseline="1137" sz="3600" spc="-4" b="1">
                <a:latin typeface="Calibri"/>
                <a:cs typeface="Calibri"/>
              </a:rPr>
              <a:t>n</a:t>
            </a:r>
            <a:r>
              <a:rPr dirty="0" smtClean="0" baseline="1137" sz="3600" spc="0" b="1">
                <a:latin typeface="Calibri"/>
                <a:cs typeface="Calibri"/>
              </a:rPr>
              <a:t>alan</a:t>
            </a:r>
            <a:r>
              <a:rPr dirty="0" smtClean="0" baseline="1137" sz="3600" spc="0" b="1">
                <a:latin typeface="Calibri"/>
                <a:cs typeface="Calibri"/>
              </a:rPr>
              <a:t> </a:t>
            </a:r>
            <a:r>
              <a:rPr dirty="0" smtClean="0" baseline="1137" sz="3600" spc="-4" b="1">
                <a:latin typeface="Calibri"/>
                <a:cs typeface="Calibri"/>
              </a:rPr>
              <a:t>J</a:t>
            </a:r>
            <a:r>
              <a:rPr dirty="0" smtClean="0" baseline="1137" sz="3600" spc="4" b="1">
                <a:latin typeface="Calibri"/>
                <a:cs typeface="Calibri"/>
              </a:rPr>
              <a:t>e</a:t>
            </a:r>
            <a:r>
              <a:rPr dirty="0" smtClean="0" baseline="1137" sz="3600" spc="4" b="1">
                <a:latin typeface="Calibri"/>
                <a:cs typeface="Calibri"/>
              </a:rPr>
              <a:t>m</a:t>
            </a:r>
            <a:r>
              <a:rPr dirty="0" smtClean="0" baseline="1137" sz="3600" spc="-4" b="1">
                <a:latin typeface="Calibri"/>
                <a:cs typeface="Calibri"/>
              </a:rPr>
              <a:t>b</a:t>
            </a:r>
            <a:r>
              <a:rPr dirty="0" smtClean="0" baseline="1137" sz="3600" spc="0" b="1">
                <a:latin typeface="Calibri"/>
                <a:cs typeface="Calibri"/>
              </a:rPr>
              <a:t>atan</a:t>
            </a:r>
            <a:r>
              <a:rPr dirty="0" smtClean="0" baseline="1137" sz="3600" spc="0" b="1">
                <a:latin typeface="Calibri"/>
                <a:cs typeface="Calibri"/>
              </a:rPr>
              <a:t> </a:t>
            </a:r>
            <a:r>
              <a:rPr dirty="0" smtClean="0" baseline="1137" sz="3600" spc="0" b="1">
                <a:latin typeface="Calibri"/>
                <a:cs typeface="Calibri"/>
              </a:rPr>
              <a:t>Baja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1327404" y="2316607"/>
            <a:ext cx="4904232" cy="2857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914400" y="6225667"/>
            <a:ext cx="5730240" cy="2772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901700" y="916227"/>
            <a:ext cx="597297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tif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6875" y="916227"/>
            <a:ext cx="342376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33015" y="916227"/>
            <a:ext cx="589249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mun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kin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67553" y="916227"/>
            <a:ext cx="353029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bih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65870" y="916227"/>
            <a:ext cx="2570388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dik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l.</a:t>
            </a:r>
            <a:r>
              <a:rPr dirty="0" smtClean="0" sz="1200" spc="0">
                <a:latin typeface="Times New Roman"/>
                <a:cs typeface="Times New Roman"/>
              </a:rPr>
              <a:t>    </a:t>
            </a:r>
            <a:r>
              <a:rPr dirty="0" smtClean="0" sz="1200" spc="25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nunjuk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81547" y="916227"/>
            <a:ext cx="598378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1700" y="1061954"/>
            <a:ext cx="5772712" cy="3825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79"/>
              </a:lnSpc>
            </a:pP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minimum</a:t>
            </a:r>
            <a:r>
              <a:rPr dirty="0" smtClean="0" sz="1200" spc="17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9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ps</a:t>
            </a:r>
            <a:r>
              <a:rPr dirty="0" smtClean="0" sz="1200" spc="4">
                <a:latin typeface="Times New Roman"/>
                <a:cs typeface="Times New Roman"/>
              </a:rPr>
              <a:t>/</a:t>
            </a:r>
            <a:r>
              <a:rPr dirty="0" smtClean="0" sz="1200" spc="0">
                <a:latin typeface="Times New Roman"/>
                <a:cs typeface="Times New Roman"/>
              </a:rPr>
              <a:t>in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baseline="39858" sz="1200" spc="0">
                <a:latin typeface="Times New Roman"/>
                <a:cs typeface="Times New Roman"/>
              </a:rPr>
              <a:t>2</a:t>
            </a:r>
            <a:r>
              <a:rPr dirty="0" smtClean="0" baseline="39858" sz="1200" spc="10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17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.2,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7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"</a:t>
            </a:r>
            <a:r>
              <a:rPr dirty="0" smtClean="0" sz="1200" spc="-14" i="1">
                <a:latin typeface="Times New Roman"/>
                <a:cs typeface="Times New Roman"/>
              </a:rPr>
              <a:t>W</a:t>
            </a:r>
            <a:r>
              <a:rPr dirty="0" smtClean="0" sz="1200" spc="0">
                <a:latin typeface="Times New Roman"/>
                <a:cs typeface="Times New Roman"/>
              </a:rPr>
              <a:t>"</a:t>
            </a:r>
            <a:r>
              <a:rPr dirty="0" smtClean="0" sz="1200" spc="18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nunjukk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w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16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itu</a:t>
            </a:r>
            <a:r>
              <a:rPr dirty="0" smtClean="0" sz="1200" spc="18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kompos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4">
                <a:latin typeface="Times New Roman"/>
                <a:cs typeface="Times New Roman"/>
              </a:rPr>
              <a:t>c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4" i="1">
                <a:latin typeface="Times New Roman"/>
                <a:cs typeface="Times New Roman"/>
              </a:rPr>
              <a:t>w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ath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ng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1700" y="1617267"/>
            <a:ext cx="5778499" cy="3530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>
              <a:lnSpc>
                <a:spcPts val="1325"/>
              </a:lnSpc>
              <a:spcBef>
                <a:spcPts val="66"/>
              </a:spcBef>
            </a:pP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TM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709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isi</a:t>
            </a:r>
            <a:r>
              <a:rPr dirty="0" smtClean="0" sz="1200" spc="12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14">
                <a:latin typeface="Times New Roman"/>
                <a:cs typeface="Times New Roman"/>
              </a:rPr>
              <a:t>s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1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untuk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1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kik</a:t>
            </a:r>
            <a:r>
              <a:rPr dirty="0" smtClean="0" sz="1200" spc="119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not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h</a:t>
            </a:r>
            <a:r>
              <a:rPr dirty="0" smtClean="0" sz="1200" spc="119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to</a:t>
            </a:r>
            <a:r>
              <a:rPr dirty="0" smtClean="0" sz="1200" spc="9" i="1">
                <a:latin typeface="Times New Roman"/>
                <a:cs typeface="Times New Roman"/>
              </a:rPr>
              <a:t>u</a:t>
            </a:r>
            <a:r>
              <a:rPr dirty="0" smtClean="0" sz="1200" spc="0" i="1">
                <a:latin typeface="Times New Roman"/>
                <a:cs typeface="Times New Roman"/>
              </a:rPr>
              <a:t>ghn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ss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r>
              <a:rPr dirty="0" smtClean="0" sz="1200" spc="1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it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dia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jika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ntuk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ol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21128" y="2143047"/>
            <a:ext cx="3196737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1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nik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o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ntuk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700" y="5351067"/>
            <a:ext cx="5778062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nda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H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high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9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p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4" i="1">
                <a:latin typeface="Times New Roman"/>
                <a:cs typeface="Times New Roman"/>
              </a:rPr>
              <a:t>f</a:t>
            </a:r>
            <a:r>
              <a:rPr dirty="0" smtClean="0" sz="1200" spc="0" i="1">
                <a:latin typeface="Times New Roman"/>
                <a:cs typeface="Times New Roman"/>
              </a:rPr>
              <a:t>orman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9" i="1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nunjukk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w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mpu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  <a:p>
            <a:pPr marL="12700" marR="7555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kin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125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10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ting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12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2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12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12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11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ndin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1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1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konv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on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12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19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44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(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9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TM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TO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dilih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2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ikut,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75764" y="6052107"/>
            <a:ext cx="3231713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ble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2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nika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o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minimum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uktur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8995323"/>
            <a:ext cx="5633492" cy="2447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7896" indent="-425196">
              <a:lnSpc>
                <a:spcPct val="96208"/>
              </a:lnSpc>
            </a:pP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r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:</a:t>
            </a:r>
            <a:r>
              <a:rPr dirty="0" smtClean="0" sz="800" spc="-14">
                <a:latin typeface="Arial"/>
                <a:cs typeface="Arial"/>
              </a:rPr>
              <a:t> </a:t>
            </a:r>
            <a:r>
              <a:rPr dirty="0" smtClean="0" sz="800" spc="19">
                <a:latin typeface="Arial"/>
                <a:cs typeface="Arial"/>
              </a:rPr>
              <a:t>W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-</a:t>
            </a:r>
            <a:r>
              <a:rPr dirty="0" smtClean="0" sz="800" spc="0">
                <a:latin typeface="Arial"/>
                <a:cs typeface="Arial"/>
              </a:rPr>
              <a:t>F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h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L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n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e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g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k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C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P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s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B</a:t>
            </a:r>
            <a:r>
              <a:rPr dirty="0" smtClean="0" sz="800" spc="-14">
                <a:latin typeface="Arial"/>
                <a:cs typeface="Arial"/>
              </a:rPr>
              <a:t>o</a:t>
            </a:r>
            <a:r>
              <a:rPr dirty="0" smtClean="0" sz="800" spc="4">
                <a:latin typeface="Arial"/>
                <a:cs typeface="Arial"/>
              </a:rPr>
              <a:t>c</a:t>
            </a:r>
            <a:r>
              <a:rPr dirty="0" smtClean="0" sz="800" spc="0">
                <a:latin typeface="Arial"/>
                <a:cs typeface="Arial"/>
              </a:rPr>
              <a:t>a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0">
                <a:latin typeface="Arial"/>
                <a:cs typeface="Arial"/>
              </a:rPr>
              <a:t>n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L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0">
                <a:latin typeface="Arial"/>
                <a:cs typeface="Arial"/>
              </a:rPr>
              <a:t>n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w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Y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k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34">
                <a:latin typeface="Arial"/>
                <a:cs typeface="Arial"/>
              </a:rPr>
              <a:t>W</a:t>
            </a:r>
            <a:r>
              <a:rPr dirty="0" smtClean="0" sz="800" spc="-14">
                <a:latin typeface="Arial"/>
                <a:cs typeface="Arial"/>
              </a:rPr>
              <a:t>a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14">
                <a:latin typeface="Arial"/>
                <a:cs typeface="Arial"/>
              </a:rPr>
              <a:t>g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0">
                <a:latin typeface="Arial"/>
                <a:cs typeface="Arial"/>
              </a:rPr>
              <a:t>.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-4">
                <a:latin typeface="Arial"/>
                <a:cs typeface="Arial"/>
              </a:rPr>
              <a:t>.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2</a:t>
            </a:r>
            <a:r>
              <a:rPr dirty="0" smtClean="0" sz="800" spc="-4">
                <a:latin typeface="Arial"/>
                <a:cs typeface="Arial"/>
              </a:rPr>
              <a:t>0</a:t>
            </a:r>
            <a:r>
              <a:rPr dirty="0" smtClean="0" sz="800" spc="-4">
                <a:latin typeface="Arial"/>
                <a:cs typeface="Arial"/>
              </a:rPr>
              <a:t>0</a:t>
            </a:r>
            <a:r>
              <a:rPr dirty="0" smtClean="0" sz="800" spc="-4">
                <a:latin typeface="Arial"/>
                <a:cs typeface="Arial"/>
              </a:rPr>
              <a:t>0</a:t>
            </a:r>
            <a:r>
              <a:rPr dirty="0" smtClean="0" sz="800" spc="0"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736340" y="10061285"/>
            <a:ext cx="106113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object 69"/>
          <p:cNvSpPr/>
          <p:nvPr/>
        </p:nvSpPr>
        <p:spPr>
          <a:xfrm>
            <a:off x="1722120" y="914526"/>
            <a:ext cx="4114800" cy="3435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1490472" y="5552059"/>
            <a:ext cx="979932" cy="0"/>
          </a:xfrm>
          <a:custGeom>
            <a:avLst/>
            <a:gdLst/>
            <a:ahLst/>
            <a:cxnLst/>
            <a:rect l="l" t="t" r="r" b="b"/>
            <a:pathLst>
              <a:path w="979932" h="0">
                <a:moveTo>
                  <a:pt x="0" y="0"/>
                </a:moveTo>
                <a:lnTo>
                  <a:pt x="97993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2479548" y="5552059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3680460" y="5552059"/>
            <a:ext cx="1190244" cy="0"/>
          </a:xfrm>
          <a:custGeom>
            <a:avLst/>
            <a:gdLst/>
            <a:ahLst/>
            <a:cxnLst/>
            <a:rect l="l" t="t" r="r" b="b"/>
            <a:pathLst>
              <a:path w="1190244" h="0">
                <a:moveTo>
                  <a:pt x="0" y="0"/>
                </a:moveTo>
                <a:lnTo>
                  <a:pt x="119024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879848" y="5552059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1490472" y="6086919"/>
            <a:ext cx="979932" cy="0"/>
          </a:xfrm>
          <a:custGeom>
            <a:avLst/>
            <a:gdLst/>
            <a:ahLst/>
            <a:cxnLst/>
            <a:rect l="l" t="t" r="r" b="b"/>
            <a:pathLst>
              <a:path w="979932" h="0">
                <a:moveTo>
                  <a:pt x="0" y="0"/>
                </a:moveTo>
                <a:lnTo>
                  <a:pt x="979932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2479548" y="6086919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3680460" y="6086919"/>
            <a:ext cx="1190244" cy="0"/>
          </a:xfrm>
          <a:custGeom>
            <a:avLst/>
            <a:gdLst/>
            <a:ahLst/>
            <a:cxnLst/>
            <a:rect l="l" t="t" r="r" b="b"/>
            <a:pathLst>
              <a:path w="1190244" h="0">
                <a:moveTo>
                  <a:pt x="0" y="0"/>
                </a:moveTo>
                <a:lnTo>
                  <a:pt x="1190244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4879848" y="6086919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1490472" y="6271323"/>
            <a:ext cx="979932" cy="0"/>
          </a:xfrm>
          <a:custGeom>
            <a:avLst/>
            <a:gdLst/>
            <a:ahLst/>
            <a:cxnLst/>
            <a:rect l="l" t="t" r="r" b="b"/>
            <a:pathLst>
              <a:path w="979932" h="0">
                <a:moveTo>
                  <a:pt x="0" y="0"/>
                </a:moveTo>
                <a:lnTo>
                  <a:pt x="979932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2479548" y="6271323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680460" y="6271323"/>
            <a:ext cx="1190244" cy="0"/>
          </a:xfrm>
          <a:custGeom>
            <a:avLst/>
            <a:gdLst/>
            <a:ahLst/>
            <a:cxnLst/>
            <a:rect l="l" t="t" r="r" b="b"/>
            <a:pathLst>
              <a:path w="1190244" h="0">
                <a:moveTo>
                  <a:pt x="0" y="0"/>
                </a:moveTo>
                <a:lnTo>
                  <a:pt x="1190244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879848" y="6271323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1490472" y="6457251"/>
            <a:ext cx="979932" cy="0"/>
          </a:xfrm>
          <a:custGeom>
            <a:avLst/>
            <a:gdLst/>
            <a:ahLst/>
            <a:cxnLst/>
            <a:rect l="l" t="t" r="r" b="b"/>
            <a:pathLst>
              <a:path w="979932" h="0">
                <a:moveTo>
                  <a:pt x="0" y="0"/>
                </a:moveTo>
                <a:lnTo>
                  <a:pt x="979932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2479548" y="6457251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3680460" y="6457251"/>
            <a:ext cx="1190244" cy="0"/>
          </a:xfrm>
          <a:custGeom>
            <a:avLst/>
            <a:gdLst/>
            <a:ahLst/>
            <a:cxnLst/>
            <a:rect l="l" t="t" r="r" b="b"/>
            <a:pathLst>
              <a:path w="1190244" h="0">
                <a:moveTo>
                  <a:pt x="0" y="0"/>
                </a:moveTo>
                <a:lnTo>
                  <a:pt x="1190244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879848" y="6457251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1490472" y="6641655"/>
            <a:ext cx="979932" cy="0"/>
          </a:xfrm>
          <a:custGeom>
            <a:avLst/>
            <a:gdLst/>
            <a:ahLst/>
            <a:cxnLst/>
            <a:rect l="l" t="t" r="r" b="b"/>
            <a:pathLst>
              <a:path w="979932" h="0">
                <a:moveTo>
                  <a:pt x="0" y="0"/>
                </a:moveTo>
                <a:lnTo>
                  <a:pt x="979932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2479548" y="6641655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3680460" y="6641655"/>
            <a:ext cx="1190244" cy="0"/>
          </a:xfrm>
          <a:custGeom>
            <a:avLst/>
            <a:gdLst/>
            <a:ahLst/>
            <a:cxnLst/>
            <a:rect l="l" t="t" r="r" b="b"/>
            <a:pathLst>
              <a:path w="1190244" h="0">
                <a:moveTo>
                  <a:pt x="0" y="0"/>
                </a:moveTo>
                <a:lnTo>
                  <a:pt x="1190244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879848" y="6641655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2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1490472" y="6826123"/>
            <a:ext cx="979932" cy="0"/>
          </a:xfrm>
          <a:custGeom>
            <a:avLst/>
            <a:gdLst/>
            <a:ahLst/>
            <a:cxnLst/>
            <a:rect l="l" t="t" r="r" b="b"/>
            <a:pathLst>
              <a:path w="979932" h="0">
                <a:moveTo>
                  <a:pt x="0" y="0"/>
                </a:moveTo>
                <a:lnTo>
                  <a:pt x="97993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2479548" y="6826123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3680460" y="6826123"/>
            <a:ext cx="1190244" cy="0"/>
          </a:xfrm>
          <a:custGeom>
            <a:avLst/>
            <a:gdLst/>
            <a:ahLst/>
            <a:cxnLst/>
            <a:rect l="l" t="t" r="r" b="b"/>
            <a:pathLst>
              <a:path w="1190244" h="0">
                <a:moveTo>
                  <a:pt x="0" y="0"/>
                </a:moveTo>
                <a:lnTo>
                  <a:pt x="119024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4879848" y="6826123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1485900" y="5547487"/>
            <a:ext cx="0" cy="1467611"/>
          </a:xfrm>
          <a:custGeom>
            <a:avLst/>
            <a:gdLst/>
            <a:ahLst/>
            <a:cxnLst/>
            <a:rect l="l" t="t" r="r" b="b"/>
            <a:pathLst>
              <a:path w="0" h="1467611">
                <a:moveTo>
                  <a:pt x="0" y="0"/>
                </a:moveTo>
                <a:lnTo>
                  <a:pt x="0" y="1467611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1490472" y="7010527"/>
            <a:ext cx="979932" cy="0"/>
          </a:xfrm>
          <a:custGeom>
            <a:avLst/>
            <a:gdLst/>
            <a:ahLst/>
            <a:cxnLst/>
            <a:rect l="l" t="t" r="r" b="b"/>
            <a:pathLst>
              <a:path w="979932" h="0">
                <a:moveTo>
                  <a:pt x="0" y="0"/>
                </a:moveTo>
                <a:lnTo>
                  <a:pt x="97993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2474912" y="5547550"/>
            <a:ext cx="0" cy="1467484"/>
          </a:xfrm>
          <a:custGeom>
            <a:avLst/>
            <a:gdLst/>
            <a:ahLst/>
            <a:cxnLst/>
            <a:rect l="l" t="t" r="r" b="b"/>
            <a:pathLst>
              <a:path w="0" h="1467484">
                <a:moveTo>
                  <a:pt x="0" y="0"/>
                </a:moveTo>
                <a:lnTo>
                  <a:pt x="0" y="1467484"/>
                </a:lnTo>
              </a:path>
            </a:pathLst>
          </a:custGeom>
          <a:ln w="102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2479548" y="7010527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3675824" y="5547550"/>
            <a:ext cx="0" cy="1467484"/>
          </a:xfrm>
          <a:custGeom>
            <a:avLst/>
            <a:gdLst/>
            <a:ahLst/>
            <a:cxnLst/>
            <a:rect l="l" t="t" r="r" b="b"/>
            <a:pathLst>
              <a:path w="0" h="1467484">
                <a:moveTo>
                  <a:pt x="0" y="0"/>
                </a:moveTo>
                <a:lnTo>
                  <a:pt x="0" y="1467484"/>
                </a:lnTo>
              </a:path>
            </a:pathLst>
          </a:custGeom>
          <a:ln w="102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3680460" y="7010527"/>
            <a:ext cx="1190244" cy="0"/>
          </a:xfrm>
          <a:custGeom>
            <a:avLst/>
            <a:gdLst/>
            <a:ahLst/>
            <a:cxnLst/>
            <a:rect l="l" t="t" r="r" b="b"/>
            <a:pathLst>
              <a:path w="1190244" h="0">
                <a:moveTo>
                  <a:pt x="0" y="0"/>
                </a:moveTo>
                <a:lnTo>
                  <a:pt x="119024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4875212" y="5547550"/>
            <a:ext cx="0" cy="1467484"/>
          </a:xfrm>
          <a:custGeom>
            <a:avLst/>
            <a:gdLst/>
            <a:ahLst/>
            <a:cxnLst/>
            <a:rect l="l" t="t" r="r" b="b"/>
            <a:pathLst>
              <a:path w="0" h="1467484">
                <a:moveTo>
                  <a:pt x="0" y="0"/>
                </a:moveTo>
                <a:lnTo>
                  <a:pt x="0" y="1467484"/>
                </a:lnTo>
              </a:path>
            </a:pathLst>
          </a:custGeom>
          <a:ln w="102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4879848" y="7010527"/>
            <a:ext cx="1191641" cy="0"/>
          </a:xfrm>
          <a:custGeom>
            <a:avLst/>
            <a:gdLst/>
            <a:ahLst/>
            <a:cxnLst/>
            <a:rect l="l" t="t" r="r" b="b"/>
            <a:pathLst>
              <a:path w="1191641" h="0">
                <a:moveTo>
                  <a:pt x="0" y="0"/>
                </a:moveTo>
                <a:lnTo>
                  <a:pt x="119164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6076124" y="5547550"/>
            <a:ext cx="0" cy="1467484"/>
          </a:xfrm>
          <a:custGeom>
            <a:avLst/>
            <a:gdLst/>
            <a:ahLst/>
            <a:cxnLst/>
            <a:rect l="l" t="t" r="r" b="b"/>
            <a:pathLst>
              <a:path w="0" h="1467484">
                <a:moveTo>
                  <a:pt x="0" y="0"/>
                </a:moveTo>
                <a:lnTo>
                  <a:pt x="0" y="1467484"/>
                </a:lnTo>
              </a:path>
            </a:pathLst>
          </a:custGeom>
          <a:ln w="102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1948688" y="4351323"/>
            <a:ext cx="3679855" cy="3251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40232" marR="18973">
              <a:lnSpc>
                <a:spcPts val="1325"/>
              </a:lnSpc>
              <a:spcBef>
                <a:spcPts val="66"/>
              </a:spcBef>
            </a:pPr>
            <a:r>
              <a:rPr dirty="0" smtClean="0" sz="1200" spc="-4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2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v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–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dirty="0" smtClean="0" sz="1000" spc="0">
                <a:latin typeface="Times New Roman"/>
                <a:cs typeface="Times New Roman"/>
              </a:rPr>
              <a:t>S</a:t>
            </a:r>
            <a:r>
              <a:rPr dirty="0" smtClean="0" sz="1000" spc="4">
                <a:latin typeface="Times New Roman"/>
                <a:cs typeface="Times New Roman"/>
              </a:rPr>
              <a:t>u</a:t>
            </a:r>
            <a:r>
              <a:rPr dirty="0" smtClean="0" sz="1000" spc="-4">
                <a:latin typeface="Times New Roman"/>
                <a:cs typeface="Times New Roman"/>
              </a:rPr>
              <a:t>m</a:t>
            </a:r>
            <a:r>
              <a:rPr dirty="0" smtClean="0" sz="1000" spc="4">
                <a:latin typeface="Times New Roman"/>
                <a:cs typeface="Times New Roman"/>
              </a:rPr>
              <a:t>b</a:t>
            </a:r>
            <a:r>
              <a:rPr dirty="0" smtClean="0" sz="1000" spc="0">
                <a:latin typeface="Times New Roman"/>
                <a:cs typeface="Times New Roman"/>
              </a:rPr>
              <a:t>er</a:t>
            </a:r>
            <a:r>
              <a:rPr dirty="0" smtClean="0" sz="1000" spc="-26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:</a:t>
            </a:r>
            <a:r>
              <a:rPr dirty="0" smtClean="0" sz="1000" spc="-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S</a:t>
            </a:r>
            <a:r>
              <a:rPr dirty="0" smtClean="0" sz="1000" spc="14">
                <a:latin typeface="Times New Roman"/>
                <a:cs typeface="Times New Roman"/>
              </a:rPr>
              <a:t>T</a:t>
            </a:r>
            <a:r>
              <a:rPr dirty="0" smtClean="0" sz="1000" spc="-4">
                <a:latin typeface="Times New Roman"/>
                <a:cs typeface="Times New Roman"/>
              </a:rPr>
              <a:t>R</a:t>
            </a:r>
            <a:r>
              <a:rPr dirty="0" smtClean="0" sz="1000" spc="0">
                <a:latin typeface="Times New Roman"/>
                <a:cs typeface="Times New Roman"/>
              </a:rPr>
              <a:t>UK</a:t>
            </a:r>
            <a:r>
              <a:rPr dirty="0" smtClean="0" sz="1000" spc="14">
                <a:latin typeface="Times New Roman"/>
                <a:cs typeface="Times New Roman"/>
              </a:rPr>
              <a:t>T</a:t>
            </a:r>
            <a:r>
              <a:rPr dirty="0" smtClean="0" sz="1000" spc="0">
                <a:latin typeface="Times New Roman"/>
                <a:cs typeface="Times New Roman"/>
              </a:rPr>
              <a:t>UR</a:t>
            </a:r>
            <a:r>
              <a:rPr dirty="0" smtClean="0" sz="1000" spc="-52">
                <a:latin typeface="Times New Roman"/>
                <a:cs typeface="Times New Roman"/>
              </a:rPr>
              <a:t> </a:t>
            </a:r>
            <a:r>
              <a:rPr dirty="0" smtClean="0" sz="1000" spc="9">
                <a:latin typeface="Times New Roman"/>
                <a:cs typeface="Times New Roman"/>
              </a:rPr>
              <a:t>B</a:t>
            </a:r>
            <a:r>
              <a:rPr dirty="0" smtClean="0" sz="1000" spc="-9">
                <a:latin typeface="Times New Roman"/>
                <a:cs typeface="Times New Roman"/>
              </a:rPr>
              <a:t>A</a:t>
            </a:r>
            <a:r>
              <a:rPr dirty="0" smtClean="0" sz="1000" spc="9">
                <a:latin typeface="Times New Roman"/>
                <a:cs typeface="Times New Roman"/>
              </a:rPr>
              <a:t>J</a:t>
            </a:r>
            <a:r>
              <a:rPr dirty="0" smtClean="0" sz="1000" spc="-9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,</a:t>
            </a:r>
            <a:r>
              <a:rPr dirty="0" smtClean="0" sz="1000" spc="-1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Di</a:t>
            </a:r>
            <a:r>
              <a:rPr dirty="0" smtClean="0" sz="1000" spc="-4">
                <a:latin typeface="Times New Roman"/>
                <a:cs typeface="Times New Roman"/>
              </a:rPr>
              <a:t>s</a:t>
            </a:r>
            <a:r>
              <a:rPr dirty="0" smtClean="0" sz="1000" spc="0">
                <a:latin typeface="Times New Roman"/>
                <a:cs typeface="Times New Roman"/>
              </a:rPr>
              <a:t>ain</a:t>
            </a:r>
            <a:r>
              <a:rPr dirty="0" smtClean="0" sz="1000" spc="-31">
                <a:latin typeface="Times New Roman"/>
                <a:cs typeface="Times New Roman"/>
              </a:rPr>
              <a:t> </a:t>
            </a:r>
            <a:r>
              <a:rPr dirty="0" smtClean="0" sz="1000" spc="4">
                <a:latin typeface="Times New Roman"/>
                <a:cs typeface="Times New Roman"/>
              </a:rPr>
              <a:t>d</a:t>
            </a:r>
            <a:r>
              <a:rPr dirty="0" smtClean="0" sz="1000" spc="14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n</a:t>
            </a:r>
            <a:r>
              <a:rPr dirty="0" smtClean="0" sz="1000" spc="-19">
                <a:latin typeface="Times New Roman"/>
                <a:cs typeface="Times New Roman"/>
              </a:rPr>
              <a:t> </a:t>
            </a:r>
            <a:r>
              <a:rPr dirty="0" smtClean="0" sz="1000" spc="9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e</a:t>
            </a:r>
            <a:r>
              <a:rPr dirty="0" smtClean="0" sz="1000" spc="4">
                <a:latin typeface="Times New Roman"/>
                <a:cs typeface="Times New Roman"/>
              </a:rPr>
              <a:t>r</a:t>
            </a:r>
            <a:r>
              <a:rPr dirty="0" smtClean="0" sz="1000" spc="0">
                <a:latin typeface="Times New Roman"/>
                <a:cs typeface="Times New Roman"/>
              </a:rPr>
              <a:t>ila</a:t>
            </a:r>
            <a:r>
              <a:rPr dirty="0" smtClean="0" sz="1000" spc="-4">
                <a:latin typeface="Times New Roman"/>
                <a:cs typeface="Times New Roman"/>
              </a:rPr>
              <a:t>k</a:t>
            </a:r>
            <a:r>
              <a:rPr dirty="0" smtClean="0" sz="1000" spc="-4">
                <a:latin typeface="Times New Roman"/>
                <a:cs typeface="Times New Roman"/>
              </a:rPr>
              <a:t>u</a:t>
            </a:r>
            <a:r>
              <a:rPr dirty="0" smtClean="0" sz="1000" spc="0">
                <a:latin typeface="Times New Roman"/>
                <a:cs typeface="Times New Roman"/>
              </a:rPr>
              <a:t>,</a:t>
            </a:r>
            <a:r>
              <a:rPr dirty="0" smtClean="0" sz="1000" spc="-30">
                <a:latin typeface="Times New Roman"/>
                <a:cs typeface="Times New Roman"/>
              </a:rPr>
              <a:t> </a:t>
            </a:r>
            <a:r>
              <a:rPr dirty="0" smtClean="0" sz="1000" spc="9">
                <a:latin typeface="Times New Roman"/>
                <a:cs typeface="Times New Roman"/>
              </a:rPr>
              <a:t>C</a:t>
            </a:r>
            <a:r>
              <a:rPr dirty="0" smtClean="0" sz="1000" spc="-4">
                <a:latin typeface="Times New Roman"/>
                <a:cs typeface="Times New Roman"/>
              </a:rPr>
              <a:t>h</a:t>
            </a:r>
            <a:r>
              <a:rPr dirty="0" smtClean="0" sz="1000" spc="0">
                <a:latin typeface="Times New Roman"/>
                <a:cs typeface="Times New Roman"/>
              </a:rPr>
              <a:t>a</a:t>
            </a:r>
            <a:r>
              <a:rPr dirty="0" smtClean="0" sz="1000" spc="4">
                <a:latin typeface="Times New Roman"/>
                <a:cs typeface="Times New Roman"/>
              </a:rPr>
              <a:t>r</a:t>
            </a:r>
            <a:r>
              <a:rPr dirty="0" smtClean="0" sz="1000" spc="0">
                <a:latin typeface="Times New Roman"/>
                <a:cs typeface="Times New Roman"/>
              </a:rPr>
              <a:t>les</a:t>
            </a:r>
            <a:r>
              <a:rPr dirty="0" smtClean="0" sz="1000" spc="-2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G.</a:t>
            </a:r>
            <a:r>
              <a:rPr dirty="0" smtClean="0" sz="1000" spc="-4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Sa</a:t>
            </a:r>
            <a:r>
              <a:rPr dirty="0" smtClean="0" sz="1000" spc="9">
                <a:latin typeface="Times New Roman"/>
                <a:cs typeface="Times New Roman"/>
              </a:rPr>
              <a:t>l</a:t>
            </a:r>
            <a:r>
              <a:rPr dirty="0" smtClean="0" sz="1000" spc="-19">
                <a:latin typeface="Times New Roman"/>
                <a:cs typeface="Times New Roman"/>
              </a:rPr>
              <a:t>m</a:t>
            </a:r>
            <a:r>
              <a:rPr dirty="0" smtClean="0" sz="1000" spc="19">
                <a:latin typeface="Times New Roman"/>
                <a:cs typeface="Times New Roman"/>
              </a:rPr>
              <a:t>o</a:t>
            </a:r>
            <a:r>
              <a:rPr dirty="0" smtClean="0" sz="1000" spc="-4">
                <a:latin typeface="Times New Roman"/>
                <a:cs typeface="Times New Roman"/>
              </a:rPr>
              <a:t>n</a:t>
            </a:r>
            <a:r>
              <a:rPr dirty="0" smtClean="0" sz="1000" spc="0"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1700" y="4848147"/>
            <a:ext cx="5778241" cy="3530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>
              <a:lnSpc>
                <a:spcPts val="1325"/>
              </a:lnSpc>
              <a:spcBef>
                <a:spcPts val="66"/>
              </a:spcBef>
            </a:pPr>
            <a:r>
              <a:rPr dirty="0" smtClean="0" sz="1200" spc="4">
                <a:latin typeface="Times New Roman"/>
                <a:cs typeface="Times New Roman"/>
              </a:rPr>
              <a:t>R</a:t>
            </a: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16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-</a:t>
            </a:r>
            <a:r>
              <a:rPr dirty="0" smtClean="0" sz="1200" spc="0">
                <a:latin typeface="Times New Roman"/>
                <a:cs typeface="Times New Roman"/>
              </a:rPr>
              <a:t>0</a:t>
            </a:r>
            <a:r>
              <a:rPr dirty="0" smtClean="0" sz="1200" spc="9">
                <a:latin typeface="Times New Roman"/>
                <a:cs typeface="Times New Roman"/>
              </a:rPr>
              <a:t>3</a:t>
            </a:r>
            <a:r>
              <a:rPr dirty="0" smtClean="0" sz="1200" spc="-4">
                <a:latin typeface="Times New Roman"/>
                <a:cs typeface="Times New Roman"/>
              </a:rPr>
              <a:t>-</a:t>
            </a:r>
            <a:r>
              <a:rPr dirty="0" smtClean="0" sz="1200" spc="0">
                <a:latin typeface="Times New Roman"/>
                <a:cs typeface="Times New Roman"/>
              </a:rPr>
              <a:t>2005,</a:t>
            </a:r>
            <a:r>
              <a:rPr dirty="0" smtClean="0" sz="1200" spc="19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9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w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18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9">
                <a:latin typeface="Times New Roman"/>
                <a:cs typeface="Times New Roman"/>
              </a:rPr>
              <a:t>f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19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nis</a:t>
            </a:r>
            <a:r>
              <a:rPr dirty="0" smtClean="0" sz="1200" spc="19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18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uktu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220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19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un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us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nuhi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25">
                <a:latin typeface="Times New Roman"/>
                <a:cs typeface="Times New Roman"/>
              </a:rPr>
              <a:t>s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minimum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-34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ikut: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550668" y="5373927"/>
            <a:ext cx="248044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2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f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nis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uktu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01700" y="7192059"/>
            <a:ext cx="5779358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f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-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f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28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nis</a:t>
            </a:r>
            <a:r>
              <a:rPr dirty="0" smtClean="0" sz="1200" spc="275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28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uktu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28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in</a:t>
            </a:r>
            <a:r>
              <a:rPr dirty="0" smtClean="0" sz="1200" spc="25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28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untuk</a:t>
            </a:r>
            <a:r>
              <a:rPr dirty="0" smtClean="0" sz="1200" spc="27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ksud</a:t>
            </a:r>
            <a:r>
              <a:rPr dirty="0" smtClean="0" sz="1200" spc="27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27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ikut:</a:t>
            </a:r>
            <a:endParaRPr sz="1200">
              <a:latin typeface="Times New Roman"/>
              <a:cs typeface="Times New Roman"/>
            </a:endParaRPr>
          </a:p>
          <a:p>
            <a:pPr marL="469900" marR="22859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Modu</a:t>
            </a:r>
            <a:r>
              <a:rPr dirty="0" smtClean="0" sz="1200" spc="4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us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is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s,</a:t>
            </a:r>
            <a:r>
              <a:rPr dirty="0" smtClean="0" sz="1200" spc="0">
                <a:latin typeface="Times New Roman"/>
                <a:cs typeface="Times New Roman"/>
              </a:rPr>
              <a:t>   </a:t>
            </a:r>
            <a:r>
              <a:rPr dirty="0" smtClean="0" sz="1200" spc="59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=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200.000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58900" y="7717839"/>
            <a:ext cx="996142" cy="3652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9128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Modu</a:t>
            </a:r>
            <a:r>
              <a:rPr dirty="0" smtClean="0" sz="1200" spc="4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us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9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8"/>
              </a:spcBef>
            </a:pP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poisson,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30500" y="7717839"/>
            <a:ext cx="1065339" cy="3652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 i="1">
                <a:latin typeface="Times New Roman"/>
                <a:cs typeface="Times New Roman"/>
              </a:rPr>
              <a:t>G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=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80.000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102091"/>
              </a:lnSpc>
            </a:pPr>
            <a:r>
              <a:rPr dirty="0" smtClean="0" sz="1200" spc="0">
                <a:latin typeface="Symbol"/>
                <a:cs typeface="Symbol"/>
              </a:rPr>
              <a:t>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=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0,3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58900" y="8063210"/>
            <a:ext cx="2686146" cy="2073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74"/>
              </a:lnSpc>
            </a:pPr>
            <a:r>
              <a:rPr dirty="0" smtClean="0" sz="1200" spc="-4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o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f</a:t>
            </a:r>
            <a:r>
              <a:rPr dirty="0" smtClean="0" sz="1200" spc="0">
                <a:latin typeface="Times New Roman"/>
                <a:cs typeface="Times New Roman"/>
              </a:rPr>
              <a:t>is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27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Symbol"/>
                <a:cs typeface="Symbol"/>
              </a:rPr>
              <a:t></a:t>
            </a:r>
            <a:r>
              <a:rPr dirty="0" smtClean="0" sz="1200" spc="-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=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1</a:t>
            </a:r>
            <a:r>
              <a:rPr dirty="0" smtClean="0" sz="1200" spc="0">
                <a:latin typeface="Times New Roman"/>
                <a:cs typeface="Times New Roman"/>
              </a:rPr>
              <a:t>2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x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10</a:t>
            </a:r>
            <a:r>
              <a:rPr dirty="0" smtClean="0" baseline="39858" sz="1200" spc="-4">
                <a:latin typeface="Times New Roman"/>
                <a:cs typeface="Times New Roman"/>
              </a:rPr>
              <a:t>-</a:t>
            </a:r>
            <a:r>
              <a:rPr dirty="0" smtClean="0" baseline="39858" sz="1200" spc="0">
                <a:latin typeface="Times New Roman"/>
                <a:cs typeface="Times New Roman"/>
              </a:rPr>
              <a:t>6</a:t>
            </a:r>
            <a:r>
              <a:rPr dirty="0" smtClean="0" baseline="39858" sz="1200" spc="10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baseline="39858" sz="1200" spc="-4">
                <a:latin typeface="Times New Roman"/>
                <a:cs typeface="Times New Roman"/>
              </a:rPr>
              <a:t>o</a:t>
            </a:r>
            <a:r>
              <a:rPr dirty="0" smtClean="0" sz="1200" spc="4">
                <a:latin typeface="Times New Roman"/>
                <a:cs typeface="Times New Roman"/>
              </a:rPr>
              <a:t>C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01700" y="8445378"/>
            <a:ext cx="3981944" cy="203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4">
                <a:latin typeface="Times New Roman"/>
                <a:cs typeface="Times New Roman"/>
              </a:rPr>
              <a:t>3</a:t>
            </a:r>
            <a:r>
              <a:rPr dirty="0" smtClean="0" sz="1400" spc="0">
                <a:latin typeface="Times New Roman"/>
                <a:cs typeface="Times New Roman"/>
              </a:rPr>
              <a:t>.</a:t>
            </a:r>
            <a:r>
              <a:rPr dirty="0" smtClean="0" sz="1400" spc="-4">
                <a:latin typeface="Times New Roman"/>
                <a:cs typeface="Times New Roman"/>
              </a:rPr>
              <a:t> </a:t>
            </a:r>
            <a:r>
              <a:rPr dirty="0" smtClean="0" sz="1400" spc="-4">
                <a:latin typeface="Times New Roman"/>
                <a:cs typeface="Times New Roman"/>
              </a:rPr>
              <a:t>K</a:t>
            </a:r>
            <a:r>
              <a:rPr dirty="0" smtClean="0" sz="1400" spc="0">
                <a:latin typeface="Times New Roman"/>
                <a:cs typeface="Times New Roman"/>
              </a:rPr>
              <a:t>e</a:t>
            </a:r>
            <a:r>
              <a:rPr dirty="0" smtClean="0" sz="1400" spc="-4">
                <a:latin typeface="Times New Roman"/>
                <a:cs typeface="Times New Roman"/>
              </a:rPr>
              <a:t>u</a:t>
            </a:r>
            <a:r>
              <a:rPr dirty="0" smtClean="0" sz="1400" spc="4">
                <a:latin typeface="Times New Roman"/>
                <a:cs typeface="Times New Roman"/>
              </a:rPr>
              <a:t>n</a:t>
            </a:r>
            <a:r>
              <a:rPr dirty="0" smtClean="0" sz="1400" spc="-4">
                <a:latin typeface="Times New Roman"/>
                <a:cs typeface="Times New Roman"/>
              </a:rPr>
              <a:t>t</a:t>
            </a:r>
            <a:r>
              <a:rPr dirty="0" smtClean="0" sz="1400" spc="-4">
                <a:latin typeface="Times New Roman"/>
                <a:cs typeface="Times New Roman"/>
              </a:rPr>
              <a:t>u</a:t>
            </a:r>
            <a:r>
              <a:rPr dirty="0" smtClean="0" sz="1400" spc="4">
                <a:latin typeface="Times New Roman"/>
                <a:cs typeface="Times New Roman"/>
              </a:rPr>
              <a:t>n</a:t>
            </a:r>
            <a:r>
              <a:rPr dirty="0" smtClean="0" sz="1400" spc="4">
                <a:latin typeface="Times New Roman"/>
                <a:cs typeface="Times New Roman"/>
              </a:rPr>
              <a:t>g</a:t>
            </a:r>
            <a:r>
              <a:rPr dirty="0" smtClean="0" sz="1400" spc="-9">
                <a:latin typeface="Times New Roman"/>
                <a:cs typeface="Times New Roman"/>
              </a:rPr>
              <a:t>a</a:t>
            </a:r>
            <a:r>
              <a:rPr dirty="0" smtClean="0" sz="1400" spc="0">
                <a:latin typeface="Times New Roman"/>
                <a:cs typeface="Times New Roman"/>
              </a:rPr>
              <a:t>n</a:t>
            </a:r>
            <a:r>
              <a:rPr dirty="0" smtClean="0" sz="1400" spc="4">
                <a:latin typeface="Times New Roman"/>
                <a:cs typeface="Times New Roman"/>
              </a:rPr>
              <a:t> </a:t>
            </a:r>
            <a:r>
              <a:rPr dirty="0" smtClean="0" sz="1400" spc="0">
                <a:latin typeface="Times New Roman"/>
                <a:cs typeface="Times New Roman"/>
              </a:rPr>
              <a:t>B</a:t>
            </a:r>
            <a:r>
              <a:rPr dirty="0" smtClean="0" sz="1400" spc="-9">
                <a:latin typeface="Times New Roman"/>
                <a:cs typeface="Times New Roman"/>
              </a:rPr>
              <a:t>a</a:t>
            </a:r>
            <a:r>
              <a:rPr dirty="0" smtClean="0" sz="1400" spc="4">
                <a:latin typeface="Times New Roman"/>
                <a:cs typeface="Times New Roman"/>
              </a:rPr>
              <a:t>h</a:t>
            </a:r>
            <a:r>
              <a:rPr dirty="0" smtClean="0" sz="1400" spc="-9">
                <a:latin typeface="Times New Roman"/>
                <a:cs typeface="Times New Roman"/>
              </a:rPr>
              <a:t>a</a:t>
            </a:r>
            <a:r>
              <a:rPr dirty="0" smtClean="0" sz="1400" spc="0">
                <a:latin typeface="Times New Roman"/>
                <a:cs typeface="Times New Roman"/>
              </a:rPr>
              <a:t>n</a:t>
            </a:r>
            <a:r>
              <a:rPr dirty="0" smtClean="0" sz="1400" spc="-9">
                <a:latin typeface="Times New Roman"/>
                <a:cs typeface="Times New Roman"/>
              </a:rPr>
              <a:t> </a:t>
            </a:r>
            <a:r>
              <a:rPr dirty="0" smtClean="0" sz="1400" spc="0">
                <a:latin typeface="Times New Roman"/>
                <a:cs typeface="Times New Roman"/>
              </a:rPr>
              <a:t>Ba</a:t>
            </a:r>
            <a:r>
              <a:rPr dirty="0" smtClean="0" sz="1400" spc="-4">
                <a:latin typeface="Times New Roman"/>
                <a:cs typeface="Times New Roman"/>
              </a:rPr>
              <a:t>j</a:t>
            </a:r>
            <a:r>
              <a:rPr dirty="0" smtClean="0" sz="1400" spc="0">
                <a:latin typeface="Times New Roman"/>
                <a:cs typeface="Times New Roman"/>
              </a:rPr>
              <a:t>a</a:t>
            </a:r>
            <a:r>
              <a:rPr dirty="0" smtClean="0" sz="1400" spc="0">
                <a:latin typeface="Times New Roman"/>
                <a:cs typeface="Times New Roman"/>
              </a:rPr>
              <a:t> </a:t>
            </a:r>
            <a:r>
              <a:rPr dirty="0" smtClean="0" sz="1400" spc="0">
                <a:latin typeface="Times New Roman"/>
                <a:cs typeface="Times New Roman"/>
              </a:rPr>
              <a:t>Se</a:t>
            </a:r>
            <a:r>
              <a:rPr dirty="0" smtClean="0" sz="1400" spc="4">
                <a:latin typeface="Times New Roman"/>
                <a:cs typeface="Times New Roman"/>
              </a:rPr>
              <a:t>b</a:t>
            </a:r>
            <a:r>
              <a:rPr dirty="0" smtClean="0" sz="1400" spc="-9">
                <a:latin typeface="Times New Roman"/>
                <a:cs typeface="Times New Roman"/>
              </a:rPr>
              <a:t>a</a:t>
            </a:r>
            <a:r>
              <a:rPr dirty="0" smtClean="0" sz="1400" spc="4">
                <a:latin typeface="Times New Roman"/>
                <a:cs typeface="Times New Roman"/>
              </a:rPr>
              <a:t>g</a:t>
            </a:r>
            <a:r>
              <a:rPr dirty="0" smtClean="0" sz="1400" spc="-9">
                <a:latin typeface="Times New Roman"/>
                <a:cs typeface="Times New Roman"/>
              </a:rPr>
              <a:t>a</a:t>
            </a:r>
            <a:r>
              <a:rPr dirty="0" smtClean="0" sz="1400" spc="0">
                <a:latin typeface="Times New Roman"/>
                <a:cs typeface="Times New Roman"/>
              </a:rPr>
              <a:t>i</a:t>
            </a:r>
            <a:r>
              <a:rPr dirty="0" smtClean="0" sz="1400" spc="4">
                <a:latin typeface="Times New Roman"/>
                <a:cs typeface="Times New Roman"/>
              </a:rPr>
              <a:t> </a:t>
            </a:r>
            <a:r>
              <a:rPr dirty="0" smtClean="0" sz="1400" spc="0">
                <a:latin typeface="Times New Roman"/>
                <a:cs typeface="Times New Roman"/>
              </a:rPr>
              <a:t>Ma</a:t>
            </a:r>
            <a:r>
              <a:rPr dirty="0" smtClean="0" sz="1400" spc="-4">
                <a:latin typeface="Times New Roman"/>
                <a:cs typeface="Times New Roman"/>
              </a:rPr>
              <a:t>t</a:t>
            </a:r>
            <a:r>
              <a:rPr dirty="0" smtClean="0" sz="1400" spc="0">
                <a:latin typeface="Times New Roman"/>
                <a:cs typeface="Times New Roman"/>
              </a:rPr>
              <a:t>er</a:t>
            </a:r>
            <a:r>
              <a:rPr dirty="0" smtClean="0" sz="1400" spc="-4">
                <a:latin typeface="Times New Roman"/>
                <a:cs typeface="Times New Roman"/>
              </a:rPr>
              <a:t>i</a:t>
            </a:r>
            <a:r>
              <a:rPr dirty="0" smtClean="0" sz="1400" spc="0">
                <a:latin typeface="Times New Roman"/>
                <a:cs typeface="Times New Roman"/>
              </a:rPr>
              <a:t>al</a:t>
            </a:r>
            <a:r>
              <a:rPr dirty="0" smtClean="0" sz="1400" spc="4">
                <a:latin typeface="Times New Roman"/>
                <a:cs typeface="Times New Roman"/>
              </a:rPr>
              <a:t> </a:t>
            </a:r>
            <a:r>
              <a:rPr dirty="0" smtClean="0" sz="1400" spc="4">
                <a:latin typeface="Times New Roman"/>
                <a:cs typeface="Times New Roman"/>
              </a:rPr>
              <a:t>J</a:t>
            </a:r>
            <a:r>
              <a:rPr dirty="0" smtClean="0" sz="1400" spc="0">
                <a:latin typeface="Times New Roman"/>
                <a:cs typeface="Times New Roman"/>
              </a:rPr>
              <a:t>e</a:t>
            </a:r>
            <a:r>
              <a:rPr dirty="0" smtClean="0" sz="1400" spc="-25">
                <a:latin typeface="Times New Roman"/>
                <a:cs typeface="Times New Roman"/>
              </a:rPr>
              <a:t>m</a:t>
            </a:r>
            <a:r>
              <a:rPr dirty="0" smtClean="0" sz="1400" spc="4">
                <a:latin typeface="Times New Roman"/>
                <a:cs typeface="Times New Roman"/>
              </a:rPr>
              <a:t>b</a:t>
            </a:r>
            <a:r>
              <a:rPr dirty="0" smtClean="0" sz="1400" spc="0">
                <a:latin typeface="Times New Roman"/>
                <a:cs typeface="Times New Roman"/>
              </a:rPr>
              <a:t>a</a:t>
            </a:r>
            <a:r>
              <a:rPr dirty="0" smtClean="0" sz="1400" spc="4">
                <a:latin typeface="Times New Roman"/>
                <a:cs typeface="Times New Roman"/>
              </a:rPr>
              <a:t>t</a:t>
            </a:r>
            <a:r>
              <a:rPr dirty="0" smtClean="0" sz="1400" spc="-9">
                <a:latin typeface="Times New Roman"/>
                <a:cs typeface="Times New Roman"/>
              </a:rPr>
              <a:t>a</a:t>
            </a:r>
            <a:r>
              <a:rPr dirty="0" smtClean="0" sz="1400" spc="4">
                <a:latin typeface="Times New Roman"/>
                <a:cs typeface="Times New Roman"/>
              </a:rPr>
              <a:t>n</a:t>
            </a:r>
            <a:r>
              <a:rPr dirty="0" smtClean="0" sz="1400" spc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01700" y="8822739"/>
            <a:ext cx="5779795" cy="7035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>
              <a:lnSpc>
                <a:spcPts val="1325"/>
              </a:lnSpc>
              <a:spcBef>
                <a:spcPts val="66"/>
              </a:spcBef>
            </a:pP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5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5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sud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5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mbil</a:t>
            </a:r>
            <a:r>
              <a:rPr dirty="0" smtClean="0" sz="1200" spc="5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25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5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v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5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ntuk</a:t>
            </a:r>
            <a:r>
              <a:rPr dirty="0" smtClean="0" sz="1200" spc="5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uktu</a:t>
            </a:r>
            <a:r>
              <a:rPr dirty="0" smtClean="0" sz="1200" spc="-1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5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5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hun</a:t>
            </a:r>
            <a:endParaRPr sz="1200">
              <a:latin typeface="Times New Roman"/>
              <a:cs typeface="Times New Roman"/>
            </a:endParaRPr>
          </a:p>
          <a:p>
            <a:pPr marL="12700" marR="9303" algn="just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ke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hun,</a:t>
            </a:r>
            <a:r>
              <a:rPr dirty="0" smtClean="0" sz="1200" spc="34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kib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juml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kin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nin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W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upun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sud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umum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un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kons</a:t>
            </a:r>
            <a:r>
              <a:rPr dirty="0" smtClean="0" sz="1200" spc="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uksi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khir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2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3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knolo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3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3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3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2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3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3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59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2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9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2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36340" y="10061285"/>
            <a:ext cx="106113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85900" y="5552059"/>
            <a:ext cx="989012" cy="534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4404">
              <a:lnSpc>
                <a:spcPts val="1375"/>
              </a:lnSpc>
              <a:spcBef>
                <a:spcPts val="68"/>
              </a:spcBef>
            </a:pP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nis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74912" y="5552059"/>
            <a:ext cx="1200912" cy="534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2713" marR="104330" indent="0" algn="ctr">
              <a:lnSpc>
                <a:spcPts val="1380"/>
              </a:lnSpc>
              <a:spcBef>
                <a:spcPts val="79"/>
              </a:spcBef>
            </a:pP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putus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minimum,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 i="1">
                <a:latin typeface="Times New Roman"/>
                <a:cs typeface="Times New Roman"/>
              </a:rPr>
              <a:t>f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75824" y="5552059"/>
            <a:ext cx="1199388" cy="534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9508" marR="119411" indent="0" algn="ctr">
              <a:lnSpc>
                <a:spcPts val="1380"/>
              </a:lnSpc>
              <a:spcBef>
                <a:spcPts val="79"/>
              </a:spcBef>
            </a:pP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minimum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14" i="1">
                <a:latin typeface="Times New Roman"/>
                <a:cs typeface="Times New Roman"/>
              </a:rPr>
              <a:t>f</a:t>
            </a:r>
            <a:r>
              <a:rPr dirty="0" smtClean="0" sz="1200" spc="-34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75212" y="5552059"/>
            <a:ext cx="1200912" cy="534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2284" marR="233726" indent="0" algn="ctr">
              <a:lnSpc>
                <a:spcPts val="1380"/>
              </a:lnSpc>
              <a:spcBef>
                <a:spcPts val="79"/>
              </a:spcBef>
            </a:pP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minimum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-4">
                <a:latin typeface="Times New Roman"/>
                <a:cs typeface="Times New Roman"/>
              </a:rPr>
              <a:t>%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85900" y="6086919"/>
            <a:ext cx="989012" cy="184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8516">
              <a:lnSpc>
                <a:spcPts val="1375"/>
              </a:lnSpc>
              <a:spcBef>
                <a:spcPts val="68"/>
              </a:spcBef>
            </a:pP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34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74912" y="6086919"/>
            <a:ext cx="1200912" cy="184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0565" marR="463486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340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75824" y="6086919"/>
            <a:ext cx="1199388" cy="184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0565" marR="461962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210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75212" y="6086919"/>
            <a:ext cx="1200912" cy="184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98665" marR="501586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22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85900" y="6271323"/>
            <a:ext cx="989012" cy="1859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8516">
              <a:lnSpc>
                <a:spcPts val="1375"/>
              </a:lnSpc>
              <a:spcBef>
                <a:spcPts val="68"/>
              </a:spcBef>
            </a:pP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37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74912" y="6271323"/>
            <a:ext cx="1200912" cy="1859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0565" marR="463486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370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75824" y="6271323"/>
            <a:ext cx="1199388" cy="1859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0565" marR="461962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240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75212" y="6271323"/>
            <a:ext cx="1200912" cy="1859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98665" marR="501586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20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85900" y="6457251"/>
            <a:ext cx="989012" cy="184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8516">
              <a:lnSpc>
                <a:spcPts val="1375"/>
              </a:lnSpc>
              <a:spcBef>
                <a:spcPts val="68"/>
              </a:spcBef>
            </a:pP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41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74912" y="6457251"/>
            <a:ext cx="1200912" cy="184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0565" marR="463486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410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75824" y="6457251"/>
            <a:ext cx="1199388" cy="184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0565" marR="461962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250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75212" y="6457251"/>
            <a:ext cx="1200912" cy="184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98665" marR="501586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18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85900" y="6641655"/>
            <a:ext cx="989012" cy="1844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8516">
              <a:lnSpc>
                <a:spcPts val="1375"/>
              </a:lnSpc>
              <a:spcBef>
                <a:spcPts val="68"/>
              </a:spcBef>
            </a:pP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50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74912" y="6641655"/>
            <a:ext cx="1200912" cy="1844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0565" marR="463486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500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75824" y="6641655"/>
            <a:ext cx="1199388" cy="1844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0565" marR="461962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290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75212" y="6641655"/>
            <a:ext cx="1200912" cy="1844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98665" marR="501586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16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85900" y="6826123"/>
            <a:ext cx="989012" cy="184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8516">
              <a:lnSpc>
                <a:spcPts val="1375"/>
              </a:lnSpc>
              <a:spcBef>
                <a:spcPts val="68"/>
              </a:spcBef>
            </a:pP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55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74912" y="6826123"/>
            <a:ext cx="1200912" cy="184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0565" marR="463486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550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75824" y="6826123"/>
            <a:ext cx="1199388" cy="184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0565" marR="461962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410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875212" y="6826123"/>
            <a:ext cx="1200912" cy="184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98665" marR="501586" algn="ctr">
              <a:lnSpc>
                <a:spcPts val="1375"/>
              </a:lnSpc>
              <a:spcBef>
                <a:spcPts val="68"/>
              </a:spcBef>
            </a:pPr>
            <a:r>
              <a:rPr dirty="0" smtClean="0" sz="1200" spc="0">
                <a:latin typeface="Times New Roman"/>
                <a:cs typeface="Times New Roman"/>
              </a:rPr>
              <a:t>13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901700" y="916227"/>
            <a:ext cx="5780958" cy="3530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untu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0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0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8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un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ndin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ton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19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58900" y="1266747"/>
            <a:ext cx="5310289" cy="2280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3586">
              <a:lnSpc>
                <a:spcPts val="1325"/>
              </a:lnSpc>
              <a:spcBef>
                <a:spcPts val="66"/>
              </a:spcBef>
            </a:pP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mpu</a:t>
            </a:r>
            <a:r>
              <a:rPr dirty="0" smtClean="0" sz="1200" spc="25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25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ggi,</a:t>
            </a:r>
            <a:endParaRPr sz="1200">
              <a:latin typeface="Times New Roman"/>
              <a:cs typeface="Times New Roman"/>
            </a:endParaRPr>
          </a:p>
          <a:p>
            <a:pPr marL="12700" marR="13586">
              <a:lnSpc>
                <a:spcPct val="95825"/>
              </a:lnSpc>
            </a:pP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nis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19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lu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dirty="0" smtClean="0" sz="1200" spc="-4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9">
                <a:latin typeface="Times New Roman"/>
                <a:cs typeface="Times New Roman"/>
              </a:rPr>
              <a:t>e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9">
                <a:latin typeface="Times New Roman"/>
                <a:cs typeface="Times New Roman"/>
              </a:rPr>
              <a:t>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25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bih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mu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ton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upun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19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u,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25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luk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volume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bih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0">
                <a:latin typeface="Times New Roman"/>
                <a:cs typeface="Times New Roman"/>
              </a:rPr>
              <a:t>ikit.</a:t>
            </a:r>
            <a:endParaRPr sz="1200">
              <a:latin typeface="Times New Roman"/>
              <a:cs typeface="Times New Roman"/>
            </a:endParaRPr>
          </a:p>
          <a:p>
            <a:pPr marL="12700" marR="3101187">
              <a:lnSpc>
                <a:spcPct val="95825"/>
              </a:lnSpc>
            </a:pPr>
            <a:r>
              <a:rPr dirty="0" smtClean="0" sz="1200" spc="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25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bi</a:t>
            </a:r>
            <a:r>
              <a:rPr dirty="0" smtClean="0" sz="1200" spc="19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9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w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kons</a:t>
            </a:r>
            <a:r>
              <a:rPr dirty="0" smtClean="0" sz="1200" spc="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uksi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bih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ting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i.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Mud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n.</a:t>
            </a:r>
            <a:endParaRPr sz="1200">
              <a:latin typeface="Times New Roman"/>
              <a:cs typeface="Times New Roman"/>
            </a:endParaRPr>
          </a:p>
          <a:p>
            <a:pPr marL="12700" marR="289514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El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uktur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1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bu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ik,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kuk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-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kuk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bo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npa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9">
                <a:latin typeface="Times New Roman"/>
                <a:cs typeface="Times New Roman"/>
              </a:rPr>
              <a:t>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mbutuhk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bih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mpit.</a:t>
            </a:r>
            <a:endParaRPr sz="1200">
              <a:latin typeface="Times New Roman"/>
              <a:cs typeface="Times New Roman"/>
            </a:endParaRPr>
          </a:p>
          <a:p>
            <a:pPr marL="12700" marR="13586">
              <a:lnSpc>
                <a:spcPct val="95825"/>
              </a:lnSpc>
            </a:pPr>
            <a:r>
              <a:rPr dirty="0" smtClean="0" sz="1200" spc="-4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ikuti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ntuk</a:t>
            </a:r>
            <a:r>
              <a:rPr dirty="0" smtClean="0" sz="1200" spc="9">
                <a:latin typeface="Times New Roman"/>
                <a:cs typeface="Times New Roman"/>
              </a:rPr>
              <a:t>-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ntuk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ktu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2700" marR="13586">
              <a:lnSpc>
                <a:spcPct val="95825"/>
              </a:lnSpc>
            </a:pPr>
            <a:r>
              <a:rPr dirty="0" smtClean="0" sz="1200" spc="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lin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ku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ntik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pos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kons</a:t>
            </a:r>
            <a:r>
              <a:rPr dirty="0" smtClean="0" sz="1200" spc="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ks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30300" y="1276660"/>
            <a:ext cx="166184" cy="516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0704">
              <a:lnSpc>
                <a:spcPts val="1225"/>
              </a:lnSpc>
              <a:spcBef>
                <a:spcPts val="61"/>
              </a:spcBef>
            </a:pPr>
            <a:r>
              <a:rPr dirty="0" smtClean="0" sz="1100" spc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53"/>
              </a:spcBef>
            </a:pPr>
            <a:r>
              <a:rPr dirty="0" smtClean="0" sz="1100" spc="0">
                <a:latin typeface="Times New Roman"/>
                <a:cs typeface="Times New Roman"/>
              </a:rPr>
              <a:t>b)</a:t>
            </a:r>
            <a:endParaRPr sz="1100">
              <a:latin typeface="Times New Roman"/>
              <a:cs typeface="Times New Roman"/>
            </a:endParaRPr>
          </a:p>
          <a:p>
            <a:pPr marL="12700" marR="10704">
              <a:lnSpc>
                <a:spcPct val="95825"/>
              </a:lnSpc>
              <a:spcBef>
                <a:spcPts val="114"/>
              </a:spcBef>
            </a:pPr>
            <a:r>
              <a:rPr dirty="0" smtClean="0" sz="1100" spc="0">
                <a:latin typeface="Times New Roman"/>
                <a:cs typeface="Times New Roman"/>
              </a:rPr>
              <a:t>c)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0300" y="1977700"/>
            <a:ext cx="153484" cy="15675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84" algn="just">
              <a:lnSpc>
                <a:spcPts val="1225"/>
              </a:lnSpc>
              <a:spcBef>
                <a:spcPts val="61"/>
              </a:spcBef>
            </a:pPr>
            <a:r>
              <a:rPr dirty="0" smtClean="0" sz="1100" spc="0">
                <a:latin typeface="Times New Roman"/>
                <a:cs typeface="Times New Roman"/>
              </a:rPr>
              <a:t>d)</a:t>
            </a:r>
            <a:endParaRPr sz="1100">
              <a:latin typeface="Times New Roman"/>
              <a:cs typeface="Times New Roman"/>
            </a:endParaRPr>
          </a:p>
          <a:p>
            <a:pPr marL="12700" algn="just">
              <a:lnSpc>
                <a:spcPts val="1264"/>
              </a:lnSpc>
              <a:spcBef>
                <a:spcPts val="53"/>
              </a:spcBef>
            </a:pPr>
            <a:r>
              <a:rPr dirty="0" smtClean="0" sz="1100" spc="0">
                <a:latin typeface="Times New Roman"/>
                <a:cs typeface="Times New Roman"/>
              </a:rPr>
              <a:t>e)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endParaRPr sz="1100">
              <a:latin typeface="Times New Roman"/>
              <a:cs typeface="Times New Roman"/>
            </a:endParaRPr>
          </a:p>
          <a:p>
            <a:pPr marL="12700" algn="just">
              <a:lnSpc>
                <a:spcPts val="1264"/>
              </a:lnSpc>
              <a:spcBef>
                <a:spcPts val="115"/>
              </a:spcBef>
            </a:pPr>
            <a:r>
              <a:rPr dirty="0" smtClean="0" sz="1100" spc="4">
                <a:latin typeface="Times New Roman"/>
                <a:cs typeface="Times New Roman"/>
              </a:rPr>
              <a:t>f</a:t>
            </a:r>
            <a:r>
              <a:rPr dirty="0" smtClean="0" sz="1100" spc="0">
                <a:latin typeface="Times New Roman"/>
                <a:cs typeface="Times New Roman"/>
              </a:rPr>
              <a:t>)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endParaRPr sz="1100">
              <a:latin typeface="Times New Roman"/>
              <a:cs typeface="Times New Roman"/>
            </a:endParaRPr>
          </a:p>
          <a:p>
            <a:pPr marL="12700" algn="just">
              <a:lnSpc>
                <a:spcPts val="1264"/>
              </a:lnSpc>
              <a:spcBef>
                <a:spcPts val="115"/>
              </a:spcBef>
            </a:pP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)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endParaRPr sz="1100">
              <a:latin typeface="Times New Roman"/>
              <a:cs typeface="Times New Roman"/>
            </a:endParaRPr>
          </a:p>
          <a:p>
            <a:pPr marL="12700" algn="just">
              <a:lnSpc>
                <a:spcPts val="1264"/>
              </a:lnSpc>
              <a:spcBef>
                <a:spcPts val="115"/>
              </a:spcBef>
            </a:pPr>
            <a:r>
              <a:rPr dirty="0" smtClean="0" sz="1100" spc="0">
                <a:latin typeface="Times New Roman"/>
                <a:cs typeface="Times New Roman"/>
              </a:rPr>
              <a:t>h)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endParaRPr sz="1100">
              <a:latin typeface="Times New Roman"/>
              <a:cs typeface="Times New Roman"/>
            </a:endParaRPr>
          </a:p>
          <a:p>
            <a:pPr marL="12700" algn="just">
              <a:lnSpc>
                <a:spcPts val="1264"/>
              </a:lnSpc>
              <a:spcBef>
                <a:spcPts val="115"/>
              </a:spcBef>
            </a:pP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)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endParaRPr sz="1100">
              <a:latin typeface="Times New Roman"/>
              <a:cs typeface="Times New Roman"/>
            </a:endParaRPr>
          </a:p>
          <a:p>
            <a:pPr marL="12700" algn="just">
              <a:lnSpc>
                <a:spcPts val="1264"/>
              </a:lnSpc>
              <a:spcBef>
                <a:spcPts val="115"/>
              </a:spcBef>
            </a:pPr>
            <a:r>
              <a:rPr dirty="0" smtClean="0" sz="1100" spc="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)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endParaRPr sz="1100">
              <a:latin typeface="Times New Roman"/>
              <a:cs typeface="Times New Roman"/>
            </a:endParaRPr>
          </a:p>
          <a:p>
            <a:pPr marL="12700" algn="just">
              <a:lnSpc>
                <a:spcPts val="1264"/>
              </a:lnSpc>
              <a:spcBef>
                <a:spcPts val="115"/>
              </a:spcBef>
            </a:pP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0">
                <a:latin typeface="Times New Roman"/>
                <a:cs typeface="Times New Roman"/>
              </a:rPr>
              <a:t>)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endParaRPr sz="1100">
              <a:latin typeface="Times New Roman"/>
              <a:cs typeface="Times New Roman"/>
            </a:endParaRPr>
          </a:p>
          <a:p>
            <a:pPr marL="12700" algn="just">
              <a:lnSpc>
                <a:spcPts val="1264"/>
              </a:lnSpc>
              <a:spcBef>
                <a:spcPts val="115"/>
              </a:spcBef>
            </a:pP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1700" y="3724026"/>
            <a:ext cx="2180160" cy="203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4">
                <a:latin typeface="Times New Roman"/>
                <a:cs typeface="Times New Roman"/>
              </a:rPr>
              <a:t>4</a:t>
            </a:r>
            <a:r>
              <a:rPr dirty="0" smtClean="0" sz="1400" spc="0">
                <a:latin typeface="Times New Roman"/>
                <a:cs typeface="Times New Roman"/>
              </a:rPr>
              <a:t>.</a:t>
            </a:r>
            <a:r>
              <a:rPr dirty="0" smtClean="0" sz="1400" spc="-4">
                <a:latin typeface="Times New Roman"/>
                <a:cs typeface="Times New Roman"/>
              </a:rPr>
              <a:t> </a:t>
            </a:r>
            <a:r>
              <a:rPr dirty="0" smtClean="0" sz="1400" spc="0">
                <a:latin typeface="Times New Roman"/>
                <a:cs typeface="Times New Roman"/>
              </a:rPr>
              <a:t>Pe</a:t>
            </a:r>
            <a:r>
              <a:rPr dirty="0" smtClean="0" sz="1400" spc="-25">
                <a:latin typeface="Times New Roman"/>
                <a:cs typeface="Times New Roman"/>
              </a:rPr>
              <a:t>m</a:t>
            </a:r>
            <a:r>
              <a:rPr dirty="0" smtClean="0" sz="1400" spc="4">
                <a:latin typeface="Times New Roman"/>
                <a:cs typeface="Times New Roman"/>
              </a:rPr>
              <a:t>b</a:t>
            </a:r>
            <a:r>
              <a:rPr dirty="0" smtClean="0" sz="1400" spc="0">
                <a:latin typeface="Times New Roman"/>
                <a:cs typeface="Times New Roman"/>
              </a:rPr>
              <a:t>a</a:t>
            </a:r>
            <a:r>
              <a:rPr dirty="0" smtClean="0" sz="1400" spc="4">
                <a:latin typeface="Times New Roman"/>
                <a:cs typeface="Times New Roman"/>
              </a:rPr>
              <a:t>g</a:t>
            </a:r>
            <a:r>
              <a:rPr dirty="0" smtClean="0" sz="1400" spc="4">
                <a:latin typeface="Times New Roman"/>
                <a:cs typeface="Times New Roman"/>
              </a:rPr>
              <a:t>i</a:t>
            </a:r>
            <a:r>
              <a:rPr dirty="0" smtClean="0" sz="1400" spc="-9">
                <a:latin typeface="Times New Roman"/>
                <a:cs typeface="Times New Roman"/>
              </a:rPr>
              <a:t>a</a:t>
            </a:r>
            <a:r>
              <a:rPr dirty="0" smtClean="0" sz="1400" spc="0">
                <a:latin typeface="Times New Roman"/>
                <a:cs typeface="Times New Roman"/>
              </a:rPr>
              <a:t>n</a:t>
            </a:r>
            <a:r>
              <a:rPr dirty="0" smtClean="0" sz="1400" spc="4">
                <a:latin typeface="Times New Roman"/>
                <a:cs typeface="Times New Roman"/>
              </a:rPr>
              <a:t> </a:t>
            </a:r>
            <a:r>
              <a:rPr dirty="0" smtClean="0" sz="1400" spc="-4">
                <a:latin typeface="Times New Roman"/>
                <a:cs typeface="Times New Roman"/>
              </a:rPr>
              <a:t>J</a:t>
            </a:r>
            <a:r>
              <a:rPr dirty="0" smtClean="0" sz="1400" spc="0">
                <a:latin typeface="Times New Roman"/>
                <a:cs typeface="Times New Roman"/>
              </a:rPr>
              <a:t>e</a:t>
            </a:r>
            <a:r>
              <a:rPr dirty="0" smtClean="0" sz="1400" spc="-4">
                <a:latin typeface="Times New Roman"/>
                <a:cs typeface="Times New Roman"/>
              </a:rPr>
              <a:t>n</a:t>
            </a:r>
            <a:r>
              <a:rPr dirty="0" smtClean="0" sz="1400" spc="4">
                <a:latin typeface="Times New Roman"/>
                <a:cs typeface="Times New Roman"/>
              </a:rPr>
              <a:t>i</a:t>
            </a:r>
            <a:r>
              <a:rPr dirty="0" smtClean="0" sz="1400" spc="0">
                <a:latin typeface="Times New Roman"/>
                <a:cs typeface="Times New Roman"/>
              </a:rPr>
              <a:t>s</a:t>
            </a:r>
            <a:r>
              <a:rPr dirty="0" smtClean="0" sz="1400" spc="-9">
                <a:latin typeface="Times New Roman"/>
                <a:cs typeface="Times New Roman"/>
              </a:rPr>
              <a:t> </a:t>
            </a:r>
            <a:r>
              <a:rPr dirty="0" smtClean="0" sz="1400" spc="-4">
                <a:latin typeface="Times New Roman"/>
                <a:cs typeface="Times New Roman"/>
              </a:rPr>
              <a:t>J</a:t>
            </a:r>
            <a:r>
              <a:rPr dirty="0" smtClean="0" sz="1400" spc="14">
                <a:latin typeface="Times New Roman"/>
                <a:cs typeface="Times New Roman"/>
              </a:rPr>
              <a:t>e</a:t>
            </a:r>
            <a:r>
              <a:rPr dirty="0" smtClean="0" sz="1400" spc="-25">
                <a:latin typeface="Times New Roman"/>
                <a:cs typeface="Times New Roman"/>
              </a:rPr>
              <a:t>m</a:t>
            </a:r>
            <a:r>
              <a:rPr dirty="0" smtClean="0" sz="1400" spc="4">
                <a:latin typeface="Times New Roman"/>
                <a:cs typeface="Times New Roman"/>
              </a:rPr>
              <a:t>b</a:t>
            </a:r>
            <a:r>
              <a:rPr dirty="0" smtClean="0" sz="1400" spc="0">
                <a:latin typeface="Times New Roman"/>
                <a:cs typeface="Times New Roman"/>
              </a:rPr>
              <a:t>a</a:t>
            </a:r>
            <a:r>
              <a:rPr dirty="0" smtClean="0" sz="1400" spc="4">
                <a:latin typeface="Times New Roman"/>
                <a:cs typeface="Times New Roman"/>
              </a:rPr>
              <a:t>t</a:t>
            </a:r>
            <a:r>
              <a:rPr dirty="0" smtClean="0" sz="1400" spc="-9">
                <a:latin typeface="Times New Roman"/>
                <a:cs typeface="Times New Roman"/>
              </a:rPr>
              <a:t>a</a:t>
            </a:r>
            <a:r>
              <a:rPr dirty="0" smtClean="0" sz="1400" spc="4">
                <a:latin typeface="Times New Roman"/>
                <a:cs typeface="Times New Roman"/>
              </a:rPr>
              <a:t>n</a:t>
            </a:r>
            <a:r>
              <a:rPr dirty="0" smtClean="0" sz="1400" spc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1700" y="4099863"/>
            <a:ext cx="5782103" cy="3530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>
              <a:lnSpc>
                <a:spcPts val="1325"/>
              </a:lnSpc>
              <a:spcBef>
                <a:spcPts val="66"/>
              </a:spcBef>
            </a:pP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nis</a:t>
            </a:r>
            <a:r>
              <a:rPr dirty="0" smtClean="0" sz="1200" spc="11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2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13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13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34">
                <a:latin typeface="Times New Roman"/>
                <a:cs typeface="Times New Roman"/>
              </a:rPr>
              <a:t> </a:t>
            </a:r>
            <a:r>
              <a:rPr dirty="0" smtClean="0" sz="1200" spc="9" b="1">
                <a:latin typeface="Times New Roman"/>
                <a:cs typeface="Times New Roman"/>
              </a:rPr>
              <a:t>f</a:t>
            </a:r>
            <a:r>
              <a:rPr dirty="0" smtClean="0" sz="1200" spc="4" b="1">
                <a:latin typeface="Times New Roman"/>
                <a:cs typeface="Times New Roman"/>
              </a:rPr>
              <a:t>u</a:t>
            </a:r>
            <a:r>
              <a:rPr dirty="0" smtClean="0" sz="1200" spc="4" b="1">
                <a:latin typeface="Times New Roman"/>
                <a:cs typeface="Times New Roman"/>
              </a:rPr>
              <a:t>n</a:t>
            </a:r>
            <a:r>
              <a:rPr dirty="0" smtClean="0" sz="1200" spc="0" b="1">
                <a:latin typeface="Times New Roman"/>
                <a:cs typeface="Times New Roman"/>
              </a:rPr>
              <a:t>gs</a:t>
            </a:r>
            <a:r>
              <a:rPr dirty="0" smtClean="0" sz="1200" spc="4" b="1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109">
                <a:latin typeface="Times New Roman"/>
                <a:cs typeface="Times New Roman"/>
              </a:rPr>
              <a:t> </a:t>
            </a:r>
            <a:r>
              <a:rPr dirty="0" smtClean="0" sz="1200" spc="0" b="1">
                <a:latin typeface="Times New Roman"/>
                <a:cs typeface="Times New Roman"/>
              </a:rPr>
              <a:t>lo</a:t>
            </a:r>
            <a:r>
              <a:rPr dirty="0" smtClean="0" sz="1200" spc="4" b="1">
                <a:latin typeface="Times New Roman"/>
                <a:cs typeface="Times New Roman"/>
              </a:rPr>
              <a:t>k</a:t>
            </a:r>
            <a:r>
              <a:rPr dirty="0" smtClean="0" sz="1200" spc="0" b="1">
                <a:latin typeface="Times New Roman"/>
                <a:cs typeface="Times New Roman"/>
              </a:rPr>
              <a:t>as</a:t>
            </a:r>
            <a:r>
              <a:rPr dirty="0" smtClean="0" sz="1200" spc="4" b="1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119">
                <a:latin typeface="Times New Roman"/>
                <a:cs typeface="Times New Roman"/>
              </a:rPr>
              <a:t> </a:t>
            </a:r>
            <a:r>
              <a:rPr dirty="0" smtClean="0" sz="1200" spc="4" b="1">
                <a:latin typeface="Times New Roman"/>
                <a:cs typeface="Times New Roman"/>
              </a:rPr>
              <a:t>b</a:t>
            </a:r>
            <a:r>
              <a:rPr dirty="0" smtClean="0" sz="1200" spc="0" b="1">
                <a:latin typeface="Times New Roman"/>
                <a:cs typeface="Times New Roman"/>
              </a:rPr>
              <a:t>a</a:t>
            </a:r>
            <a:r>
              <a:rPr dirty="0" smtClean="0" sz="1200" spc="4" b="1">
                <a:latin typeface="Times New Roman"/>
                <a:cs typeface="Times New Roman"/>
              </a:rPr>
              <a:t>h</a:t>
            </a:r>
            <a:r>
              <a:rPr dirty="0" smtClean="0" sz="1200" spc="0" b="1">
                <a:latin typeface="Times New Roman"/>
                <a:cs typeface="Times New Roman"/>
              </a:rPr>
              <a:t>an</a:t>
            </a:r>
            <a:r>
              <a:rPr dirty="0" smtClean="0" sz="1200" spc="125" b="1">
                <a:latin typeface="Times New Roman"/>
                <a:cs typeface="Times New Roman"/>
              </a:rPr>
              <a:t> </a:t>
            </a:r>
            <a:r>
              <a:rPr dirty="0" smtClean="0" sz="1200" spc="4" b="1">
                <a:latin typeface="Times New Roman"/>
                <a:cs typeface="Times New Roman"/>
              </a:rPr>
              <a:t>k</a:t>
            </a:r>
            <a:r>
              <a:rPr dirty="0" smtClean="0" sz="1200" spc="-9" b="1">
                <a:latin typeface="Times New Roman"/>
                <a:cs typeface="Times New Roman"/>
              </a:rPr>
              <a:t>o</a:t>
            </a:r>
            <a:r>
              <a:rPr dirty="0" smtClean="0" sz="1200" spc="4" b="1">
                <a:latin typeface="Times New Roman"/>
                <a:cs typeface="Times New Roman"/>
              </a:rPr>
              <a:t>n</a:t>
            </a:r>
            <a:r>
              <a:rPr dirty="0" smtClean="0" sz="1200" spc="0" b="1">
                <a:latin typeface="Times New Roman"/>
                <a:cs typeface="Times New Roman"/>
              </a:rPr>
              <a:t>s</a:t>
            </a:r>
            <a:r>
              <a:rPr dirty="0" smtClean="0" sz="1200" spc="-4" b="1">
                <a:latin typeface="Times New Roman"/>
                <a:cs typeface="Times New Roman"/>
              </a:rPr>
              <a:t>t</a:t>
            </a:r>
            <a:r>
              <a:rPr dirty="0" smtClean="0" sz="1200" spc="-4" b="1">
                <a:latin typeface="Times New Roman"/>
                <a:cs typeface="Times New Roman"/>
              </a:rPr>
              <a:t>r</a:t>
            </a:r>
            <a:r>
              <a:rPr dirty="0" smtClean="0" sz="1200" spc="4" b="1">
                <a:latin typeface="Times New Roman"/>
                <a:cs typeface="Times New Roman"/>
              </a:rPr>
              <a:t>u</a:t>
            </a:r>
            <a:r>
              <a:rPr dirty="0" smtClean="0" sz="1200" spc="-4" b="1">
                <a:latin typeface="Times New Roman"/>
                <a:cs typeface="Times New Roman"/>
              </a:rPr>
              <a:t>k</a:t>
            </a:r>
            <a:r>
              <a:rPr dirty="0" smtClean="0" sz="1200" spc="0" b="1">
                <a:latin typeface="Times New Roman"/>
                <a:cs typeface="Times New Roman"/>
              </a:rPr>
              <a:t>si</a:t>
            </a:r>
            <a:r>
              <a:rPr dirty="0" smtClean="0" sz="1200" spc="134" b="1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29">
                <a:latin typeface="Times New Roman"/>
                <a:cs typeface="Times New Roman"/>
              </a:rPr>
              <a:t> </a:t>
            </a:r>
            <a:r>
              <a:rPr dirty="0" smtClean="0" sz="1200" spc="-4" b="1">
                <a:latin typeface="Times New Roman"/>
                <a:cs typeface="Times New Roman"/>
              </a:rPr>
              <a:t>t</a:t>
            </a:r>
            <a:r>
              <a:rPr dirty="0" smtClean="0" sz="1200" spc="0" b="1">
                <a:latin typeface="Times New Roman"/>
                <a:cs typeface="Times New Roman"/>
              </a:rPr>
              <a:t>i</a:t>
            </a:r>
            <a:r>
              <a:rPr dirty="0" smtClean="0" sz="1200" spc="4" b="1">
                <a:latin typeface="Times New Roman"/>
                <a:cs typeface="Times New Roman"/>
              </a:rPr>
              <a:t>p</a:t>
            </a:r>
            <a:r>
              <a:rPr dirty="0" smtClean="0" sz="1200" spc="0" b="1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200" spc="0" b="1">
                <a:latin typeface="Times New Roman"/>
                <a:cs typeface="Times New Roman"/>
              </a:rPr>
              <a:t>s</a:t>
            </a:r>
            <a:r>
              <a:rPr dirty="0" smtClean="0" sz="1200" spc="-4" b="1">
                <a:latin typeface="Times New Roman"/>
                <a:cs typeface="Times New Roman"/>
              </a:rPr>
              <a:t>t</a:t>
            </a:r>
            <a:r>
              <a:rPr dirty="0" smtClean="0" sz="1200" spc="-4" b="1">
                <a:latin typeface="Times New Roman"/>
                <a:cs typeface="Times New Roman"/>
              </a:rPr>
              <a:t>r</a:t>
            </a:r>
            <a:r>
              <a:rPr dirty="0" smtClean="0" sz="1200" spc="4" b="1">
                <a:latin typeface="Times New Roman"/>
                <a:cs typeface="Times New Roman"/>
              </a:rPr>
              <a:t>u</a:t>
            </a:r>
            <a:r>
              <a:rPr dirty="0" smtClean="0" sz="1200" spc="4" b="1">
                <a:latin typeface="Times New Roman"/>
                <a:cs typeface="Times New Roman"/>
              </a:rPr>
              <a:t>k</a:t>
            </a:r>
            <a:r>
              <a:rPr dirty="0" smtClean="0" sz="1200" spc="-4" b="1">
                <a:latin typeface="Times New Roman"/>
                <a:cs typeface="Times New Roman"/>
              </a:rPr>
              <a:t>t</a:t>
            </a:r>
            <a:r>
              <a:rPr dirty="0" smtClean="0" sz="1200" spc="4" b="1">
                <a:latin typeface="Times New Roman"/>
                <a:cs typeface="Times New Roman"/>
              </a:rPr>
              <a:t>u</a:t>
            </a:r>
            <a:r>
              <a:rPr dirty="0" smtClean="0" sz="1200" spc="-4" b="1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itu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0300" y="4450383"/>
            <a:ext cx="4194626" cy="703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 b="1">
                <a:latin typeface="Times New Roman"/>
                <a:cs typeface="Times New Roman"/>
              </a:rPr>
              <a:t>f</a:t>
            </a:r>
            <a:r>
              <a:rPr dirty="0" smtClean="0" sz="1200" spc="4" b="1">
                <a:latin typeface="Times New Roman"/>
                <a:cs typeface="Times New Roman"/>
              </a:rPr>
              <a:t>u</a:t>
            </a:r>
            <a:r>
              <a:rPr dirty="0" smtClean="0" sz="1200" spc="4" b="1">
                <a:latin typeface="Times New Roman"/>
                <a:cs typeface="Times New Roman"/>
              </a:rPr>
              <a:t>n</a:t>
            </a:r>
            <a:r>
              <a:rPr dirty="0" smtClean="0" sz="1200" spc="0" b="1">
                <a:latin typeface="Times New Roman"/>
                <a:cs typeface="Times New Roman"/>
              </a:rPr>
              <a:t>gs</a:t>
            </a:r>
            <a:r>
              <a:rPr dirty="0" smtClean="0" sz="1200" spc="4" b="1">
                <a:latin typeface="Times New Roman"/>
                <a:cs typeface="Times New Roman"/>
              </a:rPr>
              <a:t>i</a:t>
            </a:r>
            <a:r>
              <a:rPr dirty="0" smtClean="0" sz="1200" spc="4" b="1">
                <a:latin typeface="Times New Roman"/>
                <a:cs typeface="Times New Roman"/>
              </a:rPr>
              <a:t>n</a:t>
            </a:r>
            <a:r>
              <a:rPr dirty="0" smtClean="0" sz="1200" spc="0" b="1">
                <a:latin typeface="Times New Roman"/>
                <a:cs typeface="Times New Roman"/>
              </a:rPr>
              <a:t>ya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ikut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2700" marR="22860">
              <a:lnSpc>
                <a:spcPct val="95825"/>
              </a:lnSpc>
            </a:pPr>
            <a:r>
              <a:rPr dirty="0" smtClean="0" sz="1100" spc="0">
                <a:latin typeface="Times New Roman"/>
                <a:cs typeface="Times New Roman"/>
              </a:rPr>
              <a:t>a1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19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high</a:t>
            </a:r>
            <a:r>
              <a:rPr dirty="0" smtClean="0" sz="1200" spc="4" i="1">
                <a:latin typeface="Times New Roman"/>
                <a:cs typeface="Times New Roman"/>
              </a:rPr>
              <a:t>w</a:t>
            </a:r>
            <a:r>
              <a:rPr dirty="0" smtClean="0" sz="1200" spc="0" i="1">
                <a:latin typeface="Times New Roman"/>
                <a:cs typeface="Times New Roman"/>
              </a:rPr>
              <a:t>ay</a:t>
            </a:r>
            <a:r>
              <a:rPr dirty="0" smtClean="0" sz="1200" spc="-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dg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 marR="22860">
              <a:lnSpc>
                <a:spcPct val="95825"/>
              </a:lnSpc>
            </a:pPr>
            <a:r>
              <a:rPr dirty="0" smtClean="0" sz="1100" spc="0">
                <a:latin typeface="Times New Roman"/>
                <a:cs typeface="Times New Roman"/>
              </a:rPr>
              <a:t>a2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ra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l</a:t>
            </a:r>
            <a:r>
              <a:rPr dirty="0" smtClean="0" sz="1200" spc="4" i="1">
                <a:latin typeface="Times New Roman"/>
                <a:cs typeface="Times New Roman"/>
              </a:rPr>
              <a:t>w</a:t>
            </a:r>
            <a:r>
              <a:rPr dirty="0" smtClean="0" sz="1200" spc="0" i="1">
                <a:latin typeface="Times New Roman"/>
                <a:cs typeface="Times New Roman"/>
              </a:rPr>
              <a:t>ay</a:t>
            </a:r>
            <a:r>
              <a:rPr dirty="0" smtClean="0" sz="1200" spc="-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dg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 marR="22860">
              <a:lnSpc>
                <a:spcPct val="95825"/>
              </a:lnSpc>
            </a:pPr>
            <a:r>
              <a:rPr dirty="0" smtClean="0" sz="1100" spc="0">
                <a:latin typeface="Times New Roman"/>
                <a:cs typeface="Times New Roman"/>
              </a:rPr>
              <a:t>a3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25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9" i="1">
                <a:latin typeface="Times New Roman"/>
                <a:cs typeface="Times New Roman"/>
              </a:rPr>
              <a:t>p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d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s</a:t>
            </a:r>
            <a:r>
              <a:rPr dirty="0" smtClean="0" sz="1200" spc="4" i="1">
                <a:latin typeface="Times New Roman"/>
                <a:cs typeface="Times New Roman"/>
              </a:rPr>
              <a:t>t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an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dg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1700" y="4460296"/>
            <a:ext cx="155480" cy="165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 spc="0">
                <a:latin typeface="Times New Roman"/>
                <a:cs typeface="Times New Roman"/>
              </a:rPr>
              <a:t>a)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0300" y="5326683"/>
            <a:ext cx="3940118" cy="1054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 b="1">
                <a:latin typeface="Times New Roman"/>
                <a:cs typeface="Times New Roman"/>
              </a:rPr>
              <a:t>lo</a:t>
            </a:r>
            <a:r>
              <a:rPr dirty="0" smtClean="0" sz="1200" spc="4" b="1">
                <a:latin typeface="Times New Roman"/>
                <a:cs typeface="Times New Roman"/>
              </a:rPr>
              <a:t>k</a:t>
            </a:r>
            <a:r>
              <a:rPr dirty="0" smtClean="0" sz="1200" spc="0" b="1">
                <a:latin typeface="Times New Roman"/>
                <a:cs typeface="Times New Roman"/>
              </a:rPr>
              <a:t>as</a:t>
            </a:r>
            <a:r>
              <a:rPr dirty="0" smtClean="0" sz="1200" spc="4" b="1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9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ikut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2700" marR="1464332">
              <a:lnSpc>
                <a:spcPct val="95825"/>
              </a:lnSpc>
            </a:pPr>
            <a:r>
              <a:rPr dirty="0" smtClean="0" sz="1100" spc="0">
                <a:latin typeface="Times New Roman"/>
                <a:cs typeface="Times New Roman"/>
              </a:rPr>
              <a:t>b1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sun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b2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h,</a:t>
            </a:r>
            <a:endParaRPr sz="1200">
              <a:latin typeface="Times New Roman"/>
              <a:cs typeface="Times New Roman"/>
            </a:endParaRPr>
          </a:p>
          <a:p>
            <a:pPr marL="12700" marR="22860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b3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fly</a:t>
            </a:r>
            <a:r>
              <a:rPr dirty="0" smtClean="0" sz="1200" spc="-4" i="1">
                <a:latin typeface="Times New Roman"/>
                <a:cs typeface="Times New Roman"/>
              </a:rPr>
              <a:t> </a:t>
            </a:r>
            <a:r>
              <a:rPr dirty="0" smtClean="0" sz="1200" spc="9" i="1">
                <a:latin typeface="Times New Roman"/>
                <a:cs typeface="Times New Roman"/>
              </a:rPr>
              <a:t>o</a:t>
            </a:r>
            <a:r>
              <a:rPr dirty="0" smtClean="0" sz="1200" spc="-4" i="1">
                <a:latin typeface="Times New Roman"/>
                <a:cs typeface="Times New Roman"/>
              </a:rPr>
              <a:t>v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 marR="568144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b4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lu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14">
                <a:latin typeface="Times New Roman"/>
                <a:cs typeface="Times New Roman"/>
              </a:rPr>
              <a:t>i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/d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u</a:t>
            </a:r>
            <a:r>
              <a:rPr dirty="0" smtClean="0" sz="1200" spc="14" i="1">
                <a:latin typeface="Times New Roman"/>
                <a:cs typeface="Times New Roman"/>
              </a:rPr>
              <a:t>l</a:t>
            </a:r>
            <a:r>
              <a:rPr dirty="0" smtClean="0" sz="1200" spc="-4" i="1">
                <a:latin typeface="Times New Roman"/>
                <a:cs typeface="Times New Roman"/>
              </a:rPr>
              <a:t>v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4" i="1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b5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ga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j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tt</a:t>
            </a:r>
            <a:r>
              <a:rPr dirty="0" smtClean="0" sz="1200" spc="-4" i="1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1700" y="5336596"/>
            <a:ext cx="163100" cy="165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 spc="0">
                <a:latin typeface="Times New Roman"/>
                <a:cs typeface="Times New Roman"/>
              </a:rPr>
              <a:t>b)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0300" y="6553503"/>
            <a:ext cx="5551271" cy="1404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 b="1">
                <a:latin typeface="Times New Roman"/>
                <a:cs typeface="Times New Roman"/>
              </a:rPr>
              <a:t>b</a:t>
            </a:r>
            <a:r>
              <a:rPr dirty="0" smtClean="0" sz="1200" spc="0" b="1">
                <a:latin typeface="Times New Roman"/>
                <a:cs typeface="Times New Roman"/>
              </a:rPr>
              <a:t>a</a:t>
            </a:r>
            <a:r>
              <a:rPr dirty="0" smtClean="0" sz="1200" spc="4" b="1">
                <a:latin typeface="Times New Roman"/>
                <a:cs typeface="Times New Roman"/>
              </a:rPr>
              <a:t>h</a:t>
            </a:r>
            <a:r>
              <a:rPr dirty="0" smtClean="0" sz="1200" spc="0" b="1">
                <a:latin typeface="Times New Roman"/>
                <a:cs typeface="Times New Roman"/>
              </a:rPr>
              <a:t>an</a:t>
            </a:r>
            <a:r>
              <a:rPr dirty="0" smtClean="0" sz="1200" spc="0" b="1">
                <a:latin typeface="Times New Roman"/>
                <a:cs typeface="Times New Roman"/>
              </a:rPr>
              <a:t> </a:t>
            </a:r>
            <a:r>
              <a:rPr dirty="0" smtClean="0" sz="1200" spc="4" b="1">
                <a:latin typeface="Times New Roman"/>
                <a:cs typeface="Times New Roman"/>
              </a:rPr>
              <a:t> </a:t>
            </a:r>
            <a:r>
              <a:rPr dirty="0" smtClean="0" sz="1200" spc="4" b="1">
                <a:latin typeface="Times New Roman"/>
                <a:cs typeface="Times New Roman"/>
              </a:rPr>
              <a:t>k</a:t>
            </a:r>
            <a:r>
              <a:rPr dirty="0" smtClean="0" sz="1200" spc="0" b="1">
                <a:latin typeface="Times New Roman"/>
                <a:cs typeface="Times New Roman"/>
              </a:rPr>
              <a:t>o</a:t>
            </a:r>
            <a:r>
              <a:rPr dirty="0" smtClean="0" sz="1200" spc="-4" b="1">
                <a:latin typeface="Times New Roman"/>
                <a:cs typeface="Times New Roman"/>
              </a:rPr>
              <a:t>n</a:t>
            </a:r>
            <a:r>
              <a:rPr dirty="0" smtClean="0" sz="1200" spc="0" b="1">
                <a:latin typeface="Times New Roman"/>
                <a:cs typeface="Times New Roman"/>
              </a:rPr>
              <a:t>s</a:t>
            </a:r>
            <a:r>
              <a:rPr dirty="0" smtClean="0" sz="1200" spc="-4" b="1">
                <a:latin typeface="Times New Roman"/>
                <a:cs typeface="Times New Roman"/>
              </a:rPr>
              <a:t>t</a:t>
            </a:r>
            <a:r>
              <a:rPr dirty="0" smtClean="0" sz="1200" spc="-4" b="1">
                <a:latin typeface="Times New Roman"/>
                <a:cs typeface="Times New Roman"/>
              </a:rPr>
              <a:t>r</a:t>
            </a:r>
            <a:r>
              <a:rPr dirty="0" smtClean="0" sz="1200" spc="4" b="1">
                <a:latin typeface="Times New Roman"/>
                <a:cs typeface="Times New Roman"/>
              </a:rPr>
              <a:t>u</a:t>
            </a:r>
            <a:r>
              <a:rPr dirty="0" smtClean="0" sz="1200" spc="4" b="1">
                <a:latin typeface="Times New Roman"/>
                <a:cs typeface="Times New Roman"/>
              </a:rPr>
              <a:t>k</a:t>
            </a:r>
            <a:r>
              <a:rPr dirty="0" smtClean="0" sz="1200" spc="0" b="1">
                <a:latin typeface="Times New Roman"/>
                <a:cs typeface="Times New Roman"/>
              </a:rPr>
              <a:t>s</a:t>
            </a:r>
            <a:r>
              <a:rPr dirty="0" smtClean="0" sz="1200" spc="4" b="1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nj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pa</a:t>
            </a:r>
            <a:r>
              <a:rPr dirty="0" smtClean="0" sz="1200" spc="29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m,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100" spc="0">
                <a:latin typeface="Times New Roman"/>
                <a:cs typeface="Times New Roman"/>
              </a:rPr>
              <a:t>c1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log</a:t>
            </a:r>
            <a:r>
              <a:rPr dirty="0" smtClean="0" sz="1200" spc="9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dg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100" spc="0">
                <a:latin typeface="Times New Roman"/>
                <a:cs typeface="Times New Roman"/>
              </a:rPr>
              <a:t>c2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ton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o</a:t>
            </a:r>
            <a:r>
              <a:rPr dirty="0" smtClean="0" sz="1200" spc="9" i="1">
                <a:latin typeface="Times New Roman"/>
                <a:cs typeface="Times New Roman"/>
              </a:rPr>
              <a:t>n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te</a:t>
            </a:r>
            <a:r>
              <a:rPr dirty="0" smtClean="0" sz="1200" spc="-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dg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100" spc="0">
                <a:latin typeface="Times New Roman"/>
                <a:cs typeface="Times New Roman"/>
              </a:rPr>
              <a:t>c3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ton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pr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s</a:t>
            </a:r>
            <a:r>
              <a:rPr dirty="0" smtClean="0" sz="1200" spc="4" i="1">
                <a:latin typeface="Times New Roman"/>
                <a:cs typeface="Times New Roman"/>
              </a:rPr>
              <a:t>t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ss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d</a:t>
            </a:r>
            <a:r>
              <a:rPr dirty="0" smtClean="0" sz="1200" spc="9" i="1">
                <a:latin typeface="Times New Roman"/>
                <a:cs typeface="Times New Roman"/>
              </a:rPr>
              <a:t> 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on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9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te</a:t>
            </a:r>
            <a:r>
              <a:rPr dirty="0" smtClean="0" sz="1200" spc="-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dg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100" spc="0">
                <a:latin typeface="Times New Roman"/>
                <a:cs typeface="Times New Roman"/>
              </a:rPr>
              <a:t>c4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s</a:t>
            </a:r>
            <a:r>
              <a:rPr dirty="0" smtClean="0" sz="1200" spc="4" i="1">
                <a:latin typeface="Times New Roman"/>
                <a:cs typeface="Times New Roman"/>
              </a:rPr>
              <a:t>t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l</a:t>
            </a:r>
            <a:r>
              <a:rPr dirty="0" smtClean="0" sz="1200" spc="1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dg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241300" marR="9288" indent="-228600">
              <a:lnSpc>
                <a:spcPct val="95825"/>
              </a:lnSpc>
            </a:pPr>
            <a:r>
              <a:rPr dirty="0" smtClean="0" sz="1100" spc="0">
                <a:latin typeface="Times New Roman"/>
                <a:cs typeface="Times New Roman"/>
              </a:rPr>
              <a:t>c5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6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kompos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75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o</a:t>
            </a:r>
            <a:r>
              <a:rPr dirty="0" smtClean="0" sz="1200" spc="-4" i="1">
                <a:latin typeface="Times New Roman"/>
                <a:cs typeface="Times New Roman"/>
              </a:rPr>
              <a:t>m</a:t>
            </a:r>
            <a:r>
              <a:rPr dirty="0" smtClean="0" sz="1200" spc="0" i="1">
                <a:latin typeface="Times New Roman"/>
                <a:cs typeface="Times New Roman"/>
              </a:rPr>
              <a:t>possite</a:t>
            </a:r>
            <a:r>
              <a:rPr dirty="0" smtClean="0" sz="1200" spc="6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dg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8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9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8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dua</a:t>
            </a:r>
            <a:r>
              <a:rPr dirty="0" smtClean="0" sz="1200" spc="6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nis</a:t>
            </a:r>
            <a:r>
              <a:rPr dirty="0" smtClean="0" sz="1200" spc="7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l,</a:t>
            </a:r>
            <a:r>
              <a:rPr dirty="0" smtClean="0" sz="1200" spc="84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itu</a:t>
            </a:r>
            <a:r>
              <a:rPr dirty="0" smtClean="0" sz="1200" spc="69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6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ton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-</a:t>
            </a:r>
            <a:r>
              <a:rPr dirty="0" smtClean="0" sz="1200" spc="14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mikul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ntur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700" y="6563416"/>
            <a:ext cx="155480" cy="165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 spc="0">
                <a:latin typeface="Times New Roman"/>
                <a:cs typeface="Times New Roman"/>
              </a:rPr>
              <a:t>c)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300" y="8130843"/>
            <a:ext cx="5551934" cy="1229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 b="1">
                <a:latin typeface="Times New Roman"/>
                <a:cs typeface="Times New Roman"/>
              </a:rPr>
              <a:t>t</a:t>
            </a:r>
            <a:r>
              <a:rPr dirty="0" smtClean="0" sz="1200" spc="0" b="1">
                <a:latin typeface="Times New Roman"/>
                <a:cs typeface="Times New Roman"/>
              </a:rPr>
              <a:t>i</a:t>
            </a:r>
            <a:r>
              <a:rPr dirty="0" smtClean="0" sz="1200" spc="4" b="1">
                <a:latin typeface="Times New Roman"/>
                <a:cs typeface="Times New Roman"/>
              </a:rPr>
              <a:t>p</a:t>
            </a:r>
            <a:r>
              <a:rPr dirty="0" smtClean="0" sz="1200" spc="0" b="1">
                <a:latin typeface="Times New Roman"/>
                <a:cs typeface="Times New Roman"/>
              </a:rPr>
              <a:t>e</a:t>
            </a:r>
            <a:r>
              <a:rPr dirty="0" smtClean="0" sz="1200" spc="0" b="1">
                <a:latin typeface="Times New Roman"/>
                <a:cs typeface="Times New Roman"/>
              </a:rPr>
              <a:t> </a:t>
            </a:r>
            <a:r>
              <a:rPr dirty="0" smtClean="0" sz="1200" spc="4" b="1">
                <a:latin typeface="Times New Roman"/>
                <a:cs typeface="Times New Roman"/>
              </a:rPr>
              <a:t> </a:t>
            </a:r>
            <a:r>
              <a:rPr dirty="0" smtClean="0" sz="1200" spc="0" b="1">
                <a:latin typeface="Times New Roman"/>
                <a:cs typeface="Times New Roman"/>
              </a:rPr>
              <a:t>s</a:t>
            </a:r>
            <a:r>
              <a:rPr dirty="0" smtClean="0" sz="1200" spc="-4" b="1">
                <a:latin typeface="Times New Roman"/>
                <a:cs typeface="Times New Roman"/>
              </a:rPr>
              <a:t>t</a:t>
            </a:r>
            <a:r>
              <a:rPr dirty="0" smtClean="0" sz="1200" spc="-4" b="1">
                <a:latin typeface="Times New Roman"/>
                <a:cs typeface="Times New Roman"/>
              </a:rPr>
              <a:t>r</a:t>
            </a:r>
            <a:r>
              <a:rPr dirty="0" smtClean="0" sz="1200" spc="4" b="1">
                <a:latin typeface="Times New Roman"/>
                <a:cs typeface="Times New Roman"/>
              </a:rPr>
              <a:t>u</a:t>
            </a:r>
            <a:r>
              <a:rPr dirty="0" smtClean="0" sz="1200" spc="4" b="1">
                <a:latin typeface="Times New Roman"/>
                <a:cs typeface="Times New Roman"/>
              </a:rPr>
              <a:t>k</a:t>
            </a:r>
            <a:r>
              <a:rPr dirty="0" smtClean="0" sz="1200" spc="9" b="1">
                <a:latin typeface="Times New Roman"/>
                <a:cs typeface="Times New Roman"/>
              </a:rPr>
              <a:t>t</a:t>
            </a:r>
            <a:r>
              <a:rPr dirty="0" smtClean="0" sz="1200" spc="4" b="1">
                <a:latin typeface="Times New Roman"/>
                <a:cs typeface="Times New Roman"/>
              </a:rPr>
              <a:t>u</a:t>
            </a:r>
            <a:r>
              <a:rPr dirty="0" smtClean="0" sz="1200" spc="-4" b="1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4" i="1">
                <a:latin typeface="Times New Roman"/>
                <a:cs typeface="Times New Roman"/>
              </a:rPr>
              <a:t>k</a:t>
            </a:r>
            <a:r>
              <a:rPr dirty="0" smtClean="0" sz="1200" spc="0" i="1">
                <a:latin typeface="Times New Roman"/>
                <a:cs typeface="Times New Roman"/>
              </a:rPr>
              <a:t>husus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1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j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 i="1">
                <a:latin typeface="Times New Roman"/>
                <a:cs typeface="Times New Roman"/>
              </a:rPr>
              <a:t>m</a:t>
            </a:r>
            <a:r>
              <a:rPr dirty="0" smtClean="0" sz="1200" spc="0" i="1">
                <a:latin typeface="Times New Roman"/>
                <a:cs typeface="Times New Roman"/>
              </a:rPr>
              <a:t>batan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9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baja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9" i="1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nj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  <a:p>
            <a:pPr marL="12700" marR="21479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nt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241300" marR="7892" indent="-228600" algn="just">
              <a:lnSpc>
                <a:spcPct val="95825"/>
              </a:lnSpc>
            </a:pPr>
            <a:r>
              <a:rPr dirty="0" smtClean="0" sz="1100" spc="0">
                <a:latin typeface="Times New Roman"/>
                <a:cs typeface="Times New Roman"/>
              </a:rPr>
              <a:t>d1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 b="1">
                <a:latin typeface="Times New Roman"/>
                <a:cs typeface="Times New Roman"/>
              </a:rPr>
              <a:t>J</a:t>
            </a:r>
            <a:r>
              <a:rPr dirty="0" smtClean="0" sz="1200" spc="-4" b="1">
                <a:latin typeface="Times New Roman"/>
                <a:cs typeface="Times New Roman"/>
              </a:rPr>
              <a:t>e</a:t>
            </a:r>
            <a:r>
              <a:rPr dirty="0" smtClean="0" sz="1200" spc="-14" b="1">
                <a:latin typeface="Times New Roman"/>
                <a:cs typeface="Times New Roman"/>
              </a:rPr>
              <a:t>m</a:t>
            </a:r>
            <a:r>
              <a:rPr dirty="0" smtClean="0" sz="1200" spc="4" b="1">
                <a:latin typeface="Times New Roman"/>
                <a:cs typeface="Times New Roman"/>
              </a:rPr>
              <a:t>b</a:t>
            </a:r>
            <a:r>
              <a:rPr dirty="0" smtClean="0" sz="1200" spc="0" b="1">
                <a:latin typeface="Times New Roman"/>
                <a:cs typeface="Times New Roman"/>
              </a:rPr>
              <a:t>a</a:t>
            </a:r>
            <a:r>
              <a:rPr dirty="0" smtClean="0" sz="1200" spc="-4" b="1">
                <a:latin typeface="Times New Roman"/>
                <a:cs typeface="Times New Roman"/>
              </a:rPr>
              <a:t>t</a:t>
            </a:r>
            <a:r>
              <a:rPr dirty="0" smtClean="0" sz="1200" spc="0" b="1">
                <a:latin typeface="Times New Roman"/>
                <a:cs typeface="Times New Roman"/>
              </a:rPr>
              <a:t>an</a:t>
            </a:r>
            <a:r>
              <a:rPr dirty="0" smtClean="0" sz="1200" spc="210" b="1">
                <a:latin typeface="Times New Roman"/>
                <a:cs typeface="Times New Roman"/>
              </a:rPr>
              <a:t> </a:t>
            </a:r>
            <a:r>
              <a:rPr dirty="0" smtClean="0" sz="1200" spc="0" b="1">
                <a:latin typeface="Times New Roman"/>
                <a:cs typeface="Times New Roman"/>
              </a:rPr>
              <a:t>g</a:t>
            </a:r>
            <a:r>
              <a:rPr dirty="0" smtClean="0" sz="1200" spc="-4" b="1">
                <a:latin typeface="Times New Roman"/>
                <a:cs typeface="Times New Roman"/>
              </a:rPr>
              <a:t>e</a:t>
            </a:r>
            <a:r>
              <a:rPr dirty="0" smtClean="0" sz="1200" spc="0" b="1">
                <a:latin typeface="Times New Roman"/>
                <a:cs typeface="Times New Roman"/>
              </a:rPr>
              <a:t>lagar</a:t>
            </a:r>
            <a:r>
              <a:rPr dirty="0" smtClean="0" sz="1200" spc="210" b="1">
                <a:latin typeface="Times New Roman"/>
                <a:cs typeface="Times New Roman"/>
              </a:rPr>
              <a:t> </a:t>
            </a:r>
            <a:r>
              <a:rPr dirty="0" smtClean="0" sz="1200" spc="0" b="1">
                <a:latin typeface="Times New Roman"/>
                <a:cs typeface="Times New Roman"/>
              </a:rPr>
              <a:t>I</a:t>
            </a:r>
            <a:r>
              <a:rPr dirty="0" smtClean="0" sz="1200" spc="205" b="1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ro</a:t>
            </a:r>
            <a:r>
              <a:rPr dirty="0" smtClean="0" sz="1200" spc="4" i="1">
                <a:latin typeface="Times New Roman"/>
                <a:cs typeface="Times New Roman"/>
              </a:rPr>
              <a:t>l</a:t>
            </a:r>
            <a:r>
              <a:rPr dirty="0" smtClean="0" sz="1200" spc="0" i="1">
                <a:latin typeface="Times New Roman"/>
                <a:cs typeface="Times New Roman"/>
              </a:rPr>
              <a:t>l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d</a:t>
            </a:r>
            <a:r>
              <a:rPr dirty="0" smtClean="0" sz="1200" spc="205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s</a:t>
            </a:r>
            <a:r>
              <a:rPr dirty="0" smtClean="0" sz="1200" spc="4" i="1">
                <a:latin typeface="Times New Roman"/>
                <a:cs typeface="Times New Roman"/>
              </a:rPr>
              <a:t>t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l</a:t>
            </a:r>
            <a:r>
              <a:rPr dirty="0" smtClean="0" sz="1200" spc="205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gird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205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</a:t>
            </a:r>
            <a:r>
              <a:rPr dirty="0" smtClean="0" sz="1200" spc="-9" i="1">
                <a:latin typeface="Times New Roman"/>
                <a:cs typeface="Times New Roman"/>
              </a:rPr>
              <a:t>r</a:t>
            </a:r>
            <a:r>
              <a:rPr dirty="0" smtClean="0" sz="1200" spc="0" i="1">
                <a:latin typeface="Times New Roman"/>
                <a:cs typeface="Times New Roman"/>
              </a:rPr>
              <a:t>idg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20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susun</a:t>
            </a:r>
            <a:r>
              <a:rPr dirty="0" smtClean="0" sz="1200" spc="20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20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pa</a:t>
            </a:r>
            <a:r>
              <a:rPr dirty="0" smtClean="0" sz="1200" spc="21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21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1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s,</a:t>
            </a:r>
            <a:r>
              <a:rPr dirty="0" smtClean="0" sz="1200" spc="1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nj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kis</a:t>
            </a:r>
            <a:r>
              <a:rPr dirty="0" smtClean="0" sz="1200" spc="9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10</a:t>
            </a:r>
            <a:r>
              <a:rPr dirty="0" smtClean="0" sz="1200" spc="1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1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30</a:t>
            </a:r>
            <a:r>
              <a:rPr dirty="0" smtClean="0" sz="1200" spc="1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ini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14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f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kompos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non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kompos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t,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ntu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hubu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sh</a:t>
            </a:r>
            <a:r>
              <a:rPr dirty="0" smtClean="0" sz="1200" spc="9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ar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9" i="1">
                <a:latin typeface="Times New Roman"/>
                <a:cs typeface="Times New Roman"/>
              </a:rPr>
              <a:t> 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onn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tor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juga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r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ntu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da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9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untuk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mis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19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onv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on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l)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ton.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8140756"/>
            <a:ext cx="163100" cy="165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 spc="0">
                <a:latin typeface="Times New Roman"/>
                <a:cs typeface="Times New Roman"/>
              </a:rPr>
              <a:t>d)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736340" y="10061285"/>
            <a:ext cx="106113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0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object 457"/>
          <p:cNvSpPr/>
          <p:nvPr/>
        </p:nvSpPr>
        <p:spPr>
          <a:xfrm>
            <a:off x="1318260" y="914526"/>
            <a:ext cx="4924044" cy="373837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4860036" y="7350379"/>
            <a:ext cx="161544" cy="931163"/>
          </a:xfrm>
          <a:custGeom>
            <a:avLst/>
            <a:gdLst/>
            <a:ahLst/>
            <a:cxnLst/>
            <a:rect l="l" t="t" r="r" b="b"/>
            <a:pathLst>
              <a:path w="161544" h="931163">
                <a:moveTo>
                  <a:pt x="0" y="931163"/>
                </a:moveTo>
                <a:lnTo>
                  <a:pt x="161544" y="769619"/>
                </a:lnTo>
                <a:lnTo>
                  <a:pt x="161544" y="0"/>
                </a:lnTo>
                <a:lnTo>
                  <a:pt x="0" y="161543"/>
                </a:lnTo>
                <a:lnTo>
                  <a:pt x="0" y="931163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4860036" y="8119999"/>
            <a:ext cx="161544" cy="161543"/>
          </a:xfrm>
          <a:custGeom>
            <a:avLst/>
            <a:gdLst/>
            <a:ahLst/>
            <a:cxnLst/>
            <a:rect l="l" t="t" r="r" b="b"/>
            <a:pathLst>
              <a:path w="161544" h="161543">
                <a:moveTo>
                  <a:pt x="0" y="161543"/>
                </a:moveTo>
                <a:lnTo>
                  <a:pt x="161544" y="0"/>
                </a:lnTo>
              </a:path>
            </a:pathLst>
          </a:custGeom>
          <a:ln w="1524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4410456" y="7350379"/>
            <a:ext cx="611124" cy="161543"/>
          </a:xfrm>
          <a:custGeom>
            <a:avLst/>
            <a:gdLst/>
            <a:ahLst/>
            <a:cxnLst/>
            <a:rect l="l" t="t" r="r" b="b"/>
            <a:pathLst>
              <a:path w="611124" h="161543">
                <a:moveTo>
                  <a:pt x="449580" y="161543"/>
                </a:moveTo>
                <a:lnTo>
                  <a:pt x="611124" y="0"/>
                </a:lnTo>
                <a:lnTo>
                  <a:pt x="161544" y="0"/>
                </a:lnTo>
                <a:lnTo>
                  <a:pt x="0" y="161543"/>
                </a:lnTo>
                <a:lnTo>
                  <a:pt x="449580" y="161543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4860036" y="7350379"/>
            <a:ext cx="161544" cy="161543"/>
          </a:xfrm>
          <a:custGeom>
            <a:avLst/>
            <a:gdLst/>
            <a:ahLst/>
            <a:cxnLst/>
            <a:rect l="l" t="t" r="r" b="b"/>
            <a:pathLst>
              <a:path w="161544" h="161543">
                <a:moveTo>
                  <a:pt x="0" y="161543"/>
                </a:moveTo>
                <a:lnTo>
                  <a:pt x="161544" y="0"/>
                </a:lnTo>
              </a:path>
            </a:pathLst>
          </a:custGeom>
          <a:ln w="1524">
            <a:solidFill>
              <a:srgbClr val="70707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4410456" y="7511923"/>
            <a:ext cx="449580" cy="769619"/>
          </a:xfrm>
          <a:custGeom>
            <a:avLst/>
            <a:gdLst/>
            <a:ahLst/>
            <a:cxnLst/>
            <a:rect l="l" t="t" r="r" b="b"/>
            <a:pathLst>
              <a:path w="449580" h="769619">
                <a:moveTo>
                  <a:pt x="0" y="0"/>
                </a:moveTo>
                <a:lnTo>
                  <a:pt x="0" y="769619"/>
                </a:lnTo>
                <a:lnTo>
                  <a:pt x="449580" y="769619"/>
                </a:lnTo>
                <a:lnTo>
                  <a:pt x="449580" y="0"/>
                </a:lnTo>
                <a:lnTo>
                  <a:pt x="0" y="0"/>
                </a:lnTo>
                <a:close/>
              </a:path>
            </a:pathLst>
          </a:custGeom>
          <a:solidFill>
            <a:srgbClr val="9191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4410456" y="7511923"/>
            <a:ext cx="0" cy="769619"/>
          </a:xfrm>
          <a:custGeom>
            <a:avLst/>
            <a:gdLst/>
            <a:ahLst/>
            <a:cxnLst/>
            <a:rect l="l" t="t" r="r" b="b"/>
            <a:pathLst>
              <a:path w="0" h="769619">
                <a:moveTo>
                  <a:pt x="0" y="0"/>
                </a:moveTo>
                <a:lnTo>
                  <a:pt x="0" y="769619"/>
                </a:lnTo>
              </a:path>
            </a:pathLst>
          </a:custGeom>
          <a:ln w="12192">
            <a:solidFill>
              <a:srgbClr val="A0A0A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4410456" y="8281543"/>
            <a:ext cx="449580" cy="0"/>
          </a:xfrm>
          <a:custGeom>
            <a:avLst/>
            <a:gdLst/>
            <a:ahLst/>
            <a:cxnLst/>
            <a:rect l="l" t="t" r="r" b="b"/>
            <a:pathLst>
              <a:path w="449580" h="0">
                <a:moveTo>
                  <a:pt x="0" y="0"/>
                </a:moveTo>
                <a:lnTo>
                  <a:pt x="449580" y="0"/>
                </a:lnTo>
              </a:path>
            </a:pathLst>
          </a:custGeom>
          <a:ln w="12191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4860036" y="7511923"/>
            <a:ext cx="0" cy="769619"/>
          </a:xfrm>
          <a:custGeom>
            <a:avLst/>
            <a:gdLst/>
            <a:ahLst/>
            <a:cxnLst/>
            <a:rect l="l" t="t" r="r" b="b"/>
            <a:pathLst>
              <a:path w="0" h="769619">
                <a:moveTo>
                  <a:pt x="0" y="769619"/>
                </a:moveTo>
                <a:lnTo>
                  <a:pt x="0" y="0"/>
                </a:lnTo>
              </a:path>
            </a:pathLst>
          </a:custGeom>
          <a:ln w="12192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4410456" y="7511923"/>
            <a:ext cx="449580" cy="0"/>
          </a:xfrm>
          <a:custGeom>
            <a:avLst/>
            <a:gdLst/>
            <a:ahLst/>
            <a:cxnLst/>
            <a:rect l="l" t="t" r="r" b="b"/>
            <a:pathLst>
              <a:path w="449580" h="0">
                <a:moveTo>
                  <a:pt x="449580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2612136" y="7347331"/>
            <a:ext cx="161544" cy="931163"/>
          </a:xfrm>
          <a:custGeom>
            <a:avLst/>
            <a:gdLst/>
            <a:ahLst/>
            <a:cxnLst/>
            <a:rect l="l" t="t" r="r" b="b"/>
            <a:pathLst>
              <a:path w="161544" h="931163">
                <a:moveTo>
                  <a:pt x="0" y="931163"/>
                </a:moveTo>
                <a:lnTo>
                  <a:pt x="161544" y="769619"/>
                </a:lnTo>
                <a:lnTo>
                  <a:pt x="161544" y="0"/>
                </a:lnTo>
                <a:lnTo>
                  <a:pt x="0" y="161543"/>
                </a:lnTo>
                <a:lnTo>
                  <a:pt x="0" y="931163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2612136" y="8116951"/>
            <a:ext cx="161544" cy="161543"/>
          </a:xfrm>
          <a:custGeom>
            <a:avLst/>
            <a:gdLst/>
            <a:ahLst/>
            <a:cxnLst/>
            <a:rect l="l" t="t" r="r" b="b"/>
            <a:pathLst>
              <a:path w="161544" h="161543">
                <a:moveTo>
                  <a:pt x="0" y="161543"/>
                </a:moveTo>
                <a:lnTo>
                  <a:pt x="161544" y="0"/>
                </a:lnTo>
              </a:path>
            </a:pathLst>
          </a:custGeom>
          <a:ln w="1524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2162556" y="7347331"/>
            <a:ext cx="611124" cy="161543"/>
          </a:xfrm>
          <a:custGeom>
            <a:avLst/>
            <a:gdLst/>
            <a:ahLst/>
            <a:cxnLst/>
            <a:rect l="l" t="t" r="r" b="b"/>
            <a:pathLst>
              <a:path w="611124" h="161543">
                <a:moveTo>
                  <a:pt x="449580" y="161543"/>
                </a:moveTo>
                <a:lnTo>
                  <a:pt x="611124" y="0"/>
                </a:lnTo>
                <a:lnTo>
                  <a:pt x="161544" y="0"/>
                </a:lnTo>
                <a:lnTo>
                  <a:pt x="0" y="161543"/>
                </a:lnTo>
                <a:lnTo>
                  <a:pt x="449580" y="161543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2612136" y="7347331"/>
            <a:ext cx="161544" cy="161543"/>
          </a:xfrm>
          <a:custGeom>
            <a:avLst/>
            <a:gdLst/>
            <a:ahLst/>
            <a:cxnLst/>
            <a:rect l="l" t="t" r="r" b="b"/>
            <a:pathLst>
              <a:path w="161544" h="161543">
                <a:moveTo>
                  <a:pt x="0" y="161543"/>
                </a:moveTo>
                <a:lnTo>
                  <a:pt x="161544" y="0"/>
                </a:lnTo>
              </a:path>
            </a:pathLst>
          </a:custGeom>
          <a:ln w="1524">
            <a:solidFill>
              <a:srgbClr val="70707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2162556" y="7508875"/>
            <a:ext cx="449580" cy="769619"/>
          </a:xfrm>
          <a:custGeom>
            <a:avLst/>
            <a:gdLst/>
            <a:ahLst/>
            <a:cxnLst/>
            <a:rect l="l" t="t" r="r" b="b"/>
            <a:pathLst>
              <a:path w="449580" h="769619">
                <a:moveTo>
                  <a:pt x="0" y="0"/>
                </a:moveTo>
                <a:lnTo>
                  <a:pt x="0" y="769619"/>
                </a:lnTo>
                <a:lnTo>
                  <a:pt x="449580" y="769619"/>
                </a:lnTo>
                <a:lnTo>
                  <a:pt x="449580" y="0"/>
                </a:lnTo>
                <a:lnTo>
                  <a:pt x="0" y="0"/>
                </a:lnTo>
                <a:close/>
              </a:path>
            </a:pathLst>
          </a:custGeom>
          <a:solidFill>
            <a:srgbClr val="9191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2162556" y="7508875"/>
            <a:ext cx="0" cy="769619"/>
          </a:xfrm>
          <a:custGeom>
            <a:avLst/>
            <a:gdLst/>
            <a:ahLst/>
            <a:cxnLst/>
            <a:rect l="l" t="t" r="r" b="b"/>
            <a:pathLst>
              <a:path w="0" h="769619">
                <a:moveTo>
                  <a:pt x="0" y="0"/>
                </a:moveTo>
                <a:lnTo>
                  <a:pt x="0" y="769619"/>
                </a:lnTo>
              </a:path>
            </a:pathLst>
          </a:custGeom>
          <a:ln w="12192">
            <a:solidFill>
              <a:srgbClr val="A0A0A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2162556" y="8278495"/>
            <a:ext cx="449580" cy="0"/>
          </a:xfrm>
          <a:custGeom>
            <a:avLst/>
            <a:gdLst/>
            <a:ahLst/>
            <a:cxnLst/>
            <a:rect l="l" t="t" r="r" b="b"/>
            <a:pathLst>
              <a:path w="449580" h="0">
                <a:moveTo>
                  <a:pt x="0" y="0"/>
                </a:moveTo>
                <a:lnTo>
                  <a:pt x="449580" y="0"/>
                </a:lnTo>
              </a:path>
            </a:pathLst>
          </a:custGeom>
          <a:ln w="12191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2612136" y="7508875"/>
            <a:ext cx="0" cy="769619"/>
          </a:xfrm>
          <a:custGeom>
            <a:avLst/>
            <a:gdLst/>
            <a:ahLst/>
            <a:cxnLst/>
            <a:rect l="l" t="t" r="r" b="b"/>
            <a:pathLst>
              <a:path w="0" h="769619">
                <a:moveTo>
                  <a:pt x="0" y="769619"/>
                </a:moveTo>
                <a:lnTo>
                  <a:pt x="0" y="0"/>
                </a:lnTo>
              </a:path>
            </a:pathLst>
          </a:custGeom>
          <a:ln w="12192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2162556" y="7508875"/>
            <a:ext cx="449580" cy="0"/>
          </a:xfrm>
          <a:custGeom>
            <a:avLst/>
            <a:gdLst/>
            <a:ahLst/>
            <a:cxnLst/>
            <a:rect l="l" t="t" r="r" b="b"/>
            <a:pathLst>
              <a:path w="449580" h="0">
                <a:moveTo>
                  <a:pt x="449580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5466588" y="6911467"/>
            <a:ext cx="134112" cy="478535"/>
          </a:xfrm>
          <a:custGeom>
            <a:avLst/>
            <a:gdLst/>
            <a:ahLst/>
            <a:cxnLst/>
            <a:rect l="l" t="t" r="r" b="b"/>
            <a:pathLst>
              <a:path w="134112" h="478535">
                <a:moveTo>
                  <a:pt x="0" y="478535"/>
                </a:moveTo>
                <a:lnTo>
                  <a:pt x="134112" y="344423"/>
                </a:lnTo>
                <a:lnTo>
                  <a:pt x="134112" y="0"/>
                </a:lnTo>
                <a:lnTo>
                  <a:pt x="0" y="134111"/>
                </a:lnTo>
                <a:lnTo>
                  <a:pt x="0" y="478535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5466588" y="7255891"/>
            <a:ext cx="134112" cy="134111"/>
          </a:xfrm>
          <a:custGeom>
            <a:avLst/>
            <a:gdLst/>
            <a:ahLst/>
            <a:cxnLst/>
            <a:rect l="l" t="t" r="r" b="b"/>
            <a:pathLst>
              <a:path w="134112" h="134111">
                <a:moveTo>
                  <a:pt x="0" y="134111"/>
                </a:moveTo>
                <a:lnTo>
                  <a:pt x="134112" y="0"/>
                </a:lnTo>
              </a:path>
            </a:pathLst>
          </a:custGeom>
          <a:ln w="1524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1610868" y="6911467"/>
            <a:ext cx="3989832" cy="134111"/>
          </a:xfrm>
          <a:custGeom>
            <a:avLst/>
            <a:gdLst/>
            <a:ahLst/>
            <a:cxnLst/>
            <a:rect l="l" t="t" r="r" b="b"/>
            <a:pathLst>
              <a:path w="3989832" h="134111">
                <a:moveTo>
                  <a:pt x="3855720" y="134111"/>
                </a:moveTo>
                <a:lnTo>
                  <a:pt x="3989832" y="0"/>
                </a:lnTo>
                <a:lnTo>
                  <a:pt x="134112" y="0"/>
                </a:lnTo>
                <a:lnTo>
                  <a:pt x="0" y="134111"/>
                </a:lnTo>
                <a:lnTo>
                  <a:pt x="3855720" y="134111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5466588" y="6911467"/>
            <a:ext cx="134112" cy="134111"/>
          </a:xfrm>
          <a:custGeom>
            <a:avLst/>
            <a:gdLst/>
            <a:ahLst/>
            <a:cxnLst/>
            <a:rect l="l" t="t" r="r" b="b"/>
            <a:pathLst>
              <a:path w="134112" h="134111">
                <a:moveTo>
                  <a:pt x="0" y="134111"/>
                </a:moveTo>
                <a:lnTo>
                  <a:pt x="134112" y="0"/>
                </a:lnTo>
              </a:path>
            </a:pathLst>
          </a:custGeom>
          <a:ln w="1524">
            <a:solidFill>
              <a:srgbClr val="70707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1610868" y="7045579"/>
            <a:ext cx="3855720" cy="458723"/>
          </a:xfrm>
          <a:custGeom>
            <a:avLst/>
            <a:gdLst/>
            <a:ahLst/>
            <a:cxnLst/>
            <a:rect l="l" t="t" r="r" b="b"/>
            <a:pathLst>
              <a:path w="3855720" h="458723">
                <a:moveTo>
                  <a:pt x="0" y="0"/>
                </a:moveTo>
                <a:lnTo>
                  <a:pt x="0" y="383920"/>
                </a:lnTo>
                <a:lnTo>
                  <a:pt x="486156" y="458723"/>
                </a:lnTo>
                <a:lnTo>
                  <a:pt x="3358896" y="458723"/>
                </a:lnTo>
                <a:lnTo>
                  <a:pt x="3855720" y="344423"/>
                </a:lnTo>
                <a:lnTo>
                  <a:pt x="3855720" y="0"/>
                </a:lnTo>
                <a:lnTo>
                  <a:pt x="0" y="0"/>
                </a:lnTo>
                <a:close/>
              </a:path>
            </a:pathLst>
          </a:custGeom>
          <a:solidFill>
            <a:srgbClr val="9191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1610868" y="7045579"/>
            <a:ext cx="0" cy="383920"/>
          </a:xfrm>
          <a:custGeom>
            <a:avLst/>
            <a:gdLst/>
            <a:ahLst/>
            <a:cxnLst/>
            <a:rect l="l" t="t" r="r" b="b"/>
            <a:pathLst>
              <a:path w="0" h="383920">
                <a:moveTo>
                  <a:pt x="0" y="0"/>
                </a:moveTo>
                <a:lnTo>
                  <a:pt x="0" y="383920"/>
                </a:lnTo>
              </a:path>
            </a:pathLst>
          </a:custGeom>
          <a:ln w="12192">
            <a:solidFill>
              <a:srgbClr val="A0A0A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1610868" y="7429500"/>
            <a:ext cx="486156" cy="74802"/>
          </a:xfrm>
          <a:custGeom>
            <a:avLst/>
            <a:gdLst/>
            <a:ahLst/>
            <a:cxnLst/>
            <a:rect l="l" t="t" r="r" b="b"/>
            <a:pathLst>
              <a:path w="486156" h="74802">
                <a:moveTo>
                  <a:pt x="0" y="0"/>
                </a:moveTo>
                <a:lnTo>
                  <a:pt x="486156" y="74802"/>
                </a:lnTo>
              </a:path>
            </a:pathLst>
          </a:custGeom>
          <a:ln w="12191">
            <a:solidFill>
              <a:srgbClr val="8282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2097024" y="7504303"/>
            <a:ext cx="2872740" cy="0"/>
          </a:xfrm>
          <a:custGeom>
            <a:avLst/>
            <a:gdLst/>
            <a:ahLst/>
            <a:cxnLst/>
            <a:rect l="l" t="t" r="r" b="b"/>
            <a:pathLst>
              <a:path w="2872740" h="0">
                <a:moveTo>
                  <a:pt x="0" y="0"/>
                </a:moveTo>
                <a:lnTo>
                  <a:pt x="2872740" y="0"/>
                </a:lnTo>
              </a:path>
            </a:pathLst>
          </a:custGeom>
          <a:ln w="12191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4969764" y="7390003"/>
            <a:ext cx="496824" cy="114299"/>
          </a:xfrm>
          <a:custGeom>
            <a:avLst/>
            <a:gdLst/>
            <a:ahLst/>
            <a:cxnLst/>
            <a:rect l="l" t="t" r="r" b="b"/>
            <a:pathLst>
              <a:path w="496824" h="114299">
                <a:moveTo>
                  <a:pt x="0" y="114299"/>
                </a:moveTo>
                <a:lnTo>
                  <a:pt x="496824" y="0"/>
                </a:lnTo>
              </a:path>
            </a:pathLst>
          </a:custGeom>
          <a:ln w="12191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5466588" y="7045579"/>
            <a:ext cx="0" cy="344423"/>
          </a:xfrm>
          <a:custGeom>
            <a:avLst/>
            <a:gdLst/>
            <a:ahLst/>
            <a:cxnLst/>
            <a:rect l="l" t="t" r="r" b="b"/>
            <a:pathLst>
              <a:path w="0" h="344423">
                <a:moveTo>
                  <a:pt x="0" y="344423"/>
                </a:moveTo>
                <a:lnTo>
                  <a:pt x="0" y="0"/>
                </a:lnTo>
              </a:path>
            </a:pathLst>
          </a:custGeom>
          <a:ln w="12192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1610868" y="7045579"/>
            <a:ext cx="3855720" cy="0"/>
          </a:xfrm>
          <a:custGeom>
            <a:avLst/>
            <a:gdLst/>
            <a:ahLst/>
            <a:cxnLst/>
            <a:rect l="l" t="t" r="r" b="b"/>
            <a:pathLst>
              <a:path w="3855720" h="0">
                <a:moveTo>
                  <a:pt x="3855720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5155692" y="6672199"/>
            <a:ext cx="449580" cy="466343"/>
          </a:xfrm>
          <a:custGeom>
            <a:avLst/>
            <a:gdLst/>
            <a:ahLst/>
            <a:cxnLst/>
            <a:rect l="l" t="t" r="r" b="b"/>
            <a:pathLst>
              <a:path w="449580" h="466343">
                <a:moveTo>
                  <a:pt x="0" y="466343"/>
                </a:moveTo>
                <a:lnTo>
                  <a:pt x="449580" y="18287"/>
                </a:lnTo>
                <a:lnTo>
                  <a:pt x="449580" y="0"/>
                </a:lnTo>
                <a:lnTo>
                  <a:pt x="0" y="448055"/>
                </a:lnTo>
                <a:lnTo>
                  <a:pt x="0" y="466343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5155692" y="6690487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4940808" y="6672199"/>
            <a:ext cx="664464" cy="448055"/>
          </a:xfrm>
          <a:custGeom>
            <a:avLst/>
            <a:gdLst/>
            <a:ahLst/>
            <a:cxnLst/>
            <a:rect l="l" t="t" r="r" b="b"/>
            <a:pathLst>
              <a:path w="664464" h="448055">
                <a:moveTo>
                  <a:pt x="214884" y="448055"/>
                </a:moveTo>
                <a:lnTo>
                  <a:pt x="664464" y="0"/>
                </a:lnTo>
                <a:lnTo>
                  <a:pt x="448056" y="0"/>
                </a:lnTo>
                <a:lnTo>
                  <a:pt x="0" y="448055"/>
                </a:lnTo>
                <a:lnTo>
                  <a:pt x="214884" y="448055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5155692" y="6672199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4940808" y="7129399"/>
            <a:ext cx="214757" cy="0"/>
          </a:xfrm>
          <a:custGeom>
            <a:avLst/>
            <a:gdLst/>
            <a:ahLst/>
            <a:cxnLst/>
            <a:rect l="l" t="t" r="r" b="b"/>
            <a:pathLst>
              <a:path w="214757" h="0">
                <a:moveTo>
                  <a:pt x="0" y="0"/>
                </a:moveTo>
                <a:lnTo>
                  <a:pt x="214757" y="0"/>
                </a:lnTo>
              </a:path>
            </a:pathLst>
          </a:custGeom>
          <a:ln w="19557">
            <a:solidFill>
              <a:srgbClr val="C19B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4940808" y="7120255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2192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4940808" y="7138543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5155692" y="7120255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18287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4940808" y="7120255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214884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5070348" y="6228715"/>
            <a:ext cx="448056" cy="880871"/>
          </a:xfrm>
          <a:custGeom>
            <a:avLst/>
            <a:gdLst/>
            <a:ahLst/>
            <a:cxnLst/>
            <a:rect l="l" t="t" r="r" b="b"/>
            <a:pathLst>
              <a:path w="448056" h="880871">
                <a:moveTo>
                  <a:pt x="0" y="880871"/>
                </a:moveTo>
                <a:lnTo>
                  <a:pt x="448056" y="431291"/>
                </a:lnTo>
                <a:lnTo>
                  <a:pt x="448056" y="0"/>
                </a:lnTo>
                <a:lnTo>
                  <a:pt x="0" y="449579"/>
                </a:lnTo>
                <a:lnTo>
                  <a:pt x="0" y="880871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5070348" y="6660007"/>
            <a:ext cx="448056" cy="449579"/>
          </a:xfrm>
          <a:custGeom>
            <a:avLst/>
            <a:gdLst/>
            <a:ahLst/>
            <a:cxnLst/>
            <a:rect l="l" t="t" r="r" b="b"/>
            <a:pathLst>
              <a:path w="448056" h="449579">
                <a:moveTo>
                  <a:pt x="0" y="449579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5041392" y="6228715"/>
            <a:ext cx="477012" cy="449579"/>
          </a:xfrm>
          <a:custGeom>
            <a:avLst/>
            <a:gdLst/>
            <a:ahLst/>
            <a:cxnLst/>
            <a:rect l="l" t="t" r="r" b="b"/>
            <a:pathLst>
              <a:path w="477012" h="449579">
                <a:moveTo>
                  <a:pt x="28956" y="449579"/>
                </a:moveTo>
                <a:lnTo>
                  <a:pt x="477012" y="0"/>
                </a:lnTo>
                <a:lnTo>
                  <a:pt x="449580" y="0"/>
                </a:lnTo>
                <a:lnTo>
                  <a:pt x="0" y="449579"/>
                </a:lnTo>
                <a:lnTo>
                  <a:pt x="28956" y="449579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5070348" y="6228715"/>
            <a:ext cx="448056" cy="449579"/>
          </a:xfrm>
          <a:custGeom>
            <a:avLst/>
            <a:gdLst/>
            <a:ahLst/>
            <a:cxnLst/>
            <a:rect l="l" t="t" r="r" b="b"/>
            <a:pathLst>
              <a:path w="448056" h="449579">
                <a:moveTo>
                  <a:pt x="0" y="449579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5040757" y="6678295"/>
            <a:ext cx="30226" cy="431164"/>
          </a:xfrm>
          <a:custGeom>
            <a:avLst/>
            <a:gdLst/>
            <a:ahLst/>
            <a:cxnLst/>
            <a:rect l="l" t="t" r="r" b="b"/>
            <a:pathLst>
              <a:path w="30226" h="431164">
                <a:moveTo>
                  <a:pt x="0" y="431164"/>
                </a:moveTo>
                <a:lnTo>
                  <a:pt x="30226" y="431164"/>
                </a:lnTo>
                <a:lnTo>
                  <a:pt x="30226" y="0"/>
                </a:lnTo>
                <a:lnTo>
                  <a:pt x="0" y="0"/>
                </a:lnTo>
                <a:lnTo>
                  <a:pt x="0" y="431164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5035296" y="6678295"/>
            <a:ext cx="12192" cy="431291"/>
          </a:xfrm>
          <a:custGeom>
            <a:avLst/>
            <a:gdLst/>
            <a:ahLst/>
            <a:cxnLst/>
            <a:rect l="l" t="t" r="r" b="b"/>
            <a:pathLst>
              <a:path w="12192" h="431291">
                <a:moveTo>
                  <a:pt x="0" y="431291"/>
                </a:moveTo>
                <a:lnTo>
                  <a:pt x="12192" y="431291"/>
                </a:lnTo>
                <a:lnTo>
                  <a:pt x="12192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D3AA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5041392" y="7109587"/>
            <a:ext cx="28956" cy="0"/>
          </a:xfrm>
          <a:custGeom>
            <a:avLst/>
            <a:gdLst/>
            <a:ahLst/>
            <a:cxnLst/>
            <a:rect l="l" t="t" r="r" b="b"/>
            <a:pathLst>
              <a:path w="28956" h="0">
                <a:moveTo>
                  <a:pt x="0" y="0"/>
                </a:moveTo>
                <a:lnTo>
                  <a:pt x="28956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5070348" y="6678295"/>
            <a:ext cx="0" cy="431291"/>
          </a:xfrm>
          <a:custGeom>
            <a:avLst/>
            <a:gdLst/>
            <a:ahLst/>
            <a:cxnLst/>
            <a:rect l="l" t="t" r="r" b="b"/>
            <a:pathLst>
              <a:path w="0" h="431291">
                <a:moveTo>
                  <a:pt x="0" y="431291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5041392" y="6678295"/>
            <a:ext cx="28956" cy="0"/>
          </a:xfrm>
          <a:custGeom>
            <a:avLst/>
            <a:gdLst/>
            <a:ahLst/>
            <a:cxnLst/>
            <a:rect l="l" t="t" r="r" b="b"/>
            <a:pathLst>
              <a:path w="28956" h="0">
                <a:moveTo>
                  <a:pt x="28956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5164836" y="6208903"/>
            <a:ext cx="449580" cy="466343"/>
          </a:xfrm>
          <a:custGeom>
            <a:avLst/>
            <a:gdLst/>
            <a:ahLst/>
            <a:cxnLst/>
            <a:rect l="l" t="t" r="r" b="b"/>
            <a:pathLst>
              <a:path w="449580" h="466343">
                <a:moveTo>
                  <a:pt x="0" y="466343"/>
                </a:moveTo>
                <a:lnTo>
                  <a:pt x="449580" y="16763"/>
                </a:lnTo>
                <a:lnTo>
                  <a:pt x="449580" y="0"/>
                </a:lnTo>
                <a:lnTo>
                  <a:pt x="0" y="448055"/>
                </a:lnTo>
                <a:lnTo>
                  <a:pt x="0" y="466343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5164836" y="6225667"/>
            <a:ext cx="449580" cy="449579"/>
          </a:xfrm>
          <a:custGeom>
            <a:avLst/>
            <a:gdLst/>
            <a:ahLst/>
            <a:cxnLst/>
            <a:rect l="l" t="t" r="r" b="b"/>
            <a:pathLst>
              <a:path w="449580" h="449579">
                <a:moveTo>
                  <a:pt x="0" y="449579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5" name="object 125"/>
          <p:cNvSpPr/>
          <p:nvPr/>
        </p:nvSpPr>
        <p:spPr>
          <a:xfrm>
            <a:off x="4949952" y="6208903"/>
            <a:ext cx="664464" cy="448055"/>
          </a:xfrm>
          <a:custGeom>
            <a:avLst/>
            <a:gdLst/>
            <a:ahLst/>
            <a:cxnLst/>
            <a:rect l="l" t="t" r="r" b="b"/>
            <a:pathLst>
              <a:path w="664464" h="448055">
                <a:moveTo>
                  <a:pt x="214884" y="448055"/>
                </a:moveTo>
                <a:lnTo>
                  <a:pt x="664464" y="0"/>
                </a:lnTo>
                <a:lnTo>
                  <a:pt x="449580" y="0"/>
                </a:lnTo>
                <a:lnTo>
                  <a:pt x="0" y="448055"/>
                </a:lnTo>
                <a:lnTo>
                  <a:pt x="214884" y="448055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6" name="object 126"/>
          <p:cNvSpPr/>
          <p:nvPr/>
        </p:nvSpPr>
        <p:spPr>
          <a:xfrm>
            <a:off x="5164836" y="6208903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7" name="object 127"/>
          <p:cNvSpPr/>
          <p:nvPr/>
        </p:nvSpPr>
        <p:spPr>
          <a:xfrm>
            <a:off x="4949952" y="6666103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9557">
            <a:solidFill>
              <a:srgbClr val="C19B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8" name="object 128"/>
          <p:cNvSpPr/>
          <p:nvPr/>
        </p:nvSpPr>
        <p:spPr>
          <a:xfrm>
            <a:off x="4949952" y="6656959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2192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9" name="object 129"/>
          <p:cNvSpPr/>
          <p:nvPr/>
        </p:nvSpPr>
        <p:spPr>
          <a:xfrm>
            <a:off x="4949952" y="6675247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0" name="object 130"/>
          <p:cNvSpPr/>
          <p:nvPr/>
        </p:nvSpPr>
        <p:spPr>
          <a:xfrm>
            <a:off x="5164836" y="6656959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18287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1" name="object 131"/>
          <p:cNvSpPr/>
          <p:nvPr/>
        </p:nvSpPr>
        <p:spPr>
          <a:xfrm>
            <a:off x="4949952" y="6656959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214884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2" name="object 132"/>
          <p:cNvSpPr/>
          <p:nvPr/>
        </p:nvSpPr>
        <p:spPr>
          <a:xfrm>
            <a:off x="4317492" y="6666103"/>
            <a:ext cx="449580" cy="466343"/>
          </a:xfrm>
          <a:custGeom>
            <a:avLst/>
            <a:gdLst/>
            <a:ahLst/>
            <a:cxnLst/>
            <a:rect l="l" t="t" r="r" b="b"/>
            <a:pathLst>
              <a:path w="449580" h="466343">
                <a:moveTo>
                  <a:pt x="0" y="466343"/>
                </a:moveTo>
                <a:lnTo>
                  <a:pt x="449580" y="16763"/>
                </a:lnTo>
                <a:lnTo>
                  <a:pt x="449580" y="0"/>
                </a:lnTo>
                <a:lnTo>
                  <a:pt x="0" y="448055"/>
                </a:lnTo>
                <a:lnTo>
                  <a:pt x="0" y="466343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3" name="object 133"/>
          <p:cNvSpPr/>
          <p:nvPr/>
        </p:nvSpPr>
        <p:spPr>
          <a:xfrm>
            <a:off x="4317492" y="6682867"/>
            <a:ext cx="449580" cy="449579"/>
          </a:xfrm>
          <a:custGeom>
            <a:avLst/>
            <a:gdLst/>
            <a:ahLst/>
            <a:cxnLst/>
            <a:rect l="l" t="t" r="r" b="b"/>
            <a:pathLst>
              <a:path w="449580" h="449579">
                <a:moveTo>
                  <a:pt x="0" y="449579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4" name="object 134"/>
          <p:cNvSpPr/>
          <p:nvPr/>
        </p:nvSpPr>
        <p:spPr>
          <a:xfrm>
            <a:off x="4102608" y="6666103"/>
            <a:ext cx="664464" cy="448055"/>
          </a:xfrm>
          <a:custGeom>
            <a:avLst/>
            <a:gdLst/>
            <a:ahLst/>
            <a:cxnLst/>
            <a:rect l="l" t="t" r="r" b="b"/>
            <a:pathLst>
              <a:path w="664464" h="448055">
                <a:moveTo>
                  <a:pt x="214884" y="448055"/>
                </a:moveTo>
                <a:lnTo>
                  <a:pt x="664464" y="0"/>
                </a:lnTo>
                <a:lnTo>
                  <a:pt x="448056" y="0"/>
                </a:lnTo>
                <a:lnTo>
                  <a:pt x="0" y="448055"/>
                </a:lnTo>
                <a:lnTo>
                  <a:pt x="214884" y="448055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5" name="object 135"/>
          <p:cNvSpPr/>
          <p:nvPr/>
        </p:nvSpPr>
        <p:spPr>
          <a:xfrm>
            <a:off x="4317492" y="6666103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6" name="object 136"/>
          <p:cNvSpPr/>
          <p:nvPr/>
        </p:nvSpPr>
        <p:spPr>
          <a:xfrm>
            <a:off x="4102608" y="7123303"/>
            <a:ext cx="214757" cy="0"/>
          </a:xfrm>
          <a:custGeom>
            <a:avLst/>
            <a:gdLst/>
            <a:ahLst/>
            <a:cxnLst/>
            <a:rect l="l" t="t" r="r" b="b"/>
            <a:pathLst>
              <a:path w="214757" h="0">
                <a:moveTo>
                  <a:pt x="0" y="0"/>
                </a:moveTo>
                <a:lnTo>
                  <a:pt x="214757" y="0"/>
                </a:lnTo>
              </a:path>
            </a:pathLst>
          </a:custGeom>
          <a:ln w="19557">
            <a:solidFill>
              <a:srgbClr val="C19B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7" name="object 137"/>
          <p:cNvSpPr/>
          <p:nvPr/>
        </p:nvSpPr>
        <p:spPr>
          <a:xfrm>
            <a:off x="4102608" y="7114159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2192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8" name="object 138"/>
          <p:cNvSpPr/>
          <p:nvPr/>
        </p:nvSpPr>
        <p:spPr>
          <a:xfrm>
            <a:off x="4102608" y="7132447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9" name="object 139"/>
          <p:cNvSpPr/>
          <p:nvPr/>
        </p:nvSpPr>
        <p:spPr>
          <a:xfrm>
            <a:off x="4317492" y="7114159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18287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0" name="object 140"/>
          <p:cNvSpPr/>
          <p:nvPr/>
        </p:nvSpPr>
        <p:spPr>
          <a:xfrm>
            <a:off x="4102608" y="7114159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214884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1" name="object 141"/>
          <p:cNvSpPr/>
          <p:nvPr/>
        </p:nvSpPr>
        <p:spPr>
          <a:xfrm>
            <a:off x="4232148" y="6222619"/>
            <a:ext cx="448056" cy="880871"/>
          </a:xfrm>
          <a:custGeom>
            <a:avLst/>
            <a:gdLst/>
            <a:ahLst/>
            <a:cxnLst/>
            <a:rect l="l" t="t" r="r" b="b"/>
            <a:pathLst>
              <a:path w="448056" h="880871">
                <a:moveTo>
                  <a:pt x="0" y="880871"/>
                </a:moveTo>
                <a:lnTo>
                  <a:pt x="448056" y="431291"/>
                </a:lnTo>
                <a:lnTo>
                  <a:pt x="448056" y="0"/>
                </a:lnTo>
                <a:lnTo>
                  <a:pt x="0" y="448055"/>
                </a:lnTo>
                <a:lnTo>
                  <a:pt x="0" y="880871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2" name="object 142"/>
          <p:cNvSpPr/>
          <p:nvPr/>
        </p:nvSpPr>
        <p:spPr>
          <a:xfrm>
            <a:off x="4232148" y="6653911"/>
            <a:ext cx="448056" cy="449579"/>
          </a:xfrm>
          <a:custGeom>
            <a:avLst/>
            <a:gdLst/>
            <a:ahLst/>
            <a:cxnLst/>
            <a:rect l="l" t="t" r="r" b="b"/>
            <a:pathLst>
              <a:path w="448056" h="449579">
                <a:moveTo>
                  <a:pt x="0" y="449579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3" name="object 143"/>
          <p:cNvSpPr/>
          <p:nvPr/>
        </p:nvSpPr>
        <p:spPr>
          <a:xfrm>
            <a:off x="4203192" y="6222619"/>
            <a:ext cx="477012" cy="448055"/>
          </a:xfrm>
          <a:custGeom>
            <a:avLst/>
            <a:gdLst/>
            <a:ahLst/>
            <a:cxnLst/>
            <a:rect l="l" t="t" r="r" b="b"/>
            <a:pathLst>
              <a:path w="477012" h="448055">
                <a:moveTo>
                  <a:pt x="28956" y="448055"/>
                </a:moveTo>
                <a:lnTo>
                  <a:pt x="477012" y="0"/>
                </a:lnTo>
                <a:lnTo>
                  <a:pt x="449580" y="0"/>
                </a:lnTo>
                <a:lnTo>
                  <a:pt x="0" y="448055"/>
                </a:lnTo>
                <a:lnTo>
                  <a:pt x="28956" y="448055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4" name="object 144"/>
          <p:cNvSpPr/>
          <p:nvPr/>
        </p:nvSpPr>
        <p:spPr>
          <a:xfrm>
            <a:off x="4232148" y="6222619"/>
            <a:ext cx="448056" cy="448055"/>
          </a:xfrm>
          <a:custGeom>
            <a:avLst/>
            <a:gdLst/>
            <a:ahLst/>
            <a:cxnLst/>
            <a:rect l="l" t="t" r="r" b="b"/>
            <a:pathLst>
              <a:path w="448056" h="448055">
                <a:moveTo>
                  <a:pt x="0" y="448055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5" name="object 145"/>
          <p:cNvSpPr/>
          <p:nvPr/>
        </p:nvSpPr>
        <p:spPr>
          <a:xfrm>
            <a:off x="4202557" y="6670675"/>
            <a:ext cx="30226" cy="432688"/>
          </a:xfrm>
          <a:custGeom>
            <a:avLst/>
            <a:gdLst/>
            <a:ahLst/>
            <a:cxnLst/>
            <a:rect l="l" t="t" r="r" b="b"/>
            <a:pathLst>
              <a:path w="30226" h="432688">
                <a:moveTo>
                  <a:pt x="0" y="432688"/>
                </a:moveTo>
                <a:lnTo>
                  <a:pt x="30226" y="432688"/>
                </a:lnTo>
                <a:lnTo>
                  <a:pt x="30226" y="0"/>
                </a:lnTo>
                <a:lnTo>
                  <a:pt x="0" y="0"/>
                </a:lnTo>
                <a:lnTo>
                  <a:pt x="0" y="432688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6" name="object 146"/>
          <p:cNvSpPr/>
          <p:nvPr/>
        </p:nvSpPr>
        <p:spPr>
          <a:xfrm>
            <a:off x="4197096" y="6670675"/>
            <a:ext cx="12192" cy="432815"/>
          </a:xfrm>
          <a:custGeom>
            <a:avLst/>
            <a:gdLst/>
            <a:ahLst/>
            <a:cxnLst/>
            <a:rect l="l" t="t" r="r" b="b"/>
            <a:pathLst>
              <a:path w="12192" h="432815">
                <a:moveTo>
                  <a:pt x="0" y="432815"/>
                </a:moveTo>
                <a:lnTo>
                  <a:pt x="12192" y="432815"/>
                </a:lnTo>
                <a:lnTo>
                  <a:pt x="12192" y="0"/>
                </a:lnTo>
                <a:lnTo>
                  <a:pt x="0" y="0"/>
                </a:lnTo>
                <a:lnTo>
                  <a:pt x="0" y="432815"/>
                </a:lnTo>
                <a:close/>
              </a:path>
            </a:pathLst>
          </a:custGeom>
          <a:solidFill>
            <a:srgbClr val="D3AA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7" name="object 147"/>
          <p:cNvSpPr/>
          <p:nvPr/>
        </p:nvSpPr>
        <p:spPr>
          <a:xfrm>
            <a:off x="4203192" y="7103491"/>
            <a:ext cx="28956" cy="0"/>
          </a:xfrm>
          <a:custGeom>
            <a:avLst/>
            <a:gdLst/>
            <a:ahLst/>
            <a:cxnLst/>
            <a:rect l="l" t="t" r="r" b="b"/>
            <a:pathLst>
              <a:path w="28956" h="0">
                <a:moveTo>
                  <a:pt x="0" y="0"/>
                </a:moveTo>
                <a:lnTo>
                  <a:pt x="28956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8" name="object 148"/>
          <p:cNvSpPr/>
          <p:nvPr/>
        </p:nvSpPr>
        <p:spPr>
          <a:xfrm>
            <a:off x="4232148" y="6670675"/>
            <a:ext cx="0" cy="432815"/>
          </a:xfrm>
          <a:custGeom>
            <a:avLst/>
            <a:gdLst/>
            <a:ahLst/>
            <a:cxnLst/>
            <a:rect l="l" t="t" r="r" b="b"/>
            <a:pathLst>
              <a:path w="0" h="432815">
                <a:moveTo>
                  <a:pt x="0" y="432815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9" name="object 149"/>
          <p:cNvSpPr/>
          <p:nvPr/>
        </p:nvSpPr>
        <p:spPr>
          <a:xfrm>
            <a:off x="4203192" y="6670675"/>
            <a:ext cx="28956" cy="0"/>
          </a:xfrm>
          <a:custGeom>
            <a:avLst/>
            <a:gdLst/>
            <a:ahLst/>
            <a:cxnLst/>
            <a:rect l="l" t="t" r="r" b="b"/>
            <a:pathLst>
              <a:path w="28956" h="0">
                <a:moveTo>
                  <a:pt x="28956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0" name="object 150"/>
          <p:cNvSpPr/>
          <p:nvPr/>
        </p:nvSpPr>
        <p:spPr>
          <a:xfrm>
            <a:off x="4326636" y="6202807"/>
            <a:ext cx="449580" cy="466343"/>
          </a:xfrm>
          <a:custGeom>
            <a:avLst/>
            <a:gdLst/>
            <a:ahLst/>
            <a:cxnLst/>
            <a:rect l="l" t="t" r="r" b="b"/>
            <a:pathLst>
              <a:path w="449580" h="466343">
                <a:moveTo>
                  <a:pt x="0" y="466343"/>
                </a:moveTo>
                <a:lnTo>
                  <a:pt x="449580" y="16763"/>
                </a:lnTo>
                <a:lnTo>
                  <a:pt x="449580" y="0"/>
                </a:lnTo>
                <a:lnTo>
                  <a:pt x="0" y="448055"/>
                </a:lnTo>
                <a:lnTo>
                  <a:pt x="0" y="466343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1" name="object 151"/>
          <p:cNvSpPr/>
          <p:nvPr/>
        </p:nvSpPr>
        <p:spPr>
          <a:xfrm>
            <a:off x="4326636" y="6219571"/>
            <a:ext cx="449580" cy="449579"/>
          </a:xfrm>
          <a:custGeom>
            <a:avLst/>
            <a:gdLst/>
            <a:ahLst/>
            <a:cxnLst/>
            <a:rect l="l" t="t" r="r" b="b"/>
            <a:pathLst>
              <a:path w="449580" h="449579">
                <a:moveTo>
                  <a:pt x="0" y="449579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2" name="object 152"/>
          <p:cNvSpPr/>
          <p:nvPr/>
        </p:nvSpPr>
        <p:spPr>
          <a:xfrm>
            <a:off x="4111752" y="6202807"/>
            <a:ext cx="664464" cy="448055"/>
          </a:xfrm>
          <a:custGeom>
            <a:avLst/>
            <a:gdLst/>
            <a:ahLst/>
            <a:cxnLst/>
            <a:rect l="l" t="t" r="r" b="b"/>
            <a:pathLst>
              <a:path w="664464" h="448055">
                <a:moveTo>
                  <a:pt x="214884" y="448055"/>
                </a:moveTo>
                <a:lnTo>
                  <a:pt x="664464" y="0"/>
                </a:lnTo>
                <a:lnTo>
                  <a:pt x="449580" y="0"/>
                </a:lnTo>
                <a:lnTo>
                  <a:pt x="0" y="448055"/>
                </a:lnTo>
                <a:lnTo>
                  <a:pt x="214884" y="448055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3" name="object 153"/>
          <p:cNvSpPr/>
          <p:nvPr/>
        </p:nvSpPr>
        <p:spPr>
          <a:xfrm>
            <a:off x="4326636" y="6202807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4" name="object 154"/>
          <p:cNvSpPr/>
          <p:nvPr/>
        </p:nvSpPr>
        <p:spPr>
          <a:xfrm>
            <a:off x="4111752" y="6659943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9430">
            <a:solidFill>
              <a:srgbClr val="C19B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5" name="object 155"/>
          <p:cNvSpPr/>
          <p:nvPr/>
        </p:nvSpPr>
        <p:spPr>
          <a:xfrm>
            <a:off x="4111752" y="6650863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2192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6" name="object 156"/>
          <p:cNvSpPr/>
          <p:nvPr/>
        </p:nvSpPr>
        <p:spPr>
          <a:xfrm>
            <a:off x="4111752" y="6669151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7" name="object 157"/>
          <p:cNvSpPr/>
          <p:nvPr/>
        </p:nvSpPr>
        <p:spPr>
          <a:xfrm>
            <a:off x="4326636" y="6650863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18287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8" name="object 158"/>
          <p:cNvSpPr/>
          <p:nvPr/>
        </p:nvSpPr>
        <p:spPr>
          <a:xfrm>
            <a:off x="4111752" y="6650863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214884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9" name="object 159"/>
          <p:cNvSpPr/>
          <p:nvPr/>
        </p:nvSpPr>
        <p:spPr>
          <a:xfrm>
            <a:off x="3509772" y="6673723"/>
            <a:ext cx="449580" cy="466343"/>
          </a:xfrm>
          <a:custGeom>
            <a:avLst/>
            <a:gdLst/>
            <a:ahLst/>
            <a:cxnLst/>
            <a:rect l="l" t="t" r="r" b="b"/>
            <a:pathLst>
              <a:path w="449580" h="466343">
                <a:moveTo>
                  <a:pt x="0" y="466343"/>
                </a:moveTo>
                <a:lnTo>
                  <a:pt x="449580" y="16763"/>
                </a:lnTo>
                <a:lnTo>
                  <a:pt x="449580" y="0"/>
                </a:lnTo>
                <a:lnTo>
                  <a:pt x="0" y="448055"/>
                </a:lnTo>
                <a:lnTo>
                  <a:pt x="0" y="466343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0" name="object 160"/>
          <p:cNvSpPr/>
          <p:nvPr/>
        </p:nvSpPr>
        <p:spPr>
          <a:xfrm>
            <a:off x="3509772" y="6690487"/>
            <a:ext cx="449580" cy="449579"/>
          </a:xfrm>
          <a:custGeom>
            <a:avLst/>
            <a:gdLst/>
            <a:ahLst/>
            <a:cxnLst/>
            <a:rect l="l" t="t" r="r" b="b"/>
            <a:pathLst>
              <a:path w="449580" h="449579">
                <a:moveTo>
                  <a:pt x="0" y="449579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1" name="object 161"/>
          <p:cNvSpPr/>
          <p:nvPr/>
        </p:nvSpPr>
        <p:spPr>
          <a:xfrm>
            <a:off x="3294888" y="6673723"/>
            <a:ext cx="664464" cy="448055"/>
          </a:xfrm>
          <a:custGeom>
            <a:avLst/>
            <a:gdLst/>
            <a:ahLst/>
            <a:cxnLst/>
            <a:rect l="l" t="t" r="r" b="b"/>
            <a:pathLst>
              <a:path w="664464" h="448055">
                <a:moveTo>
                  <a:pt x="214884" y="448055"/>
                </a:moveTo>
                <a:lnTo>
                  <a:pt x="664464" y="0"/>
                </a:lnTo>
                <a:lnTo>
                  <a:pt x="448056" y="0"/>
                </a:lnTo>
                <a:lnTo>
                  <a:pt x="0" y="448055"/>
                </a:lnTo>
                <a:lnTo>
                  <a:pt x="214884" y="448055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2" name="object 162"/>
          <p:cNvSpPr/>
          <p:nvPr/>
        </p:nvSpPr>
        <p:spPr>
          <a:xfrm>
            <a:off x="3509772" y="6673723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3" name="object 163"/>
          <p:cNvSpPr/>
          <p:nvPr/>
        </p:nvSpPr>
        <p:spPr>
          <a:xfrm>
            <a:off x="3294888" y="7130923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9557">
            <a:solidFill>
              <a:srgbClr val="C19B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4" name="object 164"/>
          <p:cNvSpPr/>
          <p:nvPr/>
        </p:nvSpPr>
        <p:spPr>
          <a:xfrm>
            <a:off x="3294888" y="7121779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2192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5" name="object 165"/>
          <p:cNvSpPr/>
          <p:nvPr/>
        </p:nvSpPr>
        <p:spPr>
          <a:xfrm>
            <a:off x="3294888" y="7140067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6" name="object 166"/>
          <p:cNvSpPr/>
          <p:nvPr/>
        </p:nvSpPr>
        <p:spPr>
          <a:xfrm>
            <a:off x="3509772" y="7121779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18287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7" name="object 167"/>
          <p:cNvSpPr/>
          <p:nvPr/>
        </p:nvSpPr>
        <p:spPr>
          <a:xfrm>
            <a:off x="3294888" y="7121779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214884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8" name="object 168"/>
          <p:cNvSpPr/>
          <p:nvPr/>
        </p:nvSpPr>
        <p:spPr>
          <a:xfrm>
            <a:off x="3424428" y="6230239"/>
            <a:ext cx="448056" cy="880871"/>
          </a:xfrm>
          <a:custGeom>
            <a:avLst/>
            <a:gdLst/>
            <a:ahLst/>
            <a:cxnLst/>
            <a:rect l="l" t="t" r="r" b="b"/>
            <a:pathLst>
              <a:path w="448056" h="880871">
                <a:moveTo>
                  <a:pt x="0" y="880871"/>
                </a:moveTo>
                <a:lnTo>
                  <a:pt x="448056" y="431291"/>
                </a:lnTo>
                <a:lnTo>
                  <a:pt x="448056" y="0"/>
                </a:lnTo>
                <a:lnTo>
                  <a:pt x="0" y="448055"/>
                </a:lnTo>
                <a:lnTo>
                  <a:pt x="0" y="880871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9" name="object 169"/>
          <p:cNvSpPr/>
          <p:nvPr/>
        </p:nvSpPr>
        <p:spPr>
          <a:xfrm>
            <a:off x="3424428" y="6661531"/>
            <a:ext cx="448056" cy="449579"/>
          </a:xfrm>
          <a:custGeom>
            <a:avLst/>
            <a:gdLst/>
            <a:ahLst/>
            <a:cxnLst/>
            <a:rect l="l" t="t" r="r" b="b"/>
            <a:pathLst>
              <a:path w="448056" h="449579">
                <a:moveTo>
                  <a:pt x="0" y="449579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0" name="object 170"/>
          <p:cNvSpPr/>
          <p:nvPr/>
        </p:nvSpPr>
        <p:spPr>
          <a:xfrm>
            <a:off x="3395472" y="6230239"/>
            <a:ext cx="477012" cy="448055"/>
          </a:xfrm>
          <a:custGeom>
            <a:avLst/>
            <a:gdLst/>
            <a:ahLst/>
            <a:cxnLst/>
            <a:rect l="l" t="t" r="r" b="b"/>
            <a:pathLst>
              <a:path w="477012" h="448055">
                <a:moveTo>
                  <a:pt x="28956" y="448055"/>
                </a:moveTo>
                <a:lnTo>
                  <a:pt x="477012" y="0"/>
                </a:lnTo>
                <a:lnTo>
                  <a:pt x="449580" y="0"/>
                </a:lnTo>
                <a:lnTo>
                  <a:pt x="0" y="448055"/>
                </a:lnTo>
                <a:lnTo>
                  <a:pt x="28956" y="448055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1" name="object 171"/>
          <p:cNvSpPr/>
          <p:nvPr/>
        </p:nvSpPr>
        <p:spPr>
          <a:xfrm>
            <a:off x="3424428" y="6230239"/>
            <a:ext cx="448056" cy="448055"/>
          </a:xfrm>
          <a:custGeom>
            <a:avLst/>
            <a:gdLst/>
            <a:ahLst/>
            <a:cxnLst/>
            <a:rect l="l" t="t" r="r" b="b"/>
            <a:pathLst>
              <a:path w="448056" h="448055">
                <a:moveTo>
                  <a:pt x="0" y="448055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2" name="object 172"/>
          <p:cNvSpPr/>
          <p:nvPr/>
        </p:nvSpPr>
        <p:spPr>
          <a:xfrm>
            <a:off x="3394837" y="6678295"/>
            <a:ext cx="30099" cy="432688"/>
          </a:xfrm>
          <a:custGeom>
            <a:avLst/>
            <a:gdLst/>
            <a:ahLst/>
            <a:cxnLst/>
            <a:rect l="l" t="t" r="r" b="b"/>
            <a:pathLst>
              <a:path w="30099" h="432688">
                <a:moveTo>
                  <a:pt x="0" y="432688"/>
                </a:moveTo>
                <a:lnTo>
                  <a:pt x="30099" y="432688"/>
                </a:lnTo>
                <a:lnTo>
                  <a:pt x="30099" y="0"/>
                </a:lnTo>
                <a:lnTo>
                  <a:pt x="0" y="0"/>
                </a:lnTo>
                <a:lnTo>
                  <a:pt x="0" y="432688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3" name="object 173"/>
          <p:cNvSpPr/>
          <p:nvPr/>
        </p:nvSpPr>
        <p:spPr>
          <a:xfrm>
            <a:off x="3389376" y="6678295"/>
            <a:ext cx="12192" cy="432815"/>
          </a:xfrm>
          <a:custGeom>
            <a:avLst/>
            <a:gdLst/>
            <a:ahLst/>
            <a:cxnLst/>
            <a:rect l="l" t="t" r="r" b="b"/>
            <a:pathLst>
              <a:path w="12192" h="432815">
                <a:moveTo>
                  <a:pt x="0" y="432815"/>
                </a:moveTo>
                <a:lnTo>
                  <a:pt x="12192" y="432815"/>
                </a:lnTo>
                <a:lnTo>
                  <a:pt x="12192" y="0"/>
                </a:lnTo>
                <a:lnTo>
                  <a:pt x="0" y="0"/>
                </a:lnTo>
                <a:lnTo>
                  <a:pt x="0" y="432815"/>
                </a:lnTo>
                <a:close/>
              </a:path>
            </a:pathLst>
          </a:custGeom>
          <a:solidFill>
            <a:srgbClr val="D3AA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4" name="object 174"/>
          <p:cNvSpPr/>
          <p:nvPr/>
        </p:nvSpPr>
        <p:spPr>
          <a:xfrm>
            <a:off x="3395472" y="7111111"/>
            <a:ext cx="28956" cy="0"/>
          </a:xfrm>
          <a:custGeom>
            <a:avLst/>
            <a:gdLst/>
            <a:ahLst/>
            <a:cxnLst/>
            <a:rect l="l" t="t" r="r" b="b"/>
            <a:pathLst>
              <a:path w="28956" h="0">
                <a:moveTo>
                  <a:pt x="0" y="0"/>
                </a:moveTo>
                <a:lnTo>
                  <a:pt x="28956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5" name="object 175"/>
          <p:cNvSpPr/>
          <p:nvPr/>
        </p:nvSpPr>
        <p:spPr>
          <a:xfrm>
            <a:off x="3424428" y="6678295"/>
            <a:ext cx="0" cy="432815"/>
          </a:xfrm>
          <a:custGeom>
            <a:avLst/>
            <a:gdLst/>
            <a:ahLst/>
            <a:cxnLst/>
            <a:rect l="l" t="t" r="r" b="b"/>
            <a:pathLst>
              <a:path w="0" h="432815">
                <a:moveTo>
                  <a:pt x="0" y="432815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6" name="object 176"/>
          <p:cNvSpPr/>
          <p:nvPr/>
        </p:nvSpPr>
        <p:spPr>
          <a:xfrm>
            <a:off x="3395472" y="6678295"/>
            <a:ext cx="28956" cy="0"/>
          </a:xfrm>
          <a:custGeom>
            <a:avLst/>
            <a:gdLst/>
            <a:ahLst/>
            <a:cxnLst/>
            <a:rect l="l" t="t" r="r" b="b"/>
            <a:pathLst>
              <a:path w="28956" h="0">
                <a:moveTo>
                  <a:pt x="28956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7" name="object 177"/>
          <p:cNvSpPr/>
          <p:nvPr/>
        </p:nvSpPr>
        <p:spPr>
          <a:xfrm>
            <a:off x="3518916" y="6210300"/>
            <a:ext cx="449580" cy="466470"/>
          </a:xfrm>
          <a:custGeom>
            <a:avLst/>
            <a:gdLst/>
            <a:ahLst/>
            <a:cxnLst/>
            <a:rect l="l" t="t" r="r" b="b"/>
            <a:pathLst>
              <a:path w="449580" h="466470">
                <a:moveTo>
                  <a:pt x="0" y="466470"/>
                </a:moveTo>
                <a:lnTo>
                  <a:pt x="449580" y="16890"/>
                </a:lnTo>
                <a:lnTo>
                  <a:pt x="449580" y="0"/>
                </a:lnTo>
                <a:lnTo>
                  <a:pt x="0" y="448182"/>
                </a:lnTo>
                <a:lnTo>
                  <a:pt x="0" y="466470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8" name="object 178"/>
          <p:cNvSpPr/>
          <p:nvPr/>
        </p:nvSpPr>
        <p:spPr>
          <a:xfrm>
            <a:off x="3518916" y="6227191"/>
            <a:ext cx="449580" cy="449579"/>
          </a:xfrm>
          <a:custGeom>
            <a:avLst/>
            <a:gdLst/>
            <a:ahLst/>
            <a:cxnLst/>
            <a:rect l="l" t="t" r="r" b="b"/>
            <a:pathLst>
              <a:path w="449580" h="449579">
                <a:moveTo>
                  <a:pt x="0" y="449579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9" name="object 179"/>
          <p:cNvSpPr/>
          <p:nvPr/>
        </p:nvSpPr>
        <p:spPr>
          <a:xfrm>
            <a:off x="3304032" y="6210300"/>
            <a:ext cx="664464" cy="448182"/>
          </a:xfrm>
          <a:custGeom>
            <a:avLst/>
            <a:gdLst/>
            <a:ahLst/>
            <a:cxnLst/>
            <a:rect l="l" t="t" r="r" b="b"/>
            <a:pathLst>
              <a:path w="664464" h="448182">
                <a:moveTo>
                  <a:pt x="214884" y="448182"/>
                </a:moveTo>
                <a:lnTo>
                  <a:pt x="664464" y="0"/>
                </a:lnTo>
                <a:lnTo>
                  <a:pt x="449580" y="0"/>
                </a:lnTo>
                <a:lnTo>
                  <a:pt x="0" y="448182"/>
                </a:lnTo>
                <a:lnTo>
                  <a:pt x="214884" y="448182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0" name="object 180"/>
          <p:cNvSpPr/>
          <p:nvPr/>
        </p:nvSpPr>
        <p:spPr>
          <a:xfrm>
            <a:off x="3518916" y="6210300"/>
            <a:ext cx="449580" cy="448182"/>
          </a:xfrm>
          <a:custGeom>
            <a:avLst/>
            <a:gdLst/>
            <a:ahLst/>
            <a:cxnLst/>
            <a:rect l="l" t="t" r="r" b="b"/>
            <a:pathLst>
              <a:path w="449580" h="448182">
                <a:moveTo>
                  <a:pt x="0" y="448182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1" name="object 181"/>
          <p:cNvSpPr/>
          <p:nvPr/>
        </p:nvSpPr>
        <p:spPr>
          <a:xfrm>
            <a:off x="3304032" y="6667627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9557">
            <a:solidFill>
              <a:srgbClr val="C19B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2" name="object 182"/>
          <p:cNvSpPr/>
          <p:nvPr/>
        </p:nvSpPr>
        <p:spPr>
          <a:xfrm>
            <a:off x="3304032" y="6658483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2192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3" name="object 183"/>
          <p:cNvSpPr/>
          <p:nvPr/>
        </p:nvSpPr>
        <p:spPr>
          <a:xfrm>
            <a:off x="3304032" y="6676771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4" name="object 184"/>
          <p:cNvSpPr/>
          <p:nvPr/>
        </p:nvSpPr>
        <p:spPr>
          <a:xfrm>
            <a:off x="3518916" y="6658483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18287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5" name="object 185"/>
          <p:cNvSpPr/>
          <p:nvPr/>
        </p:nvSpPr>
        <p:spPr>
          <a:xfrm>
            <a:off x="3304032" y="6658483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214884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6" name="object 186"/>
          <p:cNvSpPr/>
          <p:nvPr/>
        </p:nvSpPr>
        <p:spPr>
          <a:xfrm>
            <a:off x="2727960" y="6675247"/>
            <a:ext cx="449580" cy="467867"/>
          </a:xfrm>
          <a:custGeom>
            <a:avLst/>
            <a:gdLst/>
            <a:ahLst/>
            <a:cxnLst/>
            <a:rect l="l" t="t" r="r" b="b"/>
            <a:pathLst>
              <a:path w="449580" h="467867">
                <a:moveTo>
                  <a:pt x="0" y="467867"/>
                </a:moveTo>
                <a:lnTo>
                  <a:pt x="449580" y="18287"/>
                </a:lnTo>
                <a:lnTo>
                  <a:pt x="449580" y="0"/>
                </a:lnTo>
                <a:lnTo>
                  <a:pt x="0" y="449452"/>
                </a:lnTo>
                <a:lnTo>
                  <a:pt x="0" y="467867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7" name="object 187"/>
          <p:cNvSpPr/>
          <p:nvPr/>
        </p:nvSpPr>
        <p:spPr>
          <a:xfrm>
            <a:off x="2727960" y="6693535"/>
            <a:ext cx="449580" cy="449579"/>
          </a:xfrm>
          <a:custGeom>
            <a:avLst/>
            <a:gdLst/>
            <a:ahLst/>
            <a:cxnLst/>
            <a:rect l="l" t="t" r="r" b="b"/>
            <a:pathLst>
              <a:path w="449580" h="449579">
                <a:moveTo>
                  <a:pt x="0" y="449579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8" name="object 188"/>
          <p:cNvSpPr/>
          <p:nvPr/>
        </p:nvSpPr>
        <p:spPr>
          <a:xfrm>
            <a:off x="2513076" y="6675247"/>
            <a:ext cx="664464" cy="449452"/>
          </a:xfrm>
          <a:custGeom>
            <a:avLst/>
            <a:gdLst/>
            <a:ahLst/>
            <a:cxnLst/>
            <a:rect l="l" t="t" r="r" b="b"/>
            <a:pathLst>
              <a:path w="664464" h="449452">
                <a:moveTo>
                  <a:pt x="214884" y="449452"/>
                </a:moveTo>
                <a:lnTo>
                  <a:pt x="664464" y="0"/>
                </a:lnTo>
                <a:lnTo>
                  <a:pt x="449580" y="0"/>
                </a:lnTo>
                <a:lnTo>
                  <a:pt x="0" y="449452"/>
                </a:lnTo>
                <a:lnTo>
                  <a:pt x="214884" y="449452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9" name="object 189"/>
          <p:cNvSpPr/>
          <p:nvPr/>
        </p:nvSpPr>
        <p:spPr>
          <a:xfrm>
            <a:off x="2727960" y="6675247"/>
            <a:ext cx="449580" cy="449452"/>
          </a:xfrm>
          <a:custGeom>
            <a:avLst/>
            <a:gdLst/>
            <a:ahLst/>
            <a:cxnLst/>
            <a:rect l="l" t="t" r="r" b="b"/>
            <a:pathLst>
              <a:path w="449580" h="449452">
                <a:moveTo>
                  <a:pt x="0" y="449452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0" name="object 190"/>
          <p:cNvSpPr/>
          <p:nvPr/>
        </p:nvSpPr>
        <p:spPr>
          <a:xfrm>
            <a:off x="2513076" y="7133844"/>
            <a:ext cx="214757" cy="0"/>
          </a:xfrm>
          <a:custGeom>
            <a:avLst/>
            <a:gdLst/>
            <a:ahLst/>
            <a:cxnLst/>
            <a:rect l="l" t="t" r="r" b="b"/>
            <a:pathLst>
              <a:path w="214757" h="0">
                <a:moveTo>
                  <a:pt x="0" y="0"/>
                </a:moveTo>
                <a:lnTo>
                  <a:pt x="214757" y="0"/>
                </a:lnTo>
              </a:path>
            </a:pathLst>
          </a:custGeom>
          <a:ln w="19557">
            <a:solidFill>
              <a:srgbClr val="C19B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1" name="object 191"/>
          <p:cNvSpPr/>
          <p:nvPr/>
        </p:nvSpPr>
        <p:spPr>
          <a:xfrm>
            <a:off x="2513076" y="7124700"/>
            <a:ext cx="0" cy="18414"/>
          </a:xfrm>
          <a:custGeom>
            <a:avLst/>
            <a:gdLst/>
            <a:ahLst/>
            <a:cxnLst/>
            <a:rect l="l" t="t" r="r" b="b"/>
            <a:pathLst>
              <a:path w="0" h="18414">
                <a:moveTo>
                  <a:pt x="0" y="0"/>
                </a:moveTo>
                <a:lnTo>
                  <a:pt x="0" y="18414"/>
                </a:lnTo>
              </a:path>
            </a:pathLst>
          </a:custGeom>
          <a:ln w="12192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2" name="object 192"/>
          <p:cNvSpPr/>
          <p:nvPr/>
        </p:nvSpPr>
        <p:spPr>
          <a:xfrm>
            <a:off x="2513076" y="7143115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3" name="object 193"/>
          <p:cNvSpPr/>
          <p:nvPr/>
        </p:nvSpPr>
        <p:spPr>
          <a:xfrm>
            <a:off x="2727960" y="7124700"/>
            <a:ext cx="0" cy="18414"/>
          </a:xfrm>
          <a:custGeom>
            <a:avLst/>
            <a:gdLst/>
            <a:ahLst/>
            <a:cxnLst/>
            <a:rect l="l" t="t" r="r" b="b"/>
            <a:pathLst>
              <a:path w="0" h="18414">
                <a:moveTo>
                  <a:pt x="0" y="18414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4" name="object 194"/>
          <p:cNvSpPr/>
          <p:nvPr/>
        </p:nvSpPr>
        <p:spPr>
          <a:xfrm>
            <a:off x="2513076" y="7124700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214884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5" name="object 195"/>
          <p:cNvSpPr/>
          <p:nvPr/>
        </p:nvSpPr>
        <p:spPr>
          <a:xfrm>
            <a:off x="2642616" y="6233287"/>
            <a:ext cx="449580" cy="879347"/>
          </a:xfrm>
          <a:custGeom>
            <a:avLst/>
            <a:gdLst/>
            <a:ahLst/>
            <a:cxnLst/>
            <a:rect l="l" t="t" r="r" b="b"/>
            <a:pathLst>
              <a:path w="449580" h="879347">
                <a:moveTo>
                  <a:pt x="0" y="879347"/>
                </a:moveTo>
                <a:lnTo>
                  <a:pt x="449580" y="431291"/>
                </a:lnTo>
                <a:lnTo>
                  <a:pt x="449580" y="0"/>
                </a:lnTo>
                <a:lnTo>
                  <a:pt x="0" y="448055"/>
                </a:lnTo>
                <a:lnTo>
                  <a:pt x="0" y="879347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6" name="object 196"/>
          <p:cNvSpPr/>
          <p:nvPr/>
        </p:nvSpPr>
        <p:spPr>
          <a:xfrm>
            <a:off x="2642616" y="6664579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7" name="object 197"/>
          <p:cNvSpPr/>
          <p:nvPr/>
        </p:nvSpPr>
        <p:spPr>
          <a:xfrm>
            <a:off x="2613660" y="6233287"/>
            <a:ext cx="478536" cy="448055"/>
          </a:xfrm>
          <a:custGeom>
            <a:avLst/>
            <a:gdLst/>
            <a:ahLst/>
            <a:cxnLst/>
            <a:rect l="l" t="t" r="r" b="b"/>
            <a:pathLst>
              <a:path w="478536" h="448055">
                <a:moveTo>
                  <a:pt x="28956" y="448055"/>
                </a:moveTo>
                <a:lnTo>
                  <a:pt x="478536" y="0"/>
                </a:lnTo>
                <a:lnTo>
                  <a:pt x="449580" y="0"/>
                </a:lnTo>
                <a:lnTo>
                  <a:pt x="0" y="448055"/>
                </a:lnTo>
                <a:lnTo>
                  <a:pt x="28956" y="448055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8" name="object 198"/>
          <p:cNvSpPr/>
          <p:nvPr/>
        </p:nvSpPr>
        <p:spPr>
          <a:xfrm>
            <a:off x="2642616" y="6233287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9" name="object 199"/>
          <p:cNvSpPr/>
          <p:nvPr/>
        </p:nvSpPr>
        <p:spPr>
          <a:xfrm>
            <a:off x="2613025" y="6681343"/>
            <a:ext cx="30226" cy="431291"/>
          </a:xfrm>
          <a:custGeom>
            <a:avLst/>
            <a:gdLst/>
            <a:ahLst/>
            <a:cxnLst/>
            <a:rect l="l" t="t" r="r" b="b"/>
            <a:pathLst>
              <a:path w="30226" h="431291">
                <a:moveTo>
                  <a:pt x="0" y="431291"/>
                </a:moveTo>
                <a:lnTo>
                  <a:pt x="30226" y="431291"/>
                </a:lnTo>
                <a:lnTo>
                  <a:pt x="30226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0" name="object 200"/>
          <p:cNvSpPr/>
          <p:nvPr/>
        </p:nvSpPr>
        <p:spPr>
          <a:xfrm>
            <a:off x="2607564" y="6681343"/>
            <a:ext cx="12192" cy="431291"/>
          </a:xfrm>
          <a:custGeom>
            <a:avLst/>
            <a:gdLst/>
            <a:ahLst/>
            <a:cxnLst/>
            <a:rect l="l" t="t" r="r" b="b"/>
            <a:pathLst>
              <a:path w="12192" h="431291">
                <a:moveTo>
                  <a:pt x="0" y="431291"/>
                </a:moveTo>
                <a:lnTo>
                  <a:pt x="12192" y="431291"/>
                </a:lnTo>
                <a:lnTo>
                  <a:pt x="12192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D3AA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1" name="object 201"/>
          <p:cNvSpPr/>
          <p:nvPr/>
        </p:nvSpPr>
        <p:spPr>
          <a:xfrm>
            <a:off x="2613660" y="7112635"/>
            <a:ext cx="28956" cy="0"/>
          </a:xfrm>
          <a:custGeom>
            <a:avLst/>
            <a:gdLst/>
            <a:ahLst/>
            <a:cxnLst/>
            <a:rect l="l" t="t" r="r" b="b"/>
            <a:pathLst>
              <a:path w="28956" h="0">
                <a:moveTo>
                  <a:pt x="0" y="0"/>
                </a:moveTo>
                <a:lnTo>
                  <a:pt x="28956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2" name="object 202"/>
          <p:cNvSpPr/>
          <p:nvPr/>
        </p:nvSpPr>
        <p:spPr>
          <a:xfrm>
            <a:off x="2642616" y="6681343"/>
            <a:ext cx="0" cy="431291"/>
          </a:xfrm>
          <a:custGeom>
            <a:avLst/>
            <a:gdLst/>
            <a:ahLst/>
            <a:cxnLst/>
            <a:rect l="l" t="t" r="r" b="b"/>
            <a:pathLst>
              <a:path w="0" h="431291">
                <a:moveTo>
                  <a:pt x="0" y="431291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3" name="object 203"/>
          <p:cNvSpPr/>
          <p:nvPr/>
        </p:nvSpPr>
        <p:spPr>
          <a:xfrm>
            <a:off x="2613660" y="6681343"/>
            <a:ext cx="28956" cy="0"/>
          </a:xfrm>
          <a:custGeom>
            <a:avLst/>
            <a:gdLst/>
            <a:ahLst/>
            <a:cxnLst/>
            <a:rect l="l" t="t" r="r" b="b"/>
            <a:pathLst>
              <a:path w="28956" h="0">
                <a:moveTo>
                  <a:pt x="28956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4" name="object 204"/>
          <p:cNvSpPr/>
          <p:nvPr/>
        </p:nvSpPr>
        <p:spPr>
          <a:xfrm>
            <a:off x="2738628" y="6211951"/>
            <a:ext cx="448056" cy="466343"/>
          </a:xfrm>
          <a:custGeom>
            <a:avLst/>
            <a:gdLst/>
            <a:ahLst/>
            <a:cxnLst/>
            <a:rect l="l" t="t" r="r" b="b"/>
            <a:pathLst>
              <a:path w="448056" h="466343">
                <a:moveTo>
                  <a:pt x="0" y="466343"/>
                </a:moveTo>
                <a:lnTo>
                  <a:pt x="448056" y="18287"/>
                </a:lnTo>
                <a:lnTo>
                  <a:pt x="448056" y="0"/>
                </a:lnTo>
                <a:lnTo>
                  <a:pt x="0" y="449579"/>
                </a:lnTo>
                <a:lnTo>
                  <a:pt x="0" y="466343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5" name="object 205"/>
          <p:cNvSpPr/>
          <p:nvPr/>
        </p:nvSpPr>
        <p:spPr>
          <a:xfrm>
            <a:off x="2738628" y="6230239"/>
            <a:ext cx="448056" cy="448055"/>
          </a:xfrm>
          <a:custGeom>
            <a:avLst/>
            <a:gdLst/>
            <a:ahLst/>
            <a:cxnLst/>
            <a:rect l="l" t="t" r="r" b="b"/>
            <a:pathLst>
              <a:path w="448056" h="448055">
                <a:moveTo>
                  <a:pt x="0" y="448055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6" name="object 206"/>
          <p:cNvSpPr/>
          <p:nvPr/>
        </p:nvSpPr>
        <p:spPr>
          <a:xfrm>
            <a:off x="2522220" y="6211951"/>
            <a:ext cx="664464" cy="449579"/>
          </a:xfrm>
          <a:custGeom>
            <a:avLst/>
            <a:gdLst/>
            <a:ahLst/>
            <a:cxnLst/>
            <a:rect l="l" t="t" r="r" b="b"/>
            <a:pathLst>
              <a:path w="664464" h="449579">
                <a:moveTo>
                  <a:pt x="216408" y="449579"/>
                </a:moveTo>
                <a:lnTo>
                  <a:pt x="664464" y="0"/>
                </a:lnTo>
                <a:lnTo>
                  <a:pt x="449580" y="0"/>
                </a:lnTo>
                <a:lnTo>
                  <a:pt x="0" y="449579"/>
                </a:lnTo>
                <a:lnTo>
                  <a:pt x="216408" y="449579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7" name="object 207"/>
          <p:cNvSpPr/>
          <p:nvPr/>
        </p:nvSpPr>
        <p:spPr>
          <a:xfrm>
            <a:off x="2738628" y="6211951"/>
            <a:ext cx="448056" cy="449579"/>
          </a:xfrm>
          <a:custGeom>
            <a:avLst/>
            <a:gdLst/>
            <a:ahLst/>
            <a:cxnLst/>
            <a:rect l="l" t="t" r="r" b="b"/>
            <a:pathLst>
              <a:path w="448056" h="449579">
                <a:moveTo>
                  <a:pt x="0" y="449579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8" name="object 208"/>
          <p:cNvSpPr/>
          <p:nvPr/>
        </p:nvSpPr>
        <p:spPr>
          <a:xfrm>
            <a:off x="2522220" y="6669913"/>
            <a:ext cx="216281" cy="0"/>
          </a:xfrm>
          <a:custGeom>
            <a:avLst/>
            <a:gdLst/>
            <a:ahLst/>
            <a:cxnLst/>
            <a:rect l="l" t="t" r="r" b="b"/>
            <a:pathLst>
              <a:path w="216281" h="0">
                <a:moveTo>
                  <a:pt x="0" y="0"/>
                </a:moveTo>
                <a:lnTo>
                  <a:pt x="216281" y="0"/>
                </a:lnTo>
              </a:path>
            </a:pathLst>
          </a:custGeom>
          <a:ln w="18033">
            <a:solidFill>
              <a:srgbClr val="C19B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9" name="object 209"/>
          <p:cNvSpPr/>
          <p:nvPr/>
        </p:nvSpPr>
        <p:spPr>
          <a:xfrm>
            <a:off x="2522220" y="6661531"/>
            <a:ext cx="0" cy="16763"/>
          </a:xfrm>
          <a:custGeom>
            <a:avLst/>
            <a:gdLst/>
            <a:ahLst/>
            <a:cxnLst/>
            <a:rect l="l" t="t" r="r" b="b"/>
            <a:pathLst>
              <a:path w="0" h="16763">
                <a:moveTo>
                  <a:pt x="0" y="0"/>
                </a:moveTo>
                <a:lnTo>
                  <a:pt x="0" y="16763"/>
                </a:lnTo>
              </a:path>
            </a:pathLst>
          </a:custGeom>
          <a:ln w="12192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0" name="object 210"/>
          <p:cNvSpPr/>
          <p:nvPr/>
        </p:nvSpPr>
        <p:spPr>
          <a:xfrm>
            <a:off x="2522220" y="6678295"/>
            <a:ext cx="216408" cy="0"/>
          </a:xfrm>
          <a:custGeom>
            <a:avLst/>
            <a:gdLst/>
            <a:ahLst/>
            <a:cxnLst/>
            <a:rect l="l" t="t" r="r" b="b"/>
            <a:pathLst>
              <a:path w="216408" h="0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1" name="object 211"/>
          <p:cNvSpPr/>
          <p:nvPr/>
        </p:nvSpPr>
        <p:spPr>
          <a:xfrm>
            <a:off x="2738628" y="6661531"/>
            <a:ext cx="0" cy="16763"/>
          </a:xfrm>
          <a:custGeom>
            <a:avLst/>
            <a:gdLst/>
            <a:ahLst/>
            <a:cxnLst/>
            <a:rect l="l" t="t" r="r" b="b"/>
            <a:pathLst>
              <a:path w="0" h="16763">
                <a:moveTo>
                  <a:pt x="0" y="16763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2" name="object 212"/>
          <p:cNvSpPr/>
          <p:nvPr/>
        </p:nvSpPr>
        <p:spPr>
          <a:xfrm>
            <a:off x="2522220" y="6661531"/>
            <a:ext cx="216408" cy="0"/>
          </a:xfrm>
          <a:custGeom>
            <a:avLst/>
            <a:gdLst/>
            <a:ahLst/>
            <a:cxnLst/>
            <a:rect l="l" t="t" r="r" b="b"/>
            <a:pathLst>
              <a:path w="216408" h="0">
                <a:moveTo>
                  <a:pt x="216408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3" name="object 213"/>
          <p:cNvSpPr/>
          <p:nvPr/>
        </p:nvSpPr>
        <p:spPr>
          <a:xfrm>
            <a:off x="1935480" y="6667500"/>
            <a:ext cx="449580" cy="467994"/>
          </a:xfrm>
          <a:custGeom>
            <a:avLst/>
            <a:gdLst/>
            <a:ahLst/>
            <a:cxnLst/>
            <a:rect l="l" t="t" r="r" b="b"/>
            <a:pathLst>
              <a:path w="449580" h="467994">
                <a:moveTo>
                  <a:pt x="0" y="467994"/>
                </a:moveTo>
                <a:lnTo>
                  <a:pt x="449580" y="18414"/>
                </a:lnTo>
                <a:lnTo>
                  <a:pt x="449580" y="0"/>
                </a:lnTo>
                <a:lnTo>
                  <a:pt x="0" y="449706"/>
                </a:lnTo>
                <a:lnTo>
                  <a:pt x="0" y="467994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4" name="object 214"/>
          <p:cNvSpPr/>
          <p:nvPr/>
        </p:nvSpPr>
        <p:spPr>
          <a:xfrm>
            <a:off x="1935480" y="6685915"/>
            <a:ext cx="449580" cy="449579"/>
          </a:xfrm>
          <a:custGeom>
            <a:avLst/>
            <a:gdLst/>
            <a:ahLst/>
            <a:cxnLst/>
            <a:rect l="l" t="t" r="r" b="b"/>
            <a:pathLst>
              <a:path w="449580" h="449579">
                <a:moveTo>
                  <a:pt x="0" y="449579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5" name="object 215"/>
          <p:cNvSpPr/>
          <p:nvPr/>
        </p:nvSpPr>
        <p:spPr>
          <a:xfrm>
            <a:off x="1720596" y="6667500"/>
            <a:ext cx="664464" cy="449706"/>
          </a:xfrm>
          <a:custGeom>
            <a:avLst/>
            <a:gdLst/>
            <a:ahLst/>
            <a:cxnLst/>
            <a:rect l="l" t="t" r="r" b="b"/>
            <a:pathLst>
              <a:path w="664464" h="449706">
                <a:moveTo>
                  <a:pt x="214884" y="449706"/>
                </a:moveTo>
                <a:lnTo>
                  <a:pt x="664464" y="0"/>
                </a:lnTo>
                <a:lnTo>
                  <a:pt x="449580" y="0"/>
                </a:lnTo>
                <a:lnTo>
                  <a:pt x="0" y="449706"/>
                </a:lnTo>
                <a:lnTo>
                  <a:pt x="214884" y="449706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6" name="object 216"/>
          <p:cNvSpPr/>
          <p:nvPr/>
        </p:nvSpPr>
        <p:spPr>
          <a:xfrm>
            <a:off x="1935480" y="6667500"/>
            <a:ext cx="449580" cy="449706"/>
          </a:xfrm>
          <a:custGeom>
            <a:avLst/>
            <a:gdLst/>
            <a:ahLst/>
            <a:cxnLst/>
            <a:rect l="l" t="t" r="r" b="b"/>
            <a:pathLst>
              <a:path w="449580" h="449706">
                <a:moveTo>
                  <a:pt x="0" y="449706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7" name="object 217"/>
          <p:cNvSpPr/>
          <p:nvPr/>
        </p:nvSpPr>
        <p:spPr>
          <a:xfrm>
            <a:off x="1720596" y="7126351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9557">
            <a:solidFill>
              <a:srgbClr val="C19B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8" name="object 218"/>
          <p:cNvSpPr/>
          <p:nvPr/>
        </p:nvSpPr>
        <p:spPr>
          <a:xfrm>
            <a:off x="1720596" y="7117207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2192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9" name="object 219"/>
          <p:cNvSpPr/>
          <p:nvPr/>
        </p:nvSpPr>
        <p:spPr>
          <a:xfrm>
            <a:off x="1720596" y="7135495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0" y="0"/>
                </a:moveTo>
                <a:lnTo>
                  <a:pt x="214884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0" name="object 220"/>
          <p:cNvSpPr/>
          <p:nvPr/>
        </p:nvSpPr>
        <p:spPr>
          <a:xfrm>
            <a:off x="1935480" y="7117207"/>
            <a:ext cx="0" cy="18287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18287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1" name="object 221"/>
          <p:cNvSpPr/>
          <p:nvPr/>
        </p:nvSpPr>
        <p:spPr>
          <a:xfrm>
            <a:off x="1720596" y="7117207"/>
            <a:ext cx="214884" cy="0"/>
          </a:xfrm>
          <a:custGeom>
            <a:avLst/>
            <a:gdLst/>
            <a:ahLst/>
            <a:cxnLst/>
            <a:rect l="l" t="t" r="r" b="b"/>
            <a:pathLst>
              <a:path w="214884" h="0">
                <a:moveTo>
                  <a:pt x="214884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2" name="object 222"/>
          <p:cNvSpPr/>
          <p:nvPr/>
        </p:nvSpPr>
        <p:spPr>
          <a:xfrm>
            <a:off x="1850136" y="6225667"/>
            <a:ext cx="449580" cy="879347"/>
          </a:xfrm>
          <a:custGeom>
            <a:avLst/>
            <a:gdLst/>
            <a:ahLst/>
            <a:cxnLst/>
            <a:rect l="l" t="t" r="r" b="b"/>
            <a:pathLst>
              <a:path w="449580" h="879347">
                <a:moveTo>
                  <a:pt x="0" y="879347"/>
                </a:moveTo>
                <a:lnTo>
                  <a:pt x="449580" y="431291"/>
                </a:lnTo>
                <a:lnTo>
                  <a:pt x="449580" y="0"/>
                </a:lnTo>
                <a:lnTo>
                  <a:pt x="0" y="448055"/>
                </a:lnTo>
                <a:lnTo>
                  <a:pt x="0" y="879347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3" name="object 223"/>
          <p:cNvSpPr/>
          <p:nvPr/>
        </p:nvSpPr>
        <p:spPr>
          <a:xfrm>
            <a:off x="1850136" y="6656959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4" name="object 224"/>
          <p:cNvSpPr/>
          <p:nvPr/>
        </p:nvSpPr>
        <p:spPr>
          <a:xfrm>
            <a:off x="1821180" y="6225667"/>
            <a:ext cx="478536" cy="448055"/>
          </a:xfrm>
          <a:custGeom>
            <a:avLst/>
            <a:gdLst/>
            <a:ahLst/>
            <a:cxnLst/>
            <a:rect l="l" t="t" r="r" b="b"/>
            <a:pathLst>
              <a:path w="478536" h="448055">
                <a:moveTo>
                  <a:pt x="28956" y="448055"/>
                </a:moveTo>
                <a:lnTo>
                  <a:pt x="478536" y="0"/>
                </a:lnTo>
                <a:lnTo>
                  <a:pt x="449580" y="0"/>
                </a:lnTo>
                <a:lnTo>
                  <a:pt x="0" y="448055"/>
                </a:lnTo>
                <a:lnTo>
                  <a:pt x="28956" y="448055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5" name="object 225"/>
          <p:cNvSpPr/>
          <p:nvPr/>
        </p:nvSpPr>
        <p:spPr>
          <a:xfrm>
            <a:off x="1850136" y="6225667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6" name="object 226"/>
          <p:cNvSpPr/>
          <p:nvPr/>
        </p:nvSpPr>
        <p:spPr>
          <a:xfrm>
            <a:off x="1820545" y="6673723"/>
            <a:ext cx="30226" cy="431291"/>
          </a:xfrm>
          <a:custGeom>
            <a:avLst/>
            <a:gdLst/>
            <a:ahLst/>
            <a:cxnLst/>
            <a:rect l="l" t="t" r="r" b="b"/>
            <a:pathLst>
              <a:path w="30226" h="431291">
                <a:moveTo>
                  <a:pt x="0" y="431291"/>
                </a:moveTo>
                <a:lnTo>
                  <a:pt x="30226" y="431291"/>
                </a:lnTo>
                <a:lnTo>
                  <a:pt x="30226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7" name="object 227"/>
          <p:cNvSpPr/>
          <p:nvPr/>
        </p:nvSpPr>
        <p:spPr>
          <a:xfrm>
            <a:off x="1815084" y="6673723"/>
            <a:ext cx="12192" cy="431291"/>
          </a:xfrm>
          <a:custGeom>
            <a:avLst/>
            <a:gdLst/>
            <a:ahLst/>
            <a:cxnLst/>
            <a:rect l="l" t="t" r="r" b="b"/>
            <a:pathLst>
              <a:path w="12192" h="431291">
                <a:moveTo>
                  <a:pt x="0" y="431291"/>
                </a:moveTo>
                <a:lnTo>
                  <a:pt x="12192" y="431291"/>
                </a:lnTo>
                <a:lnTo>
                  <a:pt x="12192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D3AA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8" name="object 228"/>
          <p:cNvSpPr/>
          <p:nvPr/>
        </p:nvSpPr>
        <p:spPr>
          <a:xfrm>
            <a:off x="1821180" y="7105015"/>
            <a:ext cx="28956" cy="0"/>
          </a:xfrm>
          <a:custGeom>
            <a:avLst/>
            <a:gdLst/>
            <a:ahLst/>
            <a:cxnLst/>
            <a:rect l="l" t="t" r="r" b="b"/>
            <a:pathLst>
              <a:path w="28956" h="0">
                <a:moveTo>
                  <a:pt x="0" y="0"/>
                </a:moveTo>
                <a:lnTo>
                  <a:pt x="28956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9" name="object 229"/>
          <p:cNvSpPr/>
          <p:nvPr/>
        </p:nvSpPr>
        <p:spPr>
          <a:xfrm>
            <a:off x="1850136" y="6673723"/>
            <a:ext cx="0" cy="431291"/>
          </a:xfrm>
          <a:custGeom>
            <a:avLst/>
            <a:gdLst/>
            <a:ahLst/>
            <a:cxnLst/>
            <a:rect l="l" t="t" r="r" b="b"/>
            <a:pathLst>
              <a:path w="0" h="431291">
                <a:moveTo>
                  <a:pt x="0" y="431291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0" name="object 230"/>
          <p:cNvSpPr/>
          <p:nvPr/>
        </p:nvSpPr>
        <p:spPr>
          <a:xfrm>
            <a:off x="1821180" y="6673723"/>
            <a:ext cx="28956" cy="0"/>
          </a:xfrm>
          <a:custGeom>
            <a:avLst/>
            <a:gdLst/>
            <a:ahLst/>
            <a:cxnLst/>
            <a:rect l="l" t="t" r="r" b="b"/>
            <a:pathLst>
              <a:path w="28956" h="0">
                <a:moveTo>
                  <a:pt x="28956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1" name="object 231"/>
          <p:cNvSpPr/>
          <p:nvPr/>
        </p:nvSpPr>
        <p:spPr>
          <a:xfrm>
            <a:off x="1946148" y="6204331"/>
            <a:ext cx="448056" cy="466343"/>
          </a:xfrm>
          <a:custGeom>
            <a:avLst/>
            <a:gdLst/>
            <a:ahLst/>
            <a:cxnLst/>
            <a:rect l="l" t="t" r="r" b="b"/>
            <a:pathLst>
              <a:path w="448056" h="466343">
                <a:moveTo>
                  <a:pt x="0" y="466343"/>
                </a:moveTo>
                <a:lnTo>
                  <a:pt x="448056" y="18287"/>
                </a:lnTo>
                <a:lnTo>
                  <a:pt x="448056" y="0"/>
                </a:lnTo>
                <a:lnTo>
                  <a:pt x="0" y="449579"/>
                </a:lnTo>
                <a:lnTo>
                  <a:pt x="0" y="466343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2" name="object 232"/>
          <p:cNvSpPr/>
          <p:nvPr/>
        </p:nvSpPr>
        <p:spPr>
          <a:xfrm>
            <a:off x="1946148" y="6222619"/>
            <a:ext cx="448056" cy="448055"/>
          </a:xfrm>
          <a:custGeom>
            <a:avLst/>
            <a:gdLst/>
            <a:ahLst/>
            <a:cxnLst/>
            <a:rect l="l" t="t" r="r" b="b"/>
            <a:pathLst>
              <a:path w="448056" h="448055">
                <a:moveTo>
                  <a:pt x="0" y="448055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3" name="object 233"/>
          <p:cNvSpPr/>
          <p:nvPr/>
        </p:nvSpPr>
        <p:spPr>
          <a:xfrm>
            <a:off x="1729740" y="6204331"/>
            <a:ext cx="664464" cy="449579"/>
          </a:xfrm>
          <a:custGeom>
            <a:avLst/>
            <a:gdLst/>
            <a:ahLst/>
            <a:cxnLst/>
            <a:rect l="l" t="t" r="r" b="b"/>
            <a:pathLst>
              <a:path w="664464" h="449579">
                <a:moveTo>
                  <a:pt x="216408" y="449579"/>
                </a:moveTo>
                <a:lnTo>
                  <a:pt x="664464" y="0"/>
                </a:lnTo>
                <a:lnTo>
                  <a:pt x="449580" y="0"/>
                </a:lnTo>
                <a:lnTo>
                  <a:pt x="0" y="449579"/>
                </a:lnTo>
                <a:lnTo>
                  <a:pt x="216408" y="449579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4" name="object 234"/>
          <p:cNvSpPr/>
          <p:nvPr/>
        </p:nvSpPr>
        <p:spPr>
          <a:xfrm>
            <a:off x="1946148" y="6204331"/>
            <a:ext cx="448056" cy="449579"/>
          </a:xfrm>
          <a:custGeom>
            <a:avLst/>
            <a:gdLst/>
            <a:ahLst/>
            <a:cxnLst/>
            <a:rect l="l" t="t" r="r" b="b"/>
            <a:pathLst>
              <a:path w="448056" h="449579">
                <a:moveTo>
                  <a:pt x="0" y="449579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5" name="object 235"/>
          <p:cNvSpPr/>
          <p:nvPr/>
        </p:nvSpPr>
        <p:spPr>
          <a:xfrm>
            <a:off x="1729740" y="6662293"/>
            <a:ext cx="216281" cy="0"/>
          </a:xfrm>
          <a:custGeom>
            <a:avLst/>
            <a:gdLst/>
            <a:ahLst/>
            <a:cxnLst/>
            <a:rect l="l" t="t" r="r" b="b"/>
            <a:pathLst>
              <a:path w="216281" h="0">
                <a:moveTo>
                  <a:pt x="0" y="0"/>
                </a:moveTo>
                <a:lnTo>
                  <a:pt x="216281" y="0"/>
                </a:lnTo>
              </a:path>
            </a:pathLst>
          </a:custGeom>
          <a:ln w="18033">
            <a:solidFill>
              <a:srgbClr val="C19B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6" name="object 236"/>
          <p:cNvSpPr/>
          <p:nvPr/>
        </p:nvSpPr>
        <p:spPr>
          <a:xfrm>
            <a:off x="1729740" y="6653911"/>
            <a:ext cx="0" cy="16763"/>
          </a:xfrm>
          <a:custGeom>
            <a:avLst/>
            <a:gdLst/>
            <a:ahLst/>
            <a:cxnLst/>
            <a:rect l="l" t="t" r="r" b="b"/>
            <a:pathLst>
              <a:path w="0" h="16763">
                <a:moveTo>
                  <a:pt x="0" y="0"/>
                </a:moveTo>
                <a:lnTo>
                  <a:pt x="0" y="16763"/>
                </a:lnTo>
              </a:path>
            </a:pathLst>
          </a:custGeom>
          <a:ln w="12192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7" name="object 237"/>
          <p:cNvSpPr/>
          <p:nvPr/>
        </p:nvSpPr>
        <p:spPr>
          <a:xfrm>
            <a:off x="1729740" y="6670675"/>
            <a:ext cx="216408" cy="0"/>
          </a:xfrm>
          <a:custGeom>
            <a:avLst/>
            <a:gdLst/>
            <a:ahLst/>
            <a:cxnLst/>
            <a:rect l="l" t="t" r="r" b="b"/>
            <a:pathLst>
              <a:path w="216408" h="0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8" name="object 238"/>
          <p:cNvSpPr/>
          <p:nvPr/>
        </p:nvSpPr>
        <p:spPr>
          <a:xfrm>
            <a:off x="1946148" y="6653911"/>
            <a:ext cx="0" cy="16763"/>
          </a:xfrm>
          <a:custGeom>
            <a:avLst/>
            <a:gdLst/>
            <a:ahLst/>
            <a:cxnLst/>
            <a:rect l="l" t="t" r="r" b="b"/>
            <a:pathLst>
              <a:path w="0" h="16763">
                <a:moveTo>
                  <a:pt x="0" y="16763"/>
                </a:moveTo>
                <a:lnTo>
                  <a:pt x="0" y="0"/>
                </a:lnTo>
              </a:path>
            </a:pathLst>
          </a:custGeom>
          <a:ln w="12192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9" name="object 239"/>
          <p:cNvSpPr/>
          <p:nvPr/>
        </p:nvSpPr>
        <p:spPr>
          <a:xfrm>
            <a:off x="1729740" y="6653911"/>
            <a:ext cx="216408" cy="0"/>
          </a:xfrm>
          <a:custGeom>
            <a:avLst/>
            <a:gdLst/>
            <a:ahLst/>
            <a:cxnLst/>
            <a:rect l="l" t="t" r="r" b="b"/>
            <a:pathLst>
              <a:path w="216408" h="0">
                <a:moveTo>
                  <a:pt x="216408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0" name="object 240"/>
          <p:cNvSpPr/>
          <p:nvPr/>
        </p:nvSpPr>
        <p:spPr>
          <a:xfrm>
            <a:off x="6102096" y="5898007"/>
            <a:ext cx="449580" cy="562355"/>
          </a:xfrm>
          <a:custGeom>
            <a:avLst/>
            <a:gdLst/>
            <a:ahLst/>
            <a:cxnLst/>
            <a:rect l="l" t="t" r="r" b="b"/>
            <a:pathLst>
              <a:path w="449580" h="562355">
                <a:moveTo>
                  <a:pt x="0" y="562355"/>
                </a:moveTo>
                <a:lnTo>
                  <a:pt x="449580" y="114299"/>
                </a:lnTo>
                <a:lnTo>
                  <a:pt x="449580" y="0"/>
                </a:lnTo>
                <a:lnTo>
                  <a:pt x="0" y="448055"/>
                </a:lnTo>
                <a:lnTo>
                  <a:pt x="0" y="562355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1" name="object 241"/>
          <p:cNvSpPr/>
          <p:nvPr/>
        </p:nvSpPr>
        <p:spPr>
          <a:xfrm>
            <a:off x="6102096" y="6012307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2" name="object 242"/>
          <p:cNvSpPr/>
          <p:nvPr/>
        </p:nvSpPr>
        <p:spPr>
          <a:xfrm>
            <a:off x="1283208" y="5898007"/>
            <a:ext cx="5268468" cy="448055"/>
          </a:xfrm>
          <a:custGeom>
            <a:avLst/>
            <a:gdLst/>
            <a:ahLst/>
            <a:cxnLst/>
            <a:rect l="l" t="t" r="r" b="b"/>
            <a:pathLst>
              <a:path w="5268468" h="448055">
                <a:moveTo>
                  <a:pt x="4818888" y="448055"/>
                </a:moveTo>
                <a:lnTo>
                  <a:pt x="5268468" y="0"/>
                </a:lnTo>
                <a:lnTo>
                  <a:pt x="448056" y="0"/>
                </a:lnTo>
                <a:lnTo>
                  <a:pt x="0" y="448055"/>
                </a:lnTo>
                <a:lnTo>
                  <a:pt x="4818888" y="448055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3" name="object 243"/>
          <p:cNvSpPr/>
          <p:nvPr/>
        </p:nvSpPr>
        <p:spPr>
          <a:xfrm>
            <a:off x="6102096" y="5898007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E0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4" name="object 244"/>
          <p:cNvSpPr/>
          <p:nvPr/>
        </p:nvSpPr>
        <p:spPr>
          <a:xfrm>
            <a:off x="1283208" y="6346063"/>
            <a:ext cx="4818761" cy="114299"/>
          </a:xfrm>
          <a:custGeom>
            <a:avLst/>
            <a:gdLst/>
            <a:ahLst/>
            <a:cxnLst/>
            <a:rect l="l" t="t" r="r" b="b"/>
            <a:pathLst>
              <a:path w="4818761" h="114299">
                <a:moveTo>
                  <a:pt x="0" y="0"/>
                </a:moveTo>
                <a:lnTo>
                  <a:pt x="0" y="114299"/>
                </a:lnTo>
                <a:lnTo>
                  <a:pt x="4818761" y="114299"/>
                </a:lnTo>
                <a:lnTo>
                  <a:pt x="4818761" y="0"/>
                </a:lnTo>
                <a:lnTo>
                  <a:pt x="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5" name="object 245"/>
          <p:cNvSpPr/>
          <p:nvPr/>
        </p:nvSpPr>
        <p:spPr>
          <a:xfrm>
            <a:off x="1283208" y="6346063"/>
            <a:ext cx="0" cy="114299"/>
          </a:xfrm>
          <a:custGeom>
            <a:avLst/>
            <a:gdLst/>
            <a:ahLst/>
            <a:cxnLst/>
            <a:rect l="l" t="t" r="r" b="b"/>
            <a:pathLst>
              <a:path w="0" h="114299">
                <a:moveTo>
                  <a:pt x="0" y="0"/>
                </a:moveTo>
                <a:lnTo>
                  <a:pt x="0" y="114299"/>
                </a:lnTo>
              </a:path>
            </a:pathLst>
          </a:custGeom>
          <a:ln w="12192">
            <a:solidFill>
              <a:srgbClr val="B5B5B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6" name="object 246"/>
          <p:cNvSpPr/>
          <p:nvPr/>
        </p:nvSpPr>
        <p:spPr>
          <a:xfrm>
            <a:off x="1283208" y="6460363"/>
            <a:ext cx="4818888" cy="0"/>
          </a:xfrm>
          <a:custGeom>
            <a:avLst/>
            <a:gdLst/>
            <a:ahLst/>
            <a:cxnLst/>
            <a:rect l="l" t="t" r="r" b="b"/>
            <a:pathLst>
              <a:path w="4818888" h="0">
                <a:moveTo>
                  <a:pt x="0" y="0"/>
                </a:moveTo>
                <a:lnTo>
                  <a:pt x="4818888" y="0"/>
                </a:lnTo>
              </a:path>
            </a:pathLst>
          </a:custGeom>
          <a:ln w="12191">
            <a:solidFill>
              <a:srgbClr val="D3D3D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7" name="object 247"/>
          <p:cNvSpPr/>
          <p:nvPr/>
        </p:nvSpPr>
        <p:spPr>
          <a:xfrm>
            <a:off x="6102096" y="6346063"/>
            <a:ext cx="0" cy="114299"/>
          </a:xfrm>
          <a:custGeom>
            <a:avLst/>
            <a:gdLst/>
            <a:ahLst/>
            <a:cxnLst/>
            <a:rect l="l" t="t" r="r" b="b"/>
            <a:pathLst>
              <a:path w="0" h="114299">
                <a:moveTo>
                  <a:pt x="0" y="114299"/>
                </a:moveTo>
                <a:lnTo>
                  <a:pt x="0" y="0"/>
                </a:lnTo>
              </a:path>
            </a:pathLst>
          </a:custGeom>
          <a:ln w="12192">
            <a:solidFill>
              <a:srgbClr val="B5B5B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8" name="object 248"/>
          <p:cNvSpPr/>
          <p:nvPr/>
        </p:nvSpPr>
        <p:spPr>
          <a:xfrm>
            <a:off x="1283208" y="6346063"/>
            <a:ext cx="4818888" cy="0"/>
          </a:xfrm>
          <a:custGeom>
            <a:avLst/>
            <a:gdLst/>
            <a:ahLst/>
            <a:cxnLst/>
            <a:rect l="l" t="t" r="r" b="b"/>
            <a:pathLst>
              <a:path w="4818888" h="0">
                <a:moveTo>
                  <a:pt x="4818888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E8E8E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9" name="object 249"/>
          <p:cNvSpPr/>
          <p:nvPr/>
        </p:nvSpPr>
        <p:spPr>
          <a:xfrm>
            <a:off x="1991868" y="5852287"/>
            <a:ext cx="448056" cy="498347"/>
          </a:xfrm>
          <a:custGeom>
            <a:avLst/>
            <a:gdLst/>
            <a:ahLst/>
            <a:cxnLst/>
            <a:rect l="l" t="t" r="r" b="b"/>
            <a:pathLst>
              <a:path w="448056" h="498347">
                <a:moveTo>
                  <a:pt x="0" y="498347"/>
                </a:moveTo>
                <a:lnTo>
                  <a:pt x="448056" y="48767"/>
                </a:lnTo>
                <a:lnTo>
                  <a:pt x="448056" y="0"/>
                </a:lnTo>
                <a:lnTo>
                  <a:pt x="0" y="448055"/>
                </a:lnTo>
                <a:lnTo>
                  <a:pt x="0" y="498347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0" name="object 250"/>
          <p:cNvSpPr/>
          <p:nvPr/>
        </p:nvSpPr>
        <p:spPr>
          <a:xfrm>
            <a:off x="1991868" y="5901055"/>
            <a:ext cx="448056" cy="449579"/>
          </a:xfrm>
          <a:custGeom>
            <a:avLst/>
            <a:gdLst/>
            <a:ahLst/>
            <a:cxnLst/>
            <a:rect l="l" t="t" r="r" b="b"/>
            <a:pathLst>
              <a:path w="448056" h="449579">
                <a:moveTo>
                  <a:pt x="0" y="449579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1" name="object 251"/>
          <p:cNvSpPr/>
          <p:nvPr/>
        </p:nvSpPr>
        <p:spPr>
          <a:xfrm>
            <a:off x="1293876" y="5852287"/>
            <a:ext cx="1146048" cy="448055"/>
          </a:xfrm>
          <a:custGeom>
            <a:avLst/>
            <a:gdLst/>
            <a:ahLst/>
            <a:cxnLst/>
            <a:rect l="l" t="t" r="r" b="b"/>
            <a:pathLst>
              <a:path w="1146048" h="448055">
                <a:moveTo>
                  <a:pt x="697992" y="448055"/>
                </a:moveTo>
                <a:lnTo>
                  <a:pt x="1146048" y="0"/>
                </a:lnTo>
                <a:lnTo>
                  <a:pt x="449580" y="0"/>
                </a:lnTo>
                <a:lnTo>
                  <a:pt x="0" y="448055"/>
                </a:lnTo>
                <a:lnTo>
                  <a:pt x="697992" y="448055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2" name="object 252"/>
          <p:cNvSpPr/>
          <p:nvPr/>
        </p:nvSpPr>
        <p:spPr>
          <a:xfrm>
            <a:off x="1991868" y="5852287"/>
            <a:ext cx="448056" cy="448055"/>
          </a:xfrm>
          <a:custGeom>
            <a:avLst/>
            <a:gdLst/>
            <a:ahLst/>
            <a:cxnLst/>
            <a:rect l="l" t="t" r="r" b="b"/>
            <a:pathLst>
              <a:path w="448056" h="448055">
                <a:moveTo>
                  <a:pt x="0" y="448055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E0E0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3" name="object 253"/>
          <p:cNvSpPr/>
          <p:nvPr/>
        </p:nvSpPr>
        <p:spPr>
          <a:xfrm>
            <a:off x="1293876" y="6299708"/>
            <a:ext cx="697992" cy="51561"/>
          </a:xfrm>
          <a:custGeom>
            <a:avLst/>
            <a:gdLst/>
            <a:ahLst/>
            <a:cxnLst/>
            <a:rect l="l" t="t" r="r" b="b"/>
            <a:pathLst>
              <a:path w="697992" h="51561">
                <a:moveTo>
                  <a:pt x="0" y="51561"/>
                </a:moveTo>
                <a:lnTo>
                  <a:pt x="697992" y="51561"/>
                </a:lnTo>
                <a:lnTo>
                  <a:pt x="697992" y="0"/>
                </a:lnTo>
                <a:lnTo>
                  <a:pt x="0" y="0"/>
                </a:lnTo>
                <a:lnTo>
                  <a:pt x="0" y="51561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4" name="object 254"/>
          <p:cNvSpPr/>
          <p:nvPr/>
        </p:nvSpPr>
        <p:spPr>
          <a:xfrm>
            <a:off x="1293876" y="6300343"/>
            <a:ext cx="0" cy="50291"/>
          </a:xfrm>
          <a:custGeom>
            <a:avLst/>
            <a:gdLst/>
            <a:ahLst/>
            <a:cxnLst/>
            <a:rect l="l" t="t" r="r" b="b"/>
            <a:pathLst>
              <a:path w="0" h="50291">
                <a:moveTo>
                  <a:pt x="0" y="0"/>
                </a:moveTo>
                <a:lnTo>
                  <a:pt x="0" y="50291"/>
                </a:lnTo>
              </a:path>
            </a:pathLst>
          </a:custGeom>
          <a:ln w="12192">
            <a:solidFill>
              <a:srgbClr val="B5B5B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5" name="object 255"/>
          <p:cNvSpPr/>
          <p:nvPr/>
        </p:nvSpPr>
        <p:spPr>
          <a:xfrm>
            <a:off x="1293876" y="6344539"/>
            <a:ext cx="697992" cy="12191"/>
          </a:xfrm>
          <a:custGeom>
            <a:avLst/>
            <a:gdLst/>
            <a:ahLst/>
            <a:cxnLst/>
            <a:rect l="l" t="t" r="r" b="b"/>
            <a:pathLst>
              <a:path w="697992" h="12191">
                <a:moveTo>
                  <a:pt x="0" y="12191"/>
                </a:moveTo>
                <a:lnTo>
                  <a:pt x="697992" y="12191"/>
                </a:lnTo>
                <a:lnTo>
                  <a:pt x="697992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6" name="object 256"/>
          <p:cNvSpPr/>
          <p:nvPr/>
        </p:nvSpPr>
        <p:spPr>
          <a:xfrm>
            <a:off x="1991868" y="6300343"/>
            <a:ext cx="0" cy="50291"/>
          </a:xfrm>
          <a:custGeom>
            <a:avLst/>
            <a:gdLst/>
            <a:ahLst/>
            <a:cxnLst/>
            <a:rect l="l" t="t" r="r" b="b"/>
            <a:pathLst>
              <a:path w="0" h="50291">
                <a:moveTo>
                  <a:pt x="0" y="50291"/>
                </a:moveTo>
                <a:lnTo>
                  <a:pt x="0" y="0"/>
                </a:lnTo>
              </a:path>
            </a:pathLst>
          </a:custGeom>
          <a:ln w="12192">
            <a:solidFill>
              <a:srgbClr val="B5B5B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7" name="object 257"/>
          <p:cNvSpPr/>
          <p:nvPr/>
        </p:nvSpPr>
        <p:spPr>
          <a:xfrm>
            <a:off x="1293876" y="6294247"/>
            <a:ext cx="697992" cy="12191"/>
          </a:xfrm>
          <a:custGeom>
            <a:avLst/>
            <a:gdLst/>
            <a:ahLst/>
            <a:cxnLst/>
            <a:rect l="l" t="t" r="r" b="b"/>
            <a:pathLst>
              <a:path w="697992" h="12191">
                <a:moveTo>
                  <a:pt x="0" y="12191"/>
                </a:moveTo>
                <a:lnTo>
                  <a:pt x="697992" y="12191"/>
                </a:lnTo>
                <a:lnTo>
                  <a:pt x="697992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8" name="object 258"/>
          <p:cNvSpPr/>
          <p:nvPr/>
        </p:nvSpPr>
        <p:spPr>
          <a:xfrm>
            <a:off x="6102096" y="5855335"/>
            <a:ext cx="449580" cy="498347"/>
          </a:xfrm>
          <a:custGeom>
            <a:avLst/>
            <a:gdLst/>
            <a:ahLst/>
            <a:cxnLst/>
            <a:rect l="l" t="t" r="r" b="b"/>
            <a:pathLst>
              <a:path w="449580" h="498347">
                <a:moveTo>
                  <a:pt x="0" y="498347"/>
                </a:moveTo>
                <a:lnTo>
                  <a:pt x="449580" y="50164"/>
                </a:lnTo>
                <a:lnTo>
                  <a:pt x="449580" y="0"/>
                </a:lnTo>
                <a:lnTo>
                  <a:pt x="0" y="449579"/>
                </a:lnTo>
                <a:lnTo>
                  <a:pt x="0" y="498347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9" name="object 259"/>
          <p:cNvSpPr/>
          <p:nvPr/>
        </p:nvSpPr>
        <p:spPr>
          <a:xfrm>
            <a:off x="6102096" y="5905500"/>
            <a:ext cx="449580" cy="448182"/>
          </a:xfrm>
          <a:custGeom>
            <a:avLst/>
            <a:gdLst/>
            <a:ahLst/>
            <a:cxnLst/>
            <a:rect l="l" t="t" r="r" b="b"/>
            <a:pathLst>
              <a:path w="449580" h="448182">
                <a:moveTo>
                  <a:pt x="0" y="448182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0" name="object 260"/>
          <p:cNvSpPr/>
          <p:nvPr/>
        </p:nvSpPr>
        <p:spPr>
          <a:xfrm>
            <a:off x="5405628" y="5855335"/>
            <a:ext cx="1146048" cy="449579"/>
          </a:xfrm>
          <a:custGeom>
            <a:avLst/>
            <a:gdLst/>
            <a:ahLst/>
            <a:cxnLst/>
            <a:rect l="l" t="t" r="r" b="b"/>
            <a:pathLst>
              <a:path w="1146048" h="449579">
                <a:moveTo>
                  <a:pt x="696468" y="449579"/>
                </a:moveTo>
                <a:lnTo>
                  <a:pt x="1146048" y="0"/>
                </a:lnTo>
                <a:lnTo>
                  <a:pt x="448056" y="0"/>
                </a:lnTo>
                <a:lnTo>
                  <a:pt x="0" y="449579"/>
                </a:lnTo>
                <a:lnTo>
                  <a:pt x="696468" y="449579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1" name="object 261"/>
          <p:cNvSpPr/>
          <p:nvPr/>
        </p:nvSpPr>
        <p:spPr>
          <a:xfrm>
            <a:off x="6102096" y="5855335"/>
            <a:ext cx="449580" cy="449579"/>
          </a:xfrm>
          <a:custGeom>
            <a:avLst/>
            <a:gdLst/>
            <a:ahLst/>
            <a:cxnLst/>
            <a:rect l="l" t="t" r="r" b="b"/>
            <a:pathLst>
              <a:path w="449580" h="449579">
                <a:moveTo>
                  <a:pt x="0" y="449579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E0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2" name="object 262"/>
          <p:cNvSpPr/>
          <p:nvPr/>
        </p:nvSpPr>
        <p:spPr>
          <a:xfrm>
            <a:off x="5405628" y="6304280"/>
            <a:ext cx="696341" cy="49910"/>
          </a:xfrm>
          <a:custGeom>
            <a:avLst/>
            <a:gdLst/>
            <a:ahLst/>
            <a:cxnLst/>
            <a:rect l="l" t="t" r="r" b="b"/>
            <a:pathLst>
              <a:path w="696341" h="49910">
                <a:moveTo>
                  <a:pt x="0" y="49910"/>
                </a:moveTo>
                <a:lnTo>
                  <a:pt x="696341" y="49910"/>
                </a:lnTo>
                <a:lnTo>
                  <a:pt x="696341" y="0"/>
                </a:lnTo>
                <a:lnTo>
                  <a:pt x="0" y="0"/>
                </a:lnTo>
                <a:lnTo>
                  <a:pt x="0" y="4991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3" name="object 263"/>
          <p:cNvSpPr/>
          <p:nvPr/>
        </p:nvSpPr>
        <p:spPr>
          <a:xfrm>
            <a:off x="5405628" y="6304915"/>
            <a:ext cx="0" cy="48767"/>
          </a:xfrm>
          <a:custGeom>
            <a:avLst/>
            <a:gdLst/>
            <a:ahLst/>
            <a:cxnLst/>
            <a:rect l="l" t="t" r="r" b="b"/>
            <a:pathLst>
              <a:path w="0" h="48767">
                <a:moveTo>
                  <a:pt x="0" y="0"/>
                </a:moveTo>
                <a:lnTo>
                  <a:pt x="0" y="48767"/>
                </a:lnTo>
              </a:path>
            </a:pathLst>
          </a:custGeom>
          <a:ln w="12192">
            <a:solidFill>
              <a:srgbClr val="B5B5B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4" name="object 264"/>
          <p:cNvSpPr/>
          <p:nvPr/>
        </p:nvSpPr>
        <p:spPr>
          <a:xfrm>
            <a:off x="5405628" y="6347587"/>
            <a:ext cx="696468" cy="12191"/>
          </a:xfrm>
          <a:custGeom>
            <a:avLst/>
            <a:gdLst/>
            <a:ahLst/>
            <a:cxnLst/>
            <a:rect l="l" t="t" r="r" b="b"/>
            <a:pathLst>
              <a:path w="696468" h="12191">
                <a:moveTo>
                  <a:pt x="0" y="12191"/>
                </a:moveTo>
                <a:lnTo>
                  <a:pt x="696468" y="12191"/>
                </a:lnTo>
                <a:lnTo>
                  <a:pt x="696468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5" name="object 265"/>
          <p:cNvSpPr/>
          <p:nvPr/>
        </p:nvSpPr>
        <p:spPr>
          <a:xfrm>
            <a:off x="6102096" y="6304915"/>
            <a:ext cx="0" cy="48767"/>
          </a:xfrm>
          <a:custGeom>
            <a:avLst/>
            <a:gdLst/>
            <a:ahLst/>
            <a:cxnLst/>
            <a:rect l="l" t="t" r="r" b="b"/>
            <a:pathLst>
              <a:path w="0" h="48767">
                <a:moveTo>
                  <a:pt x="0" y="48767"/>
                </a:moveTo>
                <a:lnTo>
                  <a:pt x="0" y="0"/>
                </a:lnTo>
              </a:path>
            </a:pathLst>
          </a:custGeom>
          <a:ln w="12192">
            <a:solidFill>
              <a:srgbClr val="B5B5B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6" name="object 266"/>
          <p:cNvSpPr/>
          <p:nvPr/>
        </p:nvSpPr>
        <p:spPr>
          <a:xfrm>
            <a:off x="5405628" y="6304915"/>
            <a:ext cx="696468" cy="0"/>
          </a:xfrm>
          <a:custGeom>
            <a:avLst/>
            <a:gdLst/>
            <a:ahLst/>
            <a:cxnLst/>
            <a:rect l="l" t="t" r="r" b="b"/>
            <a:pathLst>
              <a:path w="696468" h="0">
                <a:moveTo>
                  <a:pt x="696468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E8E8E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7" name="object 267"/>
          <p:cNvSpPr/>
          <p:nvPr/>
        </p:nvSpPr>
        <p:spPr>
          <a:xfrm>
            <a:off x="1431036" y="5654167"/>
            <a:ext cx="495300" cy="658367"/>
          </a:xfrm>
          <a:custGeom>
            <a:avLst/>
            <a:gdLst/>
            <a:ahLst/>
            <a:cxnLst/>
            <a:rect l="l" t="t" r="r" b="b"/>
            <a:pathLst>
              <a:path w="495300" h="658367">
                <a:moveTo>
                  <a:pt x="45720" y="658367"/>
                </a:moveTo>
                <a:lnTo>
                  <a:pt x="495300" y="208787"/>
                </a:lnTo>
                <a:lnTo>
                  <a:pt x="449580" y="0"/>
                </a:lnTo>
                <a:lnTo>
                  <a:pt x="0" y="448055"/>
                </a:lnTo>
                <a:lnTo>
                  <a:pt x="45720" y="65836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8" name="object 268"/>
          <p:cNvSpPr/>
          <p:nvPr/>
        </p:nvSpPr>
        <p:spPr>
          <a:xfrm>
            <a:off x="1476756" y="5862955"/>
            <a:ext cx="449580" cy="449579"/>
          </a:xfrm>
          <a:custGeom>
            <a:avLst/>
            <a:gdLst/>
            <a:ahLst/>
            <a:cxnLst/>
            <a:rect l="l" t="t" r="r" b="b"/>
            <a:pathLst>
              <a:path w="449580" h="449579">
                <a:moveTo>
                  <a:pt x="0" y="449579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A5A5A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9" name="object 269"/>
          <p:cNvSpPr/>
          <p:nvPr/>
        </p:nvSpPr>
        <p:spPr>
          <a:xfrm>
            <a:off x="1339596" y="5654167"/>
            <a:ext cx="541020" cy="448055"/>
          </a:xfrm>
          <a:custGeom>
            <a:avLst/>
            <a:gdLst/>
            <a:ahLst/>
            <a:cxnLst/>
            <a:rect l="l" t="t" r="r" b="b"/>
            <a:pathLst>
              <a:path w="541020" h="448055">
                <a:moveTo>
                  <a:pt x="91440" y="448055"/>
                </a:moveTo>
                <a:lnTo>
                  <a:pt x="541020" y="0"/>
                </a:lnTo>
                <a:lnTo>
                  <a:pt x="449580" y="0"/>
                </a:lnTo>
                <a:lnTo>
                  <a:pt x="0" y="448055"/>
                </a:lnTo>
                <a:lnTo>
                  <a:pt x="91440" y="448055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0" name="object 270"/>
          <p:cNvSpPr/>
          <p:nvPr/>
        </p:nvSpPr>
        <p:spPr>
          <a:xfrm>
            <a:off x="1431036" y="5654167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E0E0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1" name="object 271"/>
          <p:cNvSpPr/>
          <p:nvPr/>
        </p:nvSpPr>
        <p:spPr>
          <a:xfrm>
            <a:off x="1293876" y="6102223"/>
            <a:ext cx="182880" cy="210311"/>
          </a:xfrm>
          <a:custGeom>
            <a:avLst/>
            <a:gdLst/>
            <a:ahLst/>
            <a:cxnLst/>
            <a:rect l="l" t="t" r="r" b="b"/>
            <a:pathLst>
              <a:path w="182880" h="210311">
                <a:moveTo>
                  <a:pt x="0" y="210311"/>
                </a:moveTo>
                <a:lnTo>
                  <a:pt x="182880" y="210311"/>
                </a:lnTo>
                <a:lnTo>
                  <a:pt x="137160" y="0"/>
                </a:lnTo>
                <a:lnTo>
                  <a:pt x="4572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2" name="object 272"/>
          <p:cNvSpPr/>
          <p:nvPr/>
        </p:nvSpPr>
        <p:spPr>
          <a:xfrm>
            <a:off x="1293876" y="6312535"/>
            <a:ext cx="182880" cy="0"/>
          </a:xfrm>
          <a:custGeom>
            <a:avLst/>
            <a:gdLst/>
            <a:ahLst/>
            <a:cxnLst/>
            <a:rect l="l" t="t" r="r" b="b"/>
            <a:pathLst>
              <a:path w="182880" h="0">
                <a:moveTo>
                  <a:pt x="0" y="0"/>
                </a:moveTo>
                <a:lnTo>
                  <a:pt x="182880" y="0"/>
                </a:lnTo>
              </a:path>
            </a:pathLst>
          </a:custGeom>
          <a:ln w="12191">
            <a:solidFill>
              <a:srgbClr val="E8E8E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3" name="object 273"/>
          <p:cNvSpPr/>
          <p:nvPr/>
        </p:nvSpPr>
        <p:spPr>
          <a:xfrm>
            <a:off x="1431036" y="6102223"/>
            <a:ext cx="45720" cy="210311"/>
          </a:xfrm>
          <a:custGeom>
            <a:avLst/>
            <a:gdLst/>
            <a:ahLst/>
            <a:cxnLst/>
            <a:rect l="l" t="t" r="r" b="b"/>
            <a:pathLst>
              <a:path w="45720" h="210311">
                <a:moveTo>
                  <a:pt x="45720" y="210311"/>
                </a:moveTo>
                <a:lnTo>
                  <a:pt x="0" y="0"/>
                </a:lnTo>
              </a:path>
            </a:pathLst>
          </a:custGeom>
          <a:ln w="12192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4" name="object 274"/>
          <p:cNvSpPr/>
          <p:nvPr/>
        </p:nvSpPr>
        <p:spPr>
          <a:xfrm>
            <a:off x="1339596" y="6102223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 h="0">
                <a:moveTo>
                  <a:pt x="91440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D3D3D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5" name="object 275"/>
          <p:cNvSpPr/>
          <p:nvPr/>
        </p:nvSpPr>
        <p:spPr>
          <a:xfrm>
            <a:off x="1293876" y="6102223"/>
            <a:ext cx="45720" cy="210311"/>
          </a:xfrm>
          <a:custGeom>
            <a:avLst/>
            <a:gdLst/>
            <a:ahLst/>
            <a:cxnLst/>
            <a:rect l="l" t="t" r="r" b="b"/>
            <a:pathLst>
              <a:path w="45720" h="210311">
                <a:moveTo>
                  <a:pt x="45720" y="0"/>
                </a:moveTo>
                <a:lnTo>
                  <a:pt x="0" y="210311"/>
                </a:lnTo>
              </a:path>
            </a:pathLst>
          </a:custGeom>
          <a:ln w="12192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6" name="object 276"/>
          <p:cNvSpPr/>
          <p:nvPr/>
        </p:nvSpPr>
        <p:spPr>
          <a:xfrm>
            <a:off x="6053328" y="5654167"/>
            <a:ext cx="493776" cy="658367"/>
          </a:xfrm>
          <a:custGeom>
            <a:avLst/>
            <a:gdLst/>
            <a:ahLst/>
            <a:cxnLst/>
            <a:rect l="l" t="t" r="r" b="b"/>
            <a:pathLst>
              <a:path w="493776" h="658367">
                <a:moveTo>
                  <a:pt x="45720" y="658367"/>
                </a:moveTo>
                <a:lnTo>
                  <a:pt x="493776" y="208787"/>
                </a:lnTo>
                <a:lnTo>
                  <a:pt x="448056" y="0"/>
                </a:lnTo>
                <a:lnTo>
                  <a:pt x="0" y="448055"/>
                </a:lnTo>
                <a:lnTo>
                  <a:pt x="45720" y="65836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7" name="object 277"/>
          <p:cNvSpPr/>
          <p:nvPr/>
        </p:nvSpPr>
        <p:spPr>
          <a:xfrm>
            <a:off x="6099048" y="5862955"/>
            <a:ext cx="448056" cy="449579"/>
          </a:xfrm>
          <a:custGeom>
            <a:avLst/>
            <a:gdLst/>
            <a:ahLst/>
            <a:cxnLst/>
            <a:rect l="l" t="t" r="r" b="b"/>
            <a:pathLst>
              <a:path w="448056" h="449579">
                <a:moveTo>
                  <a:pt x="0" y="449579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A5A5A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8" name="object 278"/>
          <p:cNvSpPr/>
          <p:nvPr/>
        </p:nvSpPr>
        <p:spPr>
          <a:xfrm>
            <a:off x="5961888" y="5654167"/>
            <a:ext cx="539496" cy="448055"/>
          </a:xfrm>
          <a:custGeom>
            <a:avLst/>
            <a:gdLst/>
            <a:ahLst/>
            <a:cxnLst/>
            <a:rect l="l" t="t" r="r" b="b"/>
            <a:pathLst>
              <a:path w="539496" h="448055">
                <a:moveTo>
                  <a:pt x="91440" y="448055"/>
                </a:moveTo>
                <a:lnTo>
                  <a:pt x="539496" y="0"/>
                </a:lnTo>
                <a:lnTo>
                  <a:pt x="448056" y="0"/>
                </a:lnTo>
                <a:lnTo>
                  <a:pt x="0" y="448055"/>
                </a:lnTo>
                <a:lnTo>
                  <a:pt x="91440" y="448055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9" name="object 279"/>
          <p:cNvSpPr/>
          <p:nvPr/>
        </p:nvSpPr>
        <p:spPr>
          <a:xfrm>
            <a:off x="6053328" y="5654167"/>
            <a:ext cx="448056" cy="448055"/>
          </a:xfrm>
          <a:custGeom>
            <a:avLst/>
            <a:gdLst/>
            <a:ahLst/>
            <a:cxnLst/>
            <a:rect l="l" t="t" r="r" b="b"/>
            <a:pathLst>
              <a:path w="448056" h="448055">
                <a:moveTo>
                  <a:pt x="0" y="448055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E0E0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0" name="object 280"/>
          <p:cNvSpPr/>
          <p:nvPr/>
        </p:nvSpPr>
        <p:spPr>
          <a:xfrm>
            <a:off x="5916168" y="6102223"/>
            <a:ext cx="182880" cy="210311"/>
          </a:xfrm>
          <a:custGeom>
            <a:avLst/>
            <a:gdLst/>
            <a:ahLst/>
            <a:cxnLst/>
            <a:rect l="l" t="t" r="r" b="b"/>
            <a:pathLst>
              <a:path w="182880" h="210311">
                <a:moveTo>
                  <a:pt x="0" y="210311"/>
                </a:moveTo>
                <a:lnTo>
                  <a:pt x="182880" y="210311"/>
                </a:lnTo>
                <a:lnTo>
                  <a:pt x="137160" y="0"/>
                </a:lnTo>
                <a:lnTo>
                  <a:pt x="45720" y="0"/>
                </a:lnTo>
                <a:lnTo>
                  <a:pt x="0" y="210311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1" name="object 281"/>
          <p:cNvSpPr/>
          <p:nvPr/>
        </p:nvSpPr>
        <p:spPr>
          <a:xfrm>
            <a:off x="5916168" y="6312535"/>
            <a:ext cx="182880" cy="0"/>
          </a:xfrm>
          <a:custGeom>
            <a:avLst/>
            <a:gdLst/>
            <a:ahLst/>
            <a:cxnLst/>
            <a:rect l="l" t="t" r="r" b="b"/>
            <a:pathLst>
              <a:path w="182880" h="0">
                <a:moveTo>
                  <a:pt x="0" y="0"/>
                </a:moveTo>
                <a:lnTo>
                  <a:pt x="182880" y="0"/>
                </a:lnTo>
              </a:path>
            </a:pathLst>
          </a:custGeom>
          <a:ln w="12191">
            <a:solidFill>
              <a:srgbClr val="E8E8E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2" name="object 282"/>
          <p:cNvSpPr/>
          <p:nvPr/>
        </p:nvSpPr>
        <p:spPr>
          <a:xfrm>
            <a:off x="6053328" y="6102223"/>
            <a:ext cx="45720" cy="210311"/>
          </a:xfrm>
          <a:custGeom>
            <a:avLst/>
            <a:gdLst/>
            <a:ahLst/>
            <a:cxnLst/>
            <a:rect l="l" t="t" r="r" b="b"/>
            <a:pathLst>
              <a:path w="45720" h="210311">
                <a:moveTo>
                  <a:pt x="45720" y="210311"/>
                </a:moveTo>
                <a:lnTo>
                  <a:pt x="0" y="0"/>
                </a:lnTo>
              </a:path>
            </a:pathLst>
          </a:custGeom>
          <a:ln w="12192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3" name="object 283"/>
          <p:cNvSpPr/>
          <p:nvPr/>
        </p:nvSpPr>
        <p:spPr>
          <a:xfrm>
            <a:off x="5961888" y="6102223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 h="0">
                <a:moveTo>
                  <a:pt x="91440" y="0"/>
                </a:moveTo>
                <a:lnTo>
                  <a:pt x="0" y="0"/>
                </a:lnTo>
              </a:path>
            </a:pathLst>
          </a:custGeom>
          <a:ln w="12191">
            <a:solidFill>
              <a:srgbClr val="D3D3D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4" name="object 284"/>
          <p:cNvSpPr/>
          <p:nvPr/>
        </p:nvSpPr>
        <p:spPr>
          <a:xfrm>
            <a:off x="5916168" y="6102223"/>
            <a:ext cx="45720" cy="210311"/>
          </a:xfrm>
          <a:custGeom>
            <a:avLst/>
            <a:gdLst/>
            <a:ahLst/>
            <a:cxnLst/>
            <a:rect l="l" t="t" r="r" b="b"/>
            <a:pathLst>
              <a:path w="45720" h="210311">
                <a:moveTo>
                  <a:pt x="45720" y="0"/>
                </a:moveTo>
                <a:lnTo>
                  <a:pt x="0" y="210311"/>
                </a:lnTo>
              </a:path>
            </a:pathLst>
          </a:custGeom>
          <a:ln w="12192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5" name="object 285"/>
          <p:cNvSpPr/>
          <p:nvPr/>
        </p:nvSpPr>
        <p:spPr>
          <a:xfrm>
            <a:off x="3685032" y="5862955"/>
            <a:ext cx="2066544" cy="475487"/>
          </a:xfrm>
          <a:custGeom>
            <a:avLst/>
            <a:gdLst/>
            <a:ahLst/>
            <a:cxnLst/>
            <a:rect l="l" t="t" r="r" b="b"/>
            <a:pathLst>
              <a:path w="2066544" h="475487">
                <a:moveTo>
                  <a:pt x="1616964" y="475487"/>
                </a:moveTo>
                <a:lnTo>
                  <a:pt x="2066544" y="27431"/>
                </a:lnTo>
                <a:lnTo>
                  <a:pt x="448056" y="0"/>
                </a:lnTo>
                <a:lnTo>
                  <a:pt x="0" y="449579"/>
                </a:lnTo>
                <a:lnTo>
                  <a:pt x="1616964" y="4754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6" name="object 286"/>
          <p:cNvSpPr/>
          <p:nvPr/>
        </p:nvSpPr>
        <p:spPr>
          <a:xfrm>
            <a:off x="5301996" y="5890387"/>
            <a:ext cx="449580" cy="448055"/>
          </a:xfrm>
          <a:custGeom>
            <a:avLst/>
            <a:gdLst/>
            <a:ahLst/>
            <a:cxnLst/>
            <a:rect l="l" t="t" r="r" b="b"/>
            <a:pathLst>
              <a:path w="449580" h="448055">
                <a:moveTo>
                  <a:pt x="0" y="448055"/>
                </a:moveTo>
                <a:lnTo>
                  <a:pt x="449580" y="0"/>
                </a:lnTo>
              </a:path>
            </a:pathLst>
          </a:custGeom>
          <a:ln w="1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7" name="object 287"/>
          <p:cNvSpPr/>
          <p:nvPr/>
        </p:nvSpPr>
        <p:spPr>
          <a:xfrm>
            <a:off x="2061972" y="5862955"/>
            <a:ext cx="2071116" cy="483107"/>
          </a:xfrm>
          <a:custGeom>
            <a:avLst/>
            <a:gdLst/>
            <a:ahLst/>
            <a:cxnLst/>
            <a:rect l="l" t="t" r="r" b="b"/>
            <a:pathLst>
              <a:path w="2071116" h="483107">
                <a:moveTo>
                  <a:pt x="1623060" y="449579"/>
                </a:moveTo>
                <a:lnTo>
                  <a:pt x="2071116" y="0"/>
                </a:lnTo>
                <a:lnTo>
                  <a:pt x="449580" y="35051"/>
                </a:lnTo>
                <a:lnTo>
                  <a:pt x="0" y="483107"/>
                </a:lnTo>
                <a:lnTo>
                  <a:pt x="1623060" y="4495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8" name="object 288"/>
          <p:cNvSpPr/>
          <p:nvPr/>
        </p:nvSpPr>
        <p:spPr>
          <a:xfrm>
            <a:off x="3685032" y="5862955"/>
            <a:ext cx="448056" cy="449579"/>
          </a:xfrm>
          <a:custGeom>
            <a:avLst/>
            <a:gdLst/>
            <a:ahLst/>
            <a:cxnLst/>
            <a:rect l="l" t="t" r="r" b="b"/>
            <a:pathLst>
              <a:path w="448056" h="449579">
                <a:moveTo>
                  <a:pt x="0" y="449579"/>
                </a:moveTo>
                <a:lnTo>
                  <a:pt x="448056" y="0"/>
                </a:lnTo>
              </a:path>
            </a:pathLst>
          </a:custGeom>
          <a:ln w="1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9" name="object 289"/>
          <p:cNvSpPr/>
          <p:nvPr/>
        </p:nvSpPr>
        <p:spPr>
          <a:xfrm>
            <a:off x="2057400" y="6309487"/>
            <a:ext cx="3253740" cy="457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0" name="object 290"/>
          <p:cNvSpPr/>
          <p:nvPr/>
        </p:nvSpPr>
        <p:spPr>
          <a:xfrm>
            <a:off x="1403604" y="6568567"/>
            <a:ext cx="342222" cy="118872"/>
          </a:xfrm>
          <a:custGeom>
            <a:avLst/>
            <a:gdLst/>
            <a:ahLst/>
            <a:cxnLst/>
            <a:rect l="l" t="t" r="r" b="b"/>
            <a:pathLst>
              <a:path w="342222" h="118872">
                <a:moveTo>
                  <a:pt x="280416" y="0"/>
                </a:moveTo>
                <a:lnTo>
                  <a:pt x="281940" y="1523"/>
                </a:lnTo>
                <a:lnTo>
                  <a:pt x="337510" y="31446"/>
                </a:lnTo>
                <a:lnTo>
                  <a:pt x="339791" y="32674"/>
                </a:lnTo>
                <a:lnTo>
                  <a:pt x="341376" y="30479"/>
                </a:lnTo>
                <a:lnTo>
                  <a:pt x="283464" y="0"/>
                </a:lnTo>
                <a:lnTo>
                  <a:pt x="280416" y="0"/>
                </a:lnTo>
                <a:close/>
              </a:path>
              <a:path w="342222" h="118872">
                <a:moveTo>
                  <a:pt x="338353" y="34664"/>
                </a:moveTo>
                <a:lnTo>
                  <a:pt x="301752" y="85343"/>
                </a:lnTo>
                <a:lnTo>
                  <a:pt x="303276" y="88391"/>
                </a:lnTo>
                <a:lnTo>
                  <a:pt x="304800" y="88391"/>
                </a:lnTo>
                <a:lnTo>
                  <a:pt x="342222" y="33697"/>
                </a:lnTo>
                <a:lnTo>
                  <a:pt x="341376" y="33527"/>
                </a:lnTo>
                <a:lnTo>
                  <a:pt x="338353" y="34664"/>
                </a:lnTo>
                <a:close/>
              </a:path>
              <a:path w="342222" h="118872">
                <a:moveTo>
                  <a:pt x="342900" y="33527"/>
                </a:moveTo>
                <a:lnTo>
                  <a:pt x="344423" y="30479"/>
                </a:lnTo>
                <a:lnTo>
                  <a:pt x="283464" y="0"/>
                </a:lnTo>
                <a:lnTo>
                  <a:pt x="341376" y="30479"/>
                </a:lnTo>
                <a:lnTo>
                  <a:pt x="339791" y="32674"/>
                </a:lnTo>
                <a:lnTo>
                  <a:pt x="337510" y="31446"/>
                </a:lnTo>
                <a:lnTo>
                  <a:pt x="0" y="115823"/>
                </a:lnTo>
                <a:lnTo>
                  <a:pt x="1524" y="118871"/>
                </a:lnTo>
                <a:lnTo>
                  <a:pt x="338353" y="34664"/>
                </a:lnTo>
                <a:lnTo>
                  <a:pt x="341376" y="33527"/>
                </a:lnTo>
                <a:lnTo>
                  <a:pt x="342222" y="33697"/>
                </a:lnTo>
                <a:lnTo>
                  <a:pt x="342900" y="335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1" name="object 291"/>
          <p:cNvSpPr/>
          <p:nvPr/>
        </p:nvSpPr>
        <p:spPr>
          <a:xfrm>
            <a:off x="1783080" y="524268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2" name="object 292"/>
          <p:cNvSpPr/>
          <p:nvPr/>
        </p:nvSpPr>
        <p:spPr>
          <a:xfrm>
            <a:off x="1784604" y="5244211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3" name="object 293"/>
          <p:cNvSpPr/>
          <p:nvPr/>
        </p:nvSpPr>
        <p:spPr>
          <a:xfrm>
            <a:off x="1787652" y="524573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318">
            <a:solidFill>
              <a:srgbClr val="C9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4" name="object 294"/>
          <p:cNvSpPr/>
          <p:nvPr/>
        </p:nvSpPr>
        <p:spPr>
          <a:xfrm>
            <a:off x="1789176" y="524573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5" name="object 295"/>
          <p:cNvSpPr/>
          <p:nvPr/>
        </p:nvSpPr>
        <p:spPr>
          <a:xfrm>
            <a:off x="1789874" y="524573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667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6" name="object 296"/>
          <p:cNvSpPr/>
          <p:nvPr/>
        </p:nvSpPr>
        <p:spPr>
          <a:xfrm>
            <a:off x="1794510" y="524725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94">
            <a:solidFill>
              <a:srgbClr val="C1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7" name="object 297"/>
          <p:cNvSpPr/>
          <p:nvPr/>
        </p:nvSpPr>
        <p:spPr>
          <a:xfrm>
            <a:off x="1795272" y="524725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8" name="object 298"/>
          <p:cNvSpPr/>
          <p:nvPr/>
        </p:nvSpPr>
        <p:spPr>
          <a:xfrm>
            <a:off x="1796732" y="524725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190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9" name="object 299"/>
          <p:cNvSpPr/>
          <p:nvPr/>
        </p:nvSpPr>
        <p:spPr>
          <a:xfrm>
            <a:off x="1801304" y="524573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190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0" name="object 300"/>
          <p:cNvSpPr/>
          <p:nvPr/>
        </p:nvSpPr>
        <p:spPr>
          <a:xfrm>
            <a:off x="1802892" y="524573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DB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1" name="object 301"/>
          <p:cNvSpPr/>
          <p:nvPr/>
        </p:nvSpPr>
        <p:spPr>
          <a:xfrm>
            <a:off x="1804416" y="524573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318">
            <a:solidFill>
              <a:srgbClr val="DB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2" name="object 302"/>
          <p:cNvSpPr/>
          <p:nvPr/>
        </p:nvSpPr>
        <p:spPr>
          <a:xfrm>
            <a:off x="1806638" y="524573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667">
            <a:solidFill>
              <a:srgbClr val="DD84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3" name="object 303"/>
          <p:cNvSpPr/>
          <p:nvPr/>
        </p:nvSpPr>
        <p:spPr>
          <a:xfrm>
            <a:off x="1810512" y="5244211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4" name="object 304"/>
          <p:cNvSpPr/>
          <p:nvPr/>
        </p:nvSpPr>
        <p:spPr>
          <a:xfrm>
            <a:off x="1811972" y="5244211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190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5" name="object 305"/>
          <p:cNvSpPr/>
          <p:nvPr/>
        </p:nvSpPr>
        <p:spPr>
          <a:xfrm>
            <a:off x="1816608" y="524268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A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6" name="object 306"/>
          <p:cNvSpPr/>
          <p:nvPr/>
        </p:nvSpPr>
        <p:spPr>
          <a:xfrm>
            <a:off x="1819656" y="5241163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7" name="object 307"/>
          <p:cNvSpPr/>
          <p:nvPr/>
        </p:nvSpPr>
        <p:spPr>
          <a:xfrm>
            <a:off x="1783080" y="5233543"/>
            <a:ext cx="38100" cy="13716"/>
          </a:xfrm>
          <a:custGeom>
            <a:avLst/>
            <a:gdLst/>
            <a:ahLst/>
            <a:cxnLst/>
            <a:rect l="l" t="t" r="r" b="b"/>
            <a:pathLst>
              <a:path w="38100" h="13716">
                <a:moveTo>
                  <a:pt x="0" y="7620"/>
                </a:moveTo>
                <a:lnTo>
                  <a:pt x="1524" y="10668"/>
                </a:lnTo>
                <a:lnTo>
                  <a:pt x="6095" y="12192"/>
                </a:lnTo>
                <a:lnTo>
                  <a:pt x="12192" y="13716"/>
                </a:lnTo>
                <a:lnTo>
                  <a:pt x="19812" y="12192"/>
                </a:lnTo>
                <a:lnTo>
                  <a:pt x="27431" y="10668"/>
                </a:lnTo>
                <a:lnTo>
                  <a:pt x="33527" y="9144"/>
                </a:lnTo>
                <a:lnTo>
                  <a:pt x="36575" y="7620"/>
                </a:lnTo>
                <a:lnTo>
                  <a:pt x="38100" y="4572"/>
                </a:lnTo>
                <a:lnTo>
                  <a:pt x="36575" y="3048"/>
                </a:lnTo>
                <a:lnTo>
                  <a:pt x="32003" y="1524"/>
                </a:lnTo>
                <a:lnTo>
                  <a:pt x="24383" y="0"/>
                </a:lnTo>
                <a:lnTo>
                  <a:pt x="18287" y="1524"/>
                </a:lnTo>
                <a:lnTo>
                  <a:pt x="10668" y="3048"/>
                </a:lnTo>
                <a:lnTo>
                  <a:pt x="4571" y="4572"/>
                </a:lnTo>
                <a:lnTo>
                  <a:pt x="0" y="7620"/>
                </a:lnTo>
                <a:close/>
              </a:path>
            </a:pathLst>
          </a:custGeom>
          <a:solidFill>
            <a:srgbClr val="9659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8" name="object 308"/>
          <p:cNvSpPr/>
          <p:nvPr/>
        </p:nvSpPr>
        <p:spPr>
          <a:xfrm>
            <a:off x="1801368" y="5233543"/>
            <a:ext cx="6095" cy="1524"/>
          </a:xfrm>
          <a:custGeom>
            <a:avLst/>
            <a:gdLst/>
            <a:ahLst/>
            <a:cxnLst/>
            <a:rect l="l" t="t" r="r" b="b"/>
            <a:pathLst>
              <a:path w="6095" h="1524">
                <a:moveTo>
                  <a:pt x="6095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9659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9" name="object 309"/>
          <p:cNvSpPr/>
          <p:nvPr/>
        </p:nvSpPr>
        <p:spPr>
          <a:xfrm>
            <a:off x="1793748" y="5235067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7619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0" name="object 310"/>
          <p:cNvSpPr/>
          <p:nvPr/>
        </p:nvSpPr>
        <p:spPr>
          <a:xfrm>
            <a:off x="1787652" y="5236591"/>
            <a:ext cx="6096" cy="1524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6096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BC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1" name="object 311"/>
          <p:cNvSpPr/>
          <p:nvPr/>
        </p:nvSpPr>
        <p:spPr>
          <a:xfrm>
            <a:off x="1783080" y="5238115"/>
            <a:ext cx="4571" cy="3048"/>
          </a:xfrm>
          <a:custGeom>
            <a:avLst/>
            <a:gdLst/>
            <a:ahLst/>
            <a:cxnLst/>
            <a:rect l="l" t="t" r="r" b="b"/>
            <a:pathLst>
              <a:path w="4571" h="3048">
                <a:moveTo>
                  <a:pt x="4571" y="0"/>
                </a:moveTo>
                <a:lnTo>
                  <a:pt x="0" y="3048"/>
                </a:lnTo>
              </a:path>
            </a:pathLst>
          </a:custGeom>
          <a:ln w="12192">
            <a:solidFill>
              <a:srgbClr val="C67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2" name="object 312"/>
          <p:cNvSpPr/>
          <p:nvPr/>
        </p:nvSpPr>
        <p:spPr>
          <a:xfrm>
            <a:off x="1783080" y="5241163"/>
            <a:ext cx="0" cy="1524"/>
          </a:xfrm>
          <a:custGeom>
            <a:avLst/>
            <a:gdLst/>
            <a:ahLst/>
            <a:cxnLst/>
            <a:rect l="l" t="t" r="r" b="b"/>
            <a:pathLst>
              <a:path w="0" h="1524">
                <a:moveTo>
                  <a:pt x="0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3" name="object 313"/>
          <p:cNvSpPr/>
          <p:nvPr/>
        </p:nvSpPr>
        <p:spPr>
          <a:xfrm>
            <a:off x="1783080" y="5242687"/>
            <a:ext cx="1524" cy="1524"/>
          </a:xfrm>
          <a:custGeom>
            <a:avLst/>
            <a:gdLst/>
            <a:ahLst/>
            <a:cxnLst/>
            <a:rect l="l" t="t" r="r" b="b"/>
            <a:pathLst>
              <a:path w="1524" h="1524">
                <a:moveTo>
                  <a:pt x="0" y="0"/>
                </a:moveTo>
                <a:lnTo>
                  <a:pt x="1524" y="1524"/>
                </a:lnTo>
              </a:path>
            </a:pathLst>
          </a:custGeom>
          <a:ln w="12192">
            <a:solidFill>
              <a:srgbClr val="C67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4" name="object 314"/>
          <p:cNvSpPr/>
          <p:nvPr/>
        </p:nvSpPr>
        <p:spPr>
          <a:xfrm>
            <a:off x="1784604" y="5244211"/>
            <a:ext cx="4571" cy="1524"/>
          </a:xfrm>
          <a:custGeom>
            <a:avLst/>
            <a:gdLst/>
            <a:ahLst/>
            <a:cxnLst/>
            <a:rect l="l" t="t" r="r" b="b"/>
            <a:pathLst>
              <a:path w="4571" h="1524">
                <a:moveTo>
                  <a:pt x="0" y="0"/>
                </a:moveTo>
                <a:lnTo>
                  <a:pt x="4571" y="1524"/>
                </a:lnTo>
              </a:path>
            </a:pathLst>
          </a:custGeom>
          <a:ln w="12192">
            <a:solidFill>
              <a:srgbClr val="BC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5" name="object 315"/>
          <p:cNvSpPr/>
          <p:nvPr/>
        </p:nvSpPr>
        <p:spPr>
          <a:xfrm>
            <a:off x="1789176" y="5245735"/>
            <a:ext cx="6096" cy="1524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0" y="0"/>
                </a:moveTo>
                <a:lnTo>
                  <a:pt x="6096" y="1524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6" name="object 316"/>
          <p:cNvSpPr/>
          <p:nvPr/>
        </p:nvSpPr>
        <p:spPr>
          <a:xfrm>
            <a:off x="1795272" y="5245735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0" y="1524"/>
                </a:moveTo>
                <a:lnTo>
                  <a:pt x="7619" y="0"/>
                </a:lnTo>
              </a:path>
            </a:pathLst>
          </a:custGeom>
          <a:ln w="12192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7" name="object 317"/>
          <p:cNvSpPr/>
          <p:nvPr/>
        </p:nvSpPr>
        <p:spPr>
          <a:xfrm>
            <a:off x="1802892" y="5244211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0" y="1524"/>
                </a:moveTo>
                <a:lnTo>
                  <a:pt x="7619" y="0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8" name="object 318"/>
          <p:cNvSpPr/>
          <p:nvPr/>
        </p:nvSpPr>
        <p:spPr>
          <a:xfrm>
            <a:off x="1810512" y="5242687"/>
            <a:ext cx="6095" cy="1524"/>
          </a:xfrm>
          <a:custGeom>
            <a:avLst/>
            <a:gdLst/>
            <a:ahLst/>
            <a:cxnLst/>
            <a:rect l="l" t="t" r="r" b="b"/>
            <a:pathLst>
              <a:path w="6095" h="1524">
                <a:moveTo>
                  <a:pt x="0" y="1524"/>
                </a:moveTo>
                <a:lnTo>
                  <a:pt x="6095" y="0"/>
                </a:lnTo>
              </a:path>
            </a:pathLst>
          </a:custGeom>
          <a:ln w="12192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9" name="object 319"/>
          <p:cNvSpPr/>
          <p:nvPr/>
        </p:nvSpPr>
        <p:spPr>
          <a:xfrm>
            <a:off x="1816608" y="5241163"/>
            <a:ext cx="3048" cy="1524"/>
          </a:xfrm>
          <a:custGeom>
            <a:avLst/>
            <a:gdLst/>
            <a:ahLst/>
            <a:cxnLst/>
            <a:rect l="l" t="t" r="r" b="b"/>
            <a:pathLst>
              <a:path w="3048" h="1524">
                <a:moveTo>
                  <a:pt x="0" y="1524"/>
                </a:moveTo>
                <a:lnTo>
                  <a:pt x="3048" y="0"/>
                </a:lnTo>
              </a:path>
            </a:pathLst>
          </a:custGeom>
          <a:ln w="12192">
            <a:solidFill>
              <a:srgbClr val="CE7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0" name="object 320"/>
          <p:cNvSpPr/>
          <p:nvPr/>
        </p:nvSpPr>
        <p:spPr>
          <a:xfrm>
            <a:off x="1819656" y="5238115"/>
            <a:ext cx="1524" cy="3048"/>
          </a:xfrm>
          <a:custGeom>
            <a:avLst/>
            <a:gdLst/>
            <a:ahLst/>
            <a:cxnLst/>
            <a:rect l="l" t="t" r="r" b="b"/>
            <a:pathLst>
              <a:path w="1524" h="3048">
                <a:moveTo>
                  <a:pt x="0" y="3048"/>
                </a:moveTo>
                <a:lnTo>
                  <a:pt x="1524" y="0"/>
                </a:lnTo>
              </a:path>
            </a:pathLst>
          </a:custGeom>
          <a:ln w="12192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1" name="object 321"/>
          <p:cNvSpPr/>
          <p:nvPr/>
        </p:nvSpPr>
        <p:spPr>
          <a:xfrm>
            <a:off x="1819656" y="5236591"/>
            <a:ext cx="1524" cy="1524"/>
          </a:xfrm>
          <a:custGeom>
            <a:avLst/>
            <a:gdLst/>
            <a:ahLst/>
            <a:cxnLst/>
            <a:rect l="l" t="t" r="r" b="b"/>
            <a:pathLst>
              <a:path w="1524" h="1524">
                <a:moveTo>
                  <a:pt x="1524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AF68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2" name="object 322"/>
          <p:cNvSpPr/>
          <p:nvPr/>
        </p:nvSpPr>
        <p:spPr>
          <a:xfrm>
            <a:off x="1815083" y="5235067"/>
            <a:ext cx="4572" cy="1524"/>
          </a:xfrm>
          <a:custGeom>
            <a:avLst/>
            <a:gdLst/>
            <a:ahLst/>
            <a:cxnLst/>
            <a:rect l="l" t="t" r="r" b="b"/>
            <a:pathLst>
              <a:path w="4572" h="1524">
                <a:moveTo>
                  <a:pt x="4572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995B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3" name="object 323"/>
          <p:cNvSpPr/>
          <p:nvPr/>
        </p:nvSpPr>
        <p:spPr>
          <a:xfrm>
            <a:off x="1807464" y="5233543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7619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824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4" name="object 324"/>
          <p:cNvSpPr/>
          <p:nvPr/>
        </p:nvSpPr>
        <p:spPr>
          <a:xfrm>
            <a:off x="1418844" y="560539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5" name="object 325"/>
          <p:cNvSpPr/>
          <p:nvPr/>
        </p:nvSpPr>
        <p:spPr>
          <a:xfrm>
            <a:off x="1420368" y="5606923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6" name="object 326"/>
          <p:cNvSpPr/>
          <p:nvPr/>
        </p:nvSpPr>
        <p:spPr>
          <a:xfrm>
            <a:off x="1421828" y="5606923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191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7" name="object 327"/>
          <p:cNvSpPr/>
          <p:nvPr/>
        </p:nvSpPr>
        <p:spPr>
          <a:xfrm>
            <a:off x="1427988" y="560844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7366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8" name="object 328"/>
          <p:cNvSpPr/>
          <p:nvPr/>
        </p:nvSpPr>
        <p:spPr>
          <a:xfrm>
            <a:off x="1424940" y="560844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9" name="object 329"/>
          <p:cNvSpPr/>
          <p:nvPr/>
        </p:nvSpPr>
        <p:spPr>
          <a:xfrm>
            <a:off x="1425638" y="560844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666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0" name="object 330"/>
          <p:cNvSpPr/>
          <p:nvPr/>
        </p:nvSpPr>
        <p:spPr>
          <a:xfrm>
            <a:off x="1427988" y="560844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317">
            <a:solidFill>
              <a:srgbClr val="C1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1" name="object 331"/>
          <p:cNvSpPr/>
          <p:nvPr/>
        </p:nvSpPr>
        <p:spPr>
          <a:xfrm>
            <a:off x="1430274" y="560844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94">
            <a:solidFill>
              <a:srgbClr val="C1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2" name="object 332"/>
          <p:cNvSpPr/>
          <p:nvPr/>
        </p:nvSpPr>
        <p:spPr>
          <a:xfrm>
            <a:off x="1434782" y="560844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8763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3" name="object 333"/>
          <p:cNvSpPr/>
          <p:nvPr/>
        </p:nvSpPr>
        <p:spPr>
          <a:xfrm>
            <a:off x="1431036" y="560844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4" name="object 334"/>
          <p:cNvSpPr/>
          <p:nvPr/>
        </p:nvSpPr>
        <p:spPr>
          <a:xfrm>
            <a:off x="1432496" y="560844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191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5" name="object 335"/>
          <p:cNvSpPr/>
          <p:nvPr/>
        </p:nvSpPr>
        <p:spPr>
          <a:xfrm>
            <a:off x="1435544" y="560844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191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6" name="object 336"/>
          <p:cNvSpPr/>
          <p:nvPr/>
        </p:nvSpPr>
        <p:spPr>
          <a:xfrm>
            <a:off x="1437894" y="560844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94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7" name="object 337"/>
          <p:cNvSpPr/>
          <p:nvPr/>
        </p:nvSpPr>
        <p:spPr>
          <a:xfrm>
            <a:off x="1438656" y="560844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DB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8" name="object 338"/>
          <p:cNvSpPr/>
          <p:nvPr/>
        </p:nvSpPr>
        <p:spPr>
          <a:xfrm>
            <a:off x="1440180" y="5608447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317">
            <a:solidFill>
              <a:srgbClr val="DB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9" name="object 339"/>
          <p:cNvSpPr/>
          <p:nvPr/>
        </p:nvSpPr>
        <p:spPr>
          <a:xfrm>
            <a:off x="1444752" y="5606923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317">
            <a:solidFill>
              <a:srgbClr val="E2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0" name="object 340"/>
          <p:cNvSpPr/>
          <p:nvPr/>
        </p:nvSpPr>
        <p:spPr>
          <a:xfrm>
            <a:off x="1446276" y="5606923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1" name="object 341"/>
          <p:cNvSpPr/>
          <p:nvPr/>
        </p:nvSpPr>
        <p:spPr>
          <a:xfrm>
            <a:off x="1450848" y="560539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317">
            <a:solidFill>
              <a:srgbClr val="EA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2" name="object 342"/>
          <p:cNvSpPr/>
          <p:nvPr/>
        </p:nvSpPr>
        <p:spPr>
          <a:xfrm>
            <a:off x="1452372" y="560539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A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3" name="object 343"/>
          <p:cNvSpPr/>
          <p:nvPr/>
        </p:nvSpPr>
        <p:spPr>
          <a:xfrm>
            <a:off x="1455420" y="5602351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4" name="object 344"/>
          <p:cNvSpPr/>
          <p:nvPr/>
        </p:nvSpPr>
        <p:spPr>
          <a:xfrm>
            <a:off x="1418844" y="5596255"/>
            <a:ext cx="38100" cy="12192"/>
          </a:xfrm>
          <a:custGeom>
            <a:avLst/>
            <a:gdLst/>
            <a:ahLst/>
            <a:cxnLst/>
            <a:rect l="l" t="t" r="r" b="b"/>
            <a:pathLst>
              <a:path w="38100" h="12192">
                <a:moveTo>
                  <a:pt x="25908" y="0"/>
                </a:moveTo>
                <a:lnTo>
                  <a:pt x="18287" y="0"/>
                </a:lnTo>
                <a:lnTo>
                  <a:pt x="10668" y="1524"/>
                </a:lnTo>
                <a:lnTo>
                  <a:pt x="4571" y="3048"/>
                </a:lnTo>
                <a:lnTo>
                  <a:pt x="1524" y="6096"/>
                </a:lnTo>
                <a:lnTo>
                  <a:pt x="0" y="9144"/>
                </a:lnTo>
                <a:lnTo>
                  <a:pt x="1524" y="10668"/>
                </a:lnTo>
                <a:lnTo>
                  <a:pt x="6096" y="12192"/>
                </a:lnTo>
                <a:lnTo>
                  <a:pt x="19812" y="12192"/>
                </a:lnTo>
                <a:lnTo>
                  <a:pt x="27431" y="10668"/>
                </a:lnTo>
                <a:lnTo>
                  <a:pt x="33528" y="9144"/>
                </a:lnTo>
                <a:lnTo>
                  <a:pt x="36575" y="6096"/>
                </a:lnTo>
                <a:lnTo>
                  <a:pt x="38100" y="3048"/>
                </a:lnTo>
                <a:lnTo>
                  <a:pt x="36575" y="1524"/>
                </a:lnTo>
                <a:lnTo>
                  <a:pt x="32003" y="0"/>
                </a:lnTo>
                <a:lnTo>
                  <a:pt x="25908" y="0"/>
                </a:lnTo>
                <a:close/>
              </a:path>
            </a:pathLst>
          </a:custGeom>
          <a:solidFill>
            <a:srgbClr val="9659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5" name="object 345"/>
          <p:cNvSpPr/>
          <p:nvPr/>
        </p:nvSpPr>
        <p:spPr>
          <a:xfrm>
            <a:off x="1437132" y="5596255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620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9659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6" name="object 346"/>
          <p:cNvSpPr/>
          <p:nvPr/>
        </p:nvSpPr>
        <p:spPr>
          <a:xfrm>
            <a:off x="1429512" y="5596255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7619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7" name="object 347"/>
          <p:cNvSpPr/>
          <p:nvPr/>
        </p:nvSpPr>
        <p:spPr>
          <a:xfrm>
            <a:off x="1423416" y="5597779"/>
            <a:ext cx="6096" cy="1524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6096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BC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8" name="object 348"/>
          <p:cNvSpPr/>
          <p:nvPr/>
        </p:nvSpPr>
        <p:spPr>
          <a:xfrm>
            <a:off x="1420368" y="5599303"/>
            <a:ext cx="3047" cy="3048"/>
          </a:xfrm>
          <a:custGeom>
            <a:avLst/>
            <a:gdLst/>
            <a:ahLst/>
            <a:cxnLst/>
            <a:rect l="l" t="t" r="r" b="b"/>
            <a:pathLst>
              <a:path w="3047" h="3048">
                <a:moveTo>
                  <a:pt x="3047" y="0"/>
                </a:moveTo>
                <a:lnTo>
                  <a:pt x="0" y="3048"/>
                </a:lnTo>
              </a:path>
            </a:pathLst>
          </a:custGeom>
          <a:ln w="12191">
            <a:solidFill>
              <a:srgbClr val="C67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9" name="object 349"/>
          <p:cNvSpPr/>
          <p:nvPr/>
        </p:nvSpPr>
        <p:spPr>
          <a:xfrm>
            <a:off x="1418844" y="5602351"/>
            <a:ext cx="1524" cy="3048"/>
          </a:xfrm>
          <a:custGeom>
            <a:avLst/>
            <a:gdLst/>
            <a:ahLst/>
            <a:cxnLst/>
            <a:rect l="l" t="t" r="r" b="b"/>
            <a:pathLst>
              <a:path w="1524" h="3048">
                <a:moveTo>
                  <a:pt x="1524" y="0"/>
                </a:moveTo>
                <a:lnTo>
                  <a:pt x="0" y="3048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0" name="object 350"/>
          <p:cNvSpPr/>
          <p:nvPr/>
        </p:nvSpPr>
        <p:spPr>
          <a:xfrm>
            <a:off x="1418844" y="5605399"/>
            <a:ext cx="1524" cy="1524"/>
          </a:xfrm>
          <a:custGeom>
            <a:avLst/>
            <a:gdLst/>
            <a:ahLst/>
            <a:cxnLst/>
            <a:rect l="l" t="t" r="r" b="b"/>
            <a:pathLst>
              <a:path w="1524" h="1524">
                <a:moveTo>
                  <a:pt x="0" y="0"/>
                </a:moveTo>
                <a:lnTo>
                  <a:pt x="1524" y="1524"/>
                </a:lnTo>
              </a:path>
            </a:pathLst>
          </a:custGeom>
          <a:ln w="12192">
            <a:solidFill>
              <a:srgbClr val="C67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1" name="object 351"/>
          <p:cNvSpPr/>
          <p:nvPr/>
        </p:nvSpPr>
        <p:spPr>
          <a:xfrm>
            <a:off x="1420368" y="5606923"/>
            <a:ext cx="4571" cy="1524"/>
          </a:xfrm>
          <a:custGeom>
            <a:avLst/>
            <a:gdLst/>
            <a:ahLst/>
            <a:cxnLst/>
            <a:rect l="l" t="t" r="r" b="b"/>
            <a:pathLst>
              <a:path w="4571" h="1524">
                <a:moveTo>
                  <a:pt x="0" y="0"/>
                </a:moveTo>
                <a:lnTo>
                  <a:pt x="4571" y="1524"/>
                </a:lnTo>
              </a:path>
            </a:pathLst>
          </a:custGeom>
          <a:ln w="12192">
            <a:solidFill>
              <a:srgbClr val="BC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2" name="object 352"/>
          <p:cNvSpPr/>
          <p:nvPr/>
        </p:nvSpPr>
        <p:spPr>
          <a:xfrm>
            <a:off x="1424940" y="5608447"/>
            <a:ext cx="6096" cy="0"/>
          </a:xfrm>
          <a:custGeom>
            <a:avLst/>
            <a:gdLst/>
            <a:ahLst/>
            <a:cxnLst/>
            <a:rect l="l" t="t" r="r" b="b"/>
            <a:pathLst>
              <a:path w="6096" h="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3" name="object 353"/>
          <p:cNvSpPr/>
          <p:nvPr/>
        </p:nvSpPr>
        <p:spPr>
          <a:xfrm>
            <a:off x="1431036" y="5608447"/>
            <a:ext cx="7619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12192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4" name="object 354"/>
          <p:cNvSpPr/>
          <p:nvPr/>
        </p:nvSpPr>
        <p:spPr>
          <a:xfrm>
            <a:off x="1438656" y="5606923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0" y="1524"/>
                </a:moveTo>
                <a:lnTo>
                  <a:pt x="7619" y="0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5" name="object 355"/>
          <p:cNvSpPr/>
          <p:nvPr/>
        </p:nvSpPr>
        <p:spPr>
          <a:xfrm>
            <a:off x="1446276" y="5605399"/>
            <a:ext cx="6096" cy="1524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0" y="1524"/>
                </a:moveTo>
                <a:lnTo>
                  <a:pt x="6096" y="0"/>
                </a:lnTo>
              </a:path>
            </a:pathLst>
          </a:custGeom>
          <a:ln w="12192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6" name="object 356"/>
          <p:cNvSpPr/>
          <p:nvPr/>
        </p:nvSpPr>
        <p:spPr>
          <a:xfrm>
            <a:off x="1452372" y="5602351"/>
            <a:ext cx="3047" cy="3048"/>
          </a:xfrm>
          <a:custGeom>
            <a:avLst/>
            <a:gdLst/>
            <a:ahLst/>
            <a:cxnLst/>
            <a:rect l="l" t="t" r="r" b="b"/>
            <a:pathLst>
              <a:path w="3047" h="3048">
                <a:moveTo>
                  <a:pt x="0" y="3048"/>
                </a:moveTo>
                <a:lnTo>
                  <a:pt x="3047" y="0"/>
                </a:lnTo>
              </a:path>
            </a:pathLst>
          </a:custGeom>
          <a:ln w="12191">
            <a:solidFill>
              <a:srgbClr val="CE7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7" name="object 357"/>
          <p:cNvSpPr/>
          <p:nvPr/>
        </p:nvSpPr>
        <p:spPr>
          <a:xfrm>
            <a:off x="1455420" y="5599303"/>
            <a:ext cx="1524" cy="3048"/>
          </a:xfrm>
          <a:custGeom>
            <a:avLst/>
            <a:gdLst/>
            <a:ahLst/>
            <a:cxnLst/>
            <a:rect l="l" t="t" r="r" b="b"/>
            <a:pathLst>
              <a:path w="1524" h="3048">
                <a:moveTo>
                  <a:pt x="0" y="3048"/>
                </a:moveTo>
                <a:lnTo>
                  <a:pt x="1524" y="0"/>
                </a:lnTo>
              </a:path>
            </a:pathLst>
          </a:custGeom>
          <a:ln w="12192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8" name="object 358"/>
          <p:cNvSpPr/>
          <p:nvPr/>
        </p:nvSpPr>
        <p:spPr>
          <a:xfrm>
            <a:off x="1455420" y="5597779"/>
            <a:ext cx="1524" cy="1524"/>
          </a:xfrm>
          <a:custGeom>
            <a:avLst/>
            <a:gdLst/>
            <a:ahLst/>
            <a:cxnLst/>
            <a:rect l="l" t="t" r="r" b="b"/>
            <a:pathLst>
              <a:path w="1524" h="1524">
                <a:moveTo>
                  <a:pt x="1524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AF68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9" name="object 359"/>
          <p:cNvSpPr/>
          <p:nvPr/>
        </p:nvSpPr>
        <p:spPr>
          <a:xfrm>
            <a:off x="1450848" y="5596255"/>
            <a:ext cx="4571" cy="1524"/>
          </a:xfrm>
          <a:custGeom>
            <a:avLst/>
            <a:gdLst/>
            <a:ahLst/>
            <a:cxnLst/>
            <a:rect l="l" t="t" r="r" b="b"/>
            <a:pathLst>
              <a:path w="4571" h="1524">
                <a:moveTo>
                  <a:pt x="4571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995B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0" name="object 360"/>
          <p:cNvSpPr/>
          <p:nvPr/>
        </p:nvSpPr>
        <p:spPr>
          <a:xfrm>
            <a:off x="1444752" y="5596255"/>
            <a:ext cx="6095" cy="0"/>
          </a:xfrm>
          <a:custGeom>
            <a:avLst/>
            <a:gdLst/>
            <a:ahLst/>
            <a:cxnLst/>
            <a:rect l="l" t="t" r="r" b="b"/>
            <a:pathLst>
              <a:path w="6095" h="0">
                <a:moveTo>
                  <a:pt x="6095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824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1" name="object 361"/>
          <p:cNvSpPr/>
          <p:nvPr/>
        </p:nvSpPr>
        <p:spPr>
          <a:xfrm>
            <a:off x="1345692" y="5172583"/>
            <a:ext cx="545591" cy="541019"/>
          </a:xfrm>
          <a:custGeom>
            <a:avLst/>
            <a:gdLst/>
            <a:ahLst/>
            <a:cxnLst/>
            <a:rect l="l" t="t" r="r" b="b"/>
            <a:pathLst>
              <a:path w="545591" h="541019">
                <a:moveTo>
                  <a:pt x="6096" y="539495"/>
                </a:moveTo>
                <a:lnTo>
                  <a:pt x="545591" y="0"/>
                </a:lnTo>
                <a:lnTo>
                  <a:pt x="537972" y="1524"/>
                </a:lnTo>
                <a:lnTo>
                  <a:pt x="0" y="541019"/>
                </a:lnTo>
                <a:lnTo>
                  <a:pt x="6096" y="539495"/>
                </a:lnTo>
                <a:close/>
              </a:path>
            </a:pathLst>
          </a:custGeom>
          <a:solidFill>
            <a:srgbClr val="9659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2" name="object 362"/>
          <p:cNvSpPr/>
          <p:nvPr/>
        </p:nvSpPr>
        <p:spPr>
          <a:xfrm>
            <a:off x="1351788" y="5172583"/>
            <a:ext cx="539495" cy="539495"/>
          </a:xfrm>
          <a:custGeom>
            <a:avLst/>
            <a:gdLst/>
            <a:ahLst/>
            <a:cxnLst/>
            <a:rect l="l" t="t" r="r" b="b"/>
            <a:pathLst>
              <a:path w="539495" h="539495">
                <a:moveTo>
                  <a:pt x="0" y="539495"/>
                </a:moveTo>
                <a:lnTo>
                  <a:pt x="539495" y="0"/>
                </a:lnTo>
              </a:path>
            </a:pathLst>
          </a:custGeom>
          <a:ln w="1524">
            <a:solidFill>
              <a:srgbClr val="9659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3" name="object 363"/>
          <p:cNvSpPr/>
          <p:nvPr/>
        </p:nvSpPr>
        <p:spPr>
          <a:xfrm>
            <a:off x="1339596" y="5174107"/>
            <a:ext cx="544067" cy="542543"/>
          </a:xfrm>
          <a:custGeom>
            <a:avLst/>
            <a:gdLst/>
            <a:ahLst/>
            <a:cxnLst/>
            <a:rect l="l" t="t" r="r" b="b"/>
            <a:pathLst>
              <a:path w="544067" h="542543">
                <a:moveTo>
                  <a:pt x="6095" y="539495"/>
                </a:moveTo>
                <a:lnTo>
                  <a:pt x="544067" y="0"/>
                </a:lnTo>
                <a:lnTo>
                  <a:pt x="537972" y="4571"/>
                </a:lnTo>
                <a:lnTo>
                  <a:pt x="0" y="542543"/>
                </a:lnTo>
                <a:lnTo>
                  <a:pt x="6095" y="539495"/>
                </a:lnTo>
                <a:close/>
              </a:path>
            </a:pathLst>
          </a:custGeom>
          <a:solidFill>
            <a:srgbClr val="B26B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4" name="object 364"/>
          <p:cNvSpPr/>
          <p:nvPr/>
        </p:nvSpPr>
        <p:spPr>
          <a:xfrm>
            <a:off x="1345692" y="5174107"/>
            <a:ext cx="537972" cy="539495"/>
          </a:xfrm>
          <a:custGeom>
            <a:avLst/>
            <a:gdLst/>
            <a:ahLst/>
            <a:cxnLst/>
            <a:rect l="l" t="t" r="r" b="b"/>
            <a:pathLst>
              <a:path w="537972" h="539495">
                <a:moveTo>
                  <a:pt x="0" y="539495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B26B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5" name="object 365"/>
          <p:cNvSpPr/>
          <p:nvPr/>
        </p:nvSpPr>
        <p:spPr>
          <a:xfrm>
            <a:off x="1365504" y="5198491"/>
            <a:ext cx="542544" cy="544068"/>
          </a:xfrm>
          <a:custGeom>
            <a:avLst/>
            <a:gdLst/>
            <a:ahLst/>
            <a:cxnLst/>
            <a:rect l="l" t="t" r="r" b="b"/>
            <a:pathLst>
              <a:path w="542544" h="544068">
                <a:moveTo>
                  <a:pt x="0" y="544068"/>
                </a:moveTo>
                <a:lnTo>
                  <a:pt x="537972" y="6096"/>
                </a:lnTo>
                <a:lnTo>
                  <a:pt x="542544" y="0"/>
                </a:lnTo>
                <a:lnTo>
                  <a:pt x="3048" y="537972"/>
                </a:lnTo>
                <a:lnTo>
                  <a:pt x="0" y="544068"/>
                </a:lnTo>
                <a:close/>
              </a:path>
            </a:pathLst>
          </a:custGeom>
          <a:solidFill>
            <a:srgbClr val="CC7A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6" name="object 366"/>
          <p:cNvSpPr/>
          <p:nvPr/>
        </p:nvSpPr>
        <p:spPr>
          <a:xfrm>
            <a:off x="1365504" y="5204587"/>
            <a:ext cx="537972" cy="537972"/>
          </a:xfrm>
          <a:custGeom>
            <a:avLst/>
            <a:gdLst/>
            <a:ahLst/>
            <a:cxnLst/>
            <a:rect l="l" t="t" r="r" b="b"/>
            <a:pathLst>
              <a:path w="537972" h="537972">
                <a:moveTo>
                  <a:pt x="0" y="537972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7" name="object 367"/>
          <p:cNvSpPr/>
          <p:nvPr/>
        </p:nvSpPr>
        <p:spPr>
          <a:xfrm>
            <a:off x="1368552" y="5190871"/>
            <a:ext cx="541020" cy="545591"/>
          </a:xfrm>
          <a:custGeom>
            <a:avLst/>
            <a:gdLst/>
            <a:ahLst/>
            <a:cxnLst/>
            <a:rect l="l" t="t" r="r" b="b"/>
            <a:pathLst>
              <a:path w="541020" h="545591">
                <a:moveTo>
                  <a:pt x="0" y="545591"/>
                </a:moveTo>
                <a:lnTo>
                  <a:pt x="539496" y="7619"/>
                </a:lnTo>
                <a:lnTo>
                  <a:pt x="541020" y="0"/>
                </a:lnTo>
                <a:lnTo>
                  <a:pt x="1523" y="539495"/>
                </a:lnTo>
                <a:lnTo>
                  <a:pt x="0" y="545591"/>
                </a:lnTo>
                <a:close/>
              </a:path>
            </a:pathLst>
          </a:custGeom>
          <a:solidFill>
            <a:srgbClr val="D88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8" name="object 368"/>
          <p:cNvSpPr/>
          <p:nvPr/>
        </p:nvSpPr>
        <p:spPr>
          <a:xfrm>
            <a:off x="1368552" y="5198491"/>
            <a:ext cx="539496" cy="537972"/>
          </a:xfrm>
          <a:custGeom>
            <a:avLst/>
            <a:gdLst/>
            <a:ahLst/>
            <a:cxnLst/>
            <a:rect l="l" t="t" r="r" b="b"/>
            <a:pathLst>
              <a:path w="539496" h="537972">
                <a:moveTo>
                  <a:pt x="0" y="537972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D8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9" name="object 369"/>
          <p:cNvSpPr/>
          <p:nvPr/>
        </p:nvSpPr>
        <p:spPr>
          <a:xfrm>
            <a:off x="1368552" y="5184775"/>
            <a:ext cx="541020" cy="545591"/>
          </a:xfrm>
          <a:custGeom>
            <a:avLst/>
            <a:gdLst/>
            <a:ahLst/>
            <a:cxnLst/>
            <a:rect l="l" t="t" r="r" b="b"/>
            <a:pathLst>
              <a:path w="541020" h="545591">
                <a:moveTo>
                  <a:pt x="1523" y="545591"/>
                </a:moveTo>
                <a:lnTo>
                  <a:pt x="541020" y="6096"/>
                </a:lnTo>
                <a:lnTo>
                  <a:pt x="539496" y="0"/>
                </a:lnTo>
                <a:lnTo>
                  <a:pt x="0" y="537972"/>
                </a:lnTo>
                <a:lnTo>
                  <a:pt x="1523" y="545591"/>
                </a:lnTo>
                <a:close/>
              </a:path>
            </a:pathLst>
          </a:custGeom>
          <a:solidFill>
            <a:srgbClr val="E087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0" name="object 370"/>
          <p:cNvSpPr/>
          <p:nvPr/>
        </p:nvSpPr>
        <p:spPr>
          <a:xfrm>
            <a:off x="1370076" y="5190871"/>
            <a:ext cx="539496" cy="539495"/>
          </a:xfrm>
          <a:custGeom>
            <a:avLst/>
            <a:gdLst/>
            <a:ahLst/>
            <a:cxnLst/>
            <a:rect l="l" t="t" r="r" b="b"/>
            <a:pathLst>
              <a:path w="539496" h="539495">
                <a:moveTo>
                  <a:pt x="0" y="539495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1" name="object 371"/>
          <p:cNvSpPr/>
          <p:nvPr/>
        </p:nvSpPr>
        <p:spPr>
          <a:xfrm>
            <a:off x="1370076" y="5187823"/>
            <a:ext cx="539496" cy="542543"/>
          </a:xfrm>
          <a:custGeom>
            <a:avLst/>
            <a:gdLst/>
            <a:ahLst/>
            <a:cxnLst/>
            <a:rect l="l" t="t" r="r" b="b"/>
            <a:pathLst>
              <a:path w="539496" h="542543">
                <a:moveTo>
                  <a:pt x="0" y="542543"/>
                </a:moveTo>
                <a:lnTo>
                  <a:pt x="539496" y="3048"/>
                </a:lnTo>
                <a:lnTo>
                  <a:pt x="537972" y="0"/>
                </a:lnTo>
                <a:lnTo>
                  <a:pt x="0" y="537972"/>
                </a:lnTo>
                <a:lnTo>
                  <a:pt x="0" y="542543"/>
                </a:lnTo>
                <a:close/>
              </a:path>
            </a:pathLst>
          </a:custGeom>
          <a:solidFill>
            <a:srgbClr val="E087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2" name="object 372"/>
          <p:cNvSpPr/>
          <p:nvPr/>
        </p:nvSpPr>
        <p:spPr>
          <a:xfrm>
            <a:off x="1368552" y="5184775"/>
            <a:ext cx="539496" cy="541020"/>
          </a:xfrm>
          <a:custGeom>
            <a:avLst/>
            <a:gdLst/>
            <a:ahLst/>
            <a:cxnLst/>
            <a:rect l="l" t="t" r="r" b="b"/>
            <a:pathLst>
              <a:path w="539496" h="541020">
                <a:moveTo>
                  <a:pt x="1523" y="541020"/>
                </a:moveTo>
                <a:lnTo>
                  <a:pt x="539496" y="3048"/>
                </a:lnTo>
                <a:lnTo>
                  <a:pt x="539496" y="0"/>
                </a:lnTo>
                <a:lnTo>
                  <a:pt x="0" y="537972"/>
                </a:lnTo>
                <a:lnTo>
                  <a:pt x="1523" y="541020"/>
                </a:lnTo>
                <a:close/>
              </a:path>
            </a:pathLst>
          </a:custGeom>
          <a:solidFill>
            <a:srgbClr val="DD84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3" name="object 373"/>
          <p:cNvSpPr/>
          <p:nvPr/>
        </p:nvSpPr>
        <p:spPr>
          <a:xfrm>
            <a:off x="1365504" y="5178679"/>
            <a:ext cx="542544" cy="544068"/>
          </a:xfrm>
          <a:custGeom>
            <a:avLst/>
            <a:gdLst/>
            <a:ahLst/>
            <a:cxnLst/>
            <a:rect l="l" t="t" r="r" b="b"/>
            <a:pathLst>
              <a:path w="542544" h="544068">
                <a:moveTo>
                  <a:pt x="3048" y="544068"/>
                </a:moveTo>
                <a:lnTo>
                  <a:pt x="542544" y="6096"/>
                </a:lnTo>
                <a:lnTo>
                  <a:pt x="537972" y="0"/>
                </a:lnTo>
                <a:lnTo>
                  <a:pt x="0" y="537972"/>
                </a:lnTo>
                <a:lnTo>
                  <a:pt x="3048" y="544068"/>
                </a:lnTo>
                <a:close/>
              </a:path>
            </a:pathLst>
          </a:custGeom>
          <a:solidFill>
            <a:srgbClr val="D88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4" name="object 374"/>
          <p:cNvSpPr/>
          <p:nvPr/>
        </p:nvSpPr>
        <p:spPr>
          <a:xfrm>
            <a:off x="1368552" y="5184775"/>
            <a:ext cx="539496" cy="537972"/>
          </a:xfrm>
          <a:custGeom>
            <a:avLst/>
            <a:gdLst/>
            <a:ahLst/>
            <a:cxnLst/>
            <a:rect l="l" t="t" r="r" b="b"/>
            <a:pathLst>
              <a:path w="539496" h="537972">
                <a:moveTo>
                  <a:pt x="0" y="537972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D8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5" name="object 375"/>
          <p:cNvSpPr/>
          <p:nvPr/>
        </p:nvSpPr>
        <p:spPr>
          <a:xfrm>
            <a:off x="1367028" y="5181600"/>
            <a:ext cx="541020" cy="541147"/>
          </a:xfrm>
          <a:custGeom>
            <a:avLst/>
            <a:gdLst/>
            <a:ahLst/>
            <a:cxnLst/>
            <a:rect l="l" t="t" r="r" b="b"/>
            <a:pathLst>
              <a:path w="541020" h="541147">
                <a:moveTo>
                  <a:pt x="1524" y="541147"/>
                </a:moveTo>
                <a:lnTo>
                  <a:pt x="541020" y="3175"/>
                </a:lnTo>
                <a:lnTo>
                  <a:pt x="539496" y="0"/>
                </a:lnTo>
                <a:lnTo>
                  <a:pt x="0" y="539623"/>
                </a:lnTo>
                <a:lnTo>
                  <a:pt x="1524" y="541147"/>
                </a:lnTo>
                <a:close/>
              </a:path>
            </a:pathLst>
          </a:custGeom>
          <a:solidFill>
            <a:srgbClr val="D88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6" name="object 376"/>
          <p:cNvSpPr/>
          <p:nvPr/>
        </p:nvSpPr>
        <p:spPr>
          <a:xfrm>
            <a:off x="1367028" y="5180203"/>
            <a:ext cx="539496" cy="541020"/>
          </a:xfrm>
          <a:custGeom>
            <a:avLst/>
            <a:gdLst/>
            <a:ahLst/>
            <a:cxnLst/>
            <a:rect l="l" t="t" r="r" b="b"/>
            <a:pathLst>
              <a:path w="539496" h="541020">
                <a:moveTo>
                  <a:pt x="0" y="541020"/>
                </a:moveTo>
                <a:lnTo>
                  <a:pt x="539496" y="1397"/>
                </a:lnTo>
                <a:lnTo>
                  <a:pt x="537972" y="0"/>
                </a:lnTo>
                <a:lnTo>
                  <a:pt x="0" y="539496"/>
                </a:lnTo>
                <a:lnTo>
                  <a:pt x="0" y="541020"/>
                </a:lnTo>
                <a:close/>
              </a:path>
            </a:pathLst>
          </a:custGeom>
          <a:solidFill>
            <a:srgbClr val="D37F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7" name="object 377"/>
          <p:cNvSpPr/>
          <p:nvPr/>
        </p:nvSpPr>
        <p:spPr>
          <a:xfrm>
            <a:off x="1365504" y="5178679"/>
            <a:ext cx="539496" cy="541020"/>
          </a:xfrm>
          <a:custGeom>
            <a:avLst/>
            <a:gdLst/>
            <a:ahLst/>
            <a:cxnLst/>
            <a:rect l="l" t="t" r="r" b="b"/>
            <a:pathLst>
              <a:path w="539496" h="541020">
                <a:moveTo>
                  <a:pt x="1524" y="541020"/>
                </a:moveTo>
                <a:lnTo>
                  <a:pt x="539496" y="1524"/>
                </a:lnTo>
                <a:lnTo>
                  <a:pt x="537972" y="0"/>
                </a:lnTo>
                <a:lnTo>
                  <a:pt x="0" y="537972"/>
                </a:lnTo>
                <a:lnTo>
                  <a:pt x="1524" y="541020"/>
                </a:lnTo>
                <a:close/>
              </a:path>
            </a:pathLst>
          </a:custGeom>
          <a:solidFill>
            <a:srgbClr val="CE7C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8" name="object 378"/>
          <p:cNvSpPr/>
          <p:nvPr/>
        </p:nvSpPr>
        <p:spPr>
          <a:xfrm>
            <a:off x="1359408" y="5174107"/>
            <a:ext cx="544067" cy="542543"/>
          </a:xfrm>
          <a:custGeom>
            <a:avLst/>
            <a:gdLst/>
            <a:ahLst/>
            <a:cxnLst/>
            <a:rect l="l" t="t" r="r" b="b"/>
            <a:pathLst>
              <a:path w="544067" h="542543">
                <a:moveTo>
                  <a:pt x="6095" y="542543"/>
                </a:moveTo>
                <a:lnTo>
                  <a:pt x="544067" y="4571"/>
                </a:lnTo>
                <a:lnTo>
                  <a:pt x="537972" y="0"/>
                </a:lnTo>
                <a:lnTo>
                  <a:pt x="0" y="539495"/>
                </a:lnTo>
                <a:lnTo>
                  <a:pt x="6095" y="542543"/>
                </a:lnTo>
                <a:close/>
              </a:path>
            </a:pathLst>
          </a:custGeom>
          <a:solidFill>
            <a:srgbClr val="C97A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9" name="object 379"/>
          <p:cNvSpPr/>
          <p:nvPr/>
        </p:nvSpPr>
        <p:spPr>
          <a:xfrm>
            <a:off x="1365504" y="5178679"/>
            <a:ext cx="537972" cy="537972"/>
          </a:xfrm>
          <a:custGeom>
            <a:avLst/>
            <a:gdLst/>
            <a:ahLst/>
            <a:cxnLst/>
            <a:rect l="l" t="t" r="r" b="b"/>
            <a:pathLst>
              <a:path w="537972" h="537972">
                <a:moveTo>
                  <a:pt x="0" y="537972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C9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0" name="object 380"/>
          <p:cNvSpPr/>
          <p:nvPr/>
        </p:nvSpPr>
        <p:spPr>
          <a:xfrm>
            <a:off x="1362456" y="5177155"/>
            <a:ext cx="541019" cy="539496"/>
          </a:xfrm>
          <a:custGeom>
            <a:avLst/>
            <a:gdLst/>
            <a:ahLst/>
            <a:cxnLst/>
            <a:rect l="l" t="t" r="r" b="b"/>
            <a:pathLst>
              <a:path w="541019" h="539496">
                <a:moveTo>
                  <a:pt x="3047" y="539496"/>
                </a:moveTo>
                <a:lnTo>
                  <a:pt x="541019" y="1524"/>
                </a:lnTo>
                <a:lnTo>
                  <a:pt x="539495" y="0"/>
                </a:lnTo>
                <a:lnTo>
                  <a:pt x="0" y="539496"/>
                </a:lnTo>
                <a:lnTo>
                  <a:pt x="3047" y="539496"/>
                </a:lnTo>
                <a:close/>
              </a:path>
            </a:pathLst>
          </a:custGeom>
          <a:solidFill>
            <a:srgbClr val="C97A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1" name="object 381"/>
          <p:cNvSpPr/>
          <p:nvPr/>
        </p:nvSpPr>
        <p:spPr>
          <a:xfrm>
            <a:off x="1360932" y="5175631"/>
            <a:ext cx="541019" cy="541020"/>
          </a:xfrm>
          <a:custGeom>
            <a:avLst/>
            <a:gdLst/>
            <a:ahLst/>
            <a:cxnLst/>
            <a:rect l="l" t="t" r="r" b="b"/>
            <a:pathLst>
              <a:path w="541019" h="541020">
                <a:moveTo>
                  <a:pt x="1524" y="541020"/>
                </a:moveTo>
                <a:lnTo>
                  <a:pt x="541019" y="1524"/>
                </a:lnTo>
                <a:lnTo>
                  <a:pt x="539495" y="0"/>
                </a:lnTo>
                <a:lnTo>
                  <a:pt x="0" y="539369"/>
                </a:lnTo>
                <a:lnTo>
                  <a:pt x="1524" y="541020"/>
                </a:lnTo>
                <a:close/>
              </a:path>
            </a:pathLst>
          </a:custGeom>
          <a:solidFill>
            <a:srgbClr val="C175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2" name="object 382"/>
          <p:cNvSpPr/>
          <p:nvPr/>
        </p:nvSpPr>
        <p:spPr>
          <a:xfrm>
            <a:off x="1359408" y="5174107"/>
            <a:ext cx="541019" cy="540892"/>
          </a:xfrm>
          <a:custGeom>
            <a:avLst/>
            <a:gdLst/>
            <a:ahLst/>
            <a:cxnLst/>
            <a:rect l="l" t="t" r="r" b="b"/>
            <a:pathLst>
              <a:path w="541019" h="540892">
                <a:moveTo>
                  <a:pt x="1523" y="540892"/>
                </a:moveTo>
                <a:lnTo>
                  <a:pt x="541019" y="1523"/>
                </a:lnTo>
                <a:lnTo>
                  <a:pt x="537972" y="0"/>
                </a:lnTo>
                <a:lnTo>
                  <a:pt x="0" y="539495"/>
                </a:lnTo>
                <a:lnTo>
                  <a:pt x="1523" y="540892"/>
                </a:lnTo>
                <a:close/>
              </a:path>
            </a:pathLst>
          </a:custGeom>
          <a:solidFill>
            <a:srgbClr val="BA7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3" name="object 383"/>
          <p:cNvSpPr/>
          <p:nvPr/>
        </p:nvSpPr>
        <p:spPr>
          <a:xfrm>
            <a:off x="1351788" y="5172583"/>
            <a:ext cx="545592" cy="541019"/>
          </a:xfrm>
          <a:custGeom>
            <a:avLst/>
            <a:gdLst/>
            <a:ahLst/>
            <a:cxnLst/>
            <a:rect l="l" t="t" r="r" b="b"/>
            <a:pathLst>
              <a:path w="545592" h="541019">
                <a:moveTo>
                  <a:pt x="7620" y="541019"/>
                </a:moveTo>
                <a:lnTo>
                  <a:pt x="545592" y="1524"/>
                </a:lnTo>
                <a:lnTo>
                  <a:pt x="539495" y="0"/>
                </a:lnTo>
                <a:lnTo>
                  <a:pt x="0" y="539495"/>
                </a:lnTo>
                <a:lnTo>
                  <a:pt x="7620" y="541019"/>
                </a:lnTo>
                <a:close/>
              </a:path>
            </a:pathLst>
          </a:custGeom>
          <a:solidFill>
            <a:srgbClr val="B26B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4" name="object 384"/>
          <p:cNvSpPr/>
          <p:nvPr/>
        </p:nvSpPr>
        <p:spPr>
          <a:xfrm>
            <a:off x="1359408" y="5174107"/>
            <a:ext cx="537972" cy="539495"/>
          </a:xfrm>
          <a:custGeom>
            <a:avLst/>
            <a:gdLst/>
            <a:ahLst/>
            <a:cxnLst/>
            <a:rect l="l" t="t" r="r" b="b"/>
            <a:pathLst>
              <a:path w="537972" h="539495">
                <a:moveTo>
                  <a:pt x="0" y="539495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B26B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5" name="object 385"/>
          <p:cNvSpPr/>
          <p:nvPr/>
        </p:nvSpPr>
        <p:spPr>
          <a:xfrm>
            <a:off x="1356360" y="5174107"/>
            <a:ext cx="541020" cy="539495"/>
          </a:xfrm>
          <a:custGeom>
            <a:avLst/>
            <a:gdLst/>
            <a:ahLst/>
            <a:cxnLst/>
            <a:rect l="l" t="t" r="r" b="b"/>
            <a:pathLst>
              <a:path w="541020" h="539495">
                <a:moveTo>
                  <a:pt x="3048" y="539495"/>
                </a:moveTo>
                <a:lnTo>
                  <a:pt x="541020" y="0"/>
                </a:lnTo>
                <a:lnTo>
                  <a:pt x="537972" y="0"/>
                </a:lnTo>
                <a:lnTo>
                  <a:pt x="0" y="537971"/>
                </a:lnTo>
                <a:lnTo>
                  <a:pt x="3048" y="539495"/>
                </a:lnTo>
                <a:close/>
              </a:path>
            </a:pathLst>
          </a:custGeom>
          <a:solidFill>
            <a:srgbClr val="B26B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6" name="object 386"/>
          <p:cNvSpPr/>
          <p:nvPr/>
        </p:nvSpPr>
        <p:spPr>
          <a:xfrm>
            <a:off x="1351788" y="5172583"/>
            <a:ext cx="542544" cy="539495"/>
          </a:xfrm>
          <a:custGeom>
            <a:avLst/>
            <a:gdLst/>
            <a:ahLst/>
            <a:cxnLst/>
            <a:rect l="l" t="t" r="r" b="b"/>
            <a:pathLst>
              <a:path w="542544" h="539495">
                <a:moveTo>
                  <a:pt x="4571" y="539495"/>
                </a:moveTo>
                <a:lnTo>
                  <a:pt x="542544" y="1524"/>
                </a:lnTo>
                <a:lnTo>
                  <a:pt x="539495" y="0"/>
                </a:lnTo>
                <a:lnTo>
                  <a:pt x="0" y="539495"/>
                </a:lnTo>
                <a:lnTo>
                  <a:pt x="4571" y="539495"/>
                </a:lnTo>
                <a:close/>
              </a:path>
            </a:pathLst>
          </a:custGeom>
          <a:solidFill>
            <a:srgbClr val="A56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7" name="object 387"/>
          <p:cNvSpPr/>
          <p:nvPr/>
        </p:nvSpPr>
        <p:spPr>
          <a:xfrm>
            <a:off x="1333500" y="5712079"/>
            <a:ext cx="36575" cy="36575"/>
          </a:xfrm>
          <a:custGeom>
            <a:avLst/>
            <a:gdLst/>
            <a:ahLst/>
            <a:cxnLst/>
            <a:rect l="l" t="t" r="r" b="b"/>
            <a:pathLst>
              <a:path w="36575" h="36575">
                <a:moveTo>
                  <a:pt x="18287" y="0"/>
                </a:moveTo>
                <a:lnTo>
                  <a:pt x="12191" y="1524"/>
                </a:lnTo>
                <a:lnTo>
                  <a:pt x="6096" y="4572"/>
                </a:lnTo>
                <a:lnTo>
                  <a:pt x="1524" y="10668"/>
                </a:lnTo>
                <a:lnTo>
                  <a:pt x="0" y="18287"/>
                </a:lnTo>
                <a:lnTo>
                  <a:pt x="1524" y="24384"/>
                </a:lnTo>
                <a:lnTo>
                  <a:pt x="6096" y="30480"/>
                </a:lnTo>
                <a:lnTo>
                  <a:pt x="12191" y="35051"/>
                </a:lnTo>
                <a:lnTo>
                  <a:pt x="18287" y="36575"/>
                </a:lnTo>
                <a:lnTo>
                  <a:pt x="25908" y="35051"/>
                </a:lnTo>
                <a:lnTo>
                  <a:pt x="32003" y="30480"/>
                </a:lnTo>
                <a:lnTo>
                  <a:pt x="35052" y="24384"/>
                </a:lnTo>
                <a:lnTo>
                  <a:pt x="36575" y="18287"/>
                </a:lnTo>
                <a:lnTo>
                  <a:pt x="35052" y="10668"/>
                </a:lnTo>
                <a:lnTo>
                  <a:pt x="32003" y="4572"/>
                </a:lnTo>
                <a:lnTo>
                  <a:pt x="25908" y="1524"/>
                </a:lnTo>
                <a:lnTo>
                  <a:pt x="18287" y="0"/>
                </a:lnTo>
                <a:close/>
              </a:path>
            </a:pathLst>
          </a:custGeom>
          <a:solidFill>
            <a:srgbClr val="C175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8" name="object 388"/>
          <p:cNvSpPr/>
          <p:nvPr/>
        </p:nvSpPr>
        <p:spPr>
          <a:xfrm>
            <a:off x="1345692" y="5712079"/>
            <a:ext cx="6096" cy="1524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6096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9" name="object 389"/>
          <p:cNvSpPr/>
          <p:nvPr/>
        </p:nvSpPr>
        <p:spPr>
          <a:xfrm>
            <a:off x="1339596" y="5713603"/>
            <a:ext cx="6095" cy="3048"/>
          </a:xfrm>
          <a:custGeom>
            <a:avLst/>
            <a:gdLst/>
            <a:ahLst/>
            <a:cxnLst/>
            <a:rect l="l" t="t" r="r" b="b"/>
            <a:pathLst>
              <a:path w="6095" h="3048">
                <a:moveTo>
                  <a:pt x="6095" y="0"/>
                </a:moveTo>
                <a:lnTo>
                  <a:pt x="0" y="3048"/>
                </a:lnTo>
              </a:path>
            </a:pathLst>
          </a:custGeom>
          <a:ln w="12192">
            <a:solidFill>
              <a:srgbClr val="BF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0" name="object 390"/>
          <p:cNvSpPr/>
          <p:nvPr/>
        </p:nvSpPr>
        <p:spPr>
          <a:xfrm>
            <a:off x="1335024" y="5716651"/>
            <a:ext cx="4571" cy="6096"/>
          </a:xfrm>
          <a:custGeom>
            <a:avLst/>
            <a:gdLst/>
            <a:ahLst/>
            <a:cxnLst/>
            <a:rect l="l" t="t" r="r" b="b"/>
            <a:pathLst>
              <a:path w="4571" h="6096">
                <a:moveTo>
                  <a:pt x="4571" y="0"/>
                </a:moveTo>
                <a:lnTo>
                  <a:pt x="0" y="6096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1" name="object 391"/>
          <p:cNvSpPr/>
          <p:nvPr/>
        </p:nvSpPr>
        <p:spPr>
          <a:xfrm>
            <a:off x="1333500" y="5722747"/>
            <a:ext cx="1524" cy="7619"/>
          </a:xfrm>
          <a:custGeom>
            <a:avLst/>
            <a:gdLst/>
            <a:ahLst/>
            <a:cxnLst/>
            <a:rect l="l" t="t" r="r" b="b"/>
            <a:pathLst>
              <a:path w="1524" h="7619">
                <a:moveTo>
                  <a:pt x="1524" y="0"/>
                </a:moveTo>
                <a:lnTo>
                  <a:pt x="0" y="7619"/>
                </a:lnTo>
              </a:path>
            </a:pathLst>
          </a:custGeom>
          <a:ln w="12192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2" name="object 392"/>
          <p:cNvSpPr/>
          <p:nvPr/>
        </p:nvSpPr>
        <p:spPr>
          <a:xfrm>
            <a:off x="1333500" y="5730367"/>
            <a:ext cx="1524" cy="6096"/>
          </a:xfrm>
          <a:custGeom>
            <a:avLst/>
            <a:gdLst/>
            <a:ahLst/>
            <a:cxnLst/>
            <a:rect l="l" t="t" r="r" b="b"/>
            <a:pathLst>
              <a:path w="1524" h="6096">
                <a:moveTo>
                  <a:pt x="0" y="0"/>
                </a:moveTo>
                <a:lnTo>
                  <a:pt x="1524" y="6096"/>
                </a:lnTo>
              </a:path>
            </a:pathLst>
          </a:custGeom>
          <a:ln w="12192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3" name="object 393"/>
          <p:cNvSpPr/>
          <p:nvPr/>
        </p:nvSpPr>
        <p:spPr>
          <a:xfrm>
            <a:off x="1335024" y="5736463"/>
            <a:ext cx="4571" cy="6096"/>
          </a:xfrm>
          <a:custGeom>
            <a:avLst/>
            <a:gdLst/>
            <a:ahLst/>
            <a:cxnLst/>
            <a:rect l="l" t="t" r="r" b="b"/>
            <a:pathLst>
              <a:path w="4571" h="6096">
                <a:moveTo>
                  <a:pt x="0" y="0"/>
                </a:moveTo>
                <a:lnTo>
                  <a:pt x="4571" y="6096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4" name="object 394"/>
          <p:cNvSpPr/>
          <p:nvPr/>
        </p:nvSpPr>
        <p:spPr>
          <a:xfrm>
            <a:off x="1339596" y="5742559"/>
            <a:ext cx="6095" cy="4571"/>
          </a:xfrm>
          <a:custGeom>
            <a:avLst/>
            <a:gdLst/>
            <a:ahLst/>
            <a:cxnLst/>
            <a:rect l="l" t="t" r="r" b="b"/>
            <a:pathLst>
              <a:path w="6095" h="4571">
                <a:moveTo>
                  <a:pt x="0" y="0"/>
                </a:moveTo>
                <a:lnTo>
                  <a:pt x="6095" y="4571"/>
                </a:lnTo>
              </a:path>
            </a:pathLst>
          </a:custGeom>
          <a:ln w="12192">
            <a:solidFill>
              <a:srgbClr val="BF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5" name="object 395"/>
          <p:cNvSpPr/>
          <p:nvPr/>
        </p:nvSpPr>
        <p:spPr>
          <a:xfrm>
            <a:off x="1345692" y="5747131"/>
            <a:ext cx="6096" cy="1524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0" y="0"/>
                </a:moveTo>
                <a:lnTo>
                  <a:pt x="6096" y="1524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6" name="object 396"/>
          <p:cNvSpPr/>
          <p:nvPr/>
        </p:nvSpPr>
        <p:spPr>
          <a:xfrm>
            <a:off x="1351788" y="5747131"/>
            <a:ext cx="7620" cy="1524"/>
          </a:xfrm>
          <a:custGeom>
            <a:avLst/>
            <a:gdLst/>
            <a:ahLst/>
            <a:cxnLst/>
            <a:rect l="l" t="t" r="r" b="b"/>
            <a:pathLst>
              <a:path w="7620" h="1524">
                <a:moveTo>
                  <a:pt x="0" y="1524"/>
                </a:moveTo>
                <a:lnTo>
                  <a:pt x="7620" y="0"/>
                </a:lnTo>
              </a:path>
            </a:pathLst>
          </a:custGeom>
          <a:ln w="12192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7" name="object 397"/>
          <p:cNvSpPr/>
          <p:nvPr/>
        </p:nvSpPr>
        <p:spPr>
          <a:xfrm>
            <a:off x="1359408" y="5742559"/>
            <a:ext cx="6095" cy="4571"/>
          </a:xfrm>
          <a:custGeom>
            <a:avLst/>
            <a:gdLst/>
            <a:ahLst/>
            <a:cxnLst/>
            <a:rect l="l" t="t" r="r" b="b"/>
            <a:pathLst>
              <a:path w="6095" h="4571">
                <a:moveTo>
                  <a:pt x="0" y="4571"/>
                </a:moveTo>
                <a:lnTo>
                  <a:pt x="6095" y="0"/>
                </a:lnTo>
              </a:path>
            </a:pathLst>
          </a:custGeom>
          <a:ln w="12192">
            <a:solidFill>
              <a:srgbClr val="D1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8" name="object 398"/>
          <p:cNvSpPr/>
          <p:nvPr/>
        </p:nvSpPr>
        <p:spPr>
          <a:xfrm>
            <a:off x="1365504" y="5736463"/>
            <a:ext cx="3048" cy="6096"/>
          </a:xfrm>
          <a:custGeom>
            <a:avLst/>
            <a:gdLst/>
            <a:ahLst/>
            <a:cxnLst/>
            <a:rect l="l" t="t" r="r" b="b"/>
            <a:pathLst>
              <a:path w="3048" h="6096">
                <a:moveTo>
                  <a:pt x="0" y="6096"/>
                </a:moveTo>
                <a:lnTo>
                  <a:pt x="3048" y="0"/>
                </a:lnTo>
              </a:path>
            </a:pathLst>
          </a:custGeom>
          <a:ln w="12192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9" name="object 399"/>
          <p:cNvSpPr/>
          <p:nvPr/>
        </p:nvSpPr>
        <p:spPr>
          <a:xfrm>
            <a:off x="1368552" y="5730367"/>
            <a:ext cx="1523" cy="6096"/>
          </a:xfrm>
          <a:custGeom>
            <a:avLst/>
            <a:gdLst/>
            <a:ahLst/>
            <a:cxnLst/>
            <a:rect l="l" t="t" r="r" b="b"/>
            <a:pathLst>
              <a:path w="1523" h="6096">
                <a:moveTo>
                  <a:pt x="0" y="6096"/>
                </a:moveTo>
                <a:lnTo>
                  <a:pt x="1523" y="0"/>
                </a:lnTo>
              </a:path>
            </a:pathLst>
          </a:custGeom>
          <a:ln w="12192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0" name="object 400"/>
          <p:cNvSpPr/>
          <p:nvPr/>
        </p:nvSpPr>
        <p:spPr>
          <a:xfrm>
            <a:off x="1368552" y="5722747"/>
            <a:ext cx="1523" cy="7619"/>
          </a:xfrm>
          <a:custGeom>
            <a:avLst/>
            <a:gdLst/>
            <a:ahLst/>
            <a:cxnLst/>
            <a:rect l="l" t="t" r="r" b="b"/>
            <a:pathLst>
              <a:path w="1523" h="7619">
                <a:moveTo>
                  <a:pt x="1523" y="7619"/>
                </a:moveTo>
                <a:lnTo>
                  <a:pt x="0" y="0"/>
                </a:lnTo>
              </a:path>
            </a:pathLst>
          </a:custGeom>
          <a:ln w="12191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1" name="object 401"/>
          <p:cNvSpPr/>
          <p:nvPr/>
        </p:nvSpPr>
        <p:spPr>
          <a:xfrm>
            <a:off x="1365504" y="5716651"/>
            <a:ext cx="3048" cy="6096"/>
          </a:xfrm>
          <a:custGeom>
            <a:avLst/>
            <a:gdLst/>
            <a:ahLst/>
            <a:cxnLst/>
            <a:rect l="l" t="t" r="r" b="b"/>
            <a:pathLst>
              <a:path w="3048" h="6096">
                <a:moveTo>
                  <a:pt x="3048" y="6096"/>
                </a:moveTo>
                <a:lnTo>
                  <a:pt x="0" y="0"/>
                </a:lnTo>
              </a:path>
            </a:pathLst>
          </a:custGeom>
          <a:ln w="12192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2" name="object 402"/>
          <p:cNvSpPr/>
          <p:nvPr/>
        </p:nvSpPr>
        <p:spPr>
          <a:xfrm>
            <a:off x="1359408" y="5713603"/>
            <a:ext cx="6095" cy="3048"/>
          </a:xfrm>
          <a:custGeom>
            <a:avLst/>
            <a:gdLst/>
            <a:ahLst/>
            <a:cxnLst/>
            <a:rect l="l" t="t" r="r" b="b"/>
            <a:pathLst>
              <a:path w="6095" h="3048">
                <a:moveTo>
                  <a:pt x="6095" y="3048"/>
                </a:moveTo>
                <a:lnTo>
                  <a:pt x="0" y="0"/>
                </a:lnTo>
              </a:path>
            </a:pathLst>
          </a:custGeom>
          <a:ln w="12192">
            <a:solidFill>
              <a:srgbClr val="D1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3" name="object 403"/>
          <p:cNvSpPr/>
          <p:nvPr/>
        </p:nvSpPr>
        <p:spPr>
          <a:xfrm>
            <a:off x="1351788" y="5712079"/>
            <a:ext cx="7620" cy="1524"/>
          </a:xfrm>
          <a:custGeom>
            <a:avLst/>
            <a:gdLst/>
            <a:ahLst/>
            <a:cxnLst/>
            <a:rect l="l" t="t" r="r" b="b"/>
            <a:pathLst>
              <a:path w="7620" h="1524">
                <a:moveTo>
                  <a:pt x="7620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4" name="object 404"/>
          <p:cNvSpPr/>
          <p:nvPr/>
        </p:nvSpPr>
        <p:spPr>
          <a:xfrm>
            <a:off x="1350264" y="5360035"/>
            <a:ext cx="547116" cy="539495"/>
          </a:xfrm>
          <a:custGeom>
            <a:avLst/>
            <a:gdLst/>
            <a:ahLst/>
            <a:cxnLst/>
            <a:rect l="l" t="t" r="r" b="b"/>
            <a:pathLst>
              <a:path w="547116" h="539495">
                <a:moveTo>
                  <a:pt x="7620" y="537972"/>
                </a:moveTo>
                <a:lnTo>
                  <a:pt x="547116" y="0"/>
                </a:lnTo>
                <a:lnTo>
                  <a:pt x="539496" y="1524"/>
                </a:lnTo>
                <a:lnTo>
                  <a:pt x="0" y="539495"/>
                </a:lnTo>
                <a:lnTo>
                  <a:pt x="7620" y="537972"/>
                </a:lnTo>
                <a:close/>
              </a:path>
            </a:pathLst>
          </a:custGeom>
          <a:solidFill>
            <a:srgbClr val="9659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5" name="object 405"/>
          <p:cNvSpPr/>
          <p:nvPr/>
        </p:nvSpPr>
        <p:spPr>
          <a:xfrm>
            <a:off x="1357884" y="5360035"/>
            <a:ext cx="539496" cy="537972"/>
          </a:xfrm>
          <a:custGeom>
            <a:avLst/>
            <a:gdLst/>
            <a:ahLst/>
            <a:cxnLst/>
            <a:rect l="l" t="t" r="r" b="b"/>
            <a:pathLst>
              <a:path w="539496" h="537972">
                <a:moveTo>
                  <a:pt x="0" y="537972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9659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6" name="object 406"/>
          <p:cNvSpPr/>
          <p:nvPr/>
        </p:nvSpPr>
        <p:spPr>
          <a:xfrm>
            <a:off x="1345692" y="5361559"/>
            <a:ext cx="544068" cy="542543"/>
          </a:xfrm>
          <a:custGeom>
            <a:avLst/>
            <a:gdLst/>
            <a:ahLst/>
            <a:cxnLst/>
            <a:rect l="l" t="t" r="r" b="b"/>
            <a:pathLst>
              <a:path w="544068" h="542543">
                <a:moveTo>
                  <a:pt x="4571" y="537971"/>
                </a:moveTo>
                <a:lnTo>
                  <a:pt x="544068" y="0"/>
                </a:lnTo>
                <a:lnTo>
                  <a:pt x="537972" y="3048"/>
                </a:lnTo>
                <a:lnTo>
                  <a:pt x="0" y="542543"/>
                </a:lnTo>
                <a:lnTo>
                  <a:pt x="4571" y="537971"/>
                </a:lnTo>
                <a:close/>
              </a:path>
            </a:pathLst>
          </a:custGeom>
          <a:solidFill>
            <a:srgbClr val="B26B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7" name="object 407"/>
          <p:cNvSpPr/>
          <p:nvPr/>
        </p:nvSpPr>
        <p:spPr>
          <a:xfrm>
            <a:off x="1350264" y="5361559"/>
            <a:ext cx="539496" cy="537971"/>
          </a:xfrm>
          <a:custGeom>
            <a:avLst/>
            <a:gdLst/>
            <a:ahLst/>
            <a:cxnLst/>
            <a:rect l="l" t="t" r="r" b="b"/>
            <a:pathLst>
              <a:path w="539496" h="537971">
                <a:moveTo>
                  <a:pt x="0" y="537971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B26B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8" name="object 408"/>
          <p:cNvSpPr/>
          <p:nvPr/>
        </p:nvSpPr>
        <p:spPr>
          <a:xfrm>
            <a:off x="1370076" y="5384419"/>
            <a:ext cx="544068" cy="545591"/>
          </a:xfrm>
          <a:custGeom>
            <a:avLst/>
            <a:gdLst/>
            <a:ahLst/>
            <a:cxnLst/>
            <a:rect l="l" t="t" r="r" b="b"/>
            <a:pathLst>
              <a:path w="544068" h="545591">
                <a:moveTo>
                  <a:pt x="0" y="545591"/>
                </a:moveTo>
                <a:lnTo>
                  <a:pt x="539496" y="6095"/>
                </a:lnTo>
                <a:lnTo>
                  <a:pt x="544068" y="0"/>
                </a:lnTo>
                <a:lnTo>
                  <a:pt x="4571" y="539495"/>
                </a:lnTo>
                <a:lnTo>
                  <a:pt x="0" y="545591"/>
                </a:lnTo>
                <a:close/>
              </a:path>
            </a:pathLst>
          </a:custGeom>
          <a:solidFill>
            <a:srgbClr val="CC7A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9" name="object 409"/>
          <p:cNvSpPr/>
          <p:nvPr/>
        </p:nvSpPr>
        <p:spPr>
          <a:xfrm>
            <a:off x="1370076" y="5390515"/>
            <a:ext cx="539496" cy="539496"/>
          </a:xfrm>
          <a:custGeom>
            <a:avLst/>
            <a:gdLst/>
            <a:ahLst/>
            <a:cxnLst/>
            <a:rect l="l" t="t" r="r" b="b"/>
            <a:pathLst>
              <a:path w="539496" h="539496">
                <a:moveTo>
                  <a:pt x="0" y="539496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0" name="object 410"/>
          <p:cNvSpPr/>
          <p:nvPr/>
        </p:nvSpPr>
        <p:spPr>
          <a:xfrm>
            <a:off x="1374648" y="5378323"/>
            <a:ext cx="539496" cy="545591"/>
          </a:xfrm>
          <a:custGeom>
            <a:avLst/>
            <a:gdLst/>
            <a:ahLst/>
            <a:cxnLst/>
            <a:rect l="l" t="t" r="r" b="b"/>
            <a:pathLst>
              <a:path w="539496" h="545591">
                <a:moveTo>
                  <a:pt x="0" y="545591"/>
                </a:moveTo>
                <a:lnTo>
                  <a:pt x="539496" y="6096"/>
                </a:lnTo>
                <a:lnTo>
                  <a:pt x="539496" y="0"/>
                </a:lnTo>
                <a:lnTo>
                  <a:pt x="1524" y="537972"/>
                </a:lnTo>
                <a:lnTo>
                  <a:pt x="0" y="545591"/>
                </a:lnTo>
                <a:close/>
              </a:path>
            </a:pathLst>
          </a:custGeom>
          <a:solidFill>
            <a:srgbClr val="D88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1" name="object 411"/>
          <p:cNvSpPr/>
          <p:nvPr/>
        </p:nvSpPr>
        <p:spPr>
          <a:xfrm>
            <a:off x="1374648" y="5384419"/>
            <a:ext cx="539496" cy="539495"/>
          </a:xfrm>
          <a:custGeom>
            <a:avLst/>
            <a:gdLst/>
            <a:ahLst/>
            <a:cxnLst/>
            <a:rect l="l" t="t" r="r" b="b"/>
            <a:pathLst>
              <a:path w="539496" h="539495">
                <a:moveTo>
                  <a:pt x="0" y="539495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D8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2" name="object 412"/>
          <p:cNvSpPr/>
          <p:nvPr/>
        </p:nvSpPr>
        <p:spPr>
          <a:xfrm>
            <a:off x="1374648" y="5370703"/>
            <a:ext cx="539496" cy="545592"/>
          </a:xfrm>
          <a:custGeom>
            <a:avLst/>
            <a:gdLst/>
            <a:ahLst/>
            <a:cxnLst/>
            <a:rect l="l" t="t" r="r" b="b"/>
            <a:pathLst>
              <a:path w="539496" h="545592">
                <a:moveTo>
                  <a:pt x="1524" y="545592"/>
                </a:moveTo>
                <a:lnTo>
                  <a:pt x="539496" y="7620"/>
                </a:lnTo>
                <a:lnTo>
                  <a:pt x="539496" y="0"/>
                </a:lnTo>
                <a:lnTo>
                  <a:pt x="0" y="539496"/>
                </a:lnTo>
                <a:lnTo>
                  <a:pt x="1524" y="545592"/>
                </a:lnTo>
                <a:close/>
              </a:path>
            </a:pathLst>
          </a:custGeom>
          <a:solidFill>
            <a:srgbClr val="E087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3" name="object 413"/>
          <p:cNvSpPr/>
          <p:nvPr/>
        </p:nvSpPr>
        <p:spPr>
          <a:xfrm>
            <a:off x="1376172" y="5378323"/>
            <a:ext cx="537972" cy="537972"/>
          </a:xfrm>
          <a:custGeom>
            <a:avLst/>
            <a:gdLst/>
            <a:ahLst/>
            <a:cxnLst/>
            <a:rect l="l" t="t" r="r" b="b"/>
            <a:pathLst>
              <a:path w="537972" h="537972">
                <a:moveTo>
                  <a:pt x="0" y="537972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4" name="object 414"/>
          <p:cNvSpPr/>
          <p:nvPr/>
        </p:nvSpPr>
        <p:spPr>
          <a:xfrm>
            <a:off x="1374648" y="5373751"/>
            <a:ext cx="539496" cy="542544"/>
          </a:xfrm>
          <a:custGeom>
            <a:avLst/>
            <a:gdLst/>
            <a:ahLst/>
            <a:cxnLst/>
            <a:rect l="l" t="t" r="r" b="b"/>
            <a:pathLst>
              <a:path w="539496" h="542544">
                <a:moveTo>
                  <a:pt x="1524" y="542544"/>
                </a:moveTo>
                <a:lnTo>
                  <a:pt x="539496" y="4572"/>
                </a:lnTo>
                <a:lnTo>
                  <a:pt x="539496" y="0"/>
                </a:lnTo>
                <a:lnTo>
                  <a:pt x="0" y="539496"/>
                </a:lnTo>
                <a:lnTo>
                  <a:pt x="1524" y="542544"/>
                </a:lnTo>
                <a:close/>
              </a:path>
            </a:pathLst>
          </a:custGeom>
          <a:solidFill>
            <a:srgbClr val="E087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5" name="object 415"/>
          <p:cNvSpPr/>
          <p:nvPr/>
        </p:nvSpPr>
        <p:spPr>
          <a:xfrm>
            <a:off x="1374648" y="5370703"/>
            <a:ext cx="539496" cy="542544"/>
          </a:xfrm>
          <a:custGeom>
            <a:avLst/>
            <a:gdLst/>
            <a:ahLst/>
            <a:cxnLst/>
            <a:rect l="l" t="t" r="r" b="b"/>
            <a:pathLst>
              <a:path w="539496" h="542544">
                <a:moveTo>
                  <a:pt x="0" y="542544"/>
                </a:moveTo>
                <a:lnTo>
                  <a:pt x="539496" y="3048"/>
                </a:lnTo>
                <a:lnTo>
                  <a:pt x="539496" y="0"/>
                </a:lnTo>
                <a:lnTo>
                  <a:pt x="0" y="539496"/>
                </a:lnTo>
                <a:lnTo>
                  <a:pt x="0" y="542544"/>
                </a:lnTo>
                <a:close/>
              </a:path>
            </a:pathLst>
          </a:custGeom>
          <a:solidFill>
            <a:srgbClr val="DD84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6" name="object 416"/>
          <p:cNvSpPr/>
          <p:nvPr/>
        </p:nvSpPr>
        <p:spPr>
          <a:xfrm>
            <a:off x="1370076" y="5364607"/>
            <a:ext cx="544068" cy="545591"/>
          </a:xfrm>
          <a:custGeom>
            <a:avLst/>
            <a:gdLst/>
            <a:ahLst/>
            <a:cxnLst/>
            <a:rect l="l" t="t" r="r" b="b"/>
            <a:pathLst>
              <a:path w="544068" h="545591">
                <a:moveTo>
                  <a:pt x="4571" y="545591"/>
                </a:moveTo>
                <a:lnTo>
                  <a:pt x="544068" y="6095"/>
                </a:lnTo>
                <a:lnTo>
                  <a:pt x="539496" y="0"/>
                </a:lnTo>
                <a:lnTo>
                  <a:pt x="0" y="539495"/>
                </a:lnTo>
                <a:lnTo>
                  <a:pt x="4571" y="545591"/>
                </a:lnTo>
                <a:close/>
              </a:path>
            </a:pathLst>
          </a:custGeom>
          <a:solidFill>
            <a:srgbClr val="D88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7" name="object 417"/>
          <p:cNvSpPr/>
          <p:nvPr/>
        </p:nvSpPr>
        <p:spPr>
          <a:xfrm>
            <a:off x="1374648" y="5370703"/>
            <a:ext cx="539496" cy="539496"/>
          </a:xfrm>
          <a:custGeom>
            <a:avLst/>
            <a:gdLst/>
            <a:ahLst/>
            <a:cxnLst/>
            <a:rect l="l" t="t" r="r" b="b"/>
            <a:pathLst>
              <a:path w="539496" h="539496">
                <a:moveTo>
                  <a:pt x="0" y="539496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D8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8" name="object 418"/>
          <p:cNvSpPr/>
          <p:nvPr/>
        </p:nvSpPr>
        <p:spPr>
          <a:xfrm>
            <a:off x="1373124" y="5369179"/>
            <a:ext cx="541019" cy="541020"/>
          </a:xfrm>
          <a:custGeom>
            <a:avLst/>
            <a:gdLst/>
            <a:ahLst/>
            <a:cxnLst/>
            <a:rect l="l" t="t" r="r" b="b"/>
            <a:pathLst>
              <a:path w="541019" h="541020">
                <a:moveTo>
                  <a:pt x="1523" y="541020"/>
                </a:moveTo>
                <a:lnTo>
                  <a:pt x="541019" y="1524"/>
                </a:lnTo>
                <a:lnTo>
                  <a:pt x="539495" y="0"/>
                </a:lnTo>
                <a:lnTo>
                  <a:pt x="0" y="537972"/>
                </a:lnTo>
                <a:lnTo>
                  <a:pt x="1523" y="541020"/>
                </a:lnTo>
                <a:close/>
              </a:path>
            </a:pathLst>
          </a:custGeom>
          <a:solidFill>
            <a:srgbClr val="D88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9" name="object 419"/>
          <p:cNvSpPr/>
          <p:nvPr/>
        </p:nvSpPr>
        <p:spPr>
          <a:xfrm>
            <a:off x="1371600" y="5367655"/>
            <a:ext cx="541019" cy="539496"/>
          </a:xfrm>
          <a:custGeom>
            <a:avLst/>
            <a:gdLst/>
            <a:ahLst/>
            <a:cxnLst/>
            <a:rect l="l" t="t" r="r" b="b"/>
            <a:pathLst>
              <a:path w="541019" h="539496">
                <a:moveTo>
                  <a:pt x="1524" y="539496"/>
                </a:moveTo>
                <a:lnTo>
                  <a:pt x="541019" y="1524"/>
                </a:lnTo>
                <a:lnTo>
                  <a:pt x="539495" y="0"/>
                </a:lnTo>
                <a:lnTo>
                  <a:pt x="0" y="537845"/>
                </a:lnTo>
                <a:lnTo>
                  <a:pt x="1524" y="539496"/>
                </a:lnTo>
                <a:close/>
              </a:path>
            </a:pathLst>
          </a:custGeom>
          <a:solidFill>
            <a:srgbClr val="D37F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0" name="object 420"/>
          <p:cNvSpPr/>
          <p:nvPr/>
        </p:nvSpPr>
        <p:spPr>
          <a:xfrm>
            <a:off x="1370076" y="5364607"/>
            <a:ext cx="541019" cy="540892"/>
          </a:xfrm>
          <a:custGeom>
            <a:avLst/>
            <a:gdLst/>
            <a:ahLst/>
            <a:cxnLst/>
            <a:rect l="l" t="t" r="r" b="b"/>
            <a:pathLst>
              <a:path w="541019" h="540892">
                <a:moveTo>
                  <a:pt x="1524" y="540892"/>
                </a:moveTo>
                <a:lnTo>
                  <a:pt x="541019" y="3047"/>
                </a:lnTo>
                <a:lnTo>
                  <a:pt x="539496" y="0"/>
                </a:lnTo>
                <a:lnTo>
                  <a:pt x="0" y="539495"/>
                </a:lnTo>
                <a:lnTo>
                  <a:pt x="1524" y="540892"/>
                </a:lnTo>
                <a:close/>
              </a:path>
            </a:pathLst>
          </a:custGeom>
          <a:solidFill>
            <a:srgbClr val="CE7C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1" name="object 421"/>
          <p:cNvSpPr/>
          <p:nvPr/>
        </p:nvSpPr>
        <p:spPr>
          <a:xfrm>
            <a:off x="1365504" y="5361559"/>
            <a:ext cx="544068" cy="542543"/>
          </a:xfrm>
          <a:custGeom>
            <a:avLst/>
            <a:gdLst/>
            <a:ahLst/>
            <a:cxnLst/>
            <a:rect l="l" t="t" r="r" b="b"/>
            <a:pathLst>
              <a:path w="544068" h="542543">
                <a:moveTo>
                  <a:pt x="4571" y="542543"/>
                </a:moveTo>
                <a:lnTo>
                  <a:pt x="544068" y="3048"/>
                </a:lnTo>
                <a:lnTo>
                  <a:pt x="537972" y="0"/>
                </a:lnTo>
                <a:lnTo>
                  <a:pt x="0" y="537971"/>
                </a:lnTo>
                <a:lnTo>
                  <a:pt x="4571" y="542543"/>
                </a:lnTo>
                <a:close/>
              </a:path>
            </a:pathLst>
          </a:custGeom>
          <a:solidFill>
            <a:srgbClr val="C97A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2" name="object 422"/>
          <p:cNvSpPr/>
          <p:nvPr/>
        </p:nvSpPr>
        <p:spPr>
          <a:xfrm>
            <a:off x="1370076" y="5364607"/>
            <a:ext cx="539496" cy="539495"/>
          </a:xfrm>
          <a:custGeom>
            <a:avLst/>
            <a:gdLst/>
            <a:ahLst/>
            <a:cxnLst/>
            <a:rect l="l" t="t" r="r" b="b"/>
            <a:pathLst>
              <a:path w="539496" h="539495">
                <a:moveTo>
                  <a:pt x="0" y="539495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C9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3" name="object 423"/>
          <p:cNvSpPr/>
          <p:nvPr/>
        </p:nvSpPr>
        <p:spPr>
          <a:xfrm>
            <a:off x="1368552" y="5363083"/>
            <a:ext cx="541020" cy="541019"/>
          </a:xfrm>
          <a:custGeom>
            <a:avLst/>
            <a:gdLst/>
            <a:ahLst/>
            <a:cxnLst/>
            <a:rect l="l" t="t" r="r" b="b"/>
            <a:pathLst>
              <a:path w="541020" h="541019">
                <a:moveTo>
                  <a:pt x="1523" y="541019"/>
                </a:moveTo>
                <a:lnTo>
                  <a:pt x="541020" y="1524"/>
                </a:lnTo>
                <a:lnTo>
                  <a:pt x="539496" y="0"/>
                </a:lnTo>
                <a:lnTo>
                  <a:pt x="0" y="539495"/>
                </a:lnTo>
                <a:lnTo>
                  <a:pt x="1523" y="541019"/>
                </a:lnTo>
                <a:close/>
              </a:path>
            </a:pathLst>
          </a:custGeom>
          <a:solidFill>
            <a:srgbClr val="C97A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4" name="object 424"/>
          <p:cNvSpPr/>
          <p:nvPr/>
        </p:nvSpPr>
        <p:spPr>
          <a:xfrm>
            <a:off x="1367028" y="5363083"/>
            <a:ext cx="541020" cy="539495"/>
          </a:xfrm>
          <a:custGeom>
            <a:avLst/>
            <a:gdLst/>
            <a:ahLst/>
            <a:cxnLst/>
            <a:rect l="l" t="t" r="r" b="b"/>
            <a:pathLst>
              <a:path w="541020" h="539495">
                <a:moveTo>
                  <a:pt x="1524" y="539495"/>
                </a:moveTo>
                <a:lnTo>
                  <a:pt x="541020" y="0"/>
                </a:lnTo>
                <a:lnTo>
                  <a:pt x="537972" y="0"/>
                </a:lnTo>
                <a:lnTo>
                  <a:pt x="0" y="537971"/>
                </a:lnTo>
                <a:lnTo>
                  <a:pt x="1524" y="539495"/>
                </a:lnTo>
                <a:close/>
              </a:path>
            </a:pathLst>
          </a:custGeom>
          <a:solidFill>
            <a:srgbClr val="C175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5" name="object 425"/>
          <p:cNvSpPr/>
          <p:nvPr/>
        </p:nvSpPr>
        <p:spPr>
          <a:xfrm>
            <a:off x="1365504" y="5361559"/>
            <a:ext cx="539496" cy="539495"/>
          </a:xfrm>
          <a:custGeom>
            <a:avLst/>
            <a:gdLst/>
            <a:ahLst/>
            <a:cxnLst/>
            <a:rect l="l" t="t" r="r" b="b"/>
            <a:pathLst>
              <a:path w="539496" h="539495">
                <a:moveTo>
                  <a:pt x="1524" y="539495"/>
                </a:moveTo>
                <a:lnTo>
                  <a:pt x="539496" y="1524"/>
                </a:lnTo>
                <a:lnTo>
                  <a:pt x="537972" y="0"/>
                </a:lnTo>
                <a:lnTo>
                  <a:pt x="0" y="537971"/>
                </a:lnTo>
                <a:lnTo>
                  <a:pt x="1524" y="539495"/>
                </a:lnTo>
                <a:close/>
              </a:path>
            </a:pathLst>
          </a:custGeom>
          <a:solidFill>
            <a:srgbClr val="BA7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6" name="object 426"/>
          <p:cNvSpPr/>
          <p:nvPr/>
        </p:nvSpPr>
        <p:spPr>
          <a:xfrm>
            <a:off x="1357884" y="5360035"/>
            <a:ext cx="545591" cy="539495"/>
          </a:xfrm>
          <a:custGeom>
            <a:avLst/>
            <a:gdLst/>
            <a:ahLst/>
            <a:cxnLst/>
            <a:rect l="l" t="t" r="r" b="b"/>
            <a:pathLst>
              <a:path w="545591" h="539495">
                <a:moveTo>
                  <a:pt x="7619" y="539495"/>
                </a:moveTo>
                <a:lnTo>
                  <a:pt x="545591" y="1524"/>
                </a:lnTo>
                <a:lnTo>
                  <a:pt x="539496" y="0"/>
                </a:lnTo>
                <a:lnTo>
                  <a:pt x="0" y="537972"/>
                </a:lnTo>
                <a:lnTo>
                  <a:pt x="7619" y="539495"/>
                </a:lnTo>
                <a:close/>
              </a:path>
            </a:pathLst>
          </a:custGeom>
          <a:solidFill>
            <a:srgbClr val="B26B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7" name="object 427"/>
          <p:cNvSpPr/>
          <p:nvPr/>
        </p:nvSpPr>
        <p:spPr>
          <a:xfrm>
            <a:off x="1365504" y="5361559"/>
            <a:ext cx="537972" cy="537971"/>
          </a:xfrm>
          <a:custGeom>
            <a:avLst/>
            <a:gdLst/>
            <a:ahLst/>
            <a:cxnLst/>
            <a:rect l="l" t="t" r="r" b="b"/>
            <a:pathLst>
              <a:path w="537972" h="537971">
                <a:moveTo>
                  <a:pt x="0" y="537971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B26B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8" name="object 428"/>
          <p:cNvSpPr/>
          <p:nvPr/>
        </p:nvSpPr>
        <p:spPr>
          <a:xfrm>
            <a:off x="1360932" y="5360035"/>
            <a:ext cx="542544" cy="539495"/>
          </a:xfrm>
          <a:custGeom>
            <a:avLst/>
            <a:gdLst/>
            <a:ahLst/>
            <a:cxnLst/>
            <a:rect l="l" t="t" r="r" b="b"/>
            <a:pathLst>
              <a:path w="542544" h="539495">
                <a:moveTo>
                  <a:pt x="4571" y="539495"/>
                </a:moveTo>
                <a:lnTo>
                  <a:pt x="542544" y="1524"/>
                </a:lnTo>
                <a:lnTo>
                  <a:pt x="539495" y="0"/>
                </a:lnTo>
                <a:lnTo>
                  <a:pt x="0" y="539495"/>
                </a:lnTo>
                <a:lnTo>
                  <a:pt x="4571" y="539495"/>
                </a:lnTo>
                <a:close/>
              </a:path>
            </a:pathLst>
          </a:custGeom>
          <a:solidFill>
            <a:srgbClr val="B26B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9" name="object 429"/>
          <p:cNvSpPr/>
          <p:nvPr/>
        </p:nvSpPr>
        <p:spPr>
          <a:xfrm>
            <a:off x="1357884" y="5360035"/>
            <a:ext cx="542543" cy="539495"/>
          </a:xfrm>
          <a:custGeom>
            <a:avLst/>
            <a:gdLst/>
            <a:ahLst/>
            <a:cxnLst/>
            <a:rect l="l" t="t" r="r" b="b"/>
            <a:pathLst>
              <a:path w="542543" h="539495">
                <a:moveTo>
                  <a:pt x="3047" y="539495"/>
                </a:moveTo>
                <a:lnTo>
                  <a:pt x="542543" y="0"/>
                </a:lnTo>
                <a:lnTo>
                  <a:pt x="539496" y="0"/>
                </a:lnTo>
                <a:lnTo>
                  <a:pt x="0" y="537972"/>
                </a:lnTo>
                <a:lnTo>
                  <a:pt x="3047" y="539495"/>
                </a:lnTo>
                <a:close/>
              </a:path>
            </a:pathLst>
          </a:custGeom>
          <a:solidFill>
            <a:srgbClr val="A56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0" name="object 430"/>
          <p:cNvSpPr/>
          <p:nvPr/>
        </p:nvSpPr>
        <p:spPr>
          <a:xfrm>
            <a:off x="1339596" y="5898007"/>
            <a:ext cx="36575" cy="36575"/>
          </a:xfrm>
          <a:custGeom>
            <a:avLst/>
            <a:gdLst/>
            <a:ahLst/>
            <a:cxnLst/>
            <a:rect l="l" t="t" r="r" b="b"/>
            <a:pathLst>
              <a:path w="36575" h="36575">
                <a:moveTo>
                  <a:pt x="18287" y="0"/>
                </a:moveTo>
                <a:lnTo>
                  <a:pt x="10667" y="1523"/>
                </a:lnTo>
                <a:lnTo>
                  <a:pt x="6095" y="6095"/>
                </a:lnTo>
                <a:lnTo>
                  <a:pt x="1523" y="12191"/>
                </a:lnTo>
                <a:lnTo>
                  <a:pt x="0" y="18287"/>
                </a:lnTo>
                <a:lnTo>
                  <a:pt x="1523" y="25907"/>
                </a:lnTo>
                <a:lnTo>
                  <a:pt x="6095" y="32003"/>
                </a:lnTo>
                <a:lnTo>
                  <a:pt x="10667" y="35051"/>
                </a:lnTo>
                <a:lnTo>
                  <a:pt x="18287" y="36575"/>
                </a:lnTo>
                <a:lnTo>
                  <a:pt x="25907" y="35051"/>
                </a:lnTo>
                <a:lnTo>
                  <a:pt x="30479" y="32003"/>
                </a:lnTo>
                <a:lnTo>
                  <a:pt x="35051" y="25907"/>
                </a:lnTo>
                <a:lnTo>
                  <a:pt x="36575" y="18287"/>
                </a:lnTo>
                <a:lnTo>
                  <a:pt x="35051" y="12191"/>
                </a:lnTo>
                <a:lnTo>
                  <a:pt x="30479" y="6095"/>
                </a:lnTo>
                <a:lnTo>
                  <a:pt x="25907" y="1523"/>
                </a:lnTo>
                <a:lnTo>
                  <a:pt x="18287" y="0"/>
                </a:lnTo>
                <a:close/>
              </a:path>
            </a:pathLst>
          </a:custGeom>
          <a:solidFill>
            <a:srgbClr val="C175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1" name="object 431"/>
          <p:cNvSpPr/>
          <p:nvPr/>
        </p:nvSpPr>
        <p:spPr>
          <a:xfrm>
            <a:off x="1350264" y="5898007"/>
            <a:ext cx="7620" cy="1523"/>
          </a:xfrm>
          <a:custGeom>
            <a:avLst/>
            <a:gdLst/>
            <a:ahLst/>
            <a:cxnLst/>
            <a:rect l="l" t="t" r="r" b="b"/>
            <a:pathLst>
              <a:path w="7620" h="1523">
                <a:moveTo>
                  <a:pt x="7620" y="0"/>
                </a:moveTo>
                <a:lnTo>
                  <a:pt x="0" y="1523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2" name="object 432"/>
          <p:cNvSpPr/>
          <p:nvPr/>
        </p:nvSpPr>
        <p:spPr>
          <a:xfrm>
            <a:off x="1345692" y="5899531"/>
            <a:ext cx="4571" cy="4572"/>
          </a:xfrm>
          <a:custGeom>
            <a:avLst/>
            <a:gdLst/>
            <a:ahLst/>
            <a:cxnLst/>
            <a:rect l="l" t="t" r="r" b="b"/>
            <a:pathLst>
              <a:path w="4571" h="4572">
                <a:moveTo>
                  <a:pt x="4571" y="0"/>
                </a:moveTo>
                <a:lnTo>
                  <a:pt x="0" y="4572"/>
                </a:lnTo>
              </a:path>
            </a:pathLst>
          </a:custGeom>
          <a:ln w="12192">
            <a:solidFill>
              <a:srgbClr val="BF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3" name="object 433"/>
          <p:cNvSpPr/>
          <p:nvPr/>
        </p:nvSpPr>
        <p:spPr>
          <a:xfrm>
            <a:off x="1341120" y="5904103"/>
            <a:ext cx="4571" cy="6096"/>
          </a:xfrm>
          <a:custGeom>
            <a:avLst/>
            <a:gdLst/>
            <a:ahLst/>
            <a:cxnLst/>
            <a:rect l="l" t="t" r="r" b="b"/>
            <a:pathLst>
              <a:path w="4571" h="6096">
                <a:moveTo>
                  <a:pt x="4571" y="0"/>
                </a:moveTo>
                <a:lnTo>
                  <a:pt x="0" y="6096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4" name="object 434"/>
          <p:cNvSpPr/>
          <p:nvPr/>
        </p:nvSpPr>
        <p:spPr>
          <a:xfrm>
            <a:off x="1339596" y="5910199"/>
            <a:ext cx="1523" cy="6096"/>
          </a:xfrm>
          <a:custGeom>
            <a:avLst/>
            <a:gdLst/>
            <a:ahLst/>
            <a:cxnLst/>
            <a:rect l="l" t="t" r="r" b="b"/>
            <a:pathLst>
              <a:path w="1523" h="6096">
                <a:moveTo>
                  <a:pt x="1523" y="0"/>
                </a:moveTo>
                <a:lnTo>
                  <a:pt x="0" y="6096"/>
                </a:lnTo>
              </a:path>
            </a:pathLst>
          </a:custGeom>
          <a:ln w="12192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5" name="object 435"/>
          <p:cNvSpPr/>
          <p:nvPr/>
        </p:nvSpPr>
        <p:spPr>
          <a:xfrm>
            <a:off x="1339596" y="5916295"/>
            <a:ext cx="1523" cy="7619"/>
          </a:xfrm>
          <a:custGeom>
            <a:avLst/>
            <a:gdLst/>
            <a:ahLst/>
            <a:cxnLst/>
            <a:rect l="l" t="t" r="r" b="b"/>
            <a:pathLst>
              <a:path w="1523" h="7619">
                <a:moveTo>
                  <a:pt x="0" y="0"/>
                </a:moveTo>
                <a:lnTo>
                  <a:pt x="1523" y="7619"/>
                </a:lnTo>
              </a:path>
            </a:pathLst>
          </a:custGeom>
          <a:ln w="12191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6" name="object 436"/>
          <p:cNvSpPr/>
          <p:nvPr/>
        </p:nvSpPr>
        <p:spPr>
          <a:xfrm>
            <a:off x="1341120" y="5923915"/>
            <a:ext cx="4571" cy="6096"/>
          </a:xfrm>
          <a:custGeom>
            <a:avLst/>
            <a:gdLst/>
            <a:ahLst/>
            <a:cxnLst/>
            <a:rect l="l" t="t" r="r" b="b"/>
            <a:pathLst>
              <a:path w="4571" h="6096">
                <a:moveTo>
                  <a:pt x="0" y="0"/>
                </a:moveTo>
                <a:lnTo>
                  <a:pt x="4571" y="6096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7" name="object 437"/>
          <p:cNvSpPr/>
          <p:nvPr/>
        </p:nvSpPr>
        <p:spPr>
          <a:xfrm>
            <a:off x="1345692" y="5930011"/>
            <a:ext cx="4571" cy="3048"/>
          </a:xfrm>
          <a:custGeom>
            <a:avLst/>
            <a:gdLst/>
            <a:ahLst/>
            <a:cxnLst/>
            <a:rect l="l" t="t" r="r" b="b"/>
            <a:pathLst>
              <a:path w="4571" h="3048">
                <a:moveTo>
                  <a:pt x="0" y="0"/>
                </a:moveTo>
                <a:lnTo>
                  <a:pt x="4571" y="3048"/>
                </a:lnTo>
              </a:path>
            </a:pathLst>
          </a:custGeom>
          <a:ln w="12192">
            <a:solidFill>
              <a:srgbClr val="BF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8" name="object 438"/>
          <p:cNvSpPr/>
          <p:nvPr/>
        </p:nvSpPr>
        <p:spPr>
          <a:xfrm>
            <a:off x="1350264" y="5933059"/>
            <a:ext cx="7620" cy="1524"/>
          </a:xfrm>
          <a:custGeom>
            <a:avLst/>
            <a:gdLst/>
            <a:ahLst/>
            <a:cxnLst/>
            <a:rect l="l" t="t" r="r" b="b"/>
            <a:pathLst>
              <a:path w="7620" h="1524">
                <a:moveTo>
                  <a:pt x="0" y="0"/>
                </a:moveTo>
                <a:lnTo>
                  <a:pt x="7620" y="1524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9" name="object 439"/>
          <p:cNvSpPr/>
          <p:nvPr/>
        </p:nvSpPr>
        <p:spPr>
          <a:xfrm>
            <a:off x="1357884" y="5933059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0" y="1524"/>
                </a:moveTo>
                <a:lnTo>
                  <a:pt x="7619" y="0"/>
                </a:lnTo>
              </a:path>
            </a:pathLst>
          </a:custGeom>
          <a:ln w="12192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0" name="object 440"/>
          <p:cNvSpPr/>
          <p:nvPr/>
        </p:nvSpPr>
        <p:spPr>
          <a:xfrm>
            <a:off x="1365504" y="5930011"/>
            <a:ext cx="4571" cy="3048"/>
          </a:xfrm>
          <a:custGeom>
            <a:avLst/>
            <a:gdLst/>
            <a:ahLst/>
            <a:cxnLst/>
            <a:rect l="l" t="t" r="r" b="b"/>
            <a:pathLst>
              <a:path w="4571" h="3048">
                <a:moveTo>
                  <a:pt x="0" y="3048"/>
                </a:moveTo>
                <a:lnTo>
                  <a:pt x="4571" y="0"/>
                </a:lnTo>
              </a:path>
            </a:pathLst>
          </a:custGeom>
          <a:ln w="12192">
            <a:solidFill>
              <a:srgbClr val="D1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1" name="object 441"/>
          <p:cNvSpPr/>
          <p:nvPr/>
        </p:nvSpPr>
        <p:spPr>
          <a:xfrm>
            <a:off x="1370076" y="5923915"/>
            <a:ext cx="4571" cy="6096"/>
          </a:xfrm>
          <a:custGeom>
            <a:avLst/>
            <a:gdLst/>
            <a:ahLst/>
            <a:cxnLst/>
            <a:rect l="l" t="t" r="r" b="b"/>
            <a:pathLst>
              <a:path w="4571" h="6096">
                <a:moveTo>
                  <a:pt x="0" y="6096"/>
                </a:moveTo>
                <a:lnTo>
                  <a:pt x="4571" y="0"/>
                </a:lnTo>
              </a:path>
            </a:pathLst>
          </a:custGeom>
          <a:ln w="12192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2" name="object 442"/>
          <p:cNvSpPr/>
          <p:nvPr/>
        </p:nvSpPr>
        <p:spPr>
          <a:xfrm>
            <a:off x="1374648" y="5916295"/>
            <a:ext cx="1524" cy="7619"/>
          </a:xfrm>
          <a:custGeom>
            <a:avLst/>
            <a:gdLst/>
            <a:ahLst/>
            <a:cxnLst/>
            <a:rect l="l" t="t" r="r" b="b"/>
            <a:pathLst>
              <a:path w="1524" h="7619">
                <a:moveTo>
                  <a:pt x="0" y="7619"/>
                </a:moveTo>
                <a:lnTo>
                  <a:pt x="1524" y="0"/>
                </a:lnTo>
              </a:path>
            </a:pathLst>
          </a:custGeom>
          <a:ln w="12192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3" name="object 443"/>
          <p:cNvSpPr/>
          <p:nvPr/>
        </p:nvSpPr>
        <p:spPr>
          <a:xfrm>
            <a:off x="1374648" y="5910199"/>
            <a:ext cx="1524" cy="6096"/>
          </a:xfrm>
          <a:custGeom>
            <a:avLst/>
            <a:gdLst/>
            <a:ahLst/>
            <a:cxnLst/>
            <a:rect l="l" t="t" r="r" b="b"/>
            <a:pathLst>
              <a:path w="1524" h="6096">
                <a:moveTo>
                  <a:pt x="1524" y="6096"/>
                </a:moveTo>
                <a:lnTo>
                  <a:pt x="0" y="0"/>
                </a:lnTo>
              </a:path>
            </a:pathLst>
          </a:custGeom>
          <a:ln w="12192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4" name="object 444"/>
          <p:cNvSpPr/>
          <p:nvPr/>
        </p:nvSpPr>
        <p:spPr>
          <a:xfrm>
            <a:off x="1370076" y="5904103"/>
            <a:ext cx="4571" cy="6096"/>
          </a:xfrm>
          <a:custGeom>
            <a:avLst/>
            <a:gdLst/>
            <a:ahLst/>
            <a:cxnLst/>
            <a:rect l="l" t="t" r="r" b="b"/>
            <a:pathLst>
              <a:path w="4571" h="6096">
                <a:moveTo>
                  <a:pt x="4571" y="6096"/>
                </a:moveTo>
                <a:lnTo>
                  <a:pt x="0" y="0"/>
                </a:lnTo>
              </a:path>
            </a:pathLst>
          </a:custGeom>
          <a:ln w="12192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5" name="object 445"/>
          <p:cNvSpPr/>
          <p:nvPr/>
        </p:nvSpPr>
        <p:spPr>
          <a:xfrm>
            <a:off x="1365504" y="5899531"/>
            <a:ext cx="4571" cy="4572"/>
          </a:xfrm>
          <a:custGeom>
            <a:avLst/>
            <a:gdLst/>
            <a:ahLst/>
            <a:cxnLst/>
            <a:rect l="l" t="t" r="r" b="b"/>
            <a:pathLst>
              <a:path w="4571" h="4572">
                <a:moveTo>
                  <a:pt x="4571" y="4572"/>
                </a:moveTo>
                <a:lnTo>
                  <a:pt x="0" y="0"/>
                </a:lnTo>
              </a:path>
            </a:pathLst>
          </a:custGeom>
          <a:ln w="12192">
            <a:solidFill>
              <a:srgbClr val="D1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6" name="object 446"/>
          <p:cNvSpPr/>
          <p:nvPr/>
        </p:nvSpPr>
        <p:spPr>
          <a:xfrm>
            <a:off x="1357884" y="5898007"/>
            <a:ext cx="7619" cy="1523"/>
          </a:xfrm>
          <a:custGeom>
            <a:avLst/>
            <a:gdLst/>
            <a:ahLst/>
            <a:cxnLst/>
            <a:rect l="l" t="t" r="r" b="b"/>
            <a:pathLst>
              <a:path w="7619" h="1523">
                <a:moveTo>
                  <a:pt x="7619" y="1523"/>
                </a:moveTo>
                <a:lnTo>
                  <a:pt x="0" y="0"/>
                </a:lnTo>
              </a:path>
            </a:pathLst>
          </a:custGeom>
          <a:ln w="12192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7" name="object 447"/>
          <p:cNvSpPr/>
          <p:nvPr/>
        </p:nvSpPr>
        <p:spPr>
          <a:xfrm>
            <a:off x="1847088" y="6538086"/>
            <a:ext cx="42672" cy="77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8" name="object 448"/>
          <p:cNvSpPr/>
          <p:nvPr/>
        </p:nvSpPr>
        <p:spPr>
          <a:xfrm>
            <a:off x="1978152" y="6411595"/>
            <a:ext cx="42672" cy="77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9" name="object 449"/>
          <p:cNvSpPr/>
          <p:nvPr/>
        </p:nvSpPr>
        <p:spPr>
          <a:xfrm>
            <a:off x="2647188" y="6538086"/>
            <a:ext cx="42672" cy="77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0" name="object 450"/>
          <p:cNvSpPr/>
          <p:nvPr/>
        </p:nvSpPr>
        <p:spPr>
          <a:xfrm>
            <a:off x="2778252" y="6413119"/>
            <a:ext cx="42672" cy="77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1" name="object 451"/>
          <p:cNvSpPr/>
          <p:nvPr/>
        </p:nvSpPr>
        <p:spPr>
          <a:xfrm>
            <a:off x="3447288" y="6535038"/>
            <a:ext cx="42672" cy="777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2" name="object 452"/>
          <p:cNvSpPr/>
          <p:nvPr/>
        </p:nvSpPr>
        <p:spPr>
          <a:xfrm>
            <a:off x="3578352" y="6408547"/>
            <a:ext cx="42672" cy="777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3" name="object 453"/>
          <p:cNvSpPr/>
          <p:nvPr/>
        </p:nvSpPr>
        <p:spPr>
          <a:xfrm>
            <a:off x="4247388" y="6538086"/>
            <a:ext cx="42672" cy="777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4" name="object 454"/>
          <p:cNvSpPr/>
          <p:nvPr/>
        </p:nvSpPr>
        <p:spPr>
          <a:xfrm>
            <a:off x="4378452" y="6411595"/>
            <a:ext cx="42672" cy="777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5" name="object 455"/>
          <p:cNvSpPr/>
          <p:nvPr/>
        </p:nvSpPr>
        <p:spPr>
          <a:xfrm>
            <a:off x="5085588" y="6548755"/>
            <a:ext cx="42672" cy="777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6" name="object 456"/>
          <p:cNvSpPr/>
          <p:nvPr/>
        </p:nvSpPr>
        <p:spPr>
          <a:xfrm>
            <a:off x="5216652" y="6423787"/>
            <a:ext cx="42672" cy="777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C1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DB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2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A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A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C9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DB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DD84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A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2567432" y="4827580"/>
            <a:ext cx="2434544" cy="299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6549" marR="61247" algn="ctr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3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-4">
                <a:latin typeface="Times New Roman"/>
                <a:cs typeface="Times New Roman"/>
              </a:rPr>
              <a:t> </a:t>
            </a:r>
            <a:r>
              <a:rPr dirty="0" smtClean="0" sz="1100" spc="1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b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u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d</a:t>
            </a:r>
            <a:r>
              <a:rPr dirty="0" smtClean="0" sz="1100" spc="-9">
                <a:latin typeface="Times New Roman"/>
                <a:cs typeface="Times New Roman"/>
              </a:rPr>
              <a:t>e</a:t>
            </a:r>
            <a:r>
              <a:rPr dirty="0" smtClean="0" sz="1100" spc="0">
                <a:latin typeface="Times New Roman"/>
                <a:cs typeface="Times New Roman"/>
              </a:rPr>
              <a:t>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19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</a:pPr>
            <a:r>
              <a:rPr dirty="0" smtClean="0" sz="900" spc="4">
                <a:latin typeface="Times New Roman"/>
                <a:cs typeface="Times New Roman"/>
              </a:rPr>
              <a:t>S</a:t>
            </a:r>
            <a:r>
              <a:rPr dirty="0" smtClean="0" sz="900" spc="4">
                <a:latin typeface="Times New Roman"/>
                <a:cs typeface="Times New Roman"/>
              </a:rPr>
              <a:t>u</a:t>
            </a:r>
            <a:r>
              <a:rPr dirty="0" smtClean="0" sz="900" spc="-14">
                <a:latin typeface="Times New Roman"/>
                <a:cs typeface="Times New Roman"/>
              </a:rPr>
              <a:t>m</a:t>
            </a:r>
            <a:r>
              <a:rPr dirty="0" smtClean="0" sz="900" spc="4">
                <a:latin typeface="Times New Roman"/>
                <a:cs typeface="Times New Roman"/>
              </a:rPr>
              <a:t>b</a:t>
            </a:r>
            <a:r>
              <a:rPr dirty="0" smtClean="0" sz="900" spc="-4">
                <a:latin typeface="Times New Roman"/>
                <a:cs typeface="Times New Roman"/>
              </a:rPr>
              <a:t>e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: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-2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h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t</a:t>
            </a:r>
            <a:r>
              <a:rPr dirty="0" smtClean="0" sz="900" spc="-9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t</a:t>
            </a:r>
            <a:r>
              <a:rPr dirty="0" smtClean="0" sz="900" spc="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p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: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/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/</a:t>
            </a:r>
            <a:r>
              <a:rPr dirty="0" smtClean="0" sz="900" spc="-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e</a:t>
            </a:r>
            <a:r>
              <a:rPr dirty="0" smtClean="0" sz="900" spc="-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n</a:t>
            </a:r>
            <a:r>
              <a:rPr dirty="0" smtClean="0" sz="900" spc="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.</a:t>
            </a:r>
            <a:r>
              <a:rPr dirty="0" smtClean="0" sz="900" spc="-1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w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i</a:t>
            </a:r>
            <a:r>
              <a:rPr dirty="0" smtClean="0" sz="900" spc="-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k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i</a:t>
            </a:r>
            <a:r>
              <a:rPr dirty="0" smtClean="0" sz="900" spc="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p</a:t>
            </a:r>
            <a:r>
              <a:rPr dirty="0" smtClean="0" sz="900" spc="-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e</a:t>
            </a:r>
            <a:r>
              <a:rPr dirty="0" smtClean="0" sz="900" spc="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d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i</a:t>
            </a:r>
            <a:r>
              <a:rPr dirty="0" smtClean="0" sz="900" spc="-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a</a:t>
            </a:r>
            <a:r>
              <a:rPr dirty="0" smtClean="0" sz="900" spc="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.</a:t>
            </a:r>
            <a:r>
              <a:rPr dirty="0" smtClean="0" sz="900" spc="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o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r</a:t>
            </a:r>
            <a:r>
              <a:rPr dirty="0" smtClean="0" sz="900" spc="-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g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/</a:t>
            </a:r>
            <a:r>
              <a:rPr dirty="0" smtClean="0" sz="900" spc="-1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w</a:t>
            </a:r>
            <a:r>
              <a:rPr dirty="0" smtClean="0" sz="900" spc="1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i</a:t>
            </a:r>
            <a:r>
              <a:rPr dirty="0" smtClean="0" sz="900" spc="-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k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i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/</a:t>
            </a:r>
            <a:r>
              <a:rPr dirty="0" smtClean="0" sz="900" spc="-1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G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i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r</a:t>
            </a:r>
            <a:r>
              <a:rPr dirty="0" smtClean="0" sz="900" spc="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d</a:t>
            </a:r>
            <a:r>
              <a:rPr dirty="0" smtClean="0" sz="900" spc="-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e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r</a:t>
            </a:r>
            <a:r>
              <a:rPr dirty="0" smtClean="0" sz="900" spc="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_</a:t>
            </a:r>
            <a:r>
              <a:rPr dirty="0" smtClean="0" sz="900" spc="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b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ri</a:t>
            </a:r>
            <a:r>
              <a:rPr dirty="0" smtClean="0" sz="900" spc="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d</a:t>
            </a:r>
            <a:r>
              <a:rPr dirty="0" smtClean="0" sz="900" spc="-4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g</a:t>
            </a:r>
            <a:r>
              <a:rPr dirty="0" smtClean="0" sz="900" spc="0" u="sng">
                <a:solidFill>
                  <a:srgbClr val="0000FF"/>
                </a:solidFill>
                <a:latin typeface="Times New Roman"/>
                <a:cs typeface="Times New Roman"/>
                <a:hlinkClick r:id="rId2"/>
              </a:rPr>
              <a:t>e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59256" y="5319435"/>
            <a:ext cx="481076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711955" y="5703483"/>
            <a:ext cx="764227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-4">
                <a:latin typeface="Arial"/>
                <a:cs typeface="Arial"/>
              </a:rPr>
              <a:t>L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j</a:t>
            </a:r>
            <a:r>
              <a:rPr dirty="0" smtClean="0" sz="800" spc="-14">
                <a:latin typeface="Arial"/>
                <a:cs typeface="Arial"/>
              </a:rPr>
              <a:t>e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-14">
                <a:latin typeface="Arial"/>
                <a:cs typeface="Arial"/>
              </a:rPr>
              <a:t>a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837436" y="5964087"/>
            <a:ext cx="334984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0">
                <a:latin typeface="Arial"/>
                <a:cs typeface="Arial"/>
              </a:rPr>
              <a:t>ir</a:t>
            </a:r>
            <a:endParaRPr sz="8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48888" y="6011331"/>
            <a:ext cx="594243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800" spc="-4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800" spc="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800" spc="4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800" spc="0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800" spc="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800" spc="-4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800" spc="-4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800" spc="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800" spc="-14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800" spc="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99236" y="6648363"/>
            <a:ext cx="478289" cy="2447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6208"/>
              </a:lnSpc>
            </a:pP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c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c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0">
                <a:latin typeface="Arial"/>
                <a:cs typeface="Arial"/>
              </a:rPr>
              <a:t>r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720088" y="7190907"/>
            <a:ext cx="299984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r</a:t>
            </a:r>
            <a:endParaRPr sz="8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634488" y="8497372"/>
            <a:ext cx="2316746" cy="165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4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-4">
                <a:latin typeface="Times New Roman"/>
                <a:cs typeface="Times New Roman"/>
              </a:rPr>
              <a:t> </a:t>
            </a:r>
            <a:r>
              <a:rPr dirty="0" smtClean="0" sz="1100" spc="1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b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u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d</a:t>
            </a:r>
            <a:r>
              <a:rPr dirty="0" smtClean="0" sz="1100" spc="-9">
                <a:latin typeface="Times New Roman"/>
                <a:cs typeface="Times New Roman"/>
              </a:rPr>
              <a:t>e</a:t>
            </a:r>
            <a:r>
              <a:rPr dirty="0" smtClean="0" sz="1100" spc="0">
                <a:latin typeface="Times New Roman"/>
                <a:cs typeface="Times New Roman"/>
              </a:rPr>
              <a:t>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19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736340" y="10061285"/>
            <a:ext cx="106113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0"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097024" y="7504303"/>
            <a:ext cx="65532" cy="7741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3" name="object 43"/>
          <p:cNvSpPr txBox="1"/>
          <p:nvPr/>
        </p:nvSpPr>
        <p:spPr>
          <a:xfrm>
            <a:off x="2162556" y="7504303"/>
            <a:ext cx="449580" cy="7741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2" name="object 42"/>
          <p:cNvSpPr txBox="1"/>
          <p:nvPr/>
        </p:nvSpPr>
        <p:spPr>
          <a:xfrm>
            <a:off x="2612136" y="7504303"/>
            <a:ext cx="1798320" cy="7741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1" name="object 41"/>
          <p:cNvSpPr txBox="1"/>
          <p:nvPr/>
        </p:nvSpPr>
        <p:spPr>
          <a:xfrm>
            <a:off x="4410456" y="7504303"/>
            <a:ext cx="449580" cy="777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4860036" y="7504303"/>
            <a:ext cx="109728" cy="777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1610868" y="6663055"/>
            <a:ext cx="114300" cy="3825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1725168" y="6663055"/>
            <a:ext cx="110490" cy="3825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1835658" y="6663055"/>
            <a:ext cx="792480" cy="3825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2628138" y="6663055"/>
            <a:ext cx="781812" cy="3825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5" name="object 35"/>
          <p:cNvSpPr txBox="1"/>
          <p:nvPr/>
        </p:nvSpPr>
        <p:spPr>
          <a:xfrm>
            <a:off x="3409950" y="6663055"/>
            <a:ext cx="807720" cy="3825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4217670" y="6663055"/>
            <a:ext cx="838200" cy="3825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5055870" y="6663055"/>
            <a:ext cx="104394" cy="3825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5160264" y="6663055"/>
            <a:ext cx="306324" cy="3825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1610868" y="7045579"/>
            <a:ext cx="114300" cy="383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48"/>
              </a:spcBef>
            </a:pPr>
            <a:endParaRPr sz="1100"/>
          </a:p>
          <a:p>
            <a:pPr marL="64007">
              <a:lnSpc>
                <a:spcPct val="95825"/>
              </a:lnSpc>
            </a:pPr>
            <a:r>
              <a:rPr dirty="0" smtClean="0" sz="800" spc="0"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25168" y="7045579"/>
            <a:ext cx="110490" cy="80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35"/>
              </a:spcBef>
            </a:pPr>
            <a:endParaRPr sz="600"/>
          </a:p>
        </p:txBody>
      </p:sp>
      <p:sp>
        <p:nvSpPr>
          <p:cNvPr id="29" name="object 29"/>
          <p:cNvSpPr txBox="1"/>
          <p:nvPr/>
        </p:nvSpPr>
        <p:spPr>
          <a:xfrm>
            <a:off x="1835658" y="7045579"/>
            <a:ext cx="99822" cy="80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35"/>
              </a:spcBef>
            </a:pPr>
            <a:endParaRPr sz="600"/>
          </a:p>
        </p:txBody>
      </p:sp>
      <p:sp>
        <p:nvSpPr>
          <p:cNvPr id="28" name="object 28"/>
          <p:cNvSpPr txBox="1"/>
          <p:nvPr/>
        </p:nvSpPr>
        <p:spPr>
          <a:xfrm>
            <a:off x="1935480" y="7045579"/>
            <a:ext cx="577596" cy="383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2513076" y="7045579"/>
            <a:ext cx="115062" cy="883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5"/>
              </a:spcBef>
            </a:pPr>
            <a:endParaRPr sz="650"/>
          </a:p>
        </p:txBody>
      </p:sp>
      <p:sp>
        <p:nvSpPr>
          <p:cNvPr id="26" name="object 26"/>
          <p:cNvSpPr txBox="1"/>
          <p:nvPr/>
        </p:nvSpPr>
        <p:spPr>
          <a:xfrm>
            <a:off x="2628138" y="7045579"/>
            <a:ext cx="99822" cy="883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5"/>
              </a:spcBef>
            </a:pPr>
            <a:endParaRPr sz="650"/>
          </a:p>
        </p:txBody>
      </p:sp>
      <p:sp>
        <p:nvSpPr>
          <p:cNvPr id="25" name="object 25"/>
          <p:cNvSpPr txBox="1"/>
          <p:nvPr/>
        </p:nvSpPr>
        <p:spPr>
          <a:xfrm>
            <a:off x="2727960" y="7045579"/>
            <a:ext cx="566928" cy="383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3294888" y="7045579"/>
            <a:ext cx="115062" cy="85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1"/>
              </a:spcBef>
            </a:pPr>
            <a:endParaRPr sz="650"/>
          </a:p>
        </p:txBody>
      </p:sp>
      <p:sp>
        <p:nvSpPr>
          <p:cNvPr id="23" name="object 23"/>
          <p:cNvSpPr txBox="1"/>
          <p:nvPr/>
        </p:nvSpPr>
        <p:spPr>
          <a:xfrm>
            <a:off x="3409950" y="7045579"/>
            <a:ext cx="99822" cy="85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1"/>
              </a:spcBef>
            </a:pPr>
            <a:endParaRPr sz="650"/>
          </a:p>
        </p:txBody>
      </p:sp>
      <p:sp>
        <p:nvSpPr>
          <p:cNvPr id="22" name="object 22"/>
          <p:cNvSpPr txBox="1"/>
          <p:nvPr/>
        </p:nvSpPr>
        <p:spPr>
          <a:xfrm>
            <a:off x="3509772" y="7045579"/>
            <a:ext cx="592836" cy="383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4102608" y="7045579"/>
            <a:ext cx="115062" cy="777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11"/>
              </a:spcBef>
            </a:pPr>
            <a:endParaRPr sz="600"/>
          </a:p>
        </p:txBody>
      </p:sp>
      <p:sp>
        <p:nvSpPr>
          <p:cNvPr id="20" name="object 20"/>
          <p:cNvSpPr txBox="1"/>
          <p:nvPr/>
        </p:nvSpPr>
        <p:spPr>
          <a:xfrm>
            <a:off x="4217670" y="7045579"/>
            <a:ext cx="99822" cy="777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11"/>
              </a:spcBef>
            </a:pPr>
            <a:endParaRPr sz="600"/>
          </a:p>
        </p:txBody>
      </p:sp>
      <p:sp>
        <p:nvSpPr>
          <p:cNvPr id="19" name="object 19"/>
          <p:cNvSpPr txBox="1"/>
          <p:nvPr/>
        </p:nvSpPr>
        <p:spPr>
          <a:xfrm>
            <a:off x="4317492" y="7045579"/>
            <a:ext cx="623316" cy="383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4940808" y="7045579"/>
            <a:ext cx="115062" cy="838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9"/>
              </a:spcBef>
            </a:pPr>
            <a:endParaRPr sz="650"/>
          </a:p>
        </p:txBody>
      </p:sp>
      <p:sp>
        <p:nvSpPr>
          <p:cNvPr id="17" name="object 17"/>
          <p:cNvSpPr txBox="1"/>
          <p:nvPr/>
        </p:nvSpPr>
        <p:spPr>
          <a:xfrm>
            <a:off x="5055870" y="7045579"/>
            <a:ext cx="104394" cy="838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9"/>
              </a:spcBef>
            </a:pPr>
            <a:endParaRPr sz="650"/>
          </a:p>
        </p:txBody>
      </p:sp>
      <p:sp>
        <p:nvSpPr>
          <p:cNvPr id="16" name="object 16"/>
          <p:cNvSpPr txBox="1"/>
          <p:nvPr/>
        </p:nvSpPr>
        <p:spPr>
          <a:xfrm>
            <a:off x="5160264" y="7045579"/>
            <a:ext cx="306324" cy="3444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4940808" y="7129399"/>
            <a:ext cx="219456" cy="300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4102608" y="7123303"/>
            <a:ext cx="214884" cy="306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3294888" y="7130923"/>
            <a:ext cx="214884" cy="298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2513076" y="7133907"/>
            <a:ext cx="214884" cy="295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725168" y="7126351"/>
            <a:ext cx="210312" cy="3031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8"/>
              </a:spcBef>
            </a:pPr>
            <a:endParaRPr sz="500"/>
          </a:p>
          <a:p>
            <a:pPr marL="7619">
              <a:lnSpc>
                <a:spcPct val="95825"/>
              </a:lnSpc>
            </a:pP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d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60264" y="7390003"/>
            <a:ext cx="306324" cy="394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283208" y="6300343"/>
            <a:ext cx="708660" cy="457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991868" y="6304915"/>
            <a:ext cx="3413760" cy="411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405628" y="6304915"/>
            <a:ext cx="696468" cy="411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83208" y="6346063"/>
            <a:ext cx="708660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83208" y="6300343"/>
            <a:ext cx="708660" cy="457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91868" y="6300343"/>
            <a:ext cx="3413760" cy="457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05628" y="6304915"/>
            <a:ext cx="696468" cy="411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1283208" y="6346063"/>
            <a:ext cx="4818888" cy="1142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50"/>
              </a:lnSpc>
              <a:spcBef>
                <a:spcPts val="49"/>
              </a:spcBef>
            </a:pPr>
            <a:endParaRPr sz="8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918972" y="914526"/>
            <a:ext cx="5724144" cy="38054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3130296" y="3275203"/>
            <a:ext cx="480059" cy="312420"/>
          </a:xfrm>
          <a:custGeom>
            <a:avLst/>
            <a:gdLst/>
            <a:ahLst/>
            <a:cxnLst/>
            <a:rect l="l" t="t" r="r" b="b"/>
            <a:pathLst>
              <a:path w="480059" h="312420">
                <a:moveTo>
                  <a:pt x="445007" y="295655"/>
                </a:moveTo>
                <a:lnTo>
                  <a:pt x="434754" y="289008"/>
                </a:lnTo>
                <a:lnTo>
                  <a:pt x="423671" y="306197"/>
                </a:lnTo>
                <a:lnTo>
                  <a:pt x="480059" y="312420"/>
                </a:lnTo>
                <a:lnTo>
                  <a:pt x="449580" y="295655"/>
                </a:lnTo>
                <a:lnTo>
                  <a:pt x="445007" y="295655"/>
                </a:lnTo>
                <a:close/>
              </a:path>
              <a:path w="480059" h="312420">
                <a:moveTo>
                  <a:pt x="451104" y="288036"/>
                </a:moveTo>
                <a:lnTo>
                  <a:pt x="452628" y="294131"/>
                </a:lnTo>
                <a:lnTo>
                  <a:pt x="452628" y="289560"/>
                </a:lnTo>
                <a:lnTo>
                  <a:pt x="451104" y="288036"/>
                </a:lnTo>
                <a:close/>
              </a:path>
              <a:path w="480059" h="312420">
                <a:moveTo>
                  <a:pt x="440022" y="280838"/>
                </a:moveTo>
                <a:lnTo>
                  <a:pt x="451104" y="288036"/>
                </a:lnTo>
                <a:lnTo>
                  <a:pt x="452628" y="289560"/>
                </a:lnTo>
                <a:lnTo>
                  <a:pt x="452628" y="294131"/>
                </a:lnTo>
                <a:lnTo>
                  <a:pt x="451104" y="288036"/>
                </a:lnTo>
                <a:lnTo>
                  <a:pt x="440022" y="280838"/>
                </a:lnTo>
                <a:lnTo>
                  <a:pt x="7620" y="0"/>
                </a:lnTo>
                <a:lnTo>
                  <a:pt x="4572" y="0"/>
                </a:lnTo>
                <a:lnTo>
                  <a:pt x="1524" y="1397"/>
                </a:lnTo>
                <a:lnTo>
                  <a:pt x="0" y="6096"/>
                </a:lnTo>
                <a:lnTo>
                  <a:pt x="3048" y="9144"/>
                </a:lnTo>
                <a:lnTo>
                  <a:pt x="434754" y="289008"/>
                </a:lnTo>
                <a:lnTo>
                  <a:pt x="445007" y="295655"/>
                </a:lnTo>
                <a:lnTo>
                  <a:pt x="449580" y="295655"/>
                </a:lnTo>
                <a:lnTo>
                  <a:pt x="480059" y="312420"/>
                </a:lnTo>
                <a:lnTo>
                  <a:pt x="451104" y="263651"/>
                </a:lnTo>
                <a:lnTo>
                  <a:pt x="440022" y="2808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874520" y="5637403"/>
            <a:ext cx="3810000" cy="2857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802127" y="2435189"/>
            <a:ext cx="986191" cy="270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indent="0">
              <a:lnSpc>
                <a:spcPts val="1030"/>
              </a:lnSpc>
              <a:spcBef>
                <a:spcPts val="56"/>
              </a:spcBef>
            </a:pPr>
            <a:r>
              <a:rPr dirty="0" smtClean="0" sz="900" spc="0" b="1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dirty="0" smtClean="0" sz="900" spc="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900" spc="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900" spc="4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0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900" spc="4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900" spc="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900" spc="4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900" spc="24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900" spc="0" b="1">
                <a:solidFill>
                  <a:srgbClr val="FFFFFF"/>
                </a:solidFill>
                <a:latin typeface="Arial"/>
                <a:cs typeface="Arial"/>
              </a:rPr>
              <a:t>br</a:t>
            </a:r>
            <a:r>
              <a:rPr dirty="0" smtClean="0" sz="900" spc="4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4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900" spc="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900" spc="-9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900" spc="4" b="1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900" spc="-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900" spc="-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900" spc="-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13152" y="2992973"/>
            <a:ext cx="539121" cy="4033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0" b="1">
                <a:solidFill>
                  <a:srgbClr val="FFFFFF"/>
                </a:solidFill>
                <a:latin typeface="Arial"/>
                <a:cs typeface="Arial"/>
              </a:rPr>
              <a:t>Stiff</a:t>
            </a:r>
            <a:r>
              <a:rPr dirty="0" smtClean="0" sz="900" spc="4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900" spc="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900" spc="4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900" spc="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900">
              <a:latin typeface="Arial"/>
              <a:cs typeface="Arial"/>
            </a:endParaRPr>
          </a:p>
          <a:p>
            <a:pPr marL="12700" marR="54552">
              <a:lnSpc>
                <a:spcPts val="1010"/>
              </a:lnSpc>
              <a:spcBef>
                <a:spcPts val="69"/>
              </a:spcBef>
            </a:pP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900" spc="-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900" spc="-4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rt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700" y="4864156"/>
            <a:ext cx="5540759" cy="2839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94284" marR="15297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5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-4">
                <a:latin typeface="Times New Roman"/>
                <a:cs typeface="Times New Roman"/>
              </a:rPr>
              <a:t> </a:t>
            </a:r>
            <a:r>
              <a:rPr dirty="0" smtClean="0" sz="1100" spc="1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b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u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d</a:t>
            </a:r>
            <a:r>
              <a:rPr dirty="0" smtClean="0" sz="1100" spc="-9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den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c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o</a:t>
            </a:r>
            <a:r>
              <a:rPr dirty="0" smtClean="0" sz="1100" spc="-9">
                <a:latin typeface="Times New Roman"/>
                <a:cs typeface="Times New Roman"/>
              </a:rPr>
              <a:t>s</a:t>
            </a:r>
            <a:r>
              <a:rPr dirty="0" smtClean="0" sz="1100" spc="0">
                <a:latin typeface="Times New Roman"/>
                <a:cs typeface="Times New Roman"/>
              </a:rPr>
              <a:t>s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b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c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ng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dan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s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-4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f</a:t>
            </a:r>
            <a:r>
              <a:rPr dirty="0" smtClean="0" sz="1100" spc="-9">
                <a:latin typeface="Times New Roman"/>
                <a:cs typeface="Times New Roman"/>
              </a:rPr>
              <a:t>f</a:t>
            </a:r>
            <a:r>
              <a:rPr dirty="0" smtClean="0" sz="1100" spc="0">
                <a:latin typeface="Times New Roman"/>
                <a:cs typeface="Times New Roman"/>
              </a:rPr>
              <a:t>ene</a:t>
            </a:r>
            <a:r>
              <a:rPr dirty="0" smtClean="0" sz="1100" spc="-9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0">
                <a:latin typeface="Times New Roman"/>
                <a:cs typeface="Times New Roman"/>
              </a:rPr>
              <a:t>o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9">
                <a:latin typeface="Times New Roman"/>
                <a:cs typeface="Times New Roman"/>
              </a:rPr>
              <a:t>p</a:t>
            </a:r>
            <a:r>
              <a:rPr dirty="0" smtClean="0" sz="1100" spc="0">
                <a:latin typeface="Times New Roman"/>
                <a:cs typeface="Times New Roman"/>
              </a:rPr>
              <a:t>os</a:t>
            </a:r>
            <a:r>
              <a:rPr dirty="0" smtClean="0" sz="1100" spc="-4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r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: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I</a:t>
            </a:r>
            <a:r>
              <a:rPr dirty="0" smtClean="0" sz="800" spc="-14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4">
                <a:latin typeface="Arial"/>
                <a:cs typeface="Arial"/>
              </a:rPr>
              <a:t>p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's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f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1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c</a:t>
            </a:r>
            <a:r>
              <a:rPr dirty="0" smtClean="0" sz="800" spc="0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-9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l,</a:t>
            </a:r>
            <a:r>
              <a:rPr dirty="0" smtClean="0" sz="800" spc="100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F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l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-14">
                <a:latin typeface="Arial"/>
                <a:cs typeface="Arial"/>
              </a:rPr>
              <a:t>w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y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0">
                <a:latin typeface="Arial"/>
                <a:cs typeface="Arial"/>
              </a:rPr>
              <a:t>mi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s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1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.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.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p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t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0">
                <a:latin typeface="Arial"/>
                <a:cs typeface="Arial"/>
              </a:rPr>
              <a:t>f</a:t>
            </a:r>
            <a:r>
              <a:rPr dirty="0" smtClean="0" sz="800" spc="-14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4">
                <a:latin typeface="Arial"/>
                <a:cs typeface="Arial"/>
              </a:rPr>
              <a:t>p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1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2</a:t>
            </a:r>
            <a:r>
              <a:rPr dirty="0" smtClean="0" sz="800" spc="-4">
                <a:latin typeface="Arial"/>
                <a:cs typeface="Arial"/>
              </a:rPr>
              <a:t>0</a:t>
            </a:r>
            <a:r>
              <a:rPr dirty="0" smtClean="0" sz="800" spc="-4">
                <a:latin typeface="Arial"/>
                <a:cs typeface="Arial"/>
              </a:rPr>
              <a:t>0</a:t>
            </a:r>
            <a:r>
              <a:rPr dirty="0" smtClean="0" sz="800" spc="0"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75535" y="8671108"/>
            <a:ext cx="3816790" cy="2839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6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She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c</a:t>
            </a:r>
            <a:r>
              <a:rPr dirty="0" smtClean="0" sz="1100" spc="0">
                <a:latin typeface="Times New Roman"/>
                <a:cs typeface="Times New Roman"/>
              </a:rPr>
              <a:t>onne</a:t>
            </a:r>
            <a:r>
              <a:rPr dirty="0" smtClean="0" sz="1100" spc="-9">
                <a:latin typeface="Times New Roman"/>
                <a:cs typeface="Times New Roman"/>
              </a:rPr>
              <a:t>c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-9">
                <a:latin typeface="Times New Roman"/>
                <a:cs typeface="Times New Roman"/>
              </a:rPr>
              <a:t>o</a:t>
            </a:r>
            <a:r>
              <a:rPr dirty="0" smtClean="0" sz="1100" spc="0">
                <a:latin typeface="Times New Roman"/>
                <a:cs typeface="Times New Roman"/>
              </a:rPr>
              <a:t>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pa</a:t>
            </a:r>
            <a:r>
              <a:rPr dirty="0" smtClean="0" sz="1100" spc="-9">
                <a:latin typeface="Times New Roman"/>
                <a:cs typeface="Times New Roman"/>
              </a:rPr>
              <a:t>d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f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as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u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d</a:t>
            </a:r>
            <a:r>
              <a:rPr dirty="0" smtClean="0" sz="1100" spc="-9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  <a:p>
            <a:pPr marL="1476727" marR="1485503" algn="ctr">
              <a:lnSpc>
                <a:spcPct val="95825"/>
              </a:lnSpc>
            </a:pP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r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: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I</a:t>
            </a:r>
            <a:r>
              <a:rPr dirty="0" smtClean="0" sz="800" spc="-14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0299" y="9182403"/>
            <a:ext cx="5552826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100" spc="0">
                <a:latin typeface="Times New Roman"/>
                <a:cs typeface="Times New Roman"/>
              </a:rPr>
              <a:t>d2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 b="1">
                <a:latin typeface="Times New Roman"/>
                <a:cs typeface="Times New Roman"/>
              </a:rPr>
              <a:t>J</a:t>
            </a:r>
            <a:r>
              <a:rPr dirty="0" smtClean="0" sz="1200" spc="-4" b="1">
                <a:latin typeface="Times New Roman"/>
                <a:cs typeface="Times New Roman"/>
              </a:rPr>
              <a:t>e</a:t>
            </a:r>
            <a:r>
              <a:rPr dirty="0" smtClean="0" sz="1200" spc="-14" b="1">
                <a:latin typeface="Times New Roman"/>
                <a:cs typeface="Times New Roman"/>
              </a:rPr>
              <a:t>m</a:t>
            </a:r>
            <a:r>
              <a:rPr dirty="0" smtClean="0" sz="1200" spc="4" b="1">
                <a:latin typeface="Times New Roman"/>
                <a:cs typeface="Times New Roman"/>
              </a:rPr>
              <a:t>b</a:t>
            </a:r>
            <a:r>
              <a:rPr dirty="0" smtClean="0" sz="1200" spc="0" b="1">
                <a:latin typeface="Times New Roman"/>
                <a:cs typeface="Times New Roman"/>
              </a:rPr>
              <a:t>a</a:t>
            </a:r>
            <a:r>
              <a:rPr dirty="0" smtClean="0" sz="1200" spc="-4" b="1">
                <a:latin typeface="Times New Roman"/>
                <a:cs typeface="Times New Roman"/>
              </a:rPr>
              <a:t>t</a:t>
            </a:r>
            <a:r>
              <a:rPr dirty="0" smtClean="0" sz="1200" spc="0" b="1">
                <a:latin typeface="Times New Roman"/>
                <a:cs typeface="Times New Roman"/>
              </a:rPr>
              <a:t>an</a:t>
            </a:r>
            <a:r>
              <a:rPr dirty="0" smtClean="0" sz="1200" spc="245" b="1">
                <a:latin typeface="Times New Roman"/>
                <a:cs typeface="Times New Roman"/>
              </a:rPr>
              <a:t> </a:t>
            </a:r>
            <a:r>
              <a:rPr dirty="0" smtClean="0" sz="1200" spc="0" b="1">
                <a:latin typeface="Times New Roman"/>
                <a:cs typeface="Times New Roman"/>
              </a:rPr>
              <a:t>g</a:t>
            </a:r>
            <a:r>
              <a:rPr dirty="0" smtClean="0" sz="1200" spc="-4" b="1">
                <a:latin typeface="Times New Roman"/>
                <a:cs typeface="Times New Roman"/>
              </a:rPr>
              <a:t>e</a:t>
            </a:r>
            <a:r>
              <a:rPr dirty="0" smtClean="0" sz="1200" spc="0" b="1">
                <a:latin typeface="Times New Roman"/>
                <a:cs typeface="Times New Roman"/>
              </a:rPr>
              <a:t>lagar</a:t>
            </a:r>
            <a:r>
              <a:rPr dirty="0" smtClean="0" sz="1200" spc="245" b="1">
                <a:latin typeface="Times New Roman"/>
                <a:cs typeface="Times New Roman"/>
              </a:rPr>
              <a:t> </a:t>
            </a:r>
            <a:r>
              <a:rPr dirty="0" smtClean="0" sz="1200" spc="4" b="1">
                <a:latin typeface="Times New Roman"/>
                <a:cs typeface="Times New Roman"/>
              </a:rPr>
              <a:t>p</a:t>
            </a:r>
            <a:r>
              <a:rPr dirty="0" smtClean="0" sz="1200" spc="-4" b="1">
                <a:latin typeface="Times New Roman"/>
                <a:cs typeface="Times New Roman"/>
              </a:rPr>
              <a:t>e</a:t>
            </a:r>
            <a:r>
              <a:rPr dirty="0" smtClean="0" sz="1200" spc="0" b="1">
                <a:latin typeface="Times New Roman"/>
                <a:cs typeface="Times New Roman"/>
              </a:rPr>
              <a:t>lat</a:t>
            </a:r>
            <a:r>
              <a:rPr dirty="0" smtClean="0" sz="1200" spc="235" b="1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plate</a:t>
            </a:r>
            <a:r>
              <a:rPr dirty="0" smtClean="0" sz="1200" spc="235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gird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24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dg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24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24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23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9">
                <a:latin typeface="Times New Roman"/>
                <a:cs typeface="Times New Roman"/>
              </a:rPr>
              <a:t>u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23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1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but</a:t>
            </a:r>
            <a:r>
              <a:rPr dirty="0" smtClean="0" sz="1200" spc="24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 marL="241299" marR="10949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dinding</a:t>
            </a:r>
            <a:r>
              <a:rPr dirty="0" smtClean="0" sz="1200" spc="8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nuh,</a:t>
            </a:r>
            <a:r>
              <a:rPr dirty="0" smtClean="0" sz="1200" spc="10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susun</a:t>
            </a:r>
            <a:r>
              <a:rPr dirty="0" smtClean="0" sz="1200" spc="11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10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2</a:t>
            </a:r>
            <a:r>
              <a:rPr dirty="0" smtClean="0" sz="1200" spc="109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>
                <a:latin typeface="Times New Roman"/>
                <a:cs typeface="Times New Roman"/>
              </a:rPr>
              <a:t>du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r>
              <a:rPr dirty="0" smtClean="0" sz="1200" spc="10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10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bih</a:t>
            </a:r>
            <a:r>
              <a:rPr dirty="0" smtClean="0" sz="1200" spc="10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129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9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bu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10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10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-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28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29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ku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27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diik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ling</a:t>
            </a:r>
            <a:r>
              <a:rPr dirty="0" smtClean="0" sz="1200" spc="29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29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s.</a:t>
            </a:r>
            <a:r>
              <a:rPr dirty="0" smtClean="0" sz="1200" spc="29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nj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275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736340" y="10061285"/>
            <a:ext cx="106113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0"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935736" y="1411351"/>
            <a:ext cx="5692140" cy="37840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864863" y="3031362"/>
            <a:ext cx="140207" cy="312420"/>
          </a:xfrm>
          <a:custGeom>
            <a:avLst/>
            <a:gdLst/>
            <a:ahLst/>
            <a:cxnLst/>
            <a:rect l="l" t="t" r="r" b="b"/>
            <a:pathLst>
              <a:path w="140207" h="312420">
                <a:moveTo>
                  <a:pt x="114299" y="33528"/>
                </a:moveTo>
                <a:lnTo>
                  <a:pt x="140207" y="60960"/>
                </a:lnTo>
                <a:lnTo>
                  <a:pt x="123443" y="0"/>
                </a:lnTo>
                <a:lnTo>
                  <a:pt x="114299" y="33528"/>
                </a:lnTo>
                <a:close/>
              </a:path>
              <a:path w="140207" h="312420">
                <a:moveTo>
                  <a:pt x="3047" y="312420"/>
                </a:moveTo>
                <a:lnTo>
                  <a:pt x="6095" y="312420"/>
                </a:lnTo>
                <a:lnTo>
                  <a:pt x="9143" y="309372"/>
                </a:lnTo>
                <a:lnTo>
                  <a:pt x="109442" y="49177"/>
                </a:lnTo>
                <a:lnTo>
                  <a:pt x="105155" y="33528"/>
                </a:lnTo>
                <a:lnTo>
                  <a:pt x="106679" y="30480"/>
                </a:lnTo>
                <a:lnTo>
                  <a:pt x="111251" y="30480"/>
                </a:lnTo>
                <a:lnTo>
                  <a:pt x="114299" y="36576"/>
                </a:lnTo>
                <a:lnTo>
                  <a:pt x="109442" y="49177"/>
                </a:lnTo>
                <a:lnTo>
                  <a:pt x="140207" y="60960"/>
                </a:lnTo>
                <a:lnTo>
                  <a:pt x="114299" y="33528"/>
                </a:lnTo>
                <a:lnTo>
                  <a:pt x="123443" y="0"/>
                </a:lnTo>
                <a:lnTo>
                  <a:pt x="68579" y="33528"/>
                </a:lnTo>
                <a:lnTo>
                  <a:pt x="100450" y="45734"/>
                </a:lnTo>
                <a:lnTo>
                  <a:pt x="0" y="306324"/>
                </a:lnTo>
                <a:lnTo>
                  <a:pt x="0" y="310896"/>
                </a:lnTo>
                <a:lnTo>
                  <a:pt x="3047" y="312420"/>
                </a:lnTo>
                <a:close/>
              </a:path>
              <a:path w="140207" h="312420">
                <a:moveTo>
                  <a:pt x="109442" y="49177"/>
                </a:moveTo>
                <a:lnTo>
                  <a:pt x="114299" y="36576"/>
                </a:lnTo>
                <a:lnTo>
                  <a:pt x="111251" y="30480"/>
                </a:lnTo>
                <a:lnTo>
                  <a:pt x="106679" y="30480"/>
                </a:lnTo>
                <a:lnTo>
                  <a:pt x="105155" y="33528"/>
                </a:lnTo>
                <a:lnTo>
                  <a:pt x="109442" y="491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611368" y="2682367"/>
            <a:ext cx="76200" cy="1534667"/>
          </a:xfrm>
          <a:custGeom>
            <a:avLst/>
            <a:gdLst/>
            <a:ahLst/>
            <a:cxnLst/>
            <a:rect l="l" t="t" r="r" b="b"/>
            <a:pathLst>
              <a:path w="76200" h="1534667">
                <a:moveTo>
                  <a:pt x="44195" y="50292"/>
                </a:moveTo>
                <a:lnTo>
                  <a:pt x="76200" y="50291"/>
                </a:lnTo>
                <a:lnTo>
                  <a:pt x="44196" y="38100"/>
                </a:lnTo>
                <a:lnTo>
                  <a:pt x="42672" y="35051"/>
                </a:lnTo>
                <a:lnTo>
                  <a:pt x="38100" y="33527"/>
                </a:lnTo>
                <a:lnTo>
                  <a:pt x="35052" y="35051"/>
                </a:lnTo>
                <a:lnTo>
                  <a:pt x="33528" y="38100"/>
                </a:lnTo>
                <a:lnTo>
                  <a:pt x="33528" y="1530095"/>
                </a:lnTo>
                <a:lnTo>
                  <a:pt x="35052" y="1533143"/>
                </a:lnTo>
                <a:lnTo>
                  <a:pt x="38100" y="1534667"/>
                </a:lnTo>
                <a:lnTo>
                  <a:pt x="42672" y="1533143"/>
                </a:lnTo>
                <a:lnTo>
                  <a:pt x="44196" y="1530095"/>
                </a:lnTo>
                <a:lnTo>
                  <a:pt x="44195" y="50292"/>
                </a:lnTo>
                <a:close/>
              </a:path>
              <a:path w="76200" h="1534667">
                <a:moveTo>
                  <a:pt x="35052" y="35051"/>
                </a:moveTo>
                <a:lnTo>
                  <a:pt x="38100" y="33527"/>
                </a:lnTo>
                <a:lnTo>
                  <a:pt x="42672" y="35051"/>
                </a:lnTo>
                <a:lnTo>
                  <a:pt x="44196" y="38100"/>
                </a:lnTo>
                <a:lnTo>
                  <a:pt x="76200" y="50291"/>
                </a:lnTo>
                <a:lnTo>
                  <a:pt x="38100" y="0"/>
                </a:lnTo>
                <a:lnTo>
                  <a:pt x="0" y="50291"/>
                </a:lnTo>
                <a:lnTo>
                  <a:pt x="33527" y="50292"/>
                </a:lnTo>
                <a:lnTo>
                  <a:pt x="33528" y="38100"/>
                </a:lnTo>
                <a:lnTo>
                  <a:pt x="35052" y="350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047488" y="3298063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35051" y="38100"/>
                </a:moveTo>
                <a:lnTo>
                  <a:pt x="44196" y="0"/>
                </a:lnTo>
                <a:lnTo>
                  <a:pt x="0" y="45719"/>
                </a:lnTo>
                <a:lnTo>
                  <a:pt x="33702" y="49708"/>
                </a:lnTo>
                <a:lnTo>
                  <a:pt x="35051" y="38100"/>
                </a:lnTo>
                <a:close/>
              </a:path>
              <a:path w="76200" h="304800">
                <a:moveTo>
                  <a:pt x="44196" y="0"/>
                </a:moveTo>
                <a:lnTo>
                  <a:pt x="42672" y="35051"/>
                </a:lnTo>
                <a:lnTo>
                  <a:pt x="44196" y="38100"/>
                </a:lnTo>
                <a:lnTo>
                  <a:pt x="44196" y="0"/>
                </a:lnTo>
                <a:close/>
              </a:path>
              <a:path w="76200" h="304800">
                <a:moveTo>
                  <a:pt x="36575" y="35051"/>
                </a:moveTo>
                <a:lnTo>
                  <a:pt x="42730" y="50776"/>
                </a:lnTo>
                <a:lnTo>
                  <a:pt x="39624" y="33527"/>
                </a:lnTo>
                <a:lnTo>
                  <a:pt x="36575" y="35051"/>
                </a:lnTo>
                <a:close/>
              </a:path>
              <a:path w="76200" h="304800">
                <a:moveTo>
                  <a:pt x="12191" y="304800"/>
                </a:moveTo>
                <a:lnTo>
                  <a:pt x="13715" y="301751"/>
                </a:lnTo>
                <a:lnTo>
                  <a:pt x="42730" y="50776"/>
                </a:lnTo>
                <a:lnTo>
                  <a:pt x="36575" y="35051"/>
                </a:lnTo>
                <a:lnTo>
                  <a:pt x="39624" y="33527"/>
                </a:lnTo>
                <a:lnTo>
                  <a:pt x="42730" y="50776"/>
                </a:lnTo>
                <a:lnTo>
                  <a:pt x="76200" y="54736"/>
                </a:lnTo>
                <a:lnTo>
                  <a:pt x="44196" y="0"/>
                </a:lnTo>
                <a:lnTo>
                  <a:pt x="44196" y="38100"/>
                </a:lnTo>
                <a:lnTo>
                  <a:pt x="42672" y="35051"/>
                </a:lnTo>
                <a:lnTo>
                  <a:pt x="44196" y="0"/>
                </a:lnTo>
                <a:lnTo>
                  <a:pt x="35051" y="38100"/>
                </a:lnTo>
                <a:lnTo>
                  <a:pt x="33702" y="49708"/>
                </a:lnTo>
                <a:lnTo>
                  <a:pt x="4572" y="300227"/>
                </a:lnTo>
                <a:lnTo>
                  <a:pt x="6096" y="303275"/>
                </a:lnTo>
                <a:lnTo>
                  <a:pt x="9144" y="304800"/>
                </a:lnTo>
                <a:lnTo>
                  <a:pt x="12191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939540" y="3653154"/>
            <a:ext cx="813815" cy="640080"/>
          </a:xfrm>
          <a:custGeom>
            <a:avLst/>
            <a:gdLst/>
            <a:ahLst/>
            <a:cxnLst/>
            <a:rect l="l" t="t" r="r" b="b"/>
            <a:pathLst>
              <a:path w="813815" h="640080">
                <a:moveTo>
                  <a:pt x="812292" y="632460"/>
                </a:moveTo>
                <a:lnTo>
                  <a:pt x="41820" y="27519"/>
                </a:lnTo>
                <a:lnTo>
                  <a:pt x="62484" y="1524"/>
                </a:lnTo>
                <a:lnTo>
                  <a:pt x="0" y="0"/>
                </a:lnTo>
                <a:lnTo>
                  <a:pt x="24384" y="24384"/>
                </a:lnTo>
                <a:lnTo>
                  <a:pt x="15239" y="60960"/>
                </a:lnTo>
                <a:lnTo>
                  <a:pt x="35748" y="35158"/>
                </a:lnTo>
                <a:lnTo>
                  <a:pt x="25908" y="27431"/>
                </a:lnTo>
                <a:lnTo>
                  <a:pt x="25908" y="21336"/>
                </a:lnTo>
                <a:lnTo>
                  <a:pt x="28956" y="18288"/>
                </a:lnTo>
                <a:lnTo>
                  <a:pt x="32004" y="19812"/>
                </a:lnTo>
                <a:lnTo>
                  <a:pt x="35748" y="35158"/>
                </a:lnTo>
                <a:lnTo>
                  <a:pt x="806196" y="640080"/>
                </a:lnTo>
                <a:lnTo>
                  <a:pt x="810768" y="640080"/>
                </a:lnTo>
                <a:lnTo>
                  <a:pt x="813815" y="638556"/>
                </a:lnTo>
                <a:lnTo>
                  <a:pt x="813815" y="635508"/>
                </a:lnTo>
                <a:lnTo>
                  <a:pt x="812292" y="632460"/>
                </a:lnTo>
                <a:close/>
              </a:path>
              <a:path w="813815" h="640080">
                <a:moveTo>
                  <a:pt x="24384" y="24384"/>
                </a:moveTo>
                <a:lnTo>
                  <a:pt x="0" y="0"/>
                </a:lnTo>
                <a:lnTo>
                  <a:pt x="15239" y="60960"/>
                </a:lnTo>
                <a:lnTo>
                  <a:pt x="24384" y="24384"/>
                </a:lnTo>
                <a:close/>
              </a:path>
              <a:path w="813815" h="640080">
                <a:moveTo>
                  <a:pt x="35748" y="35158"/>
                </a:moveTo>
                <a:lnTo>
                  <a:pt x="32004" y="19812"/>
                </a:lnTo>
                <a:lnTo>
                  <a:pt x="28956" y="18288"/>
                </a:lnTo>
                <a:lnTo>
                  <a:pt x="25908" y="21336"/>
                </a:lnTo>
                <a:lnTo>
                  <a:pt x="25908" y="27431"/>
                </a:lnTo>
                <a:lnTo>
                  <a:pt x="35748" y="3515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6120384" y="2738754"/>
            <a:ext cx="137160" cy="577596"/>
          </a:xfrm>
          <a:custGeom>
            <a:avLst/>
            <a:gdLst/>
            <a:ahLst/>
            <a:cxnLst/>
            <a:rect l="l" t="t" r="r" b="b"/>
            <a:pathLst>
              <a:path w="137160" h="577596">
                <a:moveTo>
                  <a:pt x="124967" y="35051"/>
                </a:moveTo>
                <a:lnTo>
                  <a:pt x="137160" y="0"/>
                </a:lnTo>
                <a:lnTo>
                  <a:pt x="88391" y="39624"/>
                </a:lnTo>
                <a:lnTo>
                  <a:pt x="121986" y="47851"/>
                </a:lnTo>
                <a:lnTo>
                  <a:pt x="124967" y="35051"/>
                </a:lnTo>
                <a:close/>
              </a:path>
              <a:path w="137160" h="577596">
                <a:moveTo>
                  <a:pt x="137160" y="0"/>
                </a:moveTo>
                <a:lnTo>
                  <a:pt x="132587" y="33527"/>
                </a:lnTo>
                <a:lnTo>
                  <a:pt x="134112" y="38100"/>
                </a:lnTo>
                <a:lnTo>
                  <a:pt x="137160" y="0"/>
                </a:lnTo>
                <a:close/>
              </a:path>
              <a:path w="137160" h="577596">
                <a:moveTo>
                  <a:pt x="126491" y="32003"/>
                </a:moveTo>
                <a:lnTo>
                  <a:pt x="131300" y="50132"/>
                </a:lnTo>
                <a:lnTo>
                  <a:pt x="129539" y="32003"/>
                </a:lnTo>
                <a:lnTo>
                  <a:pt x="126491" y="32003"/>
                </a:lnTo>
                <a:close/>
              </a:path>
              <a:path w="137160" h="577596">
                <a:moveTo>
                  <a:pt x="7619" y="575945"/>
                </a:moveTo>
                <a:lnTo>
                  <a:pt x="9143" y="573024"/>
                </a:lnTo>
                <a:lnTo>
                  <a:pt x="131300" y="50132"/>
                </a:lnTo>
                <a:lnTo>
                  <a:pt x="126491" y="32003"/>
                </a:lnTo>
                <a:lnTo>
                  <a:pt x="129539" y="32003"/>
                </a:lnTo>
                <a:lnTo>
                  <a:pt x="131300" y="50132"/>
                </a:lnTo>
                <a:lnTo>
                  <a:pt x="163067" y="57912"/>
                </a:lnTo>
                <a:lnTo>
                  <a:pt x="137160" y="0"/>
                </a:lnTo>
                <a:lnTo>
                  <a:pt x="134112" y="38100"/>
                </a:lnTo>
                <a:lnTo>
                  <a:pt x="132587" y="33527"/>
                </a:lnTo>
                <a:lnTo>
                  <a:pt x="137160" y="0"/>
                </a:lnTo>
                <a:lnTo>
                  <a:pt x="124967" y="35051"/>
                </a:lnTo>
                <a:lnTo>
                  <a:pt x="121986" y="47851"/>
                </a:lnTo>
                <a:lnTo>
                  <a:pt x="0" y="571500"/>
                </a:lnTo>
                <a:lnTo>
                  <a:pt x="1524" y="574548"/>
                </a:lnTo>
                <a:lnTo>
                  <a:pt x="3048" y="577596"/>
                </a:lnTo>
                <a:lnTo>
                  <a:pt x="7619" y="57594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251204" y="5789803"/>
            <a:ext cx="5056632" cy="2115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975104" y="6221095"/>
            <a:ext cx="379475" cy="534924"/>
          </a:xfrm>
          <a:custGeom>
            <a:avLst/>
            <a:gdLst/>
            <a:ahLst/>
            <a:cxnLst/>
            <a:rect l="l" t="t" r="r" b="b"/>
            <a:pathLst>
              <a:path w="379475" h="534924">
                <a:moveTo>
                  <a:pt x="7619" y="530351"/>
                </a:moveTo>
                <a:lnTo>
                  <a:pt x="8879" y="530059"/>
                </a:lnTo>
                <a:lnTo>
                  <a:pt x="10420" y="529700"/>
                </a:lnTo>
                <a:lnTo>
                  <a:pt x="11980" y="529337"/>
                </a:lnTo>
                <a:lnTo>
                  <a:pt x="379475" y="3047"/>
                </a:lnTo>
                <a:lnTo>
                  <a:pt x="379475" y="0"/>
                </a:lnTo>
                <a:lnTo>
                  <a:pt x="376427" y="0"/>
                </a:lnTo>
                <a:lnTo>
                  <a:pt x="10238" y="528099"/>
                </a:lnTo>
                <a:lnTo>
                  <a:pt x="7619" y="530351"/>
                </a:lnTo>
                <a:close/>
              </a:path>
              <a:path w="379475" h="534924">
                <a:moveTo>
                  <a:pt x="9143" y="533400"/>
                </a:moveTo>
                <a:lnTo>
                  <a:pt x="10668" y="531876"/>
                </a:lnTo>
                <a:lnTo>
                  <a:pt x="10603" y="531309"/>
                </a:lnTo>
                <a:lnTo>
                  <a:pt x="10327" y="531705"/>
                </a:lnTo>
                <a:lnTo>
                  <a:pt x="8404" y="530744"/>
                </a:lnTo>
                <a:lnTo>
                  <a:pt x="7619" y="531876"/>
                </a:lnTo>
                <a:lnTo>
                  <a:pt x="9143" y="533400"/>
                </a:lnTo>
                <a:close/>
              </a:path>
              <a:path w="379475" h="534924">
                <a:moveTo>
                  <a:pt x="7619" y="530351"/>
                </a:moveTo>
                <a:lnTo>
                  <a:pt x="8404" y="530744"/>
                </a:lnTo>
                <a:lnTo>
                  <a:pt x="10327" y="531705"/>
                </a:lnTo>
                <a:lnTo>
                  <a:pt x="10603" y="531309"/>
                </a:lnTo>
                <a:lnTo>
                  <a:pt x="10668" y="531876"/>
                </a:lnTo>
                <a:lnTo>
                  <a:pt x="9143" y="533400"/>
                </a:lnTo>
                <a:lnTo>
                  <a:pt x="7619" y="531876"/>
                </a:lnTo>
                <a:lnTo>
                  <a:pt x="8404" y="530744"/>
                </a:lnTo>
                <a:lnTo>
                  <a:pt x="7619" y="530351"/>
                </a:lnTo>
                <a:lnTo>
                  <a:pt x="10238" y="528099"/>
                </a:lnTo>
                <a:lnTo>
                  <a:pt x="3047" y="464819"/>
                </a:lnTo>
                <a:lnTo>
                  <a:pt x="0" y="464819"/>
                </a:lnTo>
                <a:lnTo>
                  <a:pt x="7619" y="534924"/>
                </a:lnTo>
                <a:lnTo>
                  <a:pt x="74675" y="518159"/>
                </a:lnTo>
                <a:lnTo>
                  <a:pt x="76200" y="515112"/>
                </a:lnTo>
                <a:lnTo>
                  <a:pt x="73151" y="515112"/>
                </a:lnTo>
                <a:lnTo>
                  <a:pt x="11980" y="529337"/>
                </a:lnTo>
                <a:lnTo>
                  <a:pt x="10420" y="529700"/>
                </a:lnTo>
                <a:lnTo>
                  <a:pt x="8879" y="530059"/>
                </a:lnTo>
                <a:lnTo>
                  <a:pt x="7619" y="5303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421636" y="6693534"/>
            <a:ext cx="306324" cy="545591"/>
          </a:xfrm>
          <a:custGeom>
            <a:avLst/>
            <a:gdLst/>
            <a:ahLst/>
            <a:cxnLst/>
            <a:rect l="l" t="t" r="r" b="b"/>
            <a:pathLst>
              <a:path w="306324" h="545592">
                <a:moveTo>
                  <a:pt x="303275" y="1524"/>
                </a:moveTo>
                <a:lnTo>
                  <a:pt x="288966" y="63055"/>
                </a:lnTo>
                <a:lnTo>
                  <a:pt x="290073" y="65146"/>
                </a:lnTo>
                <a:lnTo>
                  <a:pt x="291083" y="65532"/>
                </a:lnTo>
                <a:lnTo>
                  <a:pt x="306324" y="1524"/>
                </a:lnTo>
                <a:lnTo>
                  <a:pt x="306324" y="0"/>
                </a:lnTo>
                <a:lnTo>
                  <a:pt x="303275" y="1524"/>
                </a:lnTo>
                <a:close/>
              </a:path>
              <a:path w="306324" h="545592">
                <a:moveTo>
                  <a:pt x="285244" y="63307"/>
                </a:moveTo>
                <a:lnTo>
                  <a:pt x="227075" y="41148"/>
                </a:lnTo>
                <a:lnTo>
                  <a:pt x="225551" y="44196"/>
                </a:lnTo>
                <a:lnTo>
                  <a:pt x="291083" y="70104"/>
                </a:lnTo>
                <a:lnTo>
                  <a:pt x="306324" y="1524"/>
                </a:lnTo>
                <a:lnTo>
                  <a:pt x="291083" y="65532"/>
                </a:lnTo>
                <a:lnTo>
                  <a:pt x="290073" y="65146"/>
                </a:lnTo>
                <a:lnTo>
                  <a:pt x="288966" y="63055"/>
                </a:lnTo>
                <a:lnTo>
                  <a:pt x="3047" y="-477011"/>
                </a:lnTo>
                <a:lnTo>
                  <a:pt x="0" y="-475487"/>
                </a:lnTo>
                <a:lnTo>
                  <a:pt x="285244" y="63307"/>
                </a:lnTo>
                <a:lnTo>
                  <a:pt x="288609" y="64589"/>
                </a:lnTo>
                <a:lnTo>
                  <a:pt x="290446" y="65850"/>
                </a:lnTo>
                <a:lnTo>
                  <a:pt x="291083" y="67056"/>
                </a:lnTo>
                <a:lnTo>
                  <a:pt x="291083" y="68580"/>
                </a:lnTo>
                <a:lnTo>
                  <a:pt x="288036" y="68580"/>
                </a:lnTo>
                <a:lnTo>
                  <a:pt x="285244" y="63307"/>
                </a:lnTo>
                <a:close/>
              </a:path>
              <a:path w="306324" h="545592">
                <a:moveTo>
                  <a:pt x="288036" y="67056"/>
                </a:moveTo>
                <a:lnTo>
                  <a:pt x="290446" y="65850"/>
                </a:lnTo>
                <a:lnTo>
                  <a:pt x="288609" y="64589"/>
                </a:lnTo>
                <a:lnTo>
                  <a:pt x="285244" y="63307"/>
                </a:lnTo>
                <a:lnTo>
                  <a:pt x="288036" y="68580"/>
                </a:lnTo>
                <a:lnTo>
                  <a:pt x="291083" y="68580"/>
                </a:lnTo>
                <a:lnTo>
                  <a:pt x="291083" y="67056"/>
                </a:lnTo>
                <a:lnTo>
                  <a:pt x="290446" y="65850"/>
                </a:lnTo>
                <a:lnTo>
                  <a:pt x="288036" y="670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817876" y="6243955"/>
            <a:ext cx="339851" cy="588264"/>
          </a:xfrm>
          <a:custGeom>
            <a:avLst/>
            <a:gdLst/>
            <a:ahLst/>
            <a:cxnLst/>
            <a:rect l="l" t="t" r="r" b="b"/>
            <a:pathLst>
              <a:path w="339851" h="588264">
                <a:moveTo>
                  <a:pt x="3048" y="521208"/>
                </a:moveTo>
                <a:lnTo>
                  <a:pt x="0" y="521208"/>
                </a:lnTo>
                <a:lnTo>
                  <a:pt x="14549" y="585226"/>
                </a:lnTo>
                <a:lnTo>
                  <a:pt x="15240" y="585216"/>
                </a:lnTo>
                <a:lnTo>
                  <a:pt x="16763" y="586740"/>
                </a:lnTo>
                <a:lnTo>
                  <a:pt x="19226" y="583792"/>
                </a:lnTo>
                <a:lnTo>
                  <a:pt x="16361" y="584815"/>
                </a:lnTo>
                <a:lnTo>
                  <a:pt x="15924" y="582729"/>
                </a:lnTo>
                <a:lnTo>
                  <a:pt x="3048" y="521208"/>
                </a:lnTo>
                <a:close/>
              </a:path>
              <a:path w="339851" h="588264">
                <a:moveTo>
                  <a:pt x="336804" y="0"/>
                </a:moveTo>
                <a:lnTo>
                  <a:pt x="15924" y="582729"/>
                </a:lnTo>
                <a:lnTo>
                  <a:pt x="16361" y="584815"/>
                </a:lnTo>
                <a:lnTo>
                  <a:pt x="19226" y="583792"/>
                </a:lnTo>
                <a:lnTo>
                  <a:pt x="339851" y="1524"/>
                </a:lnTo>
                <a:lnTo>
                  <a:pt x="339851" y="0"/>
                </a:lnTo>
                <a:lnTo>
                  <a:pt x="336804" y="0"/>
                </a:lnTo>
                <a:close/>
              </a:path>
              <a:path w="339851" h="588264">
                <a:moveTo>
                  <a:pt x="79248" y="565404"/>
                </a:moveTo>
                <a:lnTo>
                  <a:pt x="79248" y="562356"/>
                </a:lnTo>
                <a:lnTo>
                  <a:pt x="19226" y="583792"/>
                </a:lnTo>
                <a:lnTo>
                  <a:pt x="16763" y="586740"/>
                </a:lnTo>
                <a:lnTo>
                  <a:pt x="15240" y="585216"/>
                </a:lnTo>
                <a:lnTo>
                  <a:pt x="14549" y="585226"/>
                </a:lnTo>
                <a:lnTo>
                  <a:pt x="13716" y="586740"/>
                </a:lnTo>
                <a:lnTo>
                  <a:pt x="15044" y="587404"/>
                </a:lnTo>
                <a:lnTo>
                  <a:pt x="15240" y="588264"/>
                </a:lnTo>
                <a:lnTo>
                  <a:pt x="16129" y="587946"/>
                </a:lnTo>
                <a:lnTo>
                  <a:pt x="16763" y="588264"/>
                </a:lnTo>
                <a:lnTo>
                  <a:pt x="17137" y="587586"/>
                </a:lnTo>
                <a:lnTo>
                  <a:pt x="79248" y="5654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093464" y="6140323"/>
            <a:ext cx="91439" cy="585215"/>
          </a:xfrm>
          <a:custGeom>
            <a:avLst/>
            <a:gdLst/>
            <a:ahLst/>
            <a:cxnLst/>
            <a:rect l="l" t="t" r="r" b="b"/>
            <a:pathLst>
              <a:path w="91439" h="585215">
                <a:moveTo>
                  <a:pt x="1524" y="527176"/>
                </a:moveTo>
                <a:lnTo>
                  <a:pt x="0" y="530351"/>
                </a:lnTo>
                <a:lnTo>
                  <a:pt x="42672" y="585215"/>
                </a:lnTo>
                <a:lnTo>
                  <a:pt x="41148" y="582167"/>
                </a:lnTo>
                <a:lnTo>
                  <a:pt x="42891" y="580424"/>
                </a:lnTo>
                <a:lnTo>
                  <a:pt x="44418" y="578897"/>
                </a:lnTo>
                <a:lnTo>
                  <a:pt x="83820" y="0"/>
                </a:lnTo>
                <a:lnTo>
                  <a:pt x="80772" y="0"/>
                </a:lnTo>
                <a:lnTo>
                  <a:pt x="41402" y="578434"/>
                </a:lnTo>
                <a:lnTo>
                  <a:pt x="3048" y="527176"/>
                </a:lnTo>
                <a:lnTo>
                  <a:pt x="1524" y="527176"/>
                </a:lnTo>
                <a:close/>
              </a:path>
              <a:path w="91439" h="585215">
                <a:moveTo>
                  <a:pt x="44196" y="582167"/>
                </a:moveTo>
                <a:lnTo>
                  <a:pt x="42891" y="580424"/>
                </a:lnTo>
                <a:lnTo>
                  <a:pt x="41148" y="582167"/>
                </a:lnTo>
                <a:lnTo>
                  <a:pt x="42672" y="585215"/>
                </a:lnTo>
                <a:lnTo>
                  <a:pt x="91439" y="536448"/>
                </a:lnTo>
                <a:lnTo>
                  <a:pt x="91439" y="533400"/>
                </a:lnTo>
                <a:lnTo>
                  <a:pt x="89915" y="533400"/>
                </a:lnTo>
                <a:lnTo>
                  <a:pt x="44418" y="578897"/>
                </a:lnTo>
                <a:lnTo>
                  <a:pt x="42891" y="580424"/>
                </a:lnTo>
                <a:lnTo>
                  <a:pt x="44196" y="582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5785104" y="6112891"/>
            <a:ext cx="89916" cy="585216"/>
          </a:xfrm>
          <a:custGeom>
            <a:avLst/>
            <a:gdLst/>
            <a:ahLst/>
            <a:cxnLst/>
            <a:rect l="l" t="t" r="r" b="b"/>
            <a:pathLst>
              <a:path w="89916" h="585216">
                <a:moveTo>
                  <a:pt x="39978" y="577152"/>
                </a:moveTo>
                <a:lnTo>
                  <a:pt x="1524" y="527304"/>
                </a:lnTo>
                <a:lnTo>
                  <a:pt x="39624" y="580644"/>
                </a:lnTo>
                <a:lnTo>
                  <a:pt x="41368" y="578954"/>
                </a:lnTo>
                <a:lnTo>
                  <a:pt x="80772" y="0"/>
                </a:lnTo>
                <a:lnTo>
                  <a:pt x="39978" y="577152"/>
                </a:lnTo>
                <a:close/>
              </a:path>
              <a:path w="89916" h="585216">
                <a:moveTo>
                  <a:pt x="42672" y="582168"/>
                </a:moveTo>
                <a:lnTo>
                  <a:pt x="43011" y="577362"/>
                </a:lnTo>
                <a:lnTo>
                  <a:pt x="42672" y="580644"/>
                </a:lnTo>
                <a:lnTo>
                  <a:pt x="39731" y="580643"/>
                </a:lnTo>
                <a:lnTo>
                  <a:pt x="39624" y="582168"/>
                </a:lnTo>
                <a:lnTo>
                  <a:pt x="41148" y="585216"/>
                </a:lnTo>
                <a:lnTo>
                  <a:pt x="89916" y="534924"/>
                </a:lnTo>
                <a:lnTo>
                  <a:pt x="88392" y="533400"/>
                </a:lnTo>
                <a:lnTo>
                  <a:pt x="43011" y="577362"/>
                </a:lnTo>
                <a:lnTo>
                  <a:pt x="42672" y="582168"/>
                </a:lnTo>
                <a:close/>
              </a:path>
              <a:path w="89916" h="585216">
                <a:moveTo>
                  <a:pt x="0" y="528828"/>
                </a:moveTo>
                <a:lnTo>
                  <a:pt x="41148" y="585216"/>
                </a:lnTo>
                <a:lnTo>
                  <a:pt x="39624" y="582168"/>
                </a:lnTo>
                <a:lnTo>
                  <a:pt x="39731" y="580643"/>
                </a:lnTo>
                <a:lnTo>
                  <a:pt x="42672" y="580644"/>
                </a:lnTo>
                <a:lnTo>
                  <a:pt x="43011" y="577362"/>
                </a:lnTo>
                <a:lnTo>
                  <a:pt x="83820" y="0"/>
                </a:lnTo>
                <a:lnTo>
                  <a:pt x="80772" y="0"/>
                </a:lnTo>
                <a:lnTo>
                  <a:pt x="41368" y="578954"/>
                </a:lnTo>
                <a:lnTo>
                  <a:pt x="39739" y="580531"/>
                </a:lnTo>
                <a:lnTo>
                  <a:pt x="1524" y="527304"/>
                </a:lnTo>
                <a:lnTo>
                  <a:pt x="0" y="5288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358900" y="886694"/>
            <a:ext cx="5325462" cy="302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20"/>
              </a:lnSpc>
              <a:spcBef>
                <a:spcPts val="76"/>
              </a:spcBef>
            </a:pPr>
            <a:r>
              <a:rPr dirty="0" smtClean="0" baseline="-4831" sz="1800" spc="0">
                <a:latin typeface="Times New Roman"/>
                <a:cs typeface="Times New Roman"/>
              </a:rPr>
              <a:t>b</a:t>
            </a:r>
            <a:r>
              <a:rPr dirty="0" smtClean="0" baseline="-4831" sz="1800" spc="-4">
                <a:latin typeface="Times New Roman"/>
                <a:cs typeface="Times New Roman"/>
              </a:rPr>
              <a:t>e</a:t>
            </a:r>
            <a:r>
              <a:rPr dirty="0" smtClean="0" baseline="-4831" sz="1800" spc="-4">
                <a:latin typeface="Times New Roman"/>
                <a:cs typeface="Times New Roman"/>
              </a:rPr>
              <a:t>r</a:t>
            </a:r>
            <a:r>
              <a:rPr dirty="0" smtClean="0" baseline="-4831" sz="1800" spc="0">
                <a:latin typeface="Times New Roman"/>
                <a:cs typeface="Times New Roman"/>
              </a:rPr>
              <a:t>kis</a:t>
            </a:r>
            <a:r>
              <a:rPr dirty="0" smtClean="0" baseline="-4831" sz="1800" spc="-4">
                <a:latin typeface="Times New Roman"/>
                <a:cs typeface="Times New Roman"/>
              </a:rPr>
              <a:t>a</a:t>
            </a:r>
            <a:r>
              <a:rPr dirty="0" smtClean="0" baseline="-4831" sz="1800" spc="0">
                <a:latin typeface="Times New Roman"/>
                <a:cs typeface="Times New Roman"/>
              </a:rPr>
              <a:t>r</a:t>
            </a:r>
            <a:r>
              <a:rPr dirty="0" smtClean="0" baseline="-4831" sz="1800" spc="79">
                <a:latin typeface="Times New Roman"/>
                <a:cs typeface="Times New Roman"/>
              </a:rPr>
              <a:t> </a:t>
            </a:r>
            <a:r>
              <a:rPr dirty="0" smtClean="0" baseline="-4831" sz="1800" spc="0">
                <a:latin typeface="Times New Roman"/>
                <a:cs typeface="Times New Roman"/>
              </a:rPr>
              <a:t>30</a:t>
            </a:r>
            <a:r>
              <a:rPr dirty="0" smtClean="0" baseline="-4831" sz="1800" spc="84">
                <a:latin typeface="Times New Roman"/>
                <a:cs typeface="Times New Roman"/>
              </a:rPr>
              <a:t> </a:t>
            </a:r>
            <a:r>
              <a:rPr dirty="0" smtClean="0" baseline="-4831" sz="1800" spc="14">
                <a:latin typeface="Times New Roman"/>
                <a:cs typeface="Times New Roman"/>
              </a:rPr>
              <a:t>m</a:t>
            </a:r>
            <a:r>
              <a:rPr dirty="0" smtClean="0" baseline="-4831" sz="1800" spc="-4">
                <a:latin typeface="Times New Roman"/>
                <a:cs typeface="Times New Roman"/>
              </a:rPr>
              <a:t>e</a:t>
            </a:r>
            <a:r>
              <a:rPr dirty="0" smtClean="0" baseline="-4831" sz="1800" spc="0">
                <a:latin typeface="Times New Roman"/>
                <a:cs typeface="Times New Roman"/>
              </a:rPr>
              <a:t>t</a:t>
            </a:r>
            <a:r>
              <a:rPr dirty="0" smtClean="0" baseline="-4831" sz="1800" spc="-4">
                <a:latin typeface="Times New Roman"/>
                <a:cs typeface="Times New Roman"/>
              </a:rPr>
              <a:t>e</a:t>
            </a:r>
            <a:r>
              <a:rPr dirty="0" smtClean="0" baseline="-4831" sz="1800" spc="0">
                <a:latin typeface="Times New Roman"/>
                <a:cs typeface="Times New Roman"/>
              </a:rPr>
              <a:t>r</a:t>
            </a:r>
            <a:r>
              <a:rPr dirty="0" smtClean="0" baseline="-4831" sz="1800" spc="79">
                <a:latin typeface="Times New Roman"/>
                <a:cs typeface="Times New Roman"/>
              </a:rPr>
              <a:t> </a:t>
            </a:r>
            <a:r>
              <a:rPr dirty="0" smtClean="0" baseline="-4831" sz="1800" spc="0">
                <a:latin typeface="Times New Roman"/>
                <a:cs typeface="Times New Roman"/>
              </a:rPr>
              <a:t>s</a:t>
            </a:r>
            <a:r>
              <a:rPr dirty="0" smtClean="0" baseline="-4831" sz="1800" spc="-4">
                <a:latin typeface="Times New Roman"/>
                <a:cs typeface="Times New Roman"/>
              </a:rPr>
              <a:t>a</a:t>
            </a:r>
            <a:r>
              <a:rPr dirty="0" smtClean="0" baseline="-4831" sz="1800" spc="0">
                <a:latin typeface="Times New Roman"/>
                <a:cs typeface="Times New Roman"/>
              </a:rPr>
              <a:t>m</a:t>
            </a:r>
            <a:r>
              <a:rPr dirty="0" smtClean="0" baseline="-4831" sz="1800" spc="9">
                <a:latin typeface="Times New Roman"/>
                <a:cs typeface="Times New Roman"/>
              </a:rPr>
              <a:t>p</a:t>
            </a:r>
            <a:r>
              <a:rPr dirty="0" smtClean="0" baseline="-4831" sz="1800" spc="4">
                <a:latin typeface="Times New Roman"/>
                <a:cs typeface="Times New Roman"/>
              </a:rPr>
              <a:t>a</a:t>
            </a:r>
            <a:r>
              <a:rPr dirty="0" smtClean="0" baseline="-4831" sz="1800" spc="0">
                <a:latin typeface="Times New Roman"/>
                <a:cs typeface="Times New Roman"/>
              </a:rPr>
              <a:t>i</a:t>
            </a:r>
            <a:r>
              <a:rPr dirty="0" smtClean="0" baseline="-4831" sz="1800" spc="84">
                <a:latin typeface="Times New Roman"/>
                <a:cs typeface="Times New Roman"/>
              </a:rPr>
              <a:t> </a:t>
            </a:r>
            <a:r>
              <a:rPr dirty="0" smtClean="0" baseline="-4831" sz="1800" spc="0">
                <a:latin typeface="Times New Roman"/>
                <a:cs typeface="Times New Roman"/>
              </a:rPr>
              <a:t>d</a:t>
            </a:r>
            <a:r>
              <a:rPr dirty="0" smtClean="0" baseline="-4831" sz="1800" spc="-4">
                <a:latin typeface="Times New Roman"/>
                <a:cs typeface="Times New Roman"/>
              </a:rPr>
              <a:t>e</a:t>
            </a:r>
            <a:r>
              <a:rPr dirty="0" smtClean="0" baseline="-4831" sz="1800" spc="0">
                <a:latin typeface="Times New Roman"/>
                <a:cs typeface="Times New Roman"/>
              </a:rPr>
              <a:t>ng</a:t>
            </a:r>
            <a:r>
              <a:rPr dirty="0" smtClean="0" baseline="-4831" sz="1800" spc="-4">
                <a:latin typeface="Times New Roman"/>
                <a:cs typeface="Times New Roman"/>
              </a:rPr>
              <a:t>a</a:t>
            </a:r>
            <a:r>
              <a:rPr dirty="0" smtClean="0" baseline="-4831" sz="1800" spc="0">
                <a:latin typeface="Times New Roman"/>
                <a:cs typeface="Times New Roman"/>
              </a:rPr>
              <a:t>n</a:t>
            </a:r>
            <a:r>
              <a:rPr dirty="0" smtClean="0" baseline="-4831" sz="1800" spc="84">
                <a:latin typeface="Times New Roman"/>
                <a:cs typeface="Times New Roman"/>
              </a:rPr>
              <a:t> </a:t>
            </a:r>
            <a:r>
              <a:rPr dirty="0" smtClean="0" baseline="-4831" sz="1800" spc="0">
                <a:latin typeface="Times New Roman"/>
                <a:cs typeface="Times New Roman"/>
              </a:rPr>
              <a:t>90</a:t>
            </a:r>
            <a:r>
              <a:rPr dirty="0" smtClean="0" baseline="-4831" sz="1800" spc="84">
                <a:latin typeface="Times New Roman"/>
                <a:cs typeface="Times New Roman"/>
              </a:rPr>
              <a:t> </a:t>
            </a:r>
            <a:r>
              <a:rPr dirty="0" smtClean="0" baseline="-4831" sz="1800" spc="0">
                <a:latin typeface="Times New Roman"/>
                <a:cs typeface="Times New Roman"/>
              </a:rPr>
              <a:t>m</a:t>
            </a:r>
            <a:r>
              <a:rPr dirty="0" smtClean="0" baseline="-4831" sz="1800" spc="-4">
                <a:latin typeface="Times New Roman"/>
                <a:cs typeface="Times New Roman"/>
              </a:rPr>
              <a:t>e</a:t>
            </a:r>
            <a:r>
              <a:rPr dirty="0" smtClean="0" baseline="-4831" sz="1800" spc="0">
                <a:latin typeface="Times New Roman"/>
                <a:cs typeface="Times New Roman"/>
              </a:rPr>
              <a:t>t</a:t>
            </a:r>
            <a:r>
              <a:rPr dirty="0" smtClean="0" baseline="-4831" sz="1800" spc="4">
                <a:latin typeface="Times New Roman"/>
                <a:cs typeface="Times New Roman"/>
              </a:rPr>
              <a:t>e</a:t>
            </a:r>
            <a:r>
              <a:rPr dirty="0" smtClean="0" baseline="-4831" sz="1800" spc="-4">
                <a:latin typeface="Times New Roman"/>
                <a:cs typeface="Times New Roman"/>
              </a:rPr>
              <a:t>r</a:t>
            </a:r>
            <a:r>
              <a:rPr dirty="0" smtClean="0" baseline="-4831" sz="1800" spc="0">
                <a:latin typeface="Times New Roman"/>
                <a:cs typeface="Times New Roman"/>
              </a:rPr>
              <a:t>.</a:t>
            </a:r>
            <a:r>
              <a:rPr dirty="0" smtClean="0" baseline="32611" sz="1200" spc="-4">
                <a:latin typeface="Times New Roman"/>
                <a:cs typeface="Times New Roman"/>
              </a:rPr>
              <a:t>Y</a:t>
            </a:r>
            <a:r>
              <a:rPr dirty="0" smtClean="0" baseline="32611" sz="1200" spc="4">
                <a:latin typeface="Times New Roman"/>
                <a:cs typeface="Times New Roman"/>
              </a:rPr>
              <a:t>u</a:t>
            </a:r>
            <a:r>
              <a:rPr dirty="0" smtClean="0" baseline="32611" sz="1200" spc="0">
                <a:latin typeface="Times New Roman"/>
                <a:cs typeface="Times New Roman"/>
              </a:rPr>
              <a:t>s</a:t>
            </a:r>
            <a:r>
              <a:rPr dirty="0" smtClean="0" baseline="32611" sz="1200" spc="4">
                <a:latin typeface="Times New Roman"/>
                <a:cs typeface="Times New Roman"/>
              </a:rPr>
              <a:t>u</a:t>
            </a:r>
            <a:r>
              <a:rPr dirty="0" smtClean="0" baseline="32611" sz="1200" spc="0">
                <a:latin typeface="Times New Roman"/>
                <a:cs typeface="Times New Roman"/>
              </a:rPr>
              <a:t>p</a:t>
            </a:r>
            <a:r>
              <a:rPr dirty="0" smtClean="0" baseline="32611" sz="1200" spc="94">
                <a:latin typeface="Times New Roman"/>
                <a:cs typeface="Times New Roman"/>
              </a:rPr>
              <a:t> </a:t>
            </a:r>
            <a:r>
              <a:rPr dirty="0" smtClean="0" baseline="32611" sz="1200" spc="-14">
                <a:latin typeface="Times New Roman"/>
                <a:cs typeface="Times New Roman"/>
              </a:rPr>
              <a:t>S</a:t>
            </a:r>
            <a:r>
              <a:rPr dirty="0" smtClean="0" baseline="32611" sz="1200" spc="4">
                <a:latin typeface="Times New Roman"/>
                <a:cs typeface="Times New Roman"/>
              </a:rPr>
              <a:t>a</a:t>
            </a:r>
            <a:r>
              <a:rPr dirty="0" smtClean="0" baseline="32611" sz="1200" spc="-4">
                <a:latin typeface="Times New Roman"/>
                <a:cs typeface="Times New Roman"/>
              </a:rPr>
              <a:t>l</a:t>
            </a:r>
            <a:r>
              <a:rPr dirty="0" smtClean="0" baseline="32611" sz="1200" spc="-9">
                <a:latin typeface="Times New Roman"/>
                <a:cs typeface="Times New Roman"/>
              </a:rPr>
              <a:t>e</a:t>
            </a:r>
            <a:r>
              <a:rPr dirty="0" smtClean="0" baseline="32611" sz="1200" spc="4">
                <a:latin typeface="Times New Roman"/>
                <a:cs typeface="Times New Roman"/>
              </a:rPr>
              <a:t>h</a:t>
            </a:r>
            <a:r>
              <a:rPr dirty="0" smtClean="0" baseline="32611" sz="1200" spc="0">
                <a:latin typeface="Times New Roman"/>
                <a:cs typeface="Times New Roman"/>
              </a:rPr>
              <a:t>,</a:t>
            </a:r>
            <a:r>
              <a:rPr dirty="0" smtClean="0" baseline="32611" sz="1200" spc="89">
                <a:latin typeface="Times New Roman"/>
                <a:cs typeface="Times New Roman"/>
              </a:rPr>
              <a:t> </a:t>
            </a:r>
            <a:r>
              <a:rPr dirty="0" smtClean="0" baseline="32611" sz="1200" spc="-25">
                <a:latin typeface="Times New Roman"/>
                <a:cs typeface="Times New Roman"/>
              </a:rPr>
              <a:t>L</a:t>
            </a:r>
            <a:r>
              <a:rPr dirty="0" smtClean="0" baseline="32611" sz="1200" spc="4">
                <a:latin typeface="Times New Roman"/>
                <a:cs typeface="Times New Roman"/>
              </a:rPr>
              <a:t>i</a:t>
            </a:r>
            <a:r>
              <a:rPr dirty="0" smtClean="0" baseline="32611" sz="1200" spc="4">
                <a:latin typeface="Times New Roman"/>
                <a:cs typeface="Times New Roman"/>
              </a:rPr>
              <a:t>a</a:t>
            </a:r>
            <a:r>
              <a:rPr dirty="0" smtClean="0" baseline="32611" sz="1200" spc="0">
                <a:latin typeface="Times New Roman"/>
                <a:cs typeface="Times New Roman"/>
              </a:rPr>
              <a:t>n</a:t>
            </a:r>
            <a:r>
              <a:rPr dirty="0" smtClean="0" baseline="32611" sz="1200" spc="94">
                <a:latin typeface="Times New Roman"/>
                <a:cs typeface="Times New Roman"/>
              </a:rPr>
              <a:t> </a:t>
            </a:r>
            <a:r>
              <a:rPr dirty="0" smtClean="0" baseline="32611" sz="1200" spc="-4">
                <a:latin typeface="Times New Roman"/>
                <a:cs typeface="Times New Roman"/>
              </a:rPr>
              <a:t>D</a:t>
            </a:r>
            <a:r>
              <a:rPr dirty="0" smtClean="0" baseline="32611" sz="1200" spc="4">
                <a:latin typeface="Times New Roman"/>
                <a:cs typeface="Times New Roman"/>
              </a:rPr>
              <a:t>u</a:t>
            </a:r>
            <a:r>
              <a:rPr dirty="0" smtClean="0" baseline="32611" sz="1200" spc="-9">
                <a:latin typeface="Times New Roman"/>
                <a:cs typeface="Times New Roman"/>
              </a:rPr>
              <a:t>a</a:t>
            </a:r>
            <a:r>
              <a:rPr dirty="0" smtClean="0" baseline="32611" sz="1200" spc="4">
                <a:latin typeface="Times New Roman"/>
                <a:cs typeface="Times New Roman"/>
              </a:rPr>
              <a:t>n</a:t>
            </a:r>
            <a:r>
              <a:rPr dirty="0" smtClean="0" baseline="32611" sz="1200" spc="0">
                <a:latin typeface="Times New Roman"/>
                <a:cs typeface="Times New Roman"/>
              </a:rPr>
              <a:t>,</a:t>
            </a:r>
            <a:r>
              <a:rPr dirty="0" smtClean="0" baseline="32611" sz="1200" spc="79">
                <a:latin typeface="Times New Roman"/>
                <a:cs typeface="Times New Roman"/>
              </a:rPr>
              <a:t> </a:t>
            </a:r>
            <a:r>
              <a:rPr dirty="0" smtClean="0" baseline="32611" sz="1200" spc="-9">
                <a:latin typeface="Times New Roman"/>
                <a:cs typeface="Times New Roman"/>
              </a:rPr>
              <a:t>T</a:t>
            </a:r>
            <a:r>
              <a:rPr dirty="0" smtClean="0" baseline="32611" sz="1200" spc="4">
                <a:latin typeface="Times New Roman"/>
                <a:cs typeface="Times New Roman"/>
              </a:rPr>
              <a:t>h</a:t>
            </a:r>
            <a:r>
              <a:rPr dirty="0" smtClean="0" baseline="32611" sz="1200" spc="0">
                <a:latin typeface="Times New Roman"/>
                <a:cs typeface="Times New Roman"/>
              </a:rPr>
              <a:t>e</a:t>
            </a:r>
            <a:r>
              <a:rPr dirty="0" smtClean="0" baseline="32611" sz="1200" spc="79">
                <a:latin typeface="Times New Roman"/>
                <a:cs typeface="Times New Roman"/>
              </a:rPr>
              <a:t> </a:t>
            </a:r>
            <a:r>
              <a:rPr dirty="0" smtClean="0" baseline="32611" sz="1200" spc="4">
                <a:latin typeface="Times New Roman"/>
                <a:cs typeface="Times New Roman"/>
              </a:rPr>
              <a:t>B</a:t>
            </a:r>
            <a:r>
              <a:rPr dirty="0" smtClean="0" baseline="32611" sz="1200" spc="-4">
                <a:latin typeface="Times New Roman"/>
                <a:cs typeface="Times New Roman"/>
              </a:rPr>
              <a:t>r</a:t>
            </a:r>
            <a:r>
              <a:rPr dirty="0" smtClean="0" baseline="32611" sz="1200" spc="-4">
                <a:latin typeface="Times New Roman"/>
                <a:cs typeface="Times New Roman"/>
              </a:rPr>
              <a:t>i</a:t>
            </a:r>
            <a:r>
              <a:rPr dirty="0" smtClean="0" baseline="32611" sz="1200" spc="4">
                <a:latin typeface="Times New Roman"/>
                <a:cs typeface="Times New Roman"/>
              </a:rPr>
              <a:t>d</a:t>
            </a:r>
            <a:r>
              <a:rPr dirty="0" smtClean="0" baseline="32611" sz="1200" spc="-4">
                <a:latin typeface="Times New Roman"/>
                <a:cs typeface="Times New Roman"/>
              </a:rPr>
              <a:t>g</a:t>
            </a:r>
            <a:r>
              <a:rPr dirty="0" smtClean="0" baseline="32611" sz="1200" spc="0">
                <a:latin typeface="Times New Roman"/>
                <a:cs typeface="Times New Roman"/>
              </a:rPr>
              <a:t>e</a:t>
            </a:r>
            <a:r>
              <a:rPr dirty="0" smtClean="0" baseline="32611" sz="1200" spc="79">
                <a:latin typeface="Times New Roman"/>
                <a:cs typeface="Times New Roman"/>
              </a:rPr>
              <a:t> </a:t>
            </a:r>
            <a:r>
              <a:rPr dirty="0" smtClean="0" baseline="32611" sz="1200" spc="0">
                <a:latin typeface="Times New Roman"/>
                <a:cs typeface="Times New Roman"/>
              </a:rPr>
              <a:t>E</a:t>
            </a:r>
            <a:r>
              <a:rPr dirty="0" smtClean="0" baseline="32611" sz="1200" spc="4">
                <a:latin typeface="Times New Roman"/>
                <a:cs typeface="Times New Roman"/>
              </a:rPr>
              <a:t>n</a:t>
            </a:r>
            <a:r>
              <a:rPr dirty="0" smtClean="0" baseline="32611" sz="1200" spc="-4">
                <a:latin typeface="Times New Roman"/>
                <a:cs typeface="Times New Roman"/>
              </a:rPr>
              <a:t>g</a:t>
            </a:r>
            <a:r>
              <a:rPr dirty="0" smtClean="0" baseline="32611" sz="1200" spc="-4">
                <a:latin typeface="Times New Roman"/>
                <a:cs typeface="Times New Roman"/>
              </a:rPr>
              <a:t>i</a:t>
            </a:r>
            <a:r>
              <a:rPr dirty="0" smtClean="0" baseline="32611" sz="1200" spc="4">
                <a:latin typeface="Times New Roman"/>
                <a:cs typeface="Times New Roman"/>
              </a:rPr>
              <a:t>n</a:t>
            </a:r>
            <a:r>
              <a:rPr dirty="0" smtClean="0" baseline="32611" sz="1200" spc="-9">
                <a:latin typeface="Times New Roman"/>
                <a:cs typeface="Times New Roman"/>
              </a:rPr>
              <a:t>e</a:t>
            </a:r>
            <a:r>
              <a:rPr dirty="0" smtClean="0" baseline="32611" sz="1200" spc="-9">
                <a:latin typeface="Times New Roman"/>
                <a:cs typeface="Times New Roman"/>
              </a:rPr>
              <a:t>e</a:t>
            </a:r>
            <a:r>
              <a:rPr dirty="0" smtClean="0" baseline="32611" sz="1200" spc="-4">
                <a:latin typeface="Times New Roman"/>
                <a:cs typeface="Times New Roman"/>
              </a:rPr>
              <a:t>r</a:t>
            </a:r>
            <a:r>
              <a:rPr dirty="0" smtClean="0" baseline="32611" sz="1200" spc="4">
                <a:latin typeface="Times New Roman"/>
                <a:cs typeface="Times New Roman"/>
              </a:rPr>
              <a:t>i</a:t>
            </a:r>
            <a:r>
              <a:rPr dirty="0" smtClean="0" baseline="32611" sz="1200" spc="4">
                <a:latin typeface="Times New Roman"/>
                <a:cs typeface="Times New Roman"/>
              </a:rPr>
              <a:t>n</a:t>
            </a:r>
            <a:r>
              <a:rPr dirty="0" smtClean="0" baseline="32611" sz="1200" spc="0">
                <a:latin typeface="Times New Roman"/>
                <a:cs typeface="Times New Roman"/>
              </a:rPr>
              <a:t>g</a:t>
            </a:r>
            <a:r>
              <a:rPr dirty="0" smtClean="0" baseline="32611" sz="1200" spc="79">
                <a:latin typeface="Times New Roman"/>
                <a:cs typeface="Times New Roman"/>
              </a:rPr>
              <a:t> </a:t>
            </a:r>
            <a:r>
              <a:rPr dirty="0" smtClean="0" baseline="32611" sz="1200" spc="-4">
                <a:latin typeface="Times New Roman"/>
                <a:cs typeface="Times New Roman"/>
              </a:rPr>
              <a:t>H</a:t>
            </a:r>
            <a:r>
              <a:rPr dirty="0" smtClean="0" baseline="32611" sz="1200" spc="4">
                <a:latin typeface="Times New Roman"/>
                <a:cs typeface="Times New Roman"/>
              </a:rPr>
              <a:t>a</a:t>
            </a:r>
            <a:r>
              <a:rPr dirty="0" smtClean="0" baseline="32611" sz="1200" spc="-4">
                <a:latin typeface="Times New Roman"/>
                <a:cs typeface="Times New Roman"/>
              </a:rPr>
              <a:t>n</a:t>
            </a:r>
            <a:r>
              <a:rPr dirty="0" smtClean="0" baseline="32611" sz="1200" spc="4">
                <a:latin typeface="Times New Roman"/>
                <a:cs typeface="Times New Roman"/>
              </a:rPr>
              <a:t>d</a:t>
            </a:r>
            <a:r>
              <a:rPr dirty="0" smtClean="0" baseline="32611" sz="1200" spc="4">
                <a:latin typeface="Times New Roman"/>
                <a:cs typeface="Times New Roman"/>
              </a:rPr>
              <a:t>b</a:t>
            </a:r>
            <a:r>
              <a:rPr dirty="0" smtClean="0" baseline="32611" sz="1200" spc="-4">
                <a:latin typeface="Times New Roman"/>
                <a:cs typeface="Times New Roman"/>
              </a:rPr>
              <a:t>o</a:t>
            </a:r>
            <a:r>
              <a:rPr dirty="0" smtClean="0" baseline="32611" sz="1200" spc="-4">
                <a:latin typeface="Times New Roman"/>
                <a:cs typeface="Times New Roman"/>
              </a:rPr>
              <a:t>o</a:t>
            </a:r>
            <a:r>
              <a:rPr dirty="0" smtClean="0" baseline="32611" sz="1200" spc="-19">
                <a:latin typeface="Times New Roman"/>
                <a:cs typeface="Times New Roman"/>
              </a:rPr>
              <a:t>k</a:t>
            </a:r>
            <a:r>
              <a:rPr dirty="0" smtClean="0" baseline="32611" sz="1200" spc="0">
                <a:latin typeface="Times New Roman"/>
                <a:cs typeface="Times New Roman"/>
              </a:rPr>
              <a:t>,</a:t>
            </a:r>
            <a:endParaRPr sz="800">
              <a:latin typeface="Times New Roman"/>
              <a:cs typeface="Times New Roman"/>
            </a:endParaRPr>
          </a:p>
          <a:p>
            <a:pPr marL="12700" marR="27289">
              <a:lnSpc>
                <a:spcPts val="780"/>
              </a:lnSpc>
            </a:pPr>
            <a:r>
              <a:rPr dirty="0" smtClean="0" sz="800" spc="4">
                <a:latin typeface="Times New Roman"/>
                <a:cs typeface="Times New Roman"/>
              </a:rPr>
              <a:t>2</a:t>
            </a:r>
            <a:r>
              <a:rPr dirty="0" smtClean="0" sz="800" spc="-4">
                <a:latin typeface="Times New Roman"/>
                <a:cs typeface="Times New Roman"/>
              </a:rPr>
              <a:t>0</a:t>
            </a:r>
            <a:r>
              <a:rPr dirty="0" smtClean="0" sz="800" spc="-4">
                <a:latin typeface="Times New Roman"/>
                <a:cs typeface="Times New Roman"/>
              </a:rPr>
              <a:t>0</a:t>
            </a:r>
            <a:r>
              <a:rPr dirty="0" smtClean="0" sz="800" spc="4">
                <a:latin typeface="Times New Roman"/>
                <a:cs typeface="Times New Roman"/>
              </a:rPr>
              <a:t>0</a:t>
            </a:r>
            <a:r>
              <a:rPr dirty="0" smtClean="0" sz="800" spc="0">
                <a:latin typeface="Times New Roman"/>
                <a:cs typeface="Times New Roman"/>
              </a:rPr>
              <a:t>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3476" y="2680553"/>
            <a:ext cx="666880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900" spc="-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-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86403" y="3322156"/>
            <a:ext cx="1276814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Str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9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9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9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dirty="0" smtClean="0" sz="900" spc="-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9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900" spc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60796" y="3407501"/>
            <a:ext cx="539121" cy="401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0" b="1">
                <a:latin typeface="Arial"/>
                <a:cs typeface="Arial"/>
              </a:rPr>
              <a:t>Stiff</a:t>
            </a:r>
            <a:r>
              <a:rPr dirty="0" smtClean="0" sz="900" spc="4" b="1">
                <a:latin typeface="Arial"/>
                <a:cs typeface="Arial"/>
              </a:rPr>
              <a:t>e</a:t>
            </a:r>
            <a:r>
              <a:rPr dirty="0" smtClean="0" sz="900" spc="0" b="1">
                <a:latin typeface="Arial"/>
                <a:cs typeface="Arial"/>
              </a:rPr>
              <a:t>n</a:t>
            </a:r>
            <a:r>
              <a:rPr dirty="0" smtClean="0" sz="900" spc="4" b="1">
                <a:latin typeface="Arial"/>
                <a:cs typeface="Arial"/>
              </a:rPr>
              <a:t>e</a:t>
            </a:r>
            <a:r>
              <a:rPr dirty="0" smtClean="0" sz="900" spc="0" b="1">
                <a:latin typeface="Arial"/>
                <a:cs typeface="Arial"/>
              </a:rPr>
              <a:t>r</a:t>
            </a:r>
            <a:r>
              <a:rPr dirty="0" smtClean="0" sz="900" spc="0">
                <a:latin typeface="Arial"/>
                <a:cs typeface="Arial"/>
              </a:rPr>
              <a:t>,</a:t>
            </a:r>
            <a:endParaRPr sz="900">
              <a:latin typeface="Arial"/>
              <a:cs typeface="Arial"/>
            </a:endParaRPr>
          </a:p>
          <a:p>
            <a:pPr marL="12700" marR="54552">
              <a:lnSpc>
                <a:spcPts val="1010"/>
              </a:lnSpc>
              <a:spcBef>
                <a:spcPts val="54"/>
              </a:spcBef>
            </a:pPr>
            <a:r>
              <a:rPr dirty="0" smtClean="0" sz="900" spc="0">
                <a:latin typeface="Arial"/>
                <a:cs typeface="Arial"/>
              </a:rPr>
              <a:t>P</a:t>
            </a:r>
            <a:r>
              <a:rPr dirty="0" smtClean="0" sz="900" spc="4">
                <a:latin typeface="Arial"/>
                <a:cs typeface="Arial"/>
              </a:rPr>
              <a:t>e</a:t>
            </a:r>
            <a:r>
              <a:rPr dirty="0" smtClean="0" sz="900" spc="4">
                <a:latin typeface="Arial"/>
                <a:cs typeface="Arial"/>
              </a:rPr>
              <a:t>n</a:t>
            </a:r>
            <a:r>
              <a:rPr dirty="0" smtClean="0" sz="900" spc="4">
                <a:latin typeface="Arial"/>
                <a:cs typeface="Arial"/>
              </a:rPr>
              <a:t>g</a:t>
            </a:r>
            <a:r>
              <a:rPr dirty="0" smtClean="0" sz="900" spc="-9">
                <a:latin typeface="Arial"/>
                <a:cs typeface="Arial"/>
              </a:rPr>
              <a:t>a</a:t>
            </a:r>
            <a:r>
              <a:rPr dirty="0" smtClean="0" sz="900" spc="4">
                <a:latin typeface="Arial"/>
                <a:cs typeface="Arial"/>
              </a:rPr>
              <a:t>k</a:t>
            </a:r>
            <a:r>
              <a:rPr dirty="0" smtClean="0" sz="900" spc="0">
                <a:latin typeface="Arial"/>
                <a:cs typeface="Arial"/>
              </a:rPr>
              <a:t>u</a:t>
            </a:r>
            <a:r>
              <a:rPr dirty="0" smtClean="0" sz="900" spc="0">
                <a:latin typeface="Arial"/>
                <a:cs typeface="Arial"/>
              </a:rPr>
              <a:t> </a:t>
            </a:r>
            <a:r>
              <a:rPr dirty="0" smtClean="0" sz="900" spc="-4">
                <a:latin typeface="Arial"/>
                <a:cs typeface="Arial"/>
              </a:rPr>
              <a:t>v</a:t>
            </a:r>
            <a:r>
              <a:rPr dirty="0" smtClean="0" sz="900" spc="4">
                <a:latin typeface="Arial"/>
                <a:cs typeface="Arial"/>
              </a:rPr>
              <a:t>e</a:t>
            </a:r>
            <a:r>
              <a:rPr dirty="0" smtClean="0" sz="900" spc="0">
                <a:latin typeface="Arial"/>
                <a:cs typeface="Arial"/>
              </a:rPr>
              <a:t>rt</a:t>
            </a:r>
            <a:r>
              <a:rPr dirty="0" smtClean="0" sz="900" spc="4">
                <a:latin typeface="Arial"/>
                <a:cs typeface="Arial"/>
              </a:rPr>
              <a:t>i</a:t>
            </a:r>
            <a:r>
              <a:rPr dirty="0" smtClean="0" sz="900" spc="4">
                <a:latin typeface="Arial"/>
                <a:cs typeface="Arial"/>
              </a:rPr>
              <a:t>k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0"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16271" y="3678772"/>
            <a:ext cx="754942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-4">
                <a:latin typeface="Arial"/>
                <a:cs typeface="Arial"/>
              </a:rPr>
              <a:t>G</a:t>
            </a:r>
            <a:r>
              <a:rPr dirty="0" smtClean="0" sz="900" spc="4">
                <a:latin typeface="Arial"/>
                <a:cs typeface="Arial"/>
              </a:rPr>
              <a:t>e</a:t>
            </a:r>
            <a:r>
              <a:rPr dirty="0" smtClean="0" sz="900" spc="4">
                <a:latin typeface="Arial"/>
                <a:cs typeface="Arial"/>
              </a:rPr>
              <a:t>l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4">
                <a:latin typeface="Arial"/>
                <a:cs typeface="Arial"/>
              </a:rPr>
              <a:t>g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0">
                <a:latin typeface="Arial"/>
                <a:cs typeface="Arial"/>
              </a:rPr>
              <a:t>r</a:t>
            </a:r>
            <a:r>
              <a:rPr dirty="0" smtClean="0" sz="900" spc="-9">
                <a:latin typeface="Arial"/>
                <a:cs typeface="Arial"/>
              </a:rPr>
              <a:t> </a:t>
            </a:r>
            <a:r>
              <a:rPr dirty="0" smtClean="0" sz="900" spc="4">
                <a:latin typeface="Arial"/>
                <a:cs typeface="Arial"/>
              </a:rPr>
              <a:t>i</a:t>
            </a:r>
            <a:r>
              <a:rPr dirty="0" smtClean="0" sz="900" spc="4">
                <a:latin typeface="Arial"/>
                <a:cs typeface="Arial"/>
              </a:rPr>
              <a:t>n</a:t>
            </a:r>
            <a:r>
              <a:rPr dirty="0" smtClean="0" sz="900" spc="-9">
                <a:latin typeface="Arial"/>
                <a:cs typeface="Arial"/>
              </a:rPr>
              <a:t>d</a:t>
            </a:r>
            <a:r>
              <a:rPr dirty="0" smtClean="0" sz="900" spc="4">
                <a:latin typeface="Arial"/>
                <a:cs typeface="Arial"/>
              </a:rPr>
              <a:t>u</a:t>
            </a:r>
            <a:r>
              <a:rPr dirty="0" smtClean="0" sz="900" spc="0">
                <a:latin typeface="Arial"/>
                <a:cs typeface="Arial"/>
              </a:rPr>
              <a:t>k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7523" y="4268560"/>
            <a:ext cx="1031880" cy="531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7015">
              <a:lnSpc>
                <a:spcPts val="1019"/>
              </a:lnSpc>
              <a:spcBef>
                <a:spcPts val="51"/>
              </a:spcBef>
            </a:pPr>
            <a:r>
              <a:rPr dirty="0" smtClean="0" sz="900" spc="-4">
                <a:latin typeface="Arial"/>
                <a:cs typeface="Arial"/>
              </a:rPr>
              <a:t>G</a:t>
            </a:r>
            <a:r>
              <a:rPr dirty="0" smtClean="0" sz="900" spc="4">
                <a:latin typeface="Arial"/>
                <a:cs typeface="Arial"/>
              </a:rPr>
              <a:t>e</a:t>
            </a:r>
            <a:r>
              <a:rPr dirty="0" smtClean="0" sz="900" spc="4">
                <a:latin typeface="Arial"/>
                <a:cs typeface="Arial"/>
              </a:rPr>
              <a:t>l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4">
                <a:latin typeface="Arial"/>
                <a:cs typeface="Arial"/>
              </a:rPr>
              <a:t>g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0">
                <a:latin typeface="Arial"/>
                <a:cs typeface="Arial"/>
              </a:rPr>
              <a:t>r</a:t>
            </a:r>
            <a:r>
              <a:rPr dirty="0" smtClean="0" sz="900" spc="-9">
                <a:latin typeface="Arial"/>
                <a:cs typeface="Arial"/>
              </a:rPr>
              <a:t> </a:t>
            </a:r>
            <a:r>
              <a:rPr dirty="0" smtClean="0" sz="900" spc="4">
                <a:latin typeface="Arial"/>
                <a:cs typeface="Arial"/>
              </a:rPr>
              <a:t>m</a:t>
            </a:r>
            <a:r>
              <a:rPr dirty="0" smtClean="0" sz="900" spc="4">
                <a:latin typeface="Arial"/>
                <a:cs typeface="Arial"/>
              </a:rPr>
              <a:t>e</a:t>
            </a:r>
            <a:r>
              <a:rPr dirty="0" smtClean="0" sz="900" spc="-9">
                <a:latin typeface="Arial"/>
                <a:cs typeface="Arial"/>
              </a:rPr>
              <a:t>l</a:t>
            </a:r>
            <a:r>
              <a:rPr dirty="0" smtClean="0" sz="900" spc="4">
                <a:latin typeface="Arial"/>
                <a:cs typeface="Arial"/>
              </a:rPr>
              <a:t>i</a:t>
            </a:r>
            <a:r>
              <a:rPr dirty="0" smtClean="0" sz="900" spc="4">
                <a:latin typeface="Arial"/>
                <a:cs typeface="Arial"/>
              </a:rPr>
              <a:t>n</a:t>
            </a:r>
            <a:r>
              <a:rPr dirty="0" smtClean="0" sz="900" spc="-9">
                <a:latin typeface="Arial"/>
                <a:cs typeface="Arial"/>
              </a:rPr>
              <a:t>t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4">
                <a:latin typeface="Arial"/>
                <a:cs typeface="Arial"/>
              </a:rPr>
              <a:t>n</a:t>
            </a:r>
            <a:r>
              <a:rPr dirty="0" smtClean="0" sz="900" spc="0">
                <a:latin typeface="Arial"/>
                <a:cs typeface="Arial"/>
              </a:rPr>
              <a:t>g</a:t>
            </a:r>
            <a:endParaRPr sz="900">
              <a:latin typeface="Arial"/>
              <a:cs typeface="Arial"/>
            </a:endParaRPr>
          </a:p>
          <a:p>
            <a:pPr marL="12700" indent="0">
              <a:lnSpc>
                <a:spcPct val="94483"/>
              </a:lnSpc>
            </a:pPr>
            <a:r>
              <a:rPr dirty="0" smtClean="0" sz="900" spc="0">
                <a:latin typeface="Arial"/>
                <a:cs typeface="Arial"/>
              </a:rPr>
              <a:t>(</a:t>
            </a:r>
            <a:r>
              <a:rPr dirty="0" smtClean="0" sz="900" spc="4">
                <a:latin typeface="Arial"/>
                <a:cs typeface="Arial"/>
              </a:rPr>
              <a:t>d</a:t>
            </a:r>
            <a:r>
              <a:rPr dirty="0" smtClean="0" sz="900" spc="4">
                <a:latin typeface="Arial"/>
                <a:cs typeface="Arial"/>
              </a:rPr>
              <a:t>i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4">
                <a:latin typeface="Arial"/>
                <a:cs typeface="Arial"/>
              </a:rPr>
              <a:t>g</a:t>
            </a:r>
            <a:r>
              <a:rPr dirty="0" smtClean="0" sz="900" spc="0">
                <a:latin typeface="Arial"/>
                <a:cs typeface="Arial"/>
              </a:rPr>
              <a:t>f</a:t>
            </a:r>
            <a:r>
              <a:rPr dirty="0" smtClean="0" sz="900" spc="-9">
                <a:latin typeface="Arial"/>
                <a:cs typeface="Arial"/>
              </a:rPr>
              <a:t>r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4">
                <a:latin typeface="Arial"/>
                <a:cs typeface="Arial"/>
              </a:rPr>
              <a:t>g</a:t>
            </a:r>
            <a:r>
              <a:rPr dirty="0" smtClean="0" sz="900" spc="-4">
                <a:latin typeface="Arial"/>
                <a:cs typeface="Arial"/>
              </a:rPr>
              <a:t>m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0">
                <a:latin typeface="Arial"/>
                <a:cs typeface="Arial"/>
              </a:rPr>
              <a:t>),</a:t>
            </a:r>
            <a:r>
              <a:rPr dirty="0" smtClean="0" sz="900" spc="4">
                <a:latin typeface="Arial"/>
                <a:cs typeface="Arial"/>
              </a:rPr>
              <a:t> </a:t>
            </a:r>
            <a:r>
              <a:rPr dirty="0" smtClean="0" sz="900" spc="-9">
                <a:latin typeface="Arial"/>
                <a:cs typeface="Arial"/>
              </a:rPr>
              <a:t>d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4">
                <a:latin typeface="Arial"/>
                <a:cs typeface="Arial"/>
              </a:rPr>
              <a:t>p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0">
                <a:latin typeface="Arial"/>
                <a:cs typeface="Arial"/>
              </a:rPr>
              <a:t>t</a:t>
            </a:r>
            <a:r>
              <a:rPr dirty="0" smtClean="0" sz="900" spc="0">
                <a:latin typeface="Arial"/>
                <a:cs typeface="Arial"/>
              </a:rPr>
              <a:t> </a:t>
            </a:r>
            <a:r>
              <a:rPr dirty="0" smtClean="0" sz="900" spc="4">
                <a:latin typeface="Arial"/>
                <a:cs typeface="Arial"/>
              </a:rPr>
              <a:t>b</a:t>
            </a:r>
            <a:r>
              <a:rPr dirty="0" smtClean="0" sz="900" spc="4">
                <a:latin typeface="Arial"/>
                <a:cs typeface="Arial"/>
              </a:rPr>
              <a:t>e</a:t>
            </a:r>
            <a:r>
              <a:rPr dirty="0" smtClean="0" sz="900" spc="0">
                <a:latin typeface="Arial"/>
                <a:cs typeface="Arial"/>
              </a:rPr>
              <a:t>rf</a:t>
            </a:r>
            <a:r>
              <a:rPr dirty="0" smtClean="0" sz="900" spc="4">
                <a:latin typeface="Arial"/>
                <a:cs typeface="Arial"/>
              </a:rPr>
              <a:t>u</a:t>
            </a:r>
            <a:r>
              <a:rPr dirty="0" smtClean="0" sz="900" spc="-9">
                <a:latin typeface="Arial"/>
                <a:cs typeface="Arial"/>
              </a:rPr>
              <a:t>n</a:t>
            </a:r>
            <a:r>
              <a:rPr dirty="0" smtClean="0" sz="900" spc="4">
                <a:latin typeface="Arial"/>
                <a:cs typeface="Arial"/>
              </a:rPr>
              <a:t>g</a:t>
            </a:r>
            <a:r>
              <a:rPr dirty="0" smtClean="0" sz="900" spc="4">
                <a:latin typeface="Arial"/>
                <a:cs typeface="Arial"/>
              </a:rPr>
              <a:t>s</a:t>
            </a:r>
            <a:r>
              <a:rPr dirty="0" smtClean="0" sz="900" spc="0">
                <a:latin typeface="Arial"/>
                <a:cs typeface="Arial"/>
              </a:rPr>
              <a:t>i</a:t>
            </a:r>
            <a:r>
              <a:rPr dirty="0" smtClean="0" sz="900" spc="-4">
                <a:latin typeface="Arial"/>
                <a:cs typeface="Arial"/>
              </a:rPr>
              <a:t> </a:t>
            </a:r>
            <a:r>
              <a:rPr dirty="0" smtClean="0" sz="900" spc="4">
                <a:latin typeface="Arial"/>
                <a:cs typeface="Arial"/>
              </a:rPr>
              <a:t>s</a:t>
            </a:r>
            <a:r>
              <a:rPr dirty="0" smtClean="0" sz="900" spc="-9">
                <a:latin typeface="Arial"/>
                <a:cs typeface="Arial"/>
              </a:rPr>
              <a:t>e</a:t>
            </a:r>
            <a:r>
              <a:rPr dirty="0" smtClean="0" sz="900" spc="4">
                <a:latin typeface="Arial"/>
                <a:cs typeface="Arial"/>
              </a:rPr>
              <a:t>b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-9">
                <a:latin typeface="Arial"/>
                <a:cs typeface="Arial"/>
              </a:rPr>
              <a:t>g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0">
                <a:latin typeface="Arial"/>
                <a:cs typeface="Arial"/>
              </a:rPr>
              <a:t>i</a:t>
            </a:r>
            <a:r>
              <a:rPr dirty="0" smtClean="0" sz="900" spc="0">
                <a:latin typeface="Arial"/>
                <a:cs typeface="Arial"/>
              </a:rPr>
              <a:t> </a:t>
            </a:r>
            <a:r>
              <a:rPr dirty="0" smtClean="0" sz="900" spc="4">
                <a:latin typeface="Arial"/>
                <a:cs typeface="Arial"/>
              </a:rPr>
              <a:t>p</a:t>
            </a:r>
            <a:r>
              <a:rPr dirty="0" smtClean="0" sz="900" spc="4">
                <a:latin typeface="Arial"/>
                <a:cs typeface="Arial"/>
              </a:rPr>
              <a:t>e</a:t>
            </a:r>
            <a:r>
              <a:rPr dirty="0" smtClean="0" sz="900" spc="4">
                <a:latin typeface="Arial"/>
                <a:cs typeface="Arial"/>
              </a:rPr>
              <a:t>n</a:t>
            </a:r>
            <a:r>
              <a:rPr dirty="0" smtClean="0" sz="900" spc="4">
                <a:latin typeface="Arial"/>
                <a:cs typeface="Arial"/>
              </a:rPr>
              <a:t>g</a:t>
            </a:r>
            <a:r>
              <a:rPr dirty="0" smtClean="0" sz="900" spc="-9">
                <a:latin typeface="Arial"/>
                <a:cs typeface="Arial"/>
              </a:rPr>
              <a:t>a</a:t>
            </a:r>
            <a:r>
              <a:rPr dirty="0" smtClean="0" sz="900" spc="4">
                <a:latin typeface="Arial"/>
                <a:cs typeface="Arial"/>
              </a:rPr>
              <a:t>k</a:t>
            </a:r>
            <a:r>
              <a:rPr dirty="0" smtClean="0" sz="900" spc="0">
                <a:latin typeface="Arial"/>
                <a:cs typeface="Arial"/>
              </a:rPr>
              <a:t>u</a:t>
            </a:r>
            <a:r>
              <a:rPr dirty="0" smtClean="0" sz="900" spc="-4">
                <a:latin typeface="Arial"/>
                <a:cs typeface="Arial"/>
              </a:rPr>
              <a:t> </a:t>
            </a:r>
            <a:r>
              <a:rPr dirty="0" smtClean="0" sz="900" spc="4">
                <a:latin typeface="Arial"/>
                <a:cs typeface="Arial"/>
              </a:rPr>
              <a:t>l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0">
                <a:latin typeface="Arial"/>
                <a:cs typeface="Arial"/>
              </a:rPr>
              <a:t>t</a:t>
            </a:r>
            <a:r>
              <a:rPr dirty="0" smtClean="0" sz="900" spc="4">
                <a:latin typeface="Arial"/>
                <a:cs typeface="Arial"/>
              </a:rPr>
              <a:t>e</a:t>
            </a:r>
            <a:r>
              <a:rPr dirty="0" smtClean="0" sz="900" spc="-9">
                <a:latin typeface="Arial"/>
                <a:cs typeface="Arial"/>
              </a:rPr>
              <a:t>r</a:t>
            </a:r>
            <a:r>
              <a:rPr dirty="0" smtClean="0" sz="900" spc="4">
                <a:latin typeface="Arial"/>
                <a:cs typeface="Arial"/>
              </a:rPr>
              <a:t>a</a:t>
            </a:r>
            <a:r>
              <a:rPr dirty="0" smtClean="0" sz="900" spc="4">
                <a:latin typeface="Arial"/>
                <a:cs typeface="Arial"/>
              </a:rPr>
              <a:t>l</a:t>
            </a:r>
            <a:r>
              <a:rPr dirty="0" smtClean="0" sz="900" spc="0">
                <a:latin typeface="Arial"/>
                <a:cs typeface="Arial"/>
              </a:rPr>
              <a:t>.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700" y="5339644"/>
            <a:ext cx="5568710" cy="2839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0068" marR="15297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7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-4">
                <a:latin typeface="Times New Roman"/>
                <a:cs typeface="Times New Roman"/>
              </a:rPr>
              <a:t> </a:t>
            </a:r>
            <a:r>
              <a:rPr dirty="0" smtClean="0" sz="1100" spc="1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p</a:t>
            </a:r>
            <a:r>
              <a:rPr dirty="0" smtClean="0" sz="1100" spc="-9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t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u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i</a:t>
            </a:r>
            <a:r>
              <a:rPr dirty="0" smtClean="0" sz="1100" spc="-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span,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den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c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o</a:t>
            </a:r>
            <a:r>
              <a:rPr dirty="0" smtClean="0" sz="1100" spc="-9">
                <a:latin typeface="Times New Roman"/>
                <a:cs typeface="Times New Roman"/>
              </a:rPr>
              <a:t>s</a:t>
            </a:r>
            <a:r>
              <a:rPr dirty="0" smtClean="0" sz="1100" spc="0">
                <a:latin typeface="Times New Roman"/>
                <a:cs typeface="Times New Roman"/>
              </a:rPr>
              <a:t>s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b</a:t>
            </a:r>
            <a:r>
              <a:rPr dirty="0" smtClean="0" sz="1100" spc="-9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ac</a:t>
            </a:r>
            <a:r>
              <a:rPr dirty="0" smtClean="0" sz="1100" spc="-4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ng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dan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s</a:t>
            </a:r>
            <a:r>
              <a:rPr dirty="0" smtClean="0" sz="1100" spc="-4">
                <a:latin typeface="Times New Roman"/>
                <a:cs typeface="Times New Roman"/>
              </a:rPr>
              <a:t>t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-9">
                <a:latin typeface="Times New Roman"/>
                <a:cs typeface="Times New Roman"/>
              </a:rPr>
              <a:t>f</a:t>
            </a:r>
            <a:r>
              <a:rPr dirty="0" smtClean="0" sz="1100" spc="4">
                <a:latin typeface="Times New Roman"/>
                <a:cs typeface="Times New Roman"/>
              </a:rPr>
              <a:t>f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9">
                <a:latin typeface="Times New Roman"/>
                <a:cs typeface="Times New Roman"/>
              </a:rPr>
              <a:t>n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9">
                <a:latin typeface="Times New Roman"/>
                <a:cs typeface="Times New Roman"/>
              </a:rPr>
              <a:t>o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pos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r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: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I</a:t>
            </a:r>
            <a:r>
              <a:rPr dirty="0" smtClean="0" sz="800" spc="-14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4">
                <a:latin typeface="Arial"/>
                <a:cs typeface="Arial"/>
              </a:rPr>
              <a:t>p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's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f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1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c</a:t>
            </a:r>
            <a:r>
              <a:rPr dirty="0" smtClean="0" sz="800" spc="0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-9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l,</a:t>
            </a:r>
            <a:r>
              <a:rPr dirty="0" smtClean="0" sz="800" spc="100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F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l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-14">
                <a:latin typeface="Arial"/>
                <a:cs typeface="Arial"/>
              </a:rPr>
              <a:t>w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y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0">
                <a:latin typeface="Arial"/>
                <a:cs typeface="Arial"/>
              </a:rPr>
              <a:t>mi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s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1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.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.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p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t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0">
                <a:latin typeface="Arial"/>
                <a:cs typeface="Arial"/>
              </a:rPr>
              <a:t>f</a:t>
            </a:r>
            <a:r>
              <a:rPr dirty="0" smtClean="0" sz="800" spc="-14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4">
                <a:latin typeface="Arial"/>
                <a:cs typeface="Arial"/>
              </a:rPr>
              <a:t>p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1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2</a:t>
            </a:r>
            <a:r>
              <a:rPr dirty="0" smtClean="0" sz="800" spc="-4">
                <a:latin typeface="Arial"/>
                <a:cs typeface="Arial"/>
              </a:rPr>
              <a:t>0</a:t>
            </a:r>
            <a:r>
              <a:rPr dirty="0" smtClean="0" sz="800" spc="-4">
                <a:latin typeface="Arial"/>
                <a:cs typeface="Arial"/>
              </a:rPr>
              <a:t>0</a:t>
            </a:r>
            <a:r>
              <a:rPr dirty="0" smtClean="0" sz="800" spc="-4">
                <a:latin typeface="Arial"/>
                <a:cs typeface="Arial"/>
              </a:rPr>
              <a:t>6</a:t>
            </a:r>
            <a:r>
              <a:rPr dirty="0" smtClean="0" sz="800" spc="0"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08935" y="8067604"/>
            <a:ext cx="2763621" cy="165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8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Sus</a:t>
            </a:r>
            <a:r>
              <a:rPr dirty="0" smtClean="0" sz="1100" spc="-9">
                <a:latin typeface="Times New Roman"/>
                <a:cs typeface="Times New Roman"/>
              </a:rPr>
              <a:t>u</a:t>
            </a:r>
            <a:r>
              <a:rPr dirty="0" smtClean="0" sz="1100" spc="0">
                <a:latin typeface="Times New Roman"/>
                <a:cs typeface="Times New Roman"/>
              </a:rPr>
              <a:t>nan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p</a:t>
            </a:r>
            <a:r>
              <a:rPr dirty="0" smtClean="0" sz="1100" spc="-9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at</a:t>
            </a:r>
            <a:r>
              <a:rPr dirty="0" smtClean="0" sz="1100" spc="-4">
                <a:latin typeface="Times New Roman"/>
                <a:cs typeface="Times New Roman"/>
              </a:rPr>
              <a:t> </a:t>
            </a:r>
            <a:r>
              <a:rPr dirty="0" smtClean="0" sz="1100" spc="19">
                <a:latin typeface="Times New Roman"/>
                <a:cs typeface="Times New Roman"/>
              </a:rPr>
              <a:t>(</a:t>
            </a:r>
            <a:r>
              <a:rPr dirty="0" smtClean="0" sz="1100" spc="-9" i="1">
                <a:latin typeface="Times New Roman"/>
                <a:cs typeface="Times New Roman"/>
              </a:rPr>
              <a:t>p</a:t>
            </a:r>
            <a:r>
              <a:rPr dirty="0" smtClean="0" sz="1100" spc="4" i="1">
                <a:latin typeface="Times New Roman"/>
                <a:cs typeface="Times New Roman"/>
              </a:rPr>
              <a:t>l</a:t>
            </a:r>
            <a:r>
              <a:rPr dirty="0" smtClean="0" sz="1100" spc="0" i="1">
                <a:latin typeface="Times New Roman"/>
                <a:cs typeface="Times New Roman"/>
              </a:rPr>
              <a:t>a</a:t>
            </a:r>
            <a:r>
              <a:rPr dirty="0" smtClean="0" sz="1100" spc="-4" i="1">
                <a:latin typeface="Times New Roman"/>
                <a:cs typeface="Times New Roman"/>
              </a:rPr>
              <a:t>t</a:t>
            </a:r>
            <a:r>
              <a:rPr dirty="0" smtClean="0" sz="1100" spc="0" i="1">
                <a:latin typeface="Times New Roman"/>
                <a:cs typeface="Times New Roman"/>
              </a:rPr>
              <a:t>e</a:t>
            </a:r>
            <a:r>
              <a:rPr dirty="0" smtClean="0" sz="1100" spc="4" i="1">
                <a:latin typeface="Times New Roman"/>
                <a:cs typeface="Times New Roman"/>
              </a:rPr>
              <a:t> </a:t>
            </a:r>
            <a:r>
              <a:rPr dirty="0" smtClean="0" sz="1100" spc="0" i="1">
                <a:latin typeface="Times New Roman"/>
                <a:cs typeface="Times New Roman"/>
              </a:rPr>
              <a:t>g</a:t>
            </a:r>
            <a:r>
              <a:rPr dirty="0" smtClean="0" sz="1100" spc="-4" i="1">
                <a:latin typeface="Times New Roman"/>
                <a:cs typeface="Times New Roman"/>
              </a:rPr>
              <a:t>i</a:t>
            </a:r>
            <a:r>
              <a:rPr dirty="0" smtClean="0" sz="1100" spc="0" i="1">
                <a:latin typeface="Times New Roman"/>
                <a:cs typeface="Times New Roman"/>
              </a:rPr>
              <a:t>rd</a:t>
            </a:r>
            <a:r>
              <a:rPr dirty="0" smtClean="0" sz="1100" spc="-9" i="1">
                <a:latin typeface="Times New Roman"/>
                <a:cs typeface="Times New Roman"/>
              </a:rPr>
              <a:t>e</a:t>
            </a:r>
            <a:r>
              <a:rPr dirty="0" smtClean="0" sz="1100" spc="4" i="1">
                <a:latin typeface="Times New Roman"/>
                <a:cs typeface="Times New Roman"/>
              </a:rPr>
              <a:t>r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100" spc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736340" y="10061285"/>
            <a:ext cx="106113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0">
                <a:latin typeface="Arial"/>
                <a:cs typeface="Arial"/>
              </a:rPr>
              <a:t>7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object 749"/>
          <p:cNvSpPr/>
          <p:nvPr/>
        </p:nvSpPr>
        <p:spPr>
          <a:xfrm>
            <a:off x="922019" y="5483479"/>
            <a:ext cx="5715000" cy="26852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7" name="object 127"/>
          <p:cNvSpPr/>
          <p:nvPr/>
        </p:nvSpPr>
        <p:spPr>
          <a:xfrm>
            <a:off x="3098291" y="4235322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8" name="object 128"/>
          <p:cNvSpPr/>
          <p:nvPr/>
        </p:nvSpPr>
        <p:spPr>
          <a:xfrm>
            <a:off x="3098291" y="4241418"/>
            <a:ext cx="0" cy="635381"/>
          </a:xfrm>
          <a:custGeom>
            <a:avLst/>
            <a:gdLst/>
            <a:ahLst/>
            <a:cxnLst/>
            <a:rect l="l" t="t" r="r" b="b"/>
            <a:pathLst>
              <a:path w="0" h="635381">
                <a:moveTo>
                  <a:pt x="0" y="0"/>
                </a:moveTo>
                <a:lnTo>
                  <a:pt x="0" y="635381"/>
                </a:lnTo>
              </a:path>
            </a:pathLst>
          </a:custGeom>
          <a:ln w="1523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9" name="object 129"/>
          <p:cNvSpPr/>
          <p:nvPr/>
        </p:nvSpPr>
        <p:spPr>
          <a:xfrm>
            <a:off x="3101339" y="4249038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0" name="object 130"/>
          <p:cNvSpPr/>
          <p:nvPr/>
        </p:nvSpPr>
        <p:spPr>
          <a:xfrm>
            <a:off x="3104387" y="425513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1" name="object 131"/>
          <p:cNvSpPr/>
          <p:nvPr/>
        </p:nvSpPr>
        <p:spPr>
          <a:xfrm>
            <a:off x="3107435" y="426275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A5A5A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2" name="object 132"/>
          <p:cNvSpPr/>
          <p:nvPr/>
        </p:nvSpPr>
        <p:spPr>
          <a:xfrm>
            <a:off x="3113531" y="4268850"/>
            <a:ext cx="13715" cy="647700"/>
          </a:xfrm>
          <a:custGeom>
            <a:avLst/>
            <a:gdLst/>
            <a:ahLst/>
            <a:cxnLst/>
            <a:rect l="l" t="t" r="r" b="b"/>
            <a:pathLst>
              <a:path w="13715" h="647700">
                <a:moveTo>
                  <a:pt x="0" y="0"/>
                </a:moveTo>
                <a:lnTo>
                  <a:pt x="0" y="635508"/>
                </a:lnTo>
                <a:lnTo>
                  <a:pt x="13715" y="647700"/>
                </a:lnTo>
                <a:lnTo>
                  <a:pt x="13715" y="12192"/>
                </a:lnTo>
                <a:lnTo>
                  <a:pt x="0" y="0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3" name="object 133"/>
          <p:cNvSpPr/>
          <p:nvPr/>
        </p:nvSpPr>
        <p:spPr>
          <a:xfrm>
            <a:off x="3113531" y="4268850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3A3A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4" name="object 134"/>
          <p:cNvSpPr/>
          <p:nvPr/>
        </p:nvSpPr>
        <p:spPr>
          <a:xfrm>
            <a:off x="3127247" y="4281042"/>
            <a:ext cx="16763" cy="646176"/>
          </a:xfrm>
          <a:custGeom>
            <a:avLst/>
            <a:gdLst/>
            <a:ahLst/>
            <a:cxnLst/>
            <a:rect l="l" t="t" r="r" b="b"/>
            <a:pathLst>
              <a:path w="16763" h="646176">
                <a:moveTo>
                  <a:pt x="0" y="0"/>
                </a:moveTo>
                <a:lnTo>
                  <a:pt x="0" y="635508"/>
                </a:lnTo>
                <a:lnTo>
                  <a:pt x="16763" y="646176"/>
                </a:lnTo>
                <a:lnTo>
                  <a:pt x="16763" y="10668"/>
                </a:lnTo>
                <a:lnTo>
                  <a:pt x="0" y="0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5" name="object 135"/>
          <p:cNvSpPr/>
          <p:nvPr/>
        </p:nvSpPr>
        <p:spPr>
          <a:xfrm>
            <a:off x="3127247" y="4281042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3A3A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6" name="object 136"/>
          <p:cNvSpPr/>
          <p:nvPr/>
        </p:nvSpPr>
        <p:spPr>
          <a:xfrm>
            <a:off x="3144011" y="4291710"/>
            <a:ext cx="22859" cy="646176"/>
          </a:xfrm>
          <a:custGeom>
            <a:avLst/>
            <a:gdLst/>
            <a:ahLst/>
            <a:cxnLst/>
            <a:rect l="l" t="t" r="r" b="b"/>
            <a:pathLst>
              <a:path w="22859" h="646176">
                <a:moveTo>
                  <a:pt x="0" y="0"/>
                </a:moveTo>
                <a:lnTo>
                  <a:pt x="0" y="635508"/>
                </a:lnTo>
                <a:lnTo>
                  <a:pt x="22859" y="646176"/>
                </a:lnTo>
                <a:lnTo>
                  <a:pt x="22859" y="10668"/>
                </a:lnTo>
                <a:lnTo>
                  <a:pt x="0" y="0"/>
                </a:lnTo>
                <a:close/>
              </a:path>
            </a:pathLst>
          </a:custGeom>
          <a:solidFill>
            <a:srgbClr val="A0A0A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7" name="object 137"/>
          <p:cNvSpPr/>
          <p:nvPr/>
        </p:nvSpPr>
        <p:spPr>
          <a:xfrm>
            <a:off x="3144011" y="4291710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0A0A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8" name="object 138"/>
          <p:cNvSpPr/>
          <p:nvPr/>
        </p:nvSpPr>
        <p:spPr>
          <a:xfrm>
            <a:off x="3166871" y="4302378"/>
            <a:ext cx="24383" cy="644652"/>
          </a:xfrm>
          <a:custGeom>
            <a:avLst/>
            <a:gdLst/>
            <a:ahLst/>
            <a:cxnLst/>
            <a:rect l="l" t="t" r="r" b="b"/>
            <a:pathLst>
              <a:path w="24383" h="644652">
                <a:moveTo>
                  <a:pt x="0" y="0"/>
                </a:moveTo>
                <a:lnTo>
                  <a:pt x="0" y="635508"/>
                </a:lnTo>
                <a:lnTo>
                  <a:pt x="24383" y="644652"/>
                </a:lnTo>
                <a:lnTo>
                  <a:pt x="24383" y="9144"/>
                </a:lnTo>
                <a:lnTo>
                  <a:pt x="0" y="0"/>
                </a:lnTo>
                <a:close/>
              </a:path>
            </a:pathLst>
          </a:custGeom>
          <a:solidFill>
            <a:srgbClr val="9E9E9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9" name="object 139"/>
          <p:cNvSpPr/>
          <p:nvPr/>
        </p:nvSpPr>
        <p:spPr>
          <a:xfrm>
            <a:off x="3166871" y="4302378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0" name="object 140"/>
          <p:cNvSpPr/>
          <p:nvPr/>
        </p:nvSpPr>
        <p:spPr>
          <a:xfrm>
            <a:off x="3191255" y="4311522"/>
            <a:ext cx="15239" cy="640080"/>
          </a:xfrm>
          <a:custGeom>
            <a:avLst/>
            <a:gdLst/>
            <a:ahLst/>
            <a:cxnLst/>
            <a:rect l="l" t="t" r="r" b="b"/>
            <a:pathLst>
              <a:path w="15239" h="640080">
                <a:moveTo>
                  <a:pt x="0" y="0"/>
                </a:moveTo>
                <a:lnTo>
                  <a:pt x="0" y="635508"/>
                </a:lnTo>
                <a:lnTo>
                  <a:pt x="15239" y="640080"/>
                </a:lnTo>
                <a:lnTo>
                  <a:pt x="15239" y="4572"/>
                </a:lnTo>
                <a:lnTo>
                  <a:pt x="0" y="0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1" name="object 141"/>
          <p:cNvSpPr/>
          <p:nvPr/>
        </p:nvSpPr>
        <p:spPr>
          <a:xfrm>
            <a:off x="3191255" y="4311522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2" name="object 142"/>
          <p:cNvSpPr/>
          <p:nvPr/>
        </p:nvSpPr>
        <p:spPr>
          <a:xfrm>
            <a:off x="3206495" y="4316094"/>
            <a:ext cx="15239" cy="638556"/>
          </a:xfrm>
          <a:custGeom>
            <a:avLst/>
            <a:gdLst/>
            <a:ahLst/>
            <a:cxnLst/>
            <a:rect l="l" t="t" r="r" b="b"/>
            <a:pathLst>
              <a:path w="15239" h="638556">
                <a:moveTo>
                  <a:pt x="0" y="0"/>
                </a:moveTo>
                <a:lnTo>
                  <a:pt x="0" y="635508"/>
                </a:lnTo>
                <a:lnTo>
                  <a:pt x="15239" y="638556"/>
                </a:lnTo>
                <a:lnTo>
                  <a:pt x="15239" y="3048"/>
                </a:lnTo>
                <a:lnTo>
                  <a:pt x="0" y="0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3" name="object 143"/>
          <p:cNvSpPr/>
          <p:nvPr/>
        </p:nvSpPr>
        <p:spPr>
          <a:xfrm>
            <a:off x="3206495" y="431609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4" name="object 144"/>
          <p:cNvSpPr/>
          <p:nvPr/>
        </p:nvSpPr>
        <p:spPr>
          <a:xfrm>
            <a:off x="3221735" y="4319142"/>
            <a:ext cx="15239" cy="638556"/>
          </a:xfrm>
          <a:custGeom>
            <a:avLst/>
            <a:gdLst/>
            <a:ahLst/>
            <a:cxnLst/>
            <a:rect l="l" t="t" r="r" b="b"/>
            <a:pathLst>
              <a:path w="15239" h="638556">
                <a:moveTo>
                  <a:pt x="0" y="0"/>
                </a:moveTo>
                <a:lnTo>
                  <a:pt x="0" y="635508"/>
                </a:lnTo>
                <a:lnTo>
                  <a:pt x="15239" y="638556"/>
                </a:lnTo>
                <a:lnTo>
                  <a:pt x="15239" y="4572"/>
                </a:lnTo>
                <a:lnTo>
                  <a:pt x="0" y="0"/>
                </a:lnTo>
                <a:close/>
              </a:path>
            </a:pathLst>
          </a:custGeom>
          <a:solidFill>
            <a:srgbClr val="93939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5" name="object 145"/>
          <p:cNvSpPr/>
          <p:nvPr/>
        </p:nvSpPr>
        <p:spPr>
          <a:xfrm>
            <a:off x="3221735" y="4319142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6" name="object 146"/>
          <p:cNvSpPr/>
          <p:nvPr/>
        </p:nvSpPr>
        <p:spPr>
          <a:xfrm>
            <a:off x="3236975" y="4323714"/>
            <a:ext cx="16763" cy="638556"/>
          </a:xfrm>
          <a:custGeom>
            <a:avLst/>
            <a:gdLst/>
            <a:ahLst/>
            <a:cxnLst/>
            <a:rect l="l" t="t" r="r" b="b"/>
            <a:pathLst>
              <a:path w="16763" h="638556">
                <a:moveTo>
                  <a:pt x="0" y="0"/>
                </a:moveTo>
                <a:lnTo>
                  <a:pt x="0" y="633984"/>
                </a:lnTo>
                <a:lnTo>
                  <a:pt x="16763" y="638556"/>
                </a:lnTo>
                <a:lnTo>
                  <a:pt x="16763" y="3048"/>
                </a:lnTo>
                <a:lnTo>
                  <a:pt x="0" y="0"/>
                </a:lnTo>
                <a:close/>
              </a:path>
            </a:pathLst>
          </a:custGeom>
          <a:solidFill>
            <a:srgbClr val="93939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7" name="object 147"/>
          <p:cNvSpPr/>
          <p:nvPr/>
        </p:nvSpPr>
        <p:spPr>
          <a:xfrm>
            <a:off x="3236975" y="432371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8" name="object 148"/>
          <p:cNvSpPr/>
          <p:nvPr/>
        </p:nvSpPr>
        <p:spPr>
          <a:xfrm>
            <a:off x="3253739" y="4326762"/>
            <a:ext cx="16763" cy="637032"/>
          </a:xfrm>
          <a:custGeom>
            <a:avLst/>
            <a:gdLst/>
            <a:ahLst/>
            <a:cxnLst/>
            <a:rect l="l" t="t" r="r" b="b"/>
            <a:pathLst>
              <a:path w="16763" h="637032">
                <a:moveTo>
                  <a:pt x="0" y="0"/>
                </a:moveTo>
                <a:lnTo>
                  <a:pt x="0" y="635508"/>
                </a:lnTo>
                <a:lnTo>
                  <a:pt x="16763" y="637032"/>
                </a:lnTo>
                <a:lnTo>
                  <a:pt x="16763" y="3048"/>
                </a:lnTo>
                <a:lnTo>
                  <a:pt x="0" y="0"/>
                </a:lnTo>
                <a:close/>
              </a:path>
            </a:pathLst>
          </a:custGeom>
          <a:solidFill>
            <a:srgbClr val="9191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9" name="object 149"/>
          <p:cNvSpPr/>
          <p:nvPr/>
        </p:nvSpPr>
        <p:spPr>
          <a:xfrm>
            <a:off x="3253739" y="4326762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0" name="object 150"/>
          <p:cNvSpPr/>
          <p:nvPr/>
        </p:nvSpPr>
        <p:spPr>
          <a:xfrm>
            <a:off x="3256787" y="4326762"/>
            <a:ext cx="0" cy="635381"/>
          </a:xfrm>
          <a:custGeom>
            <a:avLst/>
            <a:gdLst/>
            <a:ahLst/>
            <a:cxnLst/>
            <a:rect l="l" t="t" r="r" b="b"/>
            <a:pathLst>
              <a:path w="0" h="635381">
                <a:moveTo>
                  <a:pt x="0" y="0"/>
                </a:moveTo>
                <a:lnTo>
                  <a:pt x="0" y="635381"/>
                </a:lnTo>
              </a:path>
            </a:pathLst>
          </a:custGeom>
          <a:ln w="7365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1" name="object 151"/>
          <p:cNvSpPr/>
          <p:nvPr/>
        </p:nvSpPr>
        <p:spPr>
          <a:xfrm>
            <a:off x="3270503" y="4329810"/>
            <a:ext cx="19811" cy="637032"/>
          </a:xfrm>
          <a:custGeom>
            <a:avLst/>
            <a:gdLst/>
            <a:ahLst/>
            <a:cxnLst/>
            <a:rect l="l" t="t" r="r" b="b"/>
            <a:pathLst>
              <a:path w="19811" h="637032">
                <a:moveTo>
                  <a:pt x="0" y="0"/>
                </a:moveTo>
                <a:lnTo>
                  <a:pt x="0" y="633984"/>
                </a:lnTo>
                <a:lnTo>
                  <a:pt x="19811" y="637032"/>
                </a:lnTo>
                <a:lnTo>
                  <a:pt x="19811" y="1524"/>
                </a:lnTo>
                <a:lnTo>
                  <a:pt x="0" y="0"/>
                </a:lnTo>
                <a:close/>
              </a:path>
            </a:pathLst>
          </a:custGeom>
          <a:solidFill>
            <a:srgbClr val="8E8E8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2" name="object 152"/>
          <p:cNvSpPr/>
          <p:nvPr/>
        </p:nvSpPr>
        <p:spPr>
          <a:xfrm>
            <a:off x="3270503" y="4329810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3" name="object 153"/>
          <p:cNvSpPr/>
          <p:nvPr/>
        </p:nvSpPr>
        <p:spPr>
          <a:xfrm>
            <a:off x="3290315" y="4331334"/>
            <a:ext cx="18287" cy="637032"/>
          </a:xfrm>
          <a:custGeom>
            <a:avLst/>
            <a:gdLst/>
            <a:ahLst/>
            <a:cxnLst/>
            <a:rect l="l" t="t" r="r" b="b"/>
            <a:pathLst>
              <a:path w="18287" h="637032">
                <a:moveTo>
                  <a:pt x="0" y="0"/>
                </a:moveTo>
                <a:lnTo>
                  <a:pt x="0" y="635508"/>
                </a:lnTo>
                <a:lnTo>
                  <a:pt x="18287" y="637032"/>
                </a:lnTo>
                <a:lnTo>
                  <a:pt x="18287" y="3048"/>
                </a:lnTo>
                <a:lnTo>
                  <a:pt x="0" y="0"/>
                </a:lnTo>
                <a:close/>
              </a:path>
            </a:pathLst>
          </a:custGeom>
          <a:solidFill>
            <a:srgbClr val="8C8C8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4" name="object 154"/>
          <p:cNvSpPr/>
          <p:nvPr/>
        </p:nvSpPr>
        <p:spPr>
          <a:xfrm>
            <a:off x="3290315" y="433133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5" name="object 155"/>
          <p:cNvSpPr/>
          <p:nvPr/>
        </p:nvSpPr>
        <p:spPr>
          <a:xfrm>
            <a:off x="3308603" y="4334382"/>
            <a:ext cx="19811" cy="637032"/>
          </a:xfrm>
          <a:custGeom>
            <a:avLst/>
            <a:gdLst/>
            <a:ahLst/>
            <a:cxnLst/>
            <a:rect l="l" t="t" r="r" b="b"/>
            <a:pathLst>
              <a:path w="19811" h="637032">
                <a:moveTo>
                  <a:pt x="0" y="0"/>
                </a:moveTo>
                <a:lnTo>
                  <a:pt x="0" y="633984"/>
                </a:lnTo>
                <a:lnTo>
                  <a:pt x="19811" y="637032"/>
                </a:lnTo>
                <a:lnTo>
                  <a:pt x="19811" y="1524"/>
                </a:lnTo>
                <a:lnTo>
                  <a:pt x="0" y="0"/>
                </a:lnTo>
                <a:close/>
              </a:path>
            </a:pathLst>
          </a:custGeom>
          <a:solidFill>
            <a:srgbClr val="89898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6" name="object 156"/>
          <p:cNvSpPr/>
          <p:nvPr/>
        </p:nvSpPr>
        <p:spPr>
          <a:xfrm>
            <a:off x="3308603" y="4334382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8989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7" name="object 157"/>
          <p:cNvSpPr/>
          <p:nvPr/>
        </p:nvSpPr>
        <p:spPr>
          <a:xfrm>
            <a:off x="3328415" y="4335906"/>
            <a:ext cx="21335" cy="637032"/>
          </a:xfrm>
          <a:custGeom>
            <a:avLst/>
            <a:gdLst/>
            <a:ahLst/>
            <a:cxnLst/>
            <a:rect l="l" t="t" r="r" b="b"/>
            <a:pathLst>
              <a:path w="21335" h="637032">
                <a:moveTo>
                  <a:pt x="0" y="0"/>
                </a:moveTo>
                <a:lnTo>
                  <a:pt x="0" y="635508"/>
                </a:lnTo>
                <a:lnTo>
                  <a:pt x="21335" y="637032"/>
                </a:lnTo>
                <a:lnTo>
                  <a:pt x="21335" y="1524"/>
                </a:lnTo>
                <a:lnTo>
                  <a:pt x="0" y="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8" name="object 158"/>
          <p:cNvSpPr/>
          <p:nvPr/>
        </p:nvSpPr>
        <p:spPr>
          <a:xfrm>
            <a:off x="3328415" y="4335906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9" name="object 159"/>
          <p:cNvSpPr/>
          <p:nvPr/>
        </p:nvSpPr>
        <p:spPr>
          <a:xfrm>
            <a:off x="3333686" y="4335906"/>
            <a:ext cx="0" cy="635381"/>
          </a:xfrm>
          <a:custGeom>
            <a:avLst/>
            <a:gdLst/>
            <a:ahLst/>
            <a:cxnLst/>
            <a:rect l="l" t="t" r="r" b="b"/>
            <a:pathLst>
              <a:path w="0" h="635381">
                <a:moveTo>
                  <a:pt x="0" y="0"/>
                </a:moveTo>
                <a:lnTo>
                  <a:pt x="0" y="635381"/>
                </a:lnTo>
              </a:path>
            </a:pathLst>
          </a:custGeom>
          <a:ln w="1181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0" name="object 160"/>
          <p:cNvSpPr/>
          <p:nvPr/>
        </p:nvSpPr>
        <p:spPr>
          <a:xfrm>
            <a:off x="3349751" y="4337430"/>
            <a:ext cx="21335" cy="635508"/>
          </a:xfrm>
          <a:custGeom>
            <a:avLst/>
            <a:gdLst/>
            <a:ahLst/>
            <a:cxnLst/>
            <a:rect l="l" t="t" r="r" b="b"/>
            <a:pathLst>
              <a:path w="21335" h="635508">
                <a:moveTo>
                  <a:pt x="0" y="0"/>
                </a:moveTo>
                <a:lnTo>
                  <a:pt x="0" y="635508"/>
                </a:lnTo>
                <a:lnTo>
                  <a:pt x="21335" y="635508"/>
                </a:lnTo>
                <a:lnTo>
                  <a:pt x="21335" y="1524"/>
                </a:lnTo>
                <a:lnTo>
                  <a:pt x="0" y="0"/>
                </a:lnTo>
                <a:close/>
              </a:path>
            </a:pathLst>
          </a:custGeom>
          <a:solidFill>
            <a:srgbClr val="89898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1" name="object 161"/>
          <p:cNvSpPr/>
          <p:nvPr/>
        </p:nvSpPr>
        <p:spPr>
          <a:xfrm>
            <a:off x="3349751" y="4337430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8989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2" name="object 162"/>
          <p:cNvSpPr/>
          <p:nvPr/>
        </p:nvSpPr>
        <p:spPr>
          <a:xfrm>
            <a:off x="3353561" y="4337430"/>
            <a:ext cx="0" cy="635381"/>
          </a:xfrm>
          <a:custGeom>
            <a:avLst/>
            <a:gdLst/>
            <a:ahLst/>
            <a:cxnLst/>
            <a:rect l="l" t="t" r="r" b="b"/>
            <a:pathLst>
              <a:path w="0" h="635381">
                <a:moveTo>
                  <a:pt x="0" y="0"/>
                </a:moveTo>
                <a:lnTo>
                  <a:pt x="0" y="635381"/>
                </a:lnTo>
              </a:path>
            </a:pathLst>
          </a:custGeom>
          <a:ln w="8889">
            <a:solidFill>
              <a:srgbClr val="8989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3" name="object 163"/>
          <p:cNvSpPr/>
          <p:nvPr/>
        </p:nvSpPr>
        <p:spPr>
          <a:xfrm>
            <a:off x="3360419" y="4337430"/>
            <a:ext cx="0" cy="635381"/>
          </a:xfrm>
          <a:custGeom>
            <a:avLst/>
            <a:gdLst/>
            <a:ahLst/>
            <a:cxnLst/>
            <a:rect l="l" t="t" r="r" b="b"/>
            <a:pathLst>
              <a:path w="0" h="635381">
                <a:moveTo>
                  <a:pt x="0" y="0"/>
                </a:moveTo>
                <a:lnTo>
                  <a:pt x="0" y="635381"/>
                </a:lnTo>
              </a:path>
            </a:pathLst>
          </a:custGeom>
          <a:ln w="7365">
            <a:solidFill>
              <a:srgbClr val="8989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4" name="object 164"/>
          <p:cNvSpPr/>
          <p:nvPr/>
        </p:nvSpPr>
        <p:spPr>
          <a:xfrm>
            <a:off x="3371087" y="4338954"/>
            <a:ext cx="22859" cy="635508"/>
          </a:xfrm>
          <a:custGeom>
            <a:avLst/>
            <a:gdLst/>
            <a:ahLst/>
            <a:cxnLst/>
            <a:rect l="l" t="t" r="r" b="b"/>
            <a:pathLst>
              <a:path w="22859" h="635508">
                <a:moveTo>
                  <a:pt x="0" y="0"/>
                </a:moveTo>
                <a:lnTo>
                  <a:pt x="0" y="633984"/>
                </a:lnTo>
                <a:lnTo>
                  <a:pt x="22859" y="635508"/>
                </a:lnTo>
                <a:lnTo>
                  <a:pt x="22859" y="0"/>
                </a:lnTo>
                <a:lnTo>
                  <a:pt x="0" y="0"/>
                </a:lnTo>
                <a:close/>
              </a:path>
            </a:pathLst>
          </a:custGeom>
          <a:solidFill>
            <a:srgbClr val="8C8C8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5" name="object 165"/>
          <p:cNvSpPr/>
          <p:nvPr/>
        </p:nvSpPr>
        <p:spPr>
          <a:xfrm>
            <a:off x="3371087" y="433895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6" name="object 166"/>
          <p:cNvSpPr/>
          <p:nvPr/>
        </p:nvSpPr>
        <p:spPr>
          <a:xfrm>
            <a:off x="3374897" y="433895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8889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7" name="object 167"/>
          <p:cNvSpPr/>
          <p:nvPr/>
        </p:nvSpPr>
        <p:spPr>
          <a:xfrm>
            <a:off x="3382454" y="433895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8762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8" name="object 168"/>
          <p:cNvSpPr/>
          <p:nvPr/>
        </p:nvSpPr>
        <p:spPr>
          <a:xfrm>
            <a:off x="3405377" y="433895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24129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9" name="object 169"/>
          <p:cNvSpPr/>
          <p:nvPr/>
        </p:nvSpPr>
        <p:spPr>
          <a:xfrm>
            <a:off x="3393947" y="433895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0" name="object 170"/>
          <p:cNvSpPr/>
          <p:nvPr/>
        </p:nvSpPr>
        <p:spPr>
          <a:xfrm>
            <a:off x="3397757" y="433895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8889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1" name="object 171"/>
          <p:cNvSpPr/>
          <p:nvPr/>
        </p:nvSpPr>
        <p:spPr>
          <a:xfrm>
            <a:off x="3405314" y="433895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8762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2" name="object 172"/>
          <p:cNvSpPr/>
          <p:nvPr/>
        </p:nvSpPr>
        <p:spPr>
          <a:xfrm>
            <a:off x="3412997" y="433895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8889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3" name="object 173"/>
          <p:cNvSpPr/>
          <p:nvPr/>
        </p:nvSpPr>
        <p:spPr>
          <a:xfrm>
            <a:off x="3428237" y="433895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24129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4" name="object 174"/>
          <p:cNvSpPr/>
          <p:nvPr/>
        </p:nvSpPr>
        <p:spPr>
          <a:xfrm>
            <a:off x="3416807" y="433895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5" name="object 175"/>
          <p:cNvSpPr/>
          <p:nvPr/>
        </p:nvSpPr>
        <p:spPr>
          <a:xfrm>
            <a:off x="3420554" y="433895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8762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6" name="object 176"/>
          <p:cNvSpPr/>
          <p:nvPr/>
        </p:nvSpPr>
        <p:spPr>
          <a:xfrm>
            <a:off x="3428237" y="433895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8889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7" name="object 177"/>
          <p:cNvSpPr/>
          <p:nvPr/>
        </p:nvSpPr>
        <p:spPr>
          <a:xfrm>
            <a:off x="3435857" y="433895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8889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8" name="object 178"/>
          <p:cNvSpPr/>
          <p:nvPr/>
        </p:nvSpPr>
        <p:spPr>
          <a:xfrm>
            <a:off x="3439667" y="4338954"/>
            <a:ext cx="22859" cy="635508"/>
          </a:xfrm>
          <a:custGeom>
            <a:avLst/>
            <a:gdLst/>
            <a:ahLst/>
            <a:cxnLst/>
            <a:rect l="l" t="t" r="r" b="b"/>
            <a:pathLst>
              <a:path w="22859" h="635508">
                <a:moveTo>
                  <a:pt x="0" y="0"/>
                </a:moveTo>
                <a:lnTo>
                  <a:pt x="0" y="635508"/>
                </a:lnTo>
                <a:lnTo>
                  <a:pt x="22859" y="633984"/>
                </a:lnTo>
                <a:lnTo>
                  <a:pt x="22859" y="0"/>
                </a:lnTo>
                <a:lnTo>
                  <a:pt x="0" y="0"/>
                </a:lnTo>
                <a:close/>
              </a:path>
            </a:pathLst>
          </a:custGeom>
          <a:solidFill>
            <a:srgbClr val="93939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9" name="object 179"/>
          <p:cNvSpPr/>
          <p:nvPr/>
        </p:nvSpPr>
        <p:spPr>
          <a:xfrm>
            <a:off x="3439667" y="433895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0" name="object 180"/>
          <p:cNvSpPr/>
          <p:nvPr/>
        </p:nvSpPr>
        <p:spPr>
          <a:xfrm>
            <a:off x="3439667" y="4338954"/>
            <a:ext cx="12191" cy="635508"/>
          </a:xfrm>
          <a:custGeom>
            <a:avLst/>
            <a:gdLst/>
            <a:ahLst/>
            <a:cxnLst/>
            <a:rect l="l" t="t" r="r" b="b"/>
            <a:pathLst>
              <a:path w="12191" h="635508">
                <a:moveTo>
                  <a:pt x="0" y="0"/>
                </a:moveTo>
                <a:lnTo>
                  <a:pt x="0" y="635508"/>
                </a:lnTo>
                <a:lnTo>
                  <a:pt x="12191" y="633984"/>
                </a:lnTo>
                <a:lnTo>
                  <a:pt x="12191" y="0"/>
                </a:lnTo>
                <a:lnTo>
                  <a:pt x="0" y="0"/>
                </a:lnTo>
                <a:close/>
              </a:path>
            </a:pathLst>
          </a:custGeom>
          <a:solidFill>
            <a:srgbClr val="93939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1" name="object 181"/>
          <p:cNvSpPr/>
          <p:nvPr/>
        </p:nvSpPr>
        <p:spPr>
          <a:xfrm>
            <a:off x="3457130" y="433895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1810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2" name="object 182"/>
          <p:cNvSpPr/>
          <p:nvPr/>
        </p:nvSpPr>
        <p:spPr>
          <a:xfrm>
            <a:off x="3462527" y="4337430"/>
            <a:ext cx="24383" cy="635508"/>
          </a:xfrm>
          <a:custGeom>
            <a:avLst/>
            <a:gdLst/>
            <a:ahLst/>
            <a:cxnLst/>
            <a:rect l="l" t="t" r="r" b="b"/>
            <a:pathLst>
              <a:path w="24383" h="635508">
                <a:moveTo>
                  <a:pt x="0" y="1524"/>
                </a:moveTo>
                <a:lnTo>
                  <a:pt x="0" y="635508"/>
                </a:lnTo>
                <a:lnTo>
                  <a:pt x="24383" y="635508"/>
                </a:lnTo>
                <a:lnTo>
                  <a:pt x="24383" y="0"/>
                </a:lnTo>
                <a:lnTo>
                  <a:pt x="0" y="1524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3" name="object 183"/>
          <p:cNvSpPr/>
          <p:nvPr/>
        </p:nvSpPr>
        <p:spPr>
          <a:xfrm>
            <a:off x="3462527" y="433895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4" name="object 184"/>
          <p:cNvSpPr/>
          <p:nvPr/>
        </p:nvSpPr>
        <p:spPr>
          <a:xfrm>
            <a:off x="3475418" y="4337430"/>
            <a:ext cx="0" cy="635381"/>
          </a:xfrm>
          <a:custGeom>
            <a:avLst/>
            <a:gdLst/>
            <a:ahLst/>
            <a:cxnLst/>
            <a:rect l="l" t="t" r="r" b="b"/>
            <a:pathLst>
              <a:path w="0" h="635381">
                <a:moveTo>
                  <a:pt x="0" y="0"/>
                </a:moveTo>
                <a:lnTo>
                  <a:pt x="0" y="635381"/>
                </a:lnTo>
              </a:path>
            </a:pathLst>
          </a:custGeom>
          <a:ln w="8762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5" name="object 185"/>
          <p:cNvSpPr/>
          <p:nvPr/>
        </p:nvSpPr>
        <p:spPr>
          <a:xfrm>
            <a:off x="3483101" y="4337430"/>
            <a:ext cx="0" cy="635381"/>
          </a:xfrm>
          <a:custGeom>
            <a:avLst/>
            <a:gdLst/>
            <a:ahLst/>
            <a:cxnLst/>
            <a:rect l="l" t="t" r="r" b="b"/>
            <a:pathLst>
              <a:path w="0" h="635381">
                <a:moveTo>
                  <a:pt x="0" y="0"/>
                </a:moveTo>
                <a:lnTo>
                  <a:pt x="0" y="635381"/>
                </a:lnTo>
              </a:path>
            </a:pathLst>
          </a:custGeom>
          <a:ln w="8889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6" name="object 186"/>
          <p:cNvSpPr/>
          <p:nvPr/>
        </p:nvSpPr>
        <p:spPr>
          <a:xfrm>
            <a:off x="3486911" y="4335906"/>
            <a:ext cx="22859" cy="637032"/>
          </a:xfrm>
          <a:custGeom>
            <a:avLst/>
            <a:gdLst/>
            <a:ahLst/>
            <a:cxnLst/>
            <a:rect l="l" t="t" r="r" b="b"/>
            <a:pathLst>
              <a:path w="22859" h="637032">
                <a:moveTo>
                  <a:pt x="0" y="1524"/>
                </a:moveTo>
                <a:lnTo>
                  <a:pt x="0" y="637032"/>
                </a:lnTo>
                <a:lnTo>
                  <a:pt x="22859" y="635508"/>
                </a:lnTo>
                <a:lnTo>
                  <a:pt x="22859" y="0"/>
                </a:lnTo>
                <a:lnTo>
                  <a:pt x="0" y="1524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7" name="object 187"/>
          <p:cNvSpPr/>
          <p:nvPr/>
        </p:nvSpPr>
        <p:spPr>
          <a:xfrm>
            <a:off x="3486911" y="4337430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8" name="object 188"/>
          <p:cNvSpPr/>
          <p:nvPr/>
        </p:nvSpPr>
        <p:spPr>
          <a:xfrm>
            <a:off x="3486911" y="4335906"/>
            <a:ext cx="12191" cy="637032"/>
          </a:xfrm>
          <a:custGeom>
            <a:avLst/>
            <a:gdLst/>
            <a:ahLst/>
            <a:cxnLst/>
            <a:rect l="l" t="t" r="r" b="b"/>
            <a:pathLst>
              <a:path w="12191" h="637032">
                <a:moveTo>
                  <a:pt x="0" y="1524"/>
                </a:moveTo>
                <a:lnTo>
                  <a:pt x="0" y="637032"/>
                </a:lnTo>
                <a:lnTo>
                  <a:pt x="12191" y="635508"/>
                </a:lnTo>
                <a:lnTo>
                  <a:pt x="12191" y="0"/>
                </a:lnTo>
                <a:lnTo>
                  <a:pt x="0" y="1524"/>
                </a:lnTo>
                <a:close/>
              </a:path>
            </a:pathLst>
          </a:custGeom>
          <a:solidFill>
            <a:srgbClr val="9999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9" name="object 189"/>
          <p:cNvSpPr/>
          <p:nvPr/>
        </p:nvSpPr>
        <p:spPr>
          <a:xfrm>
            <a:off x="3504374" y="4335906"/>
            <a:ext cx="0" cy="635381"/>
          </a:xfrm>
          <a:custGeom>
            <a:avLst/>
            <a:gdLst/>
            <a:ahLst/>
            <a:cxnLst/>
            <a:rect l="l" t="t" r="r" b="b"/>
            <a:pathLst>
              <a:path w="0" h="635381">
                <a:moveTo>
                  <a:pt x="0" y="0"/>
                </a:moveTo>
                <a:lnTo>
                  <a:pt x="0" y="635381"/>
                </a:lnTo>
              </a:path>
            </a:pathLst>
          </a:custGeom>
          <a:ln w="11810">
            <a:solidFill>
              <a:srgbClr val="9B9B9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0" name="object 190"/>
          <p:cNvSpPr/>
          <p:nvPr/>
        </p:nvSpPr>
        <p:spPr>
          <a:xfrm>
            <a:off x="3509771" y="4334382"/>
            <a:ext cx="24383" cy="637032"/>
          </a:xfrm>
          <a:custGeom>
            <a:avLst/>
            <a:gdLst/>
            <a:ahLst/>
            <a:cxnLst/>
            <a:rect l="l" t="t" r="r" b="b"/>
            <a:pathLst>
              <a:path w="24383" h="637032">
                <a:moveTo>
                  <a:pt x="0" y="1524"/>
                </a:moveTo>
                <a:lnTo>
                  <a:pt x="0" y="637032"/>
                </a:lnTo>
                <a:lnTo>
                  <a:pt x="24383" y="633984"/>
                </a:lnTo>
                <a:lnTo>
                  <a:pt x="24383" y="0"/>
                </a:lnTo>
                <a:lnTo>
                  <a:pt x="0" y="1524"/>
                </a:lnTo>
                <a:close/>
              </a:path>
            </a:pathLst>
          </a:custGeom>
          <a:solidFill>
            <a:srgbClr val="9B9B9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1" name="object 191"/>
          <p:cNvSpPr/>
          <p:nvPr/>
        </p:nvSpPr>
        <p:spPr>
          <a:xfrm>
            <a:off x="3509771" y="4335906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9B9B9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2" name="object 192"/>
          <p:cNvSpPr/>
          <p:nvPr/>
        </p:nvSpPr>
        <p:spPr>
          <a:xfrm>
            <a:off x="3534155" y="4331334"/>
            <a:ext cx="22859" cy="637032"/>
          </a:xfrm>
          <a:custGeom>
            <a:avLst/>
            <a:gdLst/>
            <a:ahLst/>
            <a:cxnLst/>
            <a:rect l="l" t="t" r="r" b="b"/>
            <a:pathLst>
              <a:path w="22859" h="637032">
                <a:moveTo>
                  <a:pt x="0" y="3048"/>
                </a:moveTo>
                <a:lnTo>
                  <a:pt x="0" y="637032"/>
                </a:lnTo>
                <a:lnTo>
                  <a:pt x="22859" y="635508"/>
                </a:lnTo>
                <a:lnTo>
                  <a:pt x="22859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9E9E9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3" name="object 193"/>
          <p:cNvSpPr/>
          <p:nvPr/>
        </p:nvSpPr>
        <p:spPr>
          <a:xfrm>
            <a:off x="3534155" y="4334382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4" name="object 194"/>
          <p:cNvSpPr/>
          <p:nvPr/>
        </p:nvSpPr>
        <p:spPr>
          <a:xfrm>
            <a:off x="3544823" y="4331334"/>
            <a:ext cx="12191" cy="637032"/>
          </a:xfrm>
          <a:custGeom>
            <a:avLst/>
            <a:gdLst/>
            <a:ahLst/>
            <a:cxnLst/>
            <a:rect l="l" t="t" r="r" b="b"/>
            <a:pathLst>
              <a:path w="12191" h="637032">
                <a:moveTo>
                  <a:pt x="0" y="1524"/>
                </a:moveTo>
                <a:lnTo>
                  <a:pt x="0" y="637032"/>
                </a:lnTo>
                <a:lnTo>
                  <a:pt x="12191" y="635508"/>
                </a:lnTo>
                <a:lnTo>
                  <a:pt x="12191" y="0"/>
                </a:lnTo>
                <a:lnTo>
                  <a:pt x="0" y="1524"/>
                </a:lnTo>
                <a:close/>
              </a:path>
            </a:pathLst>
          </a:custGeom>
          <a:solidFill>
            <a:srgbClr val="A0A0A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5" name="object 195"/>
          <p:cNvSpPr/>
          <p:nvPr/>
        </p:nvSpPr>
        <p:spPr>
          <a:xfrm>
            <a:off x="3557015" y="4329810"/>
            <a:ext cx="22859" cy="637032"/>
          </a:xfrm>
          <a:custGeom>
            <a:avLst/>
            <a:gdLst/>
            <a:ahLst/>
            <a:cxnLst/>
            <a:rect l="l" t="t" r="r" b="b"/>
            <a:pathLst>
              <a:path w="22859" h="637032">
                <a:moveTo>
                  <a:pt x="0" y="1524"/>
                </a:moveTo>
                <a:lnTo>
                  <a:pt x="0" y="637032"/>
                </a:lnTo>
                <a:lnTo>
                  <a:pt x="22859" y="633984"/>
                </a:lnTo>
                <a:lnTo>
                  <a:pt x="22859" y="0"/>
                </a:lnTo>
                <a:lnTo>
                  <a:pt x="0" y="1524"/>
                </a:lnTo>
                <a:close/>
              </a:path>
            </a:pathLst>
          </a:custGeom>
          <a:solidFill>
            <a:srgbClr val="A0A0A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6" name="object 196"/>
          <p:cNvSpPr/>
          <p:nvPr/>
        </p:nvSpPr>
        <p:spPr>
          <a:xfrm>
            <a:off x="3557015" y="433133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0A0A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7" name="object 197"/>
          <p:cNvSpPr/>
          <p:nvPr/>
        </p:nvSpPr>
        <p:spPr>
          <a:xfrm>
            <a:off x="3557015" y="4331334"/>
            <a:ext cx="12191" cy="635508"/>
          </a:xfrm>
          <a:custGeom>
            <a:avLst/>
            <a:gdLst/>
            <a:ahLst/>
            <a:cxnLst/>
            <a:rect l="l" t="t" r="r" b="b"/>
            <a:pathLst>
              <a:path w="12191" h="635508">
                <a:moveTo>
                  <a:pt x="0" y="0"/>
                </a:moveTo>
                <a:lnTo>
                  <a:pt x="0" y="635508"/>
                </a:lnTo>
                <a:lnTo>
                  <a:pt x="12191" y="633984"/>
                </a:lnTo>
                <a:lnTo>
                  <a:pt x="12191" y="0"/>
                </a:lnTo>
                <a:lnTo>
                  <a:pt x="0" y="0"/>
                </a:lnTo>
                <a:close/>
              </a:path>
            </a:pathLst>
          </a:custGeom>
          <a:solidFill>
            <a:srgbClr val="A0A0A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8" name="object 198"/>
          <p:cNvSpPr/>
          <p:nvPr/>
        </p:nvSpPr>
        <p:spPr>
          <a:xfrm>
            <a:off x="3579875" y="4326762"/>
            <a:ext cx="24383" cy="637032"/>
          </a:xfrm>
          <a:custGeom>
            <a:avLst/>
            <a:gdLst/>
            <a:ahLst/>
            <a:cxnLst/>
            <a:rect l="l" t="t" r="r" b="b"/>
            <a:pathLst>
              <a:path w="24383" h="637032">
                <a:moveTo>
                  <a:pt x="0" y="3048"/>
                </a:moveTo>
                <a:lnTo>
                  <a:pt x="0" y="637032"/>
                </a:lnTo>
                <a:lnTo>
                  <a:pt x="24383" y="635508"/>
                </a:lnTo>
                <a:lnTo>
                  <a:pt x="24383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9" name="object 199"/>
          <p:cNvSpPr/>
          <p:nvPr/>
        </p:nvSpPr>
        <p:spPr>
          <a:xfrm>
            <a:off x="3579875" y="4329810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A3A3A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0" name="object 200"/>
          <p:cNvSpPr/>
          <p:nvPr/>
        </p:nvSpPr>
        <p:spPr>
          <a:xfrm>
            <a:off x="3579875" y="4328286"/>
            <a:ext cx="12191" cy="635508"/>
          </a:xfrm>
          <a:custGeom>
            <a:avLst/>
            <a:gdLst/>
            <a:ahLst/>
            <a:cxnLst/>
            <a:rect l="l" t="t" r="r" b="b"/>
            <a:pathLst>
              <a:path w="12191" h="635508">
                <a:moveTo>
                  <a:pt x="0" y="1524"/>
                </a:moveTo>
                <a:lnTo>
                  <a:pt x="0" y="635508"/>
                </a:lnTo>
                <a:lnTo>
                  <a:pt x="12191" y="633984"/>
                </a:lnTo>
                <a:lnTo>
                  <a:pt x="12191" y="0"/>
                </a:lnTo>
                <a:lnTo>
                  <a:pt x="0" y="1524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1" name="object 201"/>
          <p:cNvSpPr/>
          <p:nvPr/>
        </p:nvSpPr>
        <p:spPr>
          <a:xfrm>
            <a:off x="3592067" y="4326762"/>
            <a:ext cx="12191" cy="635508"/>
          </a:xfrm>
          <a:custGeom>
            <a:avLst/>
            <a:gdLst/>
            <a:ahLst/>
            <a:cxnLst/>
            <a:rect l="l" t="t" r="r" b="b"/>
            <a:pathLst>
              <a:path w="12191" h="635508">
                <a:moveTo>
                  <a:pt x="0" y="1524"/>
                </a:moveTo>
                <a:lnTo>
                  <a:pt x="0" y="635508"/>
                </a:lnTo>
                <a:lnTo>
                  <a:pt x="12191" y="635508"/>
                </a:lnTo>
                <a:lnTo>
                  <a:pt x="12191" y="0"/>
                </a:lnTo>
                <a:lnTo>
                  <a:pt x="0" y="1524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2" name="object 202"/>
          <p:cNvSpPr/>
          <p:nvPr/>
        </p:nvSpPr>
        <p:spPr>
          <a:xfrm>
            <a:off x="3604259" y="4323714"/>
            <a:ext cx="22859" cy="638556"/>
          </a:xfrm>
          <a:custGeom>
            <a:avLst/>
            <a:gdLst/>
            <a:ahLst/>
            <a:cxnLst/>
            <a:rect l="l" t="t" r="r" b="b"/>
            <a:pathLst>
              <a:path w="22859" h="638556">
                <a:moveTo>
                  <a:pt x="0" y="3048"/>
                </a:moveTo>
                <a:lnTo>
                  <a:pt x="0" y="638556"/>
                </a:lnTo>
                <a:lnTo>
                  <a:pt x="22859" y="633984"/>
                </a:lnTo>
                <a:lnTo>
                  <a:pt x="22859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3" name="object 203"/>
          <p:cNvSpPr/>
          <p:nvPr/>
        </p:nvSpPr>
        <p:spPr>
          <a:xfrm>
            <a:off x="3604259" y="4326762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5A5A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4" name="object 204"/>
          <p:cNvSpPr/>
          <p:nvPr/>
        </p:nvSpPr>
        <p:spPr>
          <a:xfrm>
            <a:off x="3614927" y="4323714"/>
            <a:ext cx="12191" cy="635508"/>
          </a:xfrm>
          <a:custGeom>
            <a:avLst/>
            <a:gdLst/>
            <a:ahLst/>
            <a:cxnLst/>
            <a:rect l="l" t="t" r="r" b="b"/>
            <a:pathLst>
              <a:path w="12191" h="635508">
                <a:moveTo>
                  <a:pt x="0" y="1524"/>
                </a:moveTo>
                <a:lnTo>
                  <a:pt x="0" y="635508"/>
                </a:lnTo>
                <a:lnTo>
                  <a:pt x="12191" y="633984"/>
                </a:lnTo>
                <a:lnTo>
                  <a:pt x="12191" y="0"/>
                </a:lnTo>
                <a:lnTo>
                  <a:pt x="0" y="152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5" name="object 205"/>
          <p:cNvSpPr/>
          <p:nvPr/>
        </p:nvSpPr>
        <p:spPr>
          <a:xfrm>
            <a:off x="3627119" y="4319142"/>
            <a:ext cx="22859" cy="638556"/>
          </a:xfrm>
          <a:custGeom>
            <a:avLst/>
            <a:gdLst/>
            <a:ahLst/>
            <a:cxnLst/>
            <a:rect l="l" t="t" r="r" b="b"/>
            <a:pathLst>
              <a:path w="22859" h="638556">
                <a:moveTo>
                  <a:pt x="0" y="4572"/>
                </a:moveTo>
                <a:lnTo>
                  <a:pt x="0" y="638556"/>
                </a:lnTo>
                <a:lnTo>
                  <a:pt x="22859" y="635508"/>
                </a:lnTo>
                <a:lnTo>
                  <a:pt x="228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6" name="object 206"/>
          <p:cNvSpPr/>
          <p:nvPr/>
        </p:nvSpPr>
        <p:spPr>
          <a:xfrm>
            <a:off x="3627119" y="432371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7" name="object 207"/>
          <p:cNvSpPr/>
          <p:nvPr/>
        </p:nvSpPr>
        <p:spPr>
          <a:xfrm>
            <a:off x="3649979" y="4316094"/>
            <a:ext cx="22859" cy="638556"/>
          </a:xfrm>
          <a:custGeom>
            <a:avLst/>
            <a:gdLst/>
            <a:ahLst/>
            <a:cxnLst/>
            <a:rect l="l" t="t" r="r" b="b"/>
            <a:pathLst>
              <a:path w="22859" h="638556">
                <a:moveTo>
                  <a:pt x="0" y="3048"/>
                </a:moveTo>
                <a:lnTo>
                  <a:pt x="0" y="638556"/>
                </a:lnTo>
                <a:lnTo>
                  <a:pt x="22859" y="635508"/>
                </a:lnTo>
                <a:lnTo>
                  <a:pt x="22859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8" name="object 208"/>
          <p:cNvSpPr/>
          <p:nvPr/>
        </p:nvSpPr>
        <p:spPr>
          <a:xfrm>
            <a:off x="3649979" y="4319142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9" name="object 209"/>
          <p:cNvSpPr/>
          <p:nvPr/>
        </p:nvSpPr>
        <p:spPr>
          <a:xfrm>
            <a:off x="3660647" y="4316094"/>
            <a:ext cx="12191" cy="636905"/>
          </a:xfrm>
          <a:custGeom>
            <a:avLst/>
            <a:gdLst/>
            <a:ahLst/>
            <a:cxnLst/>
            <a:rect l="l" t="t" r="r" b="b"/>
            <a:pathLst>
              <a:path w="12191" h="636905">
                <a:moveTo>
                  <a:pt x="0" y="1524"/>
                </a:moveTo>
                <a:lnTo>
                  <a:pt x="0" y="636905"/>
                </a:lnTo>
                <a:lnTo>
                  <a:pt x="12191" y="635508"/>
                </a:lnTo>
                <a:lnTo>
                  <a:pt x="12191" y="0"/>
                </a:lnTo>
                <a:lnTo>
                  <a:pt x="0" y="1524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0" name="object 210"/>
          <p:cNvSpPr/>
          <p:nvPr/>
        </p:nvSpPr>
        <p:spPr>
          <a:xfrm>
            <a:off x="3672839" y="4311522"/>
            <a:ext cx="22859" cy="640080"/>
          </a:xfrm>
          <a:custGeom>
            <a:avLst/>
            <a:gdLst/>
            <a:ahLst/>
            <a:cxnLst/>
            <a:rect l="l" t="t" r="r" b="b"/>
            <a:pathLst>
              <a:path w="22859" h="640080">
                <a:moveTo>
                  <a:pt x="0" y="4572"/>
                </a:moveTo>
                <a:lnTo>
                  <a:pt x="0" y="640080"/>
                </a:lnTo>
                <a:lnTo>
                  <a:pt x="22859" y="635508"/>
                </a:lnTo>
                <a:lnTo>
                  <a:pt x="228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1" name="object 211"/>
          <p:cNvSpPr/>
          <p:nvPr/>
        </p:nvSpPr>
        <p:spPr>
          <a:xfrm>
            <a:off x="3672839" y="431609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2" name="object 212"/>
          <p:cNvSpPr/>
          <p:nvPr/>
        </p:nvSpPr>
        <p:spPr>
          <a:xfrm>
            <a:off x="3695699" y="4302378"/>
            <a:ext cx="42671" cy="644652"/>
          </a:xfrm>
          <a:custGeom>
            <a:avLst/>
            <a:gdLst/>
            <a:ahLst/>
            <a:cxnLst/>
            <a:rect l="l" t="t" r="r" b="b"/>
            <a:pathLst>
              <a:path w="42671" h="644652">
                <a:moveTo>
                  <a:pt x="0" y="9144"/>
                </a:moveTo>
                <a:lnTo>
                  <a:pt x="0" y="644652"/>
                </a:lnTo>
                <a:lnTo>
                  <a:pt x="42671" y="635508"/>
                </a:lnTo>
                <a:lnTo>
                  <a:pt x="42671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3" name="object 213"/>
          <p:cNvSpPr/>
          <p:nvPr/>
        </p:nvSpPr>
        <p:spPr>
          <a:xfrm>
            <a:off x="3695699" y="4311522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4" name="object 214"/>
          <p:cNvSpPr/>
          <p:nvPr/>
        </p:nvSpPr>
        <p:spPr>
          <a:xfrm>
            <a:off x="3695699" y="4306950"/>
            <a:ext cx="21335" cy="640080"/>
          </a:xfrm>
          <a:custGeom>
            <a:avLst/>
            <a:gdLst/>
            <a:ahLst/>
            <a:cxnLst/>
            <a:rect l="l" t="t" r="r" b="b"/>
            <a:pathLst>
              <a:path w="21335" h="640080">
                <a:moveTo>
                  <a:pt x="0" y="4572"/>
                </a:moveTo>
                <a:lnTo>
                  <a:pt x="0" y="640080"/>
                </a:lnTo>
                <a:lnTo>
                  <a:pt x="21335" y="635508"/>
                </a:lnTo>
                <a:lnTo>
                  <a:pt x="21335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5" name="object 215"/>
          <p:cNvSpPr/>
          <p:nvPr/>
        </p:nvSpPr>
        <p:spPr>
          <a:xfrm>
            <a:off x="3717035" y="4302378"/>
            <a:ext cx="21335" cy="640080"/>
          </a:xfrm>
          <a:custGeom>
            <a:avLst/>
            <a:gdLst/>
            <a:ahLst/>
            <a:cxnLst/>
            <a:rect l="l" t="t" r="r" b="b"/>
            <a:pathLst>
              <a:path w="21335" h="640080">
                <a:moveTo>
                  <a:pt x="0" y="4572"/>
                </a:moveTo>
                <a:lnTo>
                  <a:pt x="0" y="640080"/>
                </a:lnTo>
                <a:lnTo>
                  <a:pt x="21335" y="635508"/>
                </a:lnTo>
                <a:lnTo>
                  <a:pt x="21335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6" name="object 216"/>
          <p:cNvSpPr/>
          <p:nvPr/>
        </p:nvSpPr>
        <p:spPr>
          <a:xfrm>
            <a:off x="3738371" y="4291710"/>
            <a:ext cx="42671" cy="646176"/>
          </a:xfrm>
          <a:custGeom>
            <a:avLst/>
            <a:gdLst/>
            <a:ahLst/>
            <a:cxnLst/>
            <a:rect l="l" t="t" r="r" b="b"/>
            <a:pathLst>
              <a:path w="42671" h="646176">
                <a:moveTo>
                  <a:pt x="0" y="10668"/>
                </a:moveTo>
                <a:lnTo>
                  <a:pt x="0" y="646176"/>
                </a:lnTo>
                <a:lnTo>
                  <a:pt x="42671" y="635508"/>
                </a:lnTo>
                <a:lnTo>
                  <a:pt x="42671" y="0"/>
                </a:lnTo>
                <a:lnTo>
                  <a:pt x="0" y="10668"/>
                </a:lnTo>
                <a:close/>
              </a:path>
            </a:pathLst>
          </a:custGeom>
          <a:solidFill>
            <a:srgbClr val="ADADA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7" name="object 217"/>
          <p:cNvSpPr/>
          <p:nvPr/>
        </p:nvSpPr>
        <p:spPr>
          <a:xfrm>
            <a:off x="3738371" y="4302378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DADA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8" name="object 218"/>
          <p:cNvSpPr/>
          <p:nvPr/>
        </p:nvSpPr>
        <p:spPr>
          <a:xfrm>
            <a:off x="3738371" y="4297806"/>
            <a:ext cx="21335" cy="640080"/>
          </a:xfrm>
          <a:custGeom>
            <a:avLst/>
            <a:gdLst/>
            <a:ahLst/>
            <a:cxnLst/>
            <a:rect l="l" t="t" r="r" b="b"/>
            <a:pathLst>
              <a:path w="21335" h="640080">
                <a:moveTo>
                  <a:pt x="0" y="4572"/>
                </a:moveTo>
                <a:lnTo>
                  <a:pt x="0" y="640080"/>
                </a:lnTo>
                <a:lnTo>
                  <a:pt x="21335" y="635508"/>
                </a:lnTo>
                <a:lnTo>
                  <a:pt x="21335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ADADA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9" name="object 219"/>
          <p:cNvSpPr/>
          <p:nvPr/>
        </p:nvSpPr>
        <p:spPr>
          <a:xfrm>
            <a:off x="3759707" y="4291710"/>
            <a:ext cx="21335" cy="641604"/>
          </a:xfrm>
          <a:custGeom>
            <a:avLst/>
            <a:gdLst/>
            <a:ahLst/>
            <a:cxnLst/>
            <a:rect l="l" t="t" r="r" b="b"/>
            <a:pathLst>
              <a:path w="21335" h="641604">
                <a:moveTo>
                  <a:pt x="0" y="6096"/>
                </a:moveTo>
                <a:lnTo>
                  <a:pt x="0" y="641604"/>
                </a:lnTo>
                <a:lnTo>
                  <a:pt x="21335" y="635508"/>
                </a:lnTo>
                <a:lnTo>
                  <a:pt x="21335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ADADA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0" name="object 220"/>
          <p:cNvSpPr/>
          <p:nvPr/>
        </p:nvSpPr>
        <p:spPr>
          <a:xfrm>
            <a:off x="3781043" y="4281042"/>
            <a:ext cx="39623" cy="646176"/>
          </a:xfrm>
          <a:custGeom>
            <a:avLst/>
            <a:gdLst/>
            <a:ahLst/>
            <a:cxnLst/>
            <a:rect l="l" t="t" r="r" b="b"/>
            <a:pathLst>
              <a:path w="39623" h="646176">
                <a:moveTo>
                  <a:pt x="0" y="10668"/>
                </a:moveTo>
                <a:lnTo>
                  <a:pt x="0" y="646176"/>
                </a:lnTo>
                <a:lnTo>
                  <a:pt x="39623" y="635508"/>
                </a:lnTo>
                <a:lnTo>
                  <a:pt x="39623" y="0"/>
                </a:lnTo>
                <a:lnTo>
                  <a:pt x="0" y="10668"/>
                </a:lnTo>
                <a:close/>
              </a:path>
            </a:pathLst>
          </a:custGeom>
          <a:solidFill>
            <a:srgbClr val="AFAFA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1" name="object 221"/>
          <p:cNvSpPr/>
          <p:nvPr/>
        </p:nvSpPr>
        <p:spPr>
          <a:xfrm>
            <a:off x="3781043" y="4291710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2" name="object 222"/>
          <p:cNvSpPr/>
          <p:nvPr/>
        </p:nvSpPr>
        <p:spPr>
          <a:xfrm>
            <a:off x="3820667" y="4268850"/>
            <a:ext cx="38099" cy="647700"/>
          </a:xfrm>
          <a:custGeom>
            <a:avLst/>
            <a:gdLst/>
            <a:ahLst/>
            <a:cxnLst/>
            <a:rect l="l" t="t" r="r" b="b"/>
            <a:pathLst>
              <a:path w="38099" h="647700">
                <a:moveTo>
                  <a:pt x="0" y="12192"/>
                </a:moveTo>
                <a:lnTo>
                  <a:pt x="0" y="647700"/>
                </a:lnTo>
                <a:lnTo>
                  <a:pt x="38099" y="635508"/>
                </a:lnTo>
                <a:lnTo>
                  <a:pt x="38099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AFAFA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3" name="object 223"/>
          <p:cNvSpPr/>
          <p:nvPr/>
        </p:nvSpPr>
        <p:spPr>
          <a:xfrm>
            <a:off x="3820667" y="4281042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4" name="object 224"/>
          <p:cNvSpPr/>
          <p:nvPr/>
        </p:nvSpPr>
        <p:spPr>
          <a:xfrm>
            <a:off x="3858767" y="4262754"/>
            <a:ext cx="18287" cy="641604"/>
          </a:xfrm>
          <a:custGeom>
            <a:avLst/>
            <a:gdLst/>
            <a:ahLst/>
            <a:cxnLst/>
            <a:rect l="l" t="t" r="r" b="b"/>
            <a:pathLst>
              <a:path w="18287" h="641604">
                <a:moveTo>
                  <a:pt x="0" y="6096"/>
                </a:moveTo>
                <a:lnTo>
                  <a:pt x="0" y="641604"/>
                </a:lnTo>
                <a:lnTo>
                  <a:pt x="18287" y="633984"/>
                </a:lnTo>
                <a:lnTo>
                  <a:pt x="18287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AFAFA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5" name="object 225"/>
          <p:cNvSpPr/>
          <p:nvPr/>
        </p:nvSpPr>
        <p:spPr>
          <a:xfrm>
            <a:off x="3858767" y="4268850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6" name="object 226"/>
          <p:cNvSpPr/>
          <p:nvPr/>
        </p:nvSpPr>
        <p:spPr>
          <a:xfrm>
            <a:off x="3877055" y="4255134"/>
            <a:ext cx="18287" cy="641604"/>
          </a:xfrm>
          <a:custGeom>
            <a:avLst/>
            <a:gdLst/>
            <a:ahLst/>
            <a:cxnLst/>
            <a:rect l="l" t="t" r="r" b="b"/>
            <a:pathLst>
              <a:path w="18287" h="641604">
                <a:moveTo>
                  <a:pt x="0" y="7620"/>
                </a:moveTo>
                <a:lnTo>
                  <a:pt x="0" y="641604"/>
                </a:lnTo>
                <a:lnTo>
                  <a:pt x="18287" y="635508"/>
                </a:lnTo>
                <a:lnTo>
                  <a:pt x="18287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AFAFA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7" name="object 227"/>
          <p:cNvSpPr/>
          <p:nvPr/>
        </p:nvSpPr>
        <p:spPr>
          <a:xfrm>
            <a:off x="3877055" y="426275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8" name="object 228"/>
          <p:cNvSpPr/>
          <p:nvPr/>
        </p:nvSpPr>
        <p:spPr>
          <a:xfrm>
            <a:off x="3895343" y="4249038"/>
            <a:ext cx="16763" cy="641604"/>
          </a:xfrm>
          <a:custGeom>
            <a:avLst/>
            <a:gdLst/>
            <a:ahLst/>
            <a:cxnLst/>
            <a:rect l="l" t="t" r="r" b="b"/>
            <a:pathLst>
              <a:path w="16763" h="641604">
                <a:moveTo>
                  <a:pt x="0" y="6096"/>
                </a:moveTo>
                <a:lnTo>
                  <a:pt x="0" y="641604"/>
                </a:lnTo>
                <a:lnTo>
                  <a:pt x="16763" y="635508"/>
                </a:lnTo>
                <a:lnTo>
                  <a:pt x="16763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AFAFA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9" name="object 229"/>
          <p:cNvSpPr/>
          <p:nvPr/>
        </p:nvSpPr>
        <p:spPr>
          <a:xfrm>
            <a:off x="3895343" y="425513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0" name="object 230"/>
          <p:cNvSpPr/>
          <p:nvPr/>
        </p:nvSpPr>
        <p:spPr>
          <a:xfrm>
            <a:off x="3912107" y="4241418"/>
            <a:ext cx="15239" cy="643128"/>
          </a:xfrm>
          <a:custGeom>
            <a:avLst/>
            <a:gdLst/>
            <a:ahLst/>
            <a:cxnLst/>
            <a:rect l="l" t="t" r="r" b="b"/>
            <a:pathLst>
              <a:path w="15239" h="643128">
                <a:moveTo>
                  <a:pt x="0" y="7620"/>
                </a:moveTo>
                <a:lnTo>
                  <a:pt x="0" y="643128"/>
                </a:lnTo>
                <a:lnTo>
                  <a:pt x="15239" y="635381"/>
                </a:lnTo>
                <a:lnTo>
                  <a:pt x="15239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AFAFA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1" name="object 231"/>
          <p:cNvSpPr/>
          <p:nvPr/>
        </p:nvSpPr>
        <p:spPr>
          <a:xfrm>
            <a:off x="3912107" y="4249038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2" name="object 232"/>
          <p:cNvSpPr/>
          <p:nvPr/>
        </p:nvSpPr>
        <p:spPr>
          <a:xfrm>
            <a:off x="3927347" y="4235322"/>
            <a:ext cx="15239" cy="641477"/>
          </a:xfrm>
          <a:custGeom>
            <a:avLst/>
            <a:gdLst/>
            <a:ahLst/>
            <a:cxnLst/>
            <a:rect l="l" t="t" r="r" b="b"/>
            <a:pathLst>
              <a:path w="15239" h="641477">
                <a:moveTo>
                  <a:pt x="0" y="6096"/>
                </a:moveTo>
                <a:lnTo>
                  <a:pt x="0" y="641477"/>
                </a:lnTo>
                <a:lnTo>
                  <a:pt x="15239" y="633984"/>
                </a:lnTo>
                <a:lnTo>
                  <a:pt x="15239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AFAFA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3" name="object 233"/>
          <p:cNvSpPr/>
          <p:nvPr/>
        </p:nvSpPr>
        <p:spPr>
          <a:xfrm>
            <a:off x="3927347" y="4241418"/>
            <a:ext cx="0" cy="635381"/>
          </a:xfrm>
          <a:custGeom>
            <a:avLst/>
            <a:gdLst/>
            <a:ahLst/>
            <a:cxnLst/>
            <a:rect l="l" t="t" r="r" b="b"/>
            <a:pathLst>
              <a:path w="0" h="635381">
                <a:moveTo>
                  <a:pt x="0" y="0"/>
                </a:moveTo>
                <a:lnTo>
                  <a:pt x="0" y="635381"/>
                </a:lnTo>
              </a:path>
            </a:pathLst>
          </a:custGeom>
          <a:ln w="1523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4" name="object 234"/>
          <p:cNvSpPr/>
          <p:nvPr/>
        </p:nvSpPr>
        <p:spPr>
          <a:xfrm>
            <a:off x="3942587" y="4227702"/>
            <a:ext cx="15239" cy="641604"/>
          </a:xfrm>
          <a:custGeom>
            <a:avLst/>
            <a:gdLst/>
            <a:ahLst/>
            <a:cxnLst/>
            <a:rect l="l" t="t" r="r" b="b"/>
            <a:pathLst>
              <a:path w="15239" h="641604">
                <a:moveTo>
                  <a:pt x="0" y="7620"/>
                </a:moveTo>
                <a:lnTo>
                  <a:pt x="0" y="641604"/>
                </a:lnTo>
                <a:lnTo>
                  <a:pt x="15239" y="633984"/>
                </a:lnTo>
                <a:lnTo>
                  <a:pt x="15239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AFAFA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5" name="object 235"/>
          <p:cNvSpPr/>
          <p:nvPr/>
        </p:nvSpPr>
        <p:spPr>
          <a:xfrm>
            <a:off x="3942587" y="4235322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6" name="object 236"/>
          <p:cNvSpPr/>
          <p:nvPr/>
        </p:nvSpPr>
        <p:spPr>
          <a:xfrm>
            <a:off x="3957827" y="4220082"/>
            <a:ext cx="13715" cy="641604"/>
          </a:xfrm>
          <a:custGeom>
            <a:avLst/>
            <a:gdLst/>
            <a:ahLst/>
            <a:cxnLst/>
            <a:rect l="l" t="t" r="r" b="b"/>
            <a:pathLst>
              <a:path w="13715" h="641604">
                <a:moveTo>
                  <a:pt x="0" y="7620"/>
                </a:moveTo>
                <a:lnTo>
                  <a:pt x="0" y="641604"/>
                </a:lnTo>
                <a:lnTo>
                  <a:pt x="13715" y="633984"/>
                </a:lnTo>
                <a:lnTo>
                  <a:pt x="13715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AFAFA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7" name="object 237"/>
          <p:cNvSpPr/>
          <p:nvPr/>
        </p:nvSpPr>
        <p:spPr>
          <a:xfrm>
            <a:off x="3957827" y="4227702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8" name="object 238"/>
          <p:cNvSpPr/>
          <p:nvPr/>
        </p:nvSpPr>
        <p:spPr>
          <a:xfrm>
            <a:off x="3971543" y="4212462"/>
            <a:ext cx="12191" cy="641604"/>
          </a:xfrm>
          <a:custGeom>
            <a:avLst/>
            <a:gdLst/>
            <a:ahLst/>
            <a:cxnLst/>
            <a:rect l="l" t="t" r="r" b="b"/>
            <a:pathLst>
              <a:path w="12191" h="641604">
                <a:moveTo>
                  <a:pt x="0" y="7620"/>
                </a:moveTo>
                <a:lnTo>
                  <a:pt x="0" y="641604"/>
                </a:lnTo>
                <a:lnTo>
                  <a:pt x="12191" y="633984"/>
                </a:lnTo>
                <a:lnTo>
                  <a:pt x="12191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ADADA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9" name="object 239"/>
          <p:cNvSpPr/>
          <p:nvPr/>
        </p:nvSpPr>
        <p:spPr>
          <a:xfrm>
            <a:off x="3971543" y="4220082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ADADA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0" name="object 240"/>
          <p:cNvSpPr/>
          <p:nvPr/>
        </p:nvSpPr>
        <p:spPr>
          <a:xfrm>
            <a:off x="3983735" y="4204842"/>
            <a:ext cx="12191" cy="641604"/>
          </a:xfrm>
          <a:custGeom>
            <a:avLst/>
            <a:gdLst/>
            <a:ahLst/>
            <a:cxnLst/>
            <a:rect l="l" t="t" r="r" b="b"/>
            <a:pathLst>
              <a:path w="12191" h="641604">
                <a:moveTo>
                  <a:pt x="0" y="7620"/>
                </a:moveTo>
                <a:lnTo>
                  <a:pt x="0" y="641604"/>
                </a:lnTo>
                <a:lnTo>
                  <a:pt x="12191" y="633857"/>
                </a:lnTo>
                <a:lnTo>
                  <a:pt x="12191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ADADA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1" name="object 241"/>
          <p:cNvSpPr/>
          <p:nvPr/>
        </p:nvSpPr>
        <p:spPr>
          <a:xfrm>
            <a:off x="3983735" y="4212462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ADADA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2" name="object 242"/>
          <p:cNvSpPr/>
          <p:nvPr/>
        </p:nvSpPr>
        <p:spPr>
          <a:xfrm>
            <a:off x="3995927" y="4204842"/>
            <a:ext cx="0" cy="633857"/>
          </a:xfrm>
          <a:custGeom>
            <a:avLst/>
            <a:gdLst/>
            <a:ahLst/>
            <a:cxnLst/>
            <a:rect l="l" t="t" r="r" b="b"/>
            <a:pathLst>
              <a:path w="0" h="633857">
                <a:moveTo>
                  <a:pt x="0" y="0"/>
                </a:moveTo>
                <a:lnTo>
                  <a:pt x="0" y="633857"/>
                </a:lnTo>
              </a:path>
            </a:pathLst>
          </a:custGeom>
          <a:ln w="1523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3" name="object 243"/>
          <p:cNvSpPr/>
          <p:nvPr/>
        </p:nvSpPr>
        <p:spPr>
          <a:xfrm>
            <a:off x="4006595" y="4195698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4" name="object 244"/>
          <p:cNvSpPr/>
          <p:nvPr/>
        </p:nvSpPr>
        <p:spPr>
          <a:xfrm>
            <a:off x="4015739" y="4188078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5" name="object 245"/>
          <p:cNvSpPr/>
          <p:nvPr/>
        </p:nvSpPr>
        <p:spPr>
          <a:xfrm>
            <a:off x="4024883" y="4180458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6" name="object 246"/>
          <p:cNvSpPr/>
          <p:nvPr/>
        </p:nvSpPr>
        <p:spPr>
          <a:xfrm>
            <a:off x="4032503" y="417131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5A5A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7" name="object 247"/>
          <p:cNvSpPr/>
          <p:nvPr/>
        </p:nvSpPr>
        <p:spPr>
          <a:xfrm>
            <a:off x="4038599" y="4163694"/>
            <a:ext cx="0" cy="635508"/>
          </a:xfrm>
          <a:custGeom>
            <a:avLst/>
            <a:gdLst/>
            <a:ahLst/>
            <a:cxnLst/>
            <a:rect l="l" t="t" r="r" b="b"/>
            <a:pathLst>
              <a:path w="0" h="635508">
                <a:moveTo>
                  <a:pt x="0" y="0"/>
                </a:moveTo>
                <a:lnTo>
                  <a:pt x="0" y="635508"/>
                </a:lnTo>
              </a:path>
            </a:pathLst>
          </a:custGeom>
          <a:ln w="1523">
            <a:solidFill>
              <a:srgbClr val="A3A3A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8" name="object 248"/>
          <p:cNvSpPr/>
          <p:nvPr/>
        </p:nvSpPr>
        <p:spPr>
          <a:xfrm>
            <a:off x="4044695" y="415607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A3A3A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9" name="object 249"/>
          <p:cNvSpPr/>
          <p:nvPr/>
        </p:nvSpPr>
        <p:spPr>
          <a:xfrm>
            <a:off x="4047743" y="414845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A0A0A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0" name="object 250"/>
          <p:cNvSpPr/>
          <p:nvPr/>
        </p:nvSpPr>
        <p:spPr>
          <a:xfrm>
            <a:off x="4050791" y="414083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1" name="object 251"/>
          <p:cNvSpPr/>
          <p:nvPr/>
        </p:nvSpPr>
        <p:spPr>
          <a:xfrm>
            <a:off x="4052315" y="4133214"/>
            <a:ext cx="0" cy="633984"/>
          </a:xfrm>
          <a:custGeom>
            <a:avLst/>
            <a:gdLst/>
            <a:ahLst/>
            <a:cxnLst/>
            <a:rect l="l" t="t" r="r" b="b"/>
            <a:pathLst>
              <a:path w="0" h="633984">
                <a:moveTo>
                  <a:pt x="0" y="0"/>
                </a:moveTo>
                <a:lnTo>
                  <a:pt x="0" y="633984"/>
                </a:lnTo>
              </a:path>
            </a:pathLst>
          </a:custGeom>
          <a:ln w="1523">
            <a:solidFill>
              <a:srgbClr val="9B9B9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2" name="object 252"/>
          <p:cNvSpPr/>
          <p:nvPr/>
        </p:nvSpPr>
        <p:spPr>
          <a:xfrm>
            <a:off x="3098291" y="4020438"/>
            <a:ext cx="954023" cy="318516"/>
          </a:xfrm>
          <a:custGeom>
            <a:avLst/>
            <a:gdLst/>
            <a:ahLst/>
            <a:cxnLst/>
            <a:rect l="l" t="t" r="r" b="b"/>
            <a:pathLst>
              <a:path w="954023" h="318516">
                <a:moveTo>
                  <a:pt x="1523" y="199644"/>
                </a:moveTo>
                <a:lnTo>
                  <a:pt x="0" y="207264"/>
                </a:lnTo>
                <a:lnTo>
                  <a:pt x="0" y="220980"/>
                </a:lnTo>
                <a:lnTo>
                  <a:pt x="3047" y="228600"/>
                </a:lnTo>
                <a:lnTo>
                  <a:pt x="6095" y="234696"/>
                </a:lnTo>
                <a:lnTo>
                  <a:pt x="9143" y="242316"/>
                </a:lnTo>
                <a:lnTo>
                  <a:pt x="15239" y="248412"/>
                </a:lnTo>
                <a:lnTo>
                  <a:pt x="28955" y="260604"/>
                </a:lnTo>
                <a:lnTo>
                  <a:pt x="45719" y="271272"/>
                </a:lnTo>
                <a:lnTo>
                  <a:pt x="68579" y="281940"/>
                </a:lnTo>
                <a:lnTo>
                  <a:pt x="92963" y="291084"/>
                </a:lnTo>
                <a:lnTo>
                  <a:pt x="108203" y="295656"/>
                </a:lnTo>
                <a:lnTo>
                  <a:pt x="123443" y="298704"/>
                </a:lnTo>
                <a:lnTo>
                  <a:pt x="138683" y="303276"/>
                </a:lnTo>
                <a:lnTo>
                  <a:pt x="155447" y="306324"/>
                </a:lnTo>
                <a:lnTo>
                  <a:pt x="172211" y="309372"/>
                </a:lnTo>
                <a:lnTo>
                  <a:pt x="192023" y="310896"/>
                </a:lnTo>
                <a:lnTo>
                  <a:pt x="210311" y="313944"/>
                </a:lnTo>
                <a:lnTo>
                  <a:pt x="230123" y="315468"/>
                </a:lnTo>
                <a:lnTo>
                  <a:pt x="251459" y="316992"/>
                </a:lnTo>
                <a:lnTo>
                  <a:pt x="272795" y="318516"/>
                </a:lnTo>
                <a:lnTo>
                  <a:pt x="364235" y="318516"/>
                </a:lnTo>
                <a:lnTo>
                  <a:pt x="388619" y="316992"/>
                </a:lnTo>
                <a:lnTo>
                  <a:pt x="411479" y="315468"/>
                </a:lnTo>
                <a:lnTo>
                  <a:pt x="435863" y="313944"/>
                </a:lnTo>
                <a:lnTo>
                  <a:pt x="458723" y="310896"/>
                </a:lnTo>
                <a:lnTo>
                  <a:pt x="481583" y="309372"/>
                </a:lnTo>
                <a:lnTo>
                  <a:pt x="505967" y="306324"/>
                </a:lnTo>
                <a:lnTo>
                  <a:pt x="528827" y="303276"/>
                </a:lnTo>
                <a:lnTo>
                  <a:pt x="551687" y="298704"/>
                </a:lnTo>
                <a:lnTo>
                  <a:pt x="574547" y="295656"/>
                </a:lnTo>
                <a:lnTo>
                  <a:pt x="597407" y="291084"/>
                </a:lnTo>
                <a:lnTo>
                  <a:pt x="640079" y="281940"/>
                </a:lnTo>
                <a:lnTo>
                  <a:pt x="682751" y="271272"/>
                </a:lnTo>
                <a:lnTo>
                  <a:pt x="722375" y="260604"/>
                </a:lnTo>
                <a:lnTo>
                  <a:pt x="760475" y="248412"/>
                </a:lnTo>
                <a:lnTo>
                  <a:pt x="778763" y="242316"/>
                </a:lnTo>
                <a:lnTo>
                  <a:pt x="797051" y="234696"/>
                </a:lnTo>
                <a:lnTo>
                  <a:pt x="813815" y="228600"/>
                </a:lnTo>
                <a:lnTo>
                  <a:pt x="829055" y="220980"/>
                </a:lnTo>
                <a:lnTo>
                  <a:pt x="844295" y="214884"/>
                </a:lnTo>
                <a:lnTo>
                  <a:pt x="859535" y="207264"/>
                </a:lnTo>
                <a:lnTo>
                  <a:pt x="873251" y="199644"/>
                </a:lnTo>
                <a:lnTo>
                  <a:pt x="885443" y="192024"/>
                </a:lnTo>
                <a:lnTo>
                  <a:pt x="897635" y="184404"/>
                </a:lnTo>
                <a:lnTo>
                  <a:pt x="908303" y="175260"/>
                </a:lnTo>
                <a:lnTo>
                  <a:pt x="917447" y="167640"/>
                </a:lnTo>
                <a:lnTo>
                  <a:pt x="926591" y="160020"/>
                </a:lnTo>
                <a:lnTo>
                  <a:pt x="934211" y="150876"/>
                </a:lnTo>
                <a:lnTo>
                  <a:pt x="940307" y="143256"/>
                </a:lnTo>
                <a:lnTo>
                  <a:pt x="946403" y="135636"/>
                </a:lnTo>
                <a:lnTo>
                  <a:pt x="949451" y="128016"/>
                </a:lnTo>
                <a:lnTo>
                  <a:pt x="952499" y="120396"/>
                </a:lnTo>
                <a:lnTo>
                  <a:pt x="954023" y="112776"/>
                </a:lnTo>
                <a:lnTo>
                  <a:pt x="954023" y="97536"/>
                </a:lnTo>
                <a:lnTo>
                  <a:pt x="950975" y="89916"/>
                </a:lnTo>
                <a:lnTo>
                  <a:pt x="947927" y="83820"/>
                </a:lnTo>
                <a:lnTo>
                  <a:pt x="944879" y="77724"/>
                </a:lnTo>
                <a:lnTo>
                  <a:pt x="938783" y="70104"/>
                </a:lnTo>
                <a:lnTo>
                  <a:pt x="925067" y="57912"/>
                </a:lnTo>
                <a:lnTo>
                  <a:pt x="908303" y="47244"/>
                </a:lnTo>
                <a:lnTo>
                  <a:pt x="885443" y="36576"/>
                </a:lnTo>
                <a:lnTo>
                  <a:pt x="861059" y="27432"/>
                </a:lnTo>
                <a:lnTo>
                  <a:pt x="845819" y="22860"/>
                </a:lnTo>
                <a:lnTo>
                  <a:pt x="832103" y="19812"/>
                </a:lnTo>
                <a:lnTo>
                  <a:pt x="815339" y="16764"/>
                </a:lnTo>
                <a:lnTo>
                  <a:pt x="798575" y="13716"/>
                </a:lnTo>
                <a:lnTo>
                  <a:pt x="781811" y="10668"/>
                </a:lnTo>
                <a:lnTo>
                  <a:pt x="761999" y="7620"/>
                </a:lnTo>
                <a:lnTo>
                  <a:pt x="743711" y="6096"/>
                </a:lnTo>
                <a:lnTo>
                  <a:pt x="723899" y="3048"/>
                </a:lnTo>
                <a:lnTo>
                  <a:pt x="702563" y="3048"/>
                </a:lnTo>
                <a:lnTo>
                  <a:pt x="681227" y="1524"/>
                </a:lnTo>
                <a:lnTo>
                  <a:pt x="658367" y="0"/>
                </a:lnTo>
                <a:lnTo>
                  <a:pt x="612647" y="0"/>
                </a:lnTo>
                <a:lnTo>
                  <a:pt x="589787" y="1524"/>
                </a:lnTo>
                <a:lnTo>
                  <a:pt x="565403" y="3048"/>
                </a:lnTo>
                <a:lnTo>
                  <a:pt x="542543" y="3048"/>
                </a:lnTo>
                <a:lnTo>
                  <a:pt x="518159" y="6096"/>
                </a:lnTo>
                <a:lnTo>
                  <a:pt x="495299" y="7620"/>
                </a:lnTo>
                <a:lnTo>
                  <a:pt x="472439" y="10668"/>
                </a:lnTo>
                <a:lnTo>
                  <a:pt x="448055" y="13716"/>
                </a:lnTo>
                <a:lnTo>
                  <a:pt x="425195" y="16764"/>
                </a:lnTo>
                <a:lnTo>
                  <a:pt x="402335" y="19812"/>
                </a:lnTo>
                <a:lnTo>
                  <a:pt x="379475" y="22860"/>
                </a:lnTo>
                <a:lnTo>
                  <a:pt x="356615" y="27432"/>
                </a:lnTo>
                <a:lnTo>
                  <a:pt x="313943" y="36576"/>
                </a:lnTo>
                <a:lnTo>
                  <a:pt x="271271" y="47244"/>
                </a:lnTo>
                <a:lnTo>
                  <a:pt x="231647" y="57912"/>
                </a:lnTo>
                <a:lnTo>
                  <a:pt x="193547" y="70104"/>
                </a:lnTo>
                <a:lnTo>
                  <a:pt x="175259" y="77724"/>
                </a:lnTo>
                <a:lnTo>
                  <a:pt x="156971" y="83820"/>
                </a:lnTo>
                <a:lnTo>
                  <a:pt x="140207" y="89916"/>
                </a:lnTo>
                <a:lnTo>
                  <a:pt x="124967" y="97536"/>
                </a:lnTo>
                <a:lnTo>
                  <a:pt x="109727" y="105156"/>
                </a:lnTo>
                <a:lnTo>
                  <a:pt x="94487" y="112776"/>
                </a:lnTo>
                <a:lnTo>
                  <a:pt x="80771" y="120396"/>
                </a:lnTo>
                <a:lnTo>
                  <a:pt x="68579" y="128016"/>
                </a:lnTo>
                <a:lnTo>
                  <a:pt x="56387" y="135636"/>
                </a:lnTo>
                <a:lnTo>
                  <a:pt x="45719" y="143256"/>
                </a:lnTo>
                <a:lnTo>
                  <a:pt x="36575" y="150876"/>
                </a:lnTo>
                <a:lnTo>
                  <a:pt x="27431" y="160020"/>
                </a:lnTo>
                <a:lnTo>
                  <a:pt x="19811" y="167640"/>
                </a:lnTo>
                <a:lnTo>
                  <a:pt x="13715" y="175260"/>
                </a:lnTo>
                <a:lnTo>
                  <a:pt x="7619" y="184404"/>
                </a:lnTo>
                <a:lnTo>
                  <a:pt x="4571" y="192024"/>
                </a:lnTo>
                <a:lnTo>
                  <a:pt x="1523" y="199644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3" name="object 253"/>
          <p:cNvSpPr/>
          <p:nvPr/>
        </p:nvSpPr>
        <p:spPr>
          <a:xfrm>
            <a:off x="3710939" y="4020438"/>
            <a:ext cx="22859" cy="0"/>
          </a:xfrm>
          <a:custGeom>
            <a:avLst/>
            <a:gdLst/>
            <a:ahLst/>
            <a:cxnLst/>
            <a:rect l="l" t="t" r="r" b="b"/>
            <a:pathLst>
              <a:path w="22859" h="0">
                <a:moveTo>
                  <a:pt x="22859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6B6B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4" name="object 254"/>
          <p:cNvSpPr/>
          <p:nvPr/>
        </p:nvSpPr>
        <p:spPr>
          <a:xfrm>
            <a:off x="3688079" y="4020438"/>
            <a:ext cx="22859" cy="1524"/>
          </a:xfrm>
          <a:custGeom>
            <a:avLst/>
            <a:gdLst/>
            <a:ahLst/>
            <a:cxnLst/>
            <a:rect l="l" t="t" r="r" b="b"/>
            <a:pathLst>
              <a:path w="22859" h="1524">
                <a:moveTo>
                  <a:pt x="22859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6B6B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5" name="object 255"/>
          <p:cNvSpPr/>
          <p:nvPr/>
        </p:nvSpPr>
        <p:spPr>
          <a:xfrm>
            <a:off x="3663695" y="4021962"/>
            <a:ext cx="24383" cy="1524"/>
          </a:xfrm>
          <a:custGeom>
            <a:avLst/>
            <a:gdLst/>
            <a:ahLst/>
            <a:cxnLst/>
            <a:rect l="l" t="t" r="r" b="b"/>
            <a:pathLst>
              <a:path w="24383" h="1524">
                <a:moveTo>
                  <a:pt x="24383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6D6D6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6" name="object 256"/>
          <p:cNvSpPr/>
          <p:nvPr/>
        </p:nvSpPr>
        <p:spPr>
          <a:xfrm>
            <a:off x="3640835" y="4023486"/>
            <a:ext cx="22859" cy="0"/>
          </a:xfrm>
          <a:custGeom>
            <a:avLst/>
            <a:gdLst/>
            <a:ahLst/>
            <a:cxnLst/>
            <a:rect l="l" t="t" r="r" b="b"/>
            <a:pathLst>
              <a:path w="22859" h="0">
                <a:moveTo>
                  <a:pt x="22859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70707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7" name="object 257"/>
          <p:cNvSpPr/>
          <p:nvPr/>
        </p:nvSpPr>
        <p:spPr>
          <a:xfrm>
            <a:off x="3616451" y="4023486"/>
            <a:ext cx="24383" cy="3048"/>
          </a:xfrm>
          <a:custGeom>
            <a:avLst/>
            <a:gdLst/>
            <a:ahLst/>
            <a:cxnLst/>
            <a:rect l="l" t="t" r="r" b="b"/>
            <a:pathLst>
              <a:path w="24383" h="3048">
                <a:moveTo>
                  <a:pt x="24383" y="0"/>
                </a:moveTo>
                <a:lnTo>
                  <a:pt x="0" y="3048"/>
                </a:lnTo>
              </a:path>
            </a:pathLst>
          </a:custGeom>
          <a:ln w="12192">
            <a:solidFill>
              <a:srgbClr val="72727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8" name="object 258"/>
          <p:cNvSpPr/>
          <p:nvPr/>
        </p:nvSpPr>
        <p:spPr>
          <a:xfrm>
            <a:off x="3593591" y="4026534"/>
            <a:ext cx="22859" cy="1524"/>
          </a:xfrm>
          <a:custGeom>
            <a:avLst/>
            <a:gdLst/>
            <a:ahLst/>
            <a:cxnLst/>
            <a:rect l="l" t="t" r="r" b="b"/>
            <a:pathLst>
              <a:path w="22859" h="1524">
                <a:moveTo>
                  <a:pt x="22859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7575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9" name="object 259"/>
          <p:cNvSpPr/>
          <p:nvPr/>
        </p:nvSpPr>
        <p:spPr>
          <a:xfrm>
            <a:off x="3570731" y="4028058"/>
            <a:ext cx="22859" cy="3048"/>
          </a:xfrm>
          <a:custGeom>
            <a:avLst/>
            <a:gdLst/>
            <a:ahLst/>
            <a:cxnLst/>
            <a:rect l="l" t="t" r="r" b="b"/>
            <a:pathLst>
              <a:path w="22859" h="3048">
                <a:moveTo>
                  <a:pt x="22859" y="0"/>
                </a:moveTo>
                <a:lnTo>
                  <a:pt x="0" y="3048"/>
                </a:lnTo>
              </a:path>
            </a:pathLst>
          </a:custGeom>
          <a:ln w="12192">
            <a:solidFill>
              <a:srgbClr val="7575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0" name="object 260"/>
          <p:cNvSpPr/>
          <p:nvPr/>
        </p:nvSpPr>
        <p:spPr>
          <a:xfrm>
            <a:off x="3546347" y="4031106"/>
            <a:ext cx="24383" cy="3048"/>
          </a:xfrm>
          <a:custGeom>
            <a:avLst/>
            <a:gdLst/>
            <a:ahLst/>
            <a:cxnLst/>
            <a:rect l="l" t="t" r="r" b="b"/>
            <a:pathLst>
              <a:path w="24383" h="3048">
                <a:moveTo>
                  <a:pt x="24383" y="0"/>
                </a:moveTo>
                <a:lnTo>
                  <a:pt x="0" y="3048"/>
                </a:lnTo>
              </a:path>
            </a:pathLst>
          </a:custGeom>
          <a:ln w="12192">
            <a:solidFill>
              <a:srgbClr val="77777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1" name="object 261"/>
          <p:cNvSpPr/>
          <p:nvPr/>
        </p:nvSpPr>
        <p:spPr>
          <a:xfrm>
            <a:off x="3523487" y="4034154"/>
            <a:ext cx="22859" cy="3048"/>
          </a:xfrm>
          <a:custGeom>
            <a:avLst/>
            <a:gdLst/>
            <a:ahLst/>
            <a:cxnLst/>
            <a:rect l="l" t="t" r="r" b="b"/>
            <a:pathLst>
              <a:path w="22859" h="3048">
                <a:moveTo>
                  <a:pt x="22859" y="0"/>
                </a:moveTo>
                <a:lnTo>
                  <a:pt x="0" y="3048"/>
                </a:lnTo>
              </a:path>
            </a:pathLst>
          </a:custGeom>
          <a:ln w="12192">
            <a:solidFill>
              <a:srgbClr val="7A7A7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2" name="object 262"/>
          <p:cNvSpPr/>
          <p:nvPr/>
        </p:nvSpPr>
        <p:spPr>
          <a:xfrm>
            <a:off x="3500627" y="4037202"/>
            <a:ext cx="22859" cy="3048"/>
          </a:xfrm>
          <a:custGeom>
            <a:avLst/>
            <a:gdLst/>
            <a:ahLst/>
            <a:cxnLst/>
            <a:rect l="l" t="t" r="r" b="b"/>
            <a:pathLst>
              <a:path w="22859" h="3048">
                <a:moveTo>
                  <a:pt x="22859" y="0"/>
                </a:moveTo>
                <a:lnTo>
                  <a:pt x="0" y="3048"/>
                </a:lnTo>
              </a:path>
            </a:pathLst>
          </a:custGeom>
          <a:ln w="12192">
            <a:solidFill>
              <a:srgbClr val="7C7C7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3" name="object 263"/>
          <p:cNvSpPr/>
          <p:nvPr/>
        </p:nvSpPr>
        <p:spPr>
          <a:xfrm>
            <a:off x="3477767" y="4040250"/>
            <a:ext cx="22859" cy="3048"/>
          </a:xfrm>
          <a:custGeom>
            <a:avLst/>
            <a:gdLst/>
            <a:ahLst/>
            <a:cxnLst/>
            <a:rect l="l" t="t" r="r" b="b"/>
            <a:pathLst>
              <a:path w="22859" h="3048">
                <a:moveTo>
                  <a:pt x="22859" y="0"/>
                </a:moveTo>
                <a:lnTo>
                  <a:pt x="0" y="3048"/>
                </a:lnTo>
              </a:path>
            </a:pathLst>
          </a:custGeom>
          <a:ln w="12192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4" name="object 264"/>
          <p:cNvSpPr/>
          <p:nvPr/>
        </p:nvSpPr>
        <p:spPr>
          <a:xfrm>
            <a:off x="3454907" y="4043298"/>
            <a:ext cx="22859" cy="4572"/>
          </a:xfrm>
          <a:custGeom>
            <a:avLst/>
            <a:gdLst/>
            <a:ahLst/>
            <a:cxnLst/>
            <a:rect l="l" t="t" r="r" b="b"/>
            <a:pathLst>
              <a:path w="22859" h="4572">
                <a:moveTo>
                  <a:pt x="22859" y="0"/>
                </a:moveTo>
                <a:lnTo>
                  <a:pt x="0" y="4572"/>
                </a:lnTo>
              </a:path>
            </a:pathLst>
          </a:custGeom>
          <a:ln w="12192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5" name="object 265"/>
          <p:cNvSpPr/>
          <p:nvPr/>
        </p:nvSpPr>
        <p:spPr>
          <a:xfrm>
            <a:off x="3412235" y="4047870"/>
            <a:ext cx="42671" cy="9144"/>
          </a:xfrm>
          <a:custGeom>
            <a:avLst/>
            <a:gdLst/>
            <a:ahLst/>
            <a:cxnLst/>
            <a:rect l="l" t="t" r="r" b="b"/>
            <a:pathLst>
              <a:path w="42671" h="9144">
                <a:moveTo>
                  <a:pt x="42671" y="0"/>
                </a:moveTo>
                <a:lnTo>
                  <a:pt x="0" y="9144"/>
                </a:lnTo>
              </a:path>
            </a:pathLst>
          </a:custGeom>
          <a:ln w="12192">
            <a:solidFill>
              <a:srgbClr val="8282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6" name="object 266"/>
          <p:cNvSpPr/>
          <p:nvPr/>
        </p:nvSpPr>
        <p:spPr>
          <a:xfrm>
            <a:off x="3369563" y="4057014"/>
            <a:ext cx="42671" cy="10668"/>
          </a:xfrm>
          <a:custGeom>
            <a:avLst/>
            <a:gdLst/>
            <a:ahLst/>
            <a:cxnLst/>
            <a:rect l="l" t="t" r="r" b="b"/>
            <a:pathLst>
              <a:path w="42671" h="10668">
                <a:moveTo>
                  <a:pt x="42671" y="0"/>
                </a:moveTo>
                <a:lnTo>
                  <a:pt x="0" y="10668"/>
                </a:lnTo>
              </a:path>
            </a:pathLst>
          </a:custGeom>
          <a:ln w="12192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7" name="object 267"/>
          <p:cNvSpPr/>
          <p:nvPr/>
        </p:nvSpPr>
        <p:spPr>
          <a:xfrm>
            <a:off x="3329939" y="4067682"/>
            <a:ext cx="39623" cy="10668"/>
          </a:xfrm>
          <a:custGeom>
            <a:avLst/>
            <a:gdLst/>
            <a:ahLst/>
            <a:cxnLst/>
            <a:rect l="l" t="t" r="r" b="b"/>
            <a:pathLst>
              <a:path w="39623" h="10668">
                <a:moveTo>
                  <a:pt x="39623" y="0"/>
                </a:moveTo>
                <a:lnTo>
                  <a:pt x="0" y="10668"/>
                </a:lnTo>
              </a:path>
            </a:pathLst>
          </a:custGeom>
          <a:ln w="12192">
            <a:solidFill>
              <a:srgbClr val="8989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8" name="object 268"/>
          <p:cNvSpPr/>
          <p:nvPr/>
        </p:nvSpPr>
        <p:spPr>
          <a:xfrm>
            <a:off x="3291839" y="4078350"/>
            <a:ext cx="38099" cy="12192"/>
          </a:xfrm>
          <a:custGeom>
            <a:avLst/>
            <a:gdLst/>
            <a:ahLst/>
            <a:cxnLst/>
            <a:rect l="l" t="t" r="r" b="b"/>
            <a:pathLst>
              <a:path w="38099" h="12192">
                <a:moveTo>
                  <a:pt x="38099" y="0"/>
                </a:moveTo>
                <a:lnTo>
                  <a:pt x="0" y="12192"/>
                </a:lnTo>
              </a:path>
            </a:pathLst>
          </a:custGeom>
          <a:ln w="12192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9" name="object 269"/>
          <p:cNvSpPr/>
          <p:nvPr/>
        </p:nvSpPr>
        <p:spPr>
          <a:xfrm>
            <a:off x="3273551" y="4090542"/>
            <a:ext cx="18287" cy="7620"/>
          </a:xfrm>
          <a:custGeom>
            <a:avLst/>
            <a:gdLst/>
            <a:ahLst/>
            <a:cxnLst/>
            <a:rect l="l" t="t" r="r" b="b"/>
            <a:pathLst>
              <a:path w="18287" h="7620">
                <a:moveTo>
                  <a:pt x="18287" y="0"/>
                </a:moveTo>
                <a:lnTo>
                  <a:pt x="0" y="7620"/>
                </a:lnTo>
              </a:path>
            </a:pathLst>
          </a:custGeom>
          <a:ln w="12192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0" name="object 270"/>
          <p:cNvSpPr/>
          <p:nvPr/>
        </p:nvSpPr>
        <p:spPr>
          <a:xfrm>
            <a:off x="3255263" y="4098162"/>
            <a:ext cx="18287" cy="6096"/>
          </a:xfrm>
          <a:custGeom>
            <a:avLst/>
            <a:gdLst/>
            <a:ahLst/>
            <a:cxnLst/>
            <a:rect l="l" t="t" r="r" b="b"/>
            <a:pathLst>
              <a:path w="18287" h="6096">
                <a:moveTo>
                  <a:pt x="18287" y="0"/>
                </a:moveTo>
                <a:lnTo>
                  <a:pt x="0" y="6096"/>
                </a:lnTo>
              </a:path>
            </a:pathLst>
          </a:custGeom>
          <a:ln w="12192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1" name="object 271"/>
          <p:cNvSpPr/>
          <p:nvPr/>
        </p:nvSpPr>
        <p:spPr>
          <a:xfrm>
            <a:off x="3238499" y="4104258"/>
            <a:ext cx="16763" cy="6096"/>
          </a:xfrm>
          <a:custGeom>
            <a:avLst/>
            <a:gdLst/>
            <a:ahLst/>
            <a:cxnLst/>
            <a:rect l="l" t="t" r="r" b="b"/>
            <a:pathLst>
              <a:path w="16763" h="6096">
                <a:moveTo>
                  <a:pt x="16763" y="0"/>
                </a:moveTo>
                <a:lnTo>
                  <a:pt x="0" y="6096"/>
                </a:lnTo>
              </a:path>
            </a:pathLst>
          </a:custGeom>
          <a:ln w="12192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2" name="object 272"/>
          <p:cNvSpPr/>
          <p:nvPr/>
        </p:nvSpPr>
        <p:spPr>
          <a:xfrm>
            <a:off x="3223259" y="4110354"/>
            <a:ext cx="15239" cy="7620"/>
          </a:xfrm>
          <a:custGeom>
            <a:avLst/>
            <a:gdLst/>
            <a:ahLst/>
            <a:cxnLst/>
            <a:rect l="l" t="t" r="r" b="b"/>
            <a:pathLst>
              <a:path w="15239" h="7620">
                <a:moveTo>
                  <a:pt x="15239" y="0"/>
                </a:moveTo>
                <a:lnTo>
                  <a:pt x="0" y="7620"/>
                </a:lnTo>
              </a:path>
            </a:pathLst>
          </a:custGeom>
          <a:ln w="12192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3" name="object 273"/>
          <p:cNvSpPr/>
          <p:nvPr/>
        </p:nvSpPr>
        <p:spPr>
          <a:xfrm>
            <a:off x="3208019" y="4117974"/>
            <a:ext cx="15239" cy="7620"/>
          </a:xfrm>
          <a:custGeom>
            <a:avLst/>
            <a:gdLst/>
            <a:ahLst/>
            <a:cxnLst/>
            <a:rect l="l" t="t" r="r" b="b"/>
            <a:pathLst>
              <a:path w="15239" h="7620">
                <a:moveTo>
                  <a:pt x="15239" y="0"/>
                </a:moveTo>
                <a:lnTo>
                  <a:pt x="0" y="7620"/>
                </a:lnTo>
              </a:path>
            </a:pathLst>
          </a:custGeom>
          <a:ln w="12192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4" name="object 274"/>
          <p:cNvSpPr/>
          <p:nvPr/>
        </p:nvSpPr>
        <p:spPr>
          <a:xfrm>
            <a:off x="3192779" y="4125594"/>
            <a:ext cx="15239" cy="7620"/>
          </a:xfrm>
          <a:custGeom>
            <a:avLst/>
            <a:gdLst/>
            <a:ahLst/>
            <a:cxnLst/>
            <a:rect l="l" t="t" r="r" b="b"/>
            <a:pathLst>
              <a:path w="15239" h="7620">
                <a:moveTo>
                  <a:pt x="15239" y="0"/>
                </a:moveTo>
                <a:lnTo>
                  <a:pt x="0" y="7620"/>
                </a:lnTo>
              </a:path>
            </a:pathLst>
          </a:custGeom>
          <a:ln w="12192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5" name="object 275"/>
          <p:cNvSpPr/>
          <p:nvPr/>
        </p:nvSpPr>
        <p:spPr>
          <a:xfrm>
            <a:off x="3179063" y="4133214"/>
            <a:ext cx="13715" cy="7620"/>
          </a:xfrm>
          <a:custGeom>
            <a:avLst/>
            <a:gdLst/>
            <a:ahLst/>
            <a:cxnLst/>
            <a:rect l="l" t="t" r="r" b="b"/>
            <a:pathLst>
              <a:path w="13715" h="7620">
                <a:moveTo>
                  <a:pt x="13715" y="0"/>
                </a:moveTo>
                <a:lnTo>
                  <a:pt x="0" y="7620"/>
                </a:lnTo>
              </a:path>
            </a:pathLst>
          </a:custGeom>
          <a:ln w="12192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6" name="object 276"/>
          <p:cNvSpPr/>
          <p:nvPr/>
        </p:nvSpPr>
        <p:spPr>
          <a:xfrm>
            <a:off x="3166871" y="4140834"/>
            <a:ext cx="12191" cy="7620"/>
          </a:xfrm>
          <a:custGeom>
            <a:avLst/>
            <a:gdLst/>
            <a:ahLst/>
            <a:cxnLst/>
            <a:rect l="l" t="t" r="r" b="b"/>
            <a:pathLst>
              <a:path w="12191" h="7620">
                <a:moveTo>
                  <a:pt x="12191" y="0"/>
                </a:moveTo>
                <a:lnTo>
                  <a:pt x="0" y="7620"/>
                </a:lnTo>
              </a:path>
            </a:pathLst>
          </a:custGeom>
          <a:ln w="12191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7" name="object 277"/>
          <p:cNvSpPr/>
          <p:nvPr/>
        </p:nvSpPr>
        <p:spPr>
          <a:xfrm>
            <a:off x="3154679" y="4148454"/>
            <a:ext cx="12191" cy="7620"/>
          </a:xfrm>
          <a:custGeom>
            <a:avLst/>
            <a:gdLst/>
            <a:ahLst/>
            <a:cxnLst/>
            <a:rect l="l" t="t" r="r" b="b"/>
            <a:pathLst>
              <a:path w="12191" h="7620">
                <a:moveTo>
                  <a:pt x="12191" y="0"/>
                </a:moveTo>
                <a:lnTo>
                  <a:pt x="0" y="7620"/>
                </a:lnTo>
              </a:path>
            </a:pathLst>
          </a:custGeom>
          <a:ln w="12191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8" name="object 278"/>
          <p:cNvSpPr/>
          <p:nvPr/>
        </p:nvSpPr>
        <p:spPr>
          <a:xfrm>
            <a:off x="3144011" y="4156074"/>
            <a:ext cx="10667" cy="7620"/>
          </a:xfrm>
          <a:custGeom>
            <a:avLst/>
            <a:gdLst/>
            <a:ahLst/>
            <a:cxnLst/>
            <a:rect l="l" t="t" r="r" b="b"/>
            <a:pathLst>
              <a:path w="10667" h="7620">
                <a:moveTo>
                  <a:pt x="10667" y="0"/>
                </a:moveTo>
                <a:lnTo>
                  <a:pt x="0" y="7620"/>
                </a:lnTo>
              </a:path>
            </a:pathLst>
          </a:custGeom>
          <a:ln w="12191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9" name="object 279"/>
          <p:cNvSpPr/>
          <p:nvPr/>
        </p:nvSpPr>
        <p:spPr>
          <a:xfrm>
            <a:off x="3134867" y="4163694"/>
            <a:ext cx="9143" cy="7620"/>
          </a:xfrm>
          <a:custGeom>
            <a:avLst/>
            <a:gdLst/>
            <a:ahLst/>
            <a:cxnLst/>
            <a:rect l="l" t="t" r="r" b="b"/>
            <a:pathLst>
              <a:path w="9143" h="7620">
                <a:moveTo>
                  <a:pt x="9143" y="0"/>
                </a:moveTo>
                <a:lnTo>
                  <a:pt x="0" y="7620"/>
                </a:lnTo>
              </a:path>
            </a:pathLst>
          </a:custGeom>
          <a:ln w="12191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0" name="object 280"/>
          <p:cNvSpPr/>
          <p:nvPr/>
        </p:nvSpPr>
        <p:spPr>
          <a:xfrm>
            <a:off x="3125723" y="4171314"/>
            <a:ext cx="9143" cy="9144"/>
          </a:xfrm>
          <a:custGeom>
            <a:avLst/>
            <a:gdLst/>
            <a:ahLst/>
            <a:cxnLst/>
            <a:rect l="l" t="t" r="r" b="b"/>
            <a:pathLst>
              <a:path w="9143" h="9144">
                <a:moveTo>
                  <a:pt x="9143" y="0"/>
                </a:moveTo>
                <a:lnTo>
                  <a:pt x="0" y="9144"/>
                </a:lnTo>
              </a:path>
            </a:pathLst>
          </a:custGeom>
          <a:ln w="12191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1" name="object 281"/>
          <p:cNvSpPr/>
          <p:nvPr/>
        </p:nvSpPr>
        <p:spPr>
          <a:xfrm>
            <a:off x="3118103" y="4180458"/>
            <a:ext cx="7619" cy="7620"/>
          </a:xfrm>
          <a:custGeom>
            <a:avLst/>
            <a:gdLst/>
            <a:ahLst/>
            <a:cxnLst/>
            <a:rect l="l" t="t" r="r" b="b"/>
            <a:pathLst>
              <a:path w="7619" h="7620">
                <a:moveTo>
                  <a:pt x="7619" y="0"/>
                </a:moveTo>
                <a:lnTo>
                  <a:pt x="0" y="7620"/>
                </a:lnTo>
              </a:path>
            </a:pathLst>
          </a:custGeom>
          <a:ln w="12191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2" name="object 282"/>
          <p:cNvSpPr/>
          <p:nvPr/>
        </p:nvSpPr>
        <p:spPr>
          <a:xfrm>
            <a:off x="3112007" y="4188078"/>
            <a:ext cx="6095" cy="7620"/>
          </a:xfrm>
          <a:custGeom>
            <a:avLst/>
            <a:gdLst/>
            <a:ahLst/>
            <a:cxnLst/>
            <a:rect l="l" t="t" r="r" b="b"/>
            <a:pathLst>
              <a:path w="6095" h="7620">
                <a:moveTo>
                  <a:pt x="6095" y="0"/>
                </a:moveTo>
                <a:lnTo>
                  <a:pt x="0" y="7620"/>
                </a:lnTo>
              </a:path>
            </a:pathLst>
          </a:custGeom>
          <a:ln w="12191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3" name="object 283"/>
          <p:cNvSpPr/>
          <p:nvPr/>
        </p:nvSpPr>
        <p:spPr>
          <a:xfrm>
            <a:off x="3105911" y="4195698"/>
            <a:ext cx="6095" cy="9144"/>
          </a:xfrm>
          <a:custGeom>
            <a:avLst/>
            <a:gdLst/>
            <a:ahLst/>
            <a:cxnLst/>
            <a:rect l="l" t="t" r="r" b="b"/>
            <a:pathLst>
              <a:path w="6095" h="9144">
                <a:moveTo>
                  <a:pt x="6095" y="0"/>
                </a:moveTo>
                <a:lnTo>
                  <a:pt x="0" y="9144"/>
                </a:lnTo>
              </a:path>
            </a:pathLst>
          </a:custGeom>
          <a:ln w="12191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4" name="object 284"/>
          <p:cNvSpPr/>
          <p:nvPr/>
        </p:nvSpPr>
        <p:spPr>
          <a:xfrm>
            <a:off x="3102863" y="4204842"/>
            <a:ext cx="3047" cy="7620"/>
          </a:xfrm>
          <a:custGeom>
            <a:avLst/>
            <a:gdLst/>
            <a:ahLst/>
            <a:cxnLst/>
            <a:rect l="l" t="t" r="r" b="b"/>
            <a:pathLst>
              <a:path w="3047" h="7620">
                <a:moveTo>
                  <a:pt x="3047" y="0"/>
                </a:moveTo>
                <a:lnTo>
                  <a:pt x="0" y="7620"/>
                </a:lnTo>
              </a:path>
            </a:pathLst>
          </a:custGeom>
          <a:ln w="12191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5" name="object 285"/>
          <p:cNvSpPr/>
          <p:nvPr/>
        </p:nvSpPr>
        <p:spPr>
          <a:xfrm>
            <a:off x="3099815" y="4212462"/>
            <a:ext cx="3047" cy="7620"/>
          </a:xfrm>
          <a:custGeom>
            <a:avLst/>
            <a:gdLst/>
            <a:ahLst/>
            <a:cxnLst/>
            <a:rect l="l" t="t" r="r" b="b"/>
            <a:pathLst>
              <a:path w="3047" h="7620">
                <a:moveTo>
                  <a:pt x="3047" y="0"/>
                </a:moveTo>
                <a:lnTo>
                  <a:pt x="0" y="7620"/>
                </a:lnTo>
              </a:path>
            </a:pathLst>
          </a:custGeom>
          <a:ln w="12191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6" name="object 286"/>
          <p:cNvSpPr/>
          <p:nvPr/>
        </p:nvSpPr>
        <p:spPr>
          <a:xfrm>
            <a:off x="3098291" y="4220082"/>
            <a:ext cx="1523" cy="7620"/>
          </a:xfrm>
          <a:custGeom>
            <a:avLst/>
            <a:gdLst/>
            <a:ahLst/>
            <a:cxnLst/>
            <a:rect l="l" t="t" r="r" b="b"/>
            <a:pathLst>
              <a:path w="1523" h="7620">
                <a:moveTo>
                  <a:pt x="1523" y="0"/>
                </a:moveTo>
                <a:lnTo>
                  <a:pt x="0" y="7620"/>
                </a:lnTo>
              </a:path>
            </a:pathLst>
          </a:custGeom>
          <a:ln w="12191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7" name="object 287"/>
          <p:cNvSpPr/>
          <p:nvPr/>
        </p:nvSpPr>
        <p:spPr>
          <a:xfrm>
            <a:off x="3098291" y="4227702"/>
            <a:ext cx="0" cy="7620"/>
          </a:xfrm>
          <a:custGeom>
            <a:avLst/>
            <a:gdLst/>
            <a:ahLst/>
            <a:cxnLst/>
            <a:rect l="l" t="t" r="r" b="b"/>
            <a:pathLst>
              <a:path w="0" h="7620">
                <a:moveTo>
                  <a:pt x="0" y="0"/>
                </a:moveTo>
                <a:lnTo>
                  <a:pt x="0" y="7620"/>
                </a:lnTo>
              </a:path>
            </a:pathLst>
          </a:custGeom>
          <a:ln w="12191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8" name="object 288"/>
          <p:cNvSpPr/>
          <p:nvPr/>
        </p:nvSpPr>
        <p:spPr>
          <a:xfrm>
            <a:off x="3098291" y="4235322"/>
            <a:ext cx="0" cy="6096"/>
          </a:xfrm>
          <a:custGeom>
            <a:avLst/>
            <a:gdLst/>
            <a:ahLst/>
            <a:cxnLst/>
            <a:rect l="l" t="t" r="r" b="b"/>
            <a:pathLst>
              <a:path w="0" h="6096">
                <a:moveTo>
                  <a:pt x="0" y="0"/>
                </a:moveTo>
                <a:lnTo>
                  <a:pt x="0" y="6096"/>
                </a:lnTo>
              </a:path>
            </a:pathLst>
          </a:custGeom>
          <a:ln w="12191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9" name="object 289"/>
          <p:cNvSpPr/>
          <p:nvPr/>
        </p:nvSpPr>
        <p:spPr>
          <a:xfrm>
            <a:off x="3098291" y="4241418"/>
            <a:ext cx="3047" cy="7620"/>
          </a:xfrm>
          <a:custGeom>
            <a:avLst/>
            <a:gdLst/>
            <a:ahLst/>
            <a:cxnLst/>
            <a:rect l="l" t="t" r="r" b="b"/>
            <a:pathLst>
              <a:path w="3047" h="7620">
                <a:moveTo>
                  <a:pt x="0" y="0"/>
                </a:moveTo>
                <a:lnTo>
                  <a:pt x="3047" y="7620"/>
                </a:lnTo>
              </a:path>
            </a:pathLst>
          </a:custGeom>
          <a:ln w="12191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0" name="object 290"/>
          <p:cNvSpPr/>
          <p:nvPr/>
        </p:nvSpPr>
        <p:spPr>
          <a:xfrm>
            <a:off x="3101339" y="4249038"/>
            <a:ext cx="3047" cy="6096"/>
          </a:xfrm>
          <a:custGeom>
            <a:avLst/>
            <a:gdLst/>
            <a:ahLst/>
            <a:cxnLst/>
            <a:rect l="l" t="t" r="r" b="b"/>
            <a:pathLst>
              <a:path w="3047" h="6096">
                <a:moveTo>
                  <a:pt x="0" y="0"/>
                </a:moveTo>
                <a:lnTo>
                  <a:pt x="3047" y="6096"/>
                </a:lnTo>
              </a:path>
            </a:pathLst>
          </a:custGeom>
          <a:ln w="12191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1" name="object 291"/>
          <p:cNvSpPr/>
          <p:nvPr/>
        </p:nvSpPr>
        <p:spPr>
          <a:xfrm>
            <a:off x="3104387" y="4255134"/>
            <a:ext cx="3047" cy="7620"/>
          </a:xfrm>
          <a:custGeom>
            <a:avLst/>
            <a:gdLst/>
            <a:ahLst/>
            <a:cxnLst/>
            <a:rect l="l" t="t" r="r" b="b"/>
            <a:pathLst>
              <a:path w="3047" h="7620">
                <a:moveTo>
                  <a:pt x="0" y="0"/>
                </a:moveTo>
                <a:lnTo>
                  <a:pt x="3047" y="7620"/>
                </a:lnTo>
              </a:path>
            </a:pathLst>
          </a:custGeom>
          <a:ln w="12191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2" name="object 292"/>
          <p:cNvSpPr/>
          <p:nvPr/>
        </p:nvSpPr>
        <p:spPr>
          <a:xfrm>
            <a:off x="3107435" y="4262754"/>
            <a:ext cx="6095" cy="6096"/>
          </a:xfrm>
          <a:custGeom>
            <a:avLst/>
            <a:gdLst/>
            <a:ahLst/>
            <a:cxnLst/>
            <a:rect l="l" t="t" r="r" b="b"/>
            <a:pathLst>
              <a:path w="6095" h="6096">
                <a:moveTo>
                  <a:pt x="0" y="0"/>
                </a:moveTo>
                <a:lnTo>
                  <a:pt x="6095" y="6096"/>
                </a:lnTo>
              </a:path>
            </a:pathLst>
          </a:custGeom>
          <a:ln w="12191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3" name="object 293"/>
          <p:cNvSpPr/>
          <p:nvPr/>
        </p:nvSpPr>
        <p:spPr>
          <a:xfrm>
            <a:off x="3113531" y="4268850"/>
            <a:ext cx="13715" cy="12192"/>
          </a:xfrm>
          <a:custGeom>
            <a:avLst/>
            <a:gdLst/>
            <a:ahLst/>
            <a:cxnLst/>
            <a:rect l="l" t="t" r="r" b="b"/>
            <a:pathLst>
              <a:path w="13715" h="12192">
                <a:moveTo>
                  <a:pt x="0" y="0"/>
                </a:moveTo>
                <a:lnTo>
                  <a:pt x="13715" y="12192"/>
                </a:lnTo>
              </a:path>
            </a:pathLst>
          </a:custGeom>
          <a:ln w="12191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4" name="object 294"/>
          <p:cNvSpPr/>
          <p:nvPr/>
        </p:nvSpPr>
        <p:spPr>
          <a:xfrm>
            <a:off x="3127247" y="4281042"/>
            <a:ext cx="16763" cy="10668"/>
          </a:xfrm>
          <a:custGeom>
            <a:avLst/>
            <a:gdLst/>
            <a:ahLst/>
            <a:cxnLst/>
            <a:rect l="l" t="t" r="r" b="b"/>
            <a:pathLst>
              <a:path w="16763" h="10668">
                <a:moveTo>
                  <a:pt x="0" y="0"/>
                </a:moveTo>
                <a:lnTo>
                  <a:pt x="16763" y="10668"/>
                </a:lnTo>
              </a:path>
            </a:pathLst>
          </a:custGeom>
          <a:ln w="12191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5" name="object 295"/>
          <p:cNvSpPr/>
          <p:nvPr/>
        </p:nvSpPr>
        <p:spPr>
          <a:xfrm>
            <a:off x="3144011" y="4291710"/>
            <a:ext cx="22859" cy="10668"/>
          </a:xfrm>
          <a:custGeom>
            <a:avLst/>
            <a:gdLst/>
            <a:ahLst/>
            <a:cxnLst/>
            <a:rect l="l" t="t" r="r" b="b"/>
            <a:pathLst>
              <a:path w="22859" h="10668">
                <a:moveTo>
                  <a:pt x="0" y="0"/>
                </a:moveTo>
                <a:lnTo>
                  <a:pt x="22859" y="10668"/>
                </a:lnTo>
              </a:path>
            </a:pathLst>
          </a:custGeom>
          <a:ln w="12192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6" name="object 296"/>
          <p:cNvSpPr/>
          <p:nvPr/>
        </p:nvSpPr>
        <p:spPr>
          <a:xfrm>
            <a:off x="3166871" y="4302378"/>
            <a:ext cx="24383" cy="9144"/>
          </a:xfrm>
          <a:custGeom>
            <a:avLst/>
            <a:gdLst/>
            <a:ahLst/>
            <a:cxnLst/>
            <a:rect l="l" t="t" r="r" b="b"/>
            <a:pathLst>
              <a:path w="24383" h="9144">
                <a:moveTo>
                  <a:pt x="0" y="0"/>
                </a:moveTo>
                <a:lnTo>
                  <a:pt x="24383" y="9144"/>
                </a:lnTo>
              </a:path>
            </a:pathLst>
          </a:custGeom>
          <a:ln w="12192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7" name="object 297"/>
          <p:cNvSpPr/>
          <p:nvPr/>
        </p:nvSpPr>
        <p:spPr>
          <a:xfrm>
            <a:off x="3191255" y="4311522"/>
            <a:ext cx="15239" cy="4572"/>
          </a:xfrm>
          <a:custGeom>
            <a:avLst/>
            <a:gdLst/>
            <a:ahLst/>
            <a:cxnLst/>
            <a:rect l="l" t="t" r="r" b="b"/>
            <a:pathLst>
              <a:path w="15239" h="4572">
                <a:moveTo>
                  <a:pt x="0" y="0"/>
                </a:moveTo>
                <a:lnTo>
                  <a:pt x="15239" y="4572"/>
                </a:lnTo>
              </a:path>
            </a:pathLst>
          </a:custGeom>
          <a:ln w="12192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8" name="object 298"/>
          <p:cNvSpPr/>
          <p:nvPr/>
        </p:nvSpPr>
        <p:spPr>
          <a:xfrm>
            <a:off x="3206495" y="4316094"/>
            <a:ext cx="15239" cy="3048"/>
          </a:xfrm>
          <a:custGeom>
            <a:avLst/>
            <a:gdLst/>
            <a:ahLst/>
            <a:cxnLst/>
            <a:rect l="l" t="t" r="r" b="b"/>
            <a:pathLst>
              <a:path w="15239" h="3048">
                <a:moveTo>
                  <a:pt x="0" y="0"/>
                </a:moveTo>
                <a:lnTo>
                  <a:pt x="15239" y="3048"/>
                </a:lnTo>
              </a:path>
            </a:pathLst>
          </a:custGeom>
          <a:ln w="12192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9" name="object 299"/>
          <p:cNvSpPr/>
          <p:nvPr/>
        </p:nvSpPr>
        <p:spPr>
          <a:xfrm>
            <a:off x="3221735" y="4319142"/>
            <a:ext cx="15239" cy="4572"/>
          </a:xfrm>
          <a:custGeom>
            <a:avLst/>
            <a:gdLst/>
            <a:ahLst/>
            <a:cxnLst/>
            <a:rect l="l" t="t" r="r" b="b"/>
            <a:pathLst>
              <a:path w="15239" h="4572">
                <a:moveTo>
                  <a:pt x="0" y="0"/>
                </a:moveTo>
                <a:lnTo>
                  <a:pt x="15239" y="4572"/>
                </a:lnTo>
              </a:path>
            </a:pathLst>
          </a:custGeom>
          <a:ln w="12192">
            <a:solidFill>
              <a:srgbClr val="8989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0" name="object 300"/>
          <p:cNvSpPr/>
          <p:nvPr/>
        </p:nvSpPr>
        <p:spPr>
          <a:xfrm>
            <a:off x="3236975" y="4323714"/>
            <a:ext cx="16763" cy="3048"/>
          </a:xfrm>
          <a:custGeom>
            <a:avLst/>
            <a:gdLst/>
            <a:ahLst/>
            <a:cxnLst/>
            <a:rect l="l" t="t" r="r" b="b"/>
            <a:pathLst>
              <a:path w="16763" h="3048">
                <a:moveTo>
                  <a:pt x="0" y="0"/>
                </a:moveTo>
                <a:lnTo>
                  <a:pt x="16763" y="3048"/>
                </a:lnTo>
              </a:path>
            </a:pathLst>
          </a:custGeom>
          <a:ln w="12192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1" name="object 301"/>
          <p:cNvSpPr/>
          <p:nvPr/>
        </p:nvSpPr>
        <p:spPr>
          <a:xfrm>
            <a:off x="3253739" y="4326762"/>
            <a:ext cx="16763" cy="3048"/>
          </a:xfrm>
          <a:custGeom>
            <a:avLst/>
            <a:gdLst/>
            <a:ahLst/>
            <a:cxnLst/>
            <a:rect l="l" t="t" r="r" b="b"/>
            <a:pathLst>
              <a:path w="16763" h="3048">
                <a:moveTo>
                  <a:pt x="0" y="0"/>
                </a:moveTo>
                <a:lnTo>
                  <a:pt x="16763" y="3048"/>
                </a:lnTo>
              </a:path>
            </a:pathLst>
          </a:custGeom>
          <a:ln w="12192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2" name="object 302"/>
          <p:cNvSpPr/>
          <p:nvPr/>
        </p:nvSpPr>
        <p:spPr>
          <a:xfrm>
            <a:off x="3270503" y="4329810"/>
            <a:ext cx="19811" cy="1524"/>
          </a:xfrm>
          <a:custGeom>
            <a:avLst/>
            <a:gdLst/>
            <a:ahLst/>
            <a:cxnLst/>
            <a:rect l="l" t="t" r="r" b="b"/>
            <a:pathLst>
              <a:path w="19811" h="1524">
                <a:moveTo>
                  <a:pt x="0" y="0"/>
                </a:moveTo>
                <a:lnTo>
                  <a:pt x="19811" y="1524"/>
                </a:lnTo>
              </a:path>
            </a:pathLst>
          </a:custGeom>
          <a:ln w="1219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3" name="object 303"/>
          <p:cNvSpPr/>
          <p:nvPr/>
        </p:nvSpPr>
        <p:spPr>
          <a:xfrm>
            <a:off x="3290315" y="4331334"/>
            <a:ext cx="18287" cy="3048"/>
          </a:xfrm>
          <a:custGeom>
            <a:avLst/>
            <a:gdLst/>
            <a:ahLst/>
            <a:cxnLst/>
            <a:rect l="l" t="t" r="r" b="b"/>
            <a:pathLst>
              <a:path w="18287" h="3048">
                <a:moveTo>
                  <a:pt x="0" y="0"/>
                </a:moveTo>
                <a:lnTo>
                  <a:pt x="18287" y="3048"/>
                </a:lnTo>
              </a:path>
            </a:pathLst>
          </a:custGeom>
          <a:ln w="12192">
            <a:solidFill>
              <a:srgbClr val="8282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4" name="object 304"/>
          <p:cNvSpPr/>
          <p:nvPr/>
        </p:nvSpPr>
        <p:spPr>
          <a:xfrm>
            <a:off x="3308603" y="4334382"/>
            <a:ext cx="19811" cy="1524"/>
          </a:xfrm>
          <a:custGeom>
            <a:avLst/>
            <a:gdLst/>
            <a:ahLst/>
            <a:cxnLst/>
            <a:rect l="l" t="t" r="r" b="b"/>
            <a:pathLst>
              <a:path w="19811" h="1524">
                <a:moveTo>
                  <a:pt x="0" y="0"/>
                </a:moveTo>
                <a:lnTo>
                  <a:pt x="19811" y="1524"/>
                </a:lnTo>
              </a:path>
            </a:pathLst>
          </a:custGeom>
          <a:ln w="12192">
            <a:solidFill>
              <a:srgbClr val="8282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5" name="object 305"/>
          <p:cNvSpPr/>
          <p:nvPr/>
        </p:nvSpPr>
        <p:spPr>
          <a:xfrm>
            <a:off x="3328415" y="4335906"/>
            <a:ext cx="21335" cy="1524"/>
          </a:xfrm>
          <a:custGeom>
            <a:avLst/>
            <a:gdLst/>
            <a:ahLst/>
            <a:cxnLst/>
            <a:rect l="l" t="t" r="r" b="b"/>
            <a:pathLst>
              <a:path w="21335" h="1524">
                <a:moveTo>
                  <a:pt x="0" y="0"/>
                </a:moveTo>
                <a:lnTo>
                  <a:pt x="21335" y="1524"/>
                </a:lnTo>
              </a:path>
            </a:pathLst>
          </a:custGeom>
          <a:ln w="12192">
            <a:solidFill>
              <a:srgbClr val="8282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6" name="object 306"/>
          <p:cNvSpPr/>
          <p:nvPr/>
        </p:nvSpPr>
        <p:spPr>
          <a:xfrm>
            <a:off x="3349751" y="4337430"/>
            <a:ext cx="21335" cy="1524"/>
          </a:xfrm>
          <a:custGeom>
            <a:avLst/>
            <a:gdLst/>
            <a:ahLst/>
            <a:cxnLst/>
            <a:rect l="l" t="t" r="r" b="b"/>
            <a:pathLst>
              <a:path w="21335" h="1524">
                <a:moveTo>
                  <a:pt x="0" y="0"/>
                </a:moveTo>
                <a:lnTo>
                  <a:pt x="21335" y="1524"/>
                </a:lnTo>
              </a:path>
            </a:pathLst>
          </a:custGeom>
          <a:ln w="12192">
            <a:solidFill>
              <a:srgbClr val="8282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7" name="object 307"/>
          <p:cNvSpPr/>
          <p:nvPr/>
        </p:nvSpPr>
        <p:spPr>
          <a:xfrm>
            <a:off x="3371087" y="4338954"/>
            <a:ext cx="22859" cy="0"/>
          </a:xfrm>
          <a:custGeom>
            <a:avLst/>
            <a:gdLst/>
            <a:ahLst/>
            <a:cxnLst/>
            <a:rect l="l" t="t" r="r" b="b"/>
            <a:pathLst>
              <a:path w="22859" h="0">
                <a:moveTo>
                  <a:pt x="0" y="0"/>
                </a:moveTo>
                <a:lnTo>
                  <a:pt x="22859" y="0"/>
                </a:lnTo>
              </a:path>
            </a:pathLst>
          </a:custGeom>
          <a:ln w="12192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8" name="object 308"/>
          <p:cNvSpPr/>
          <p:nvPr/>
        </p:nvSpPr>
        <p:spPr>
          <a:xfrm>
            <a:off x="3393947" y="4338954"/>
            <a:ext cx="22859" cy="0"/>
          </a:xfrm>
          <a:custGeom>
            <a:avLst/>
            <a:gdLst/>
            <a:ahLst/>
            <a:cxnLst/>
            <a:rect l="l" t="t" r="r" b="b"/>
            <a:pathLst>
              <a:path w="22859" h="0">
                <a:moveTo>
                  <a:pt x="0" y="0"/>
                </a:moveTo>
                <a:lnTo>
                  <a:pt x="22859" y="0"/>
                </a:lnTo>
              </a:path>
            </a:pathLst>
          </a:custGeom>
          <a:ln w="12192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9" name="object 309"/>
          <p:cNvSpPr/>
          <p:nvPr/>
        </p:nvSpPr>
        <p:spPr>
          <a:xfrm>
            <a:off x="3416807" y="4338954"/>
            <a:ext cx="22859" cy="0"/>
          </a:xfrm>
          <a:custGeom>
            <a:avLst/>
            <a:gdLst/>
            <a:ahLst/>
            <a:cxnLst/>
            <a:rect l="l" t="t" r="r" b="b"/>
            <a:pathLst>
              <a:path w="22859" h="0">
                <a:moveTo>
                  <a:pt x="0" y="0"/>
                </a:moveTo>
                <a:lnTo>
                  <a:pt x="22859" y="0"/>
                </a:lnTo>
              </a:path>
            </a:pathLst>
          </a:custGeom>
          <a:ln w="12192">
            <a:solidFill>
              <a:srgbClr val="8989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0" name="object 310"/>
          <p:cNvSpPr/>
          <p:nvPr/>
        </p:nvSpPr>
        <p:spPr>
          <a:xfrm>
            <a:off x="3439667" y="4338954"/>
            <a:ext cx="22859" cy="0"/>
          </a:xfrm>
          <a:custGeom>
            <a:avLst/>
            <a:gdLst/>
            <a:ahLst/>
            <a:cxnLst/>
            <a:rect l="l" t="t" r="r" b="b"/>
            <a:pathLst>
              <a:path w="22859" h="0">
                <a:moveTo>
                  <a:pt x="0" y="0"/>
                </a:moveTo>
                <a:lnTo>
                  <a:pt x="22859" y="0"/>
                </a:lnTo>
              </a:path>
            </a:pathLst>
          </a:custGeom>
          <a:ln w="12192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1" name="object 311"/>
          <p:cNvSpPr/>
          <p:nvPr/>
        </p:nvSpPr>
        <p:spPr>
          <a:xfrm>
            <a:off x="3462527" y="4337430"/>
            <a:ext cx="24383" cy="1524"/>
          </a:xfrm>
          <a:custGeom>
            <a:avLst/>
            <a:gdLst/>
            <a:ahLst/>
            <a:cxnLst/>
            <a:rect l="l" t="t" r="r" b="b"/>
            <a:pathLst>
              <a:path w="24383" h="1524">
                <a:moveTo>
                  <a:pt x="0" y="1524"/>
                </a:moveTo>
                <a:lnTo>
                  <a:pt x="24383" y="0"/>
                </a:lnTo>
              </a:path>
            </a:pathLst>
          </a:custGeom>
          <a:ln w="12192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2" name="object 312"/>
          <p:cNvSpPr/>
          <p:nvPr/>
        </p:nvSpPr>
        <p:spPr>
          <a:xfrm>
            <a:off x="3486911" y="4335906"/>
            <a:ext cx="22859" cy="1524"/>
          </a:xfrm>
          <a:custGeom>
            <a:avLst/>
            <a:gdLst/>
            <a:ahLst/>
            <a:cxnLst/>
            <a:rect l="l" t="t" r="r" b="b"/>
            <a:pathLst>
              <a:path w="22859" h="1524">
                <a:moveTo>
                  <a:pt x="0" y="1524"/>
                </a:moveTo>
                <a:lnTo>
                  <a:pt x="22859" y="0"/>
                </a:lnTo>
              </a:path>
            </a:pathLst>
          </a:custGeom>
          <a:ln w="12192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3" name="object 313"/>
          <p:cNvSpPr/>
          <p:nvPr/>
        </p:nvSpPr>
        <p:spPr>
          <a:xfrm>
            <a:off x="3509771" y="4334382"/>
            <a:ext cx="24383" cy="1524"/>
          </a:xfrm>
          <a:custGeom>
            <a:avLst/>
            <a:gdLst/>
            <a:ahLst/>
            <a:cxnLst/>
            <a:rect l="l" t="t" r="r" b="b"/>
            <a:pathLst>
              <a:path w="24383" h="1524">
                <a:moveTo>
                  <a:pt x="0" y="1524"/>
                </a:moveTo>
                <a:lnTo>
                  <a:pt x="24383" y="0"/>
                </a:lnTo>
              </a:path>
            </a:pathLst>
          </a:custGeom>
          <a:ln w="12192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4" name="object 314"/>
          <p:cNvSpPr/>
          <p:nvPr/>
        </p:nvSpPr>
        <p:spPr>
          <a:xfrm>
            <a:off x="3534155" y="4331334"/>
            <a:ext cx="22859" cy="3048"/>
          </a:xfrm>
          <a:custGeom>
            <a:avLst/>
            <a:gdLst/>
            <a:ahLst/>
            <a:cxnLst/>
            <a:rect l="l" t="t" r="r" b="b"/>
            <a:pathLst>
              <a:path w="22859" h="3048">
                <a:moveTo>
                  <a:pt x="0" y="3048"/>
                </a:moveTo>
                <a:lnTo>
                  <a:pt x="22859" y="0"/>
                </a:lnTo>
              </a:path>
            </a:pathLst>
          </a:custGeom>
          <a:ln w="12192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5" name="object 315"/>
          <p:cNvSpPr/>
          <p:nvPr/>
        </p:nvSpPr>
        <p:spPr>
          <a:xfrm>
            <a:off x="3557015" y="4329810"/>
            <a:ext cx="22859" cy="1524"/>
          </a:xfrm>
          <a:custGeom>
            <a:avLst/>
            <a:gdLst/>
            <a:ahLst/>
            <a:cxnLst/>
            <a:rect l="l" t="t" r="r" b="b"/>
            <a:pathLst>
              <a:path w="22859" h="1524">
                <a:moveTo>
                  <a:pt x="0" y="1524"/>
                </a:moveTo>
                <a:lnTo>
                  <a:pt x="22859" y="0"/>
                </a:lnTo>
              </a:path>
            </a:pathLst>
          </a:custGeom>
          <a:ln w="12192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6" name="object 316"/>
          <p:cNvSpPr/>
          <p:nvPr/>
        </p:nvSpPr>
        <p:spPr>
          <a:xfrm>
            <a:off x="3579875" y="4326762"/>
            <a:ext cx="24383" cy="3048"/>
          </a:xfrm>
          <a:custGeom>
            <a:avLst/>
            <a:gdLst/>
            <a:ahLst/>
            <a:cxnLst/>
            <a:rect l="l" t="t" r="r" b="b"/>
            <a:pathLst>
              <a:path w="24383" h="3048">
                <a:moveTo>
                  <a:pt x="0" y="3048"/>
                </a:moveTo>
                <a:lnTo>
                  <a:pt x="24383" y="0"/>
                </a:lnTo>
              </a:path>
            </a:pathLst>
          </a:custGeom>
          <a:ln w="12192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7" name="object 317"/>
          <p:cNvSpPr/>
          <p:nvPr/>
        </p:nvSpPr>
        <p:spPr>
          <a:xfrm>
            <a:off x="3604259" y="4323714"/>
            <a:ext cx="22859" cy="3048"/>
          </a:xfrm>
          <a:custGeom>
            <a:avLst/>
            <a:gdLst/>
            <a:ahLst/>
            <a:cxnLst/>
            <a:rect l="l" t="t" r="r" b="b"/>
            <a:pathLst>
              <a:path w="22859" h="3048">
                <a:moveTo>
                  <a:pt x="0" y="3048"/>
                </a:moveTo>
                <a:lnTo>
                  <a:pt x="22859" y="0"/>
                </a:lnTo>
              </a:path>
            </a:pathLst>
          </a:custGeom>
          <a:ln w="12192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8" name="object 318"/>
          <p:cNvSpPr/>
          <p:nvPr/>
        </p:nvSpPr>
        <p:spPr>
          <a:xfrm>
            <a:off x="3627119" y="4319142"/>
            <a:ext cx="22859" cy="4572"/>
          </a:xfrm>
          <a:custGeom>
            <a:avLst/>
            <a:gdLst/>
            <a:ahLst/>
            <a:cxnLst/>
            <a:rect l="l" t="t" r="r" b="b"/>
            <a:pathLst>
              <a:path w="22859" h="4572">
                <a:moveTo>
                  <a:pt x="0" y="4572"/>
                </a:moveTo>
                <a:lnTo>
                  <a:pt x="22859" y="0"/>
                </a:lnTo>
              </a:path>
            </a:pathLst>
          </a:custGeom>
          <a:ln w="12192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9" name="object 319"/>
          <p:cNvSpPr/>
          <p:nvPr/>
        </p:nvSpPr>
        <p:spPr>
          <a:xfrm>
            <a:off x="3649979" y="4316094"/>
            <a:ext cx="22859" cy="3048"/>
          </a:xfrm>
          <a:custGeom>
            <a:avLst/>
            <a:gdLst/>
            <a:ahLst/>
            <a:cxnLst/>
            <a:rect l="l" t="t" r="r" b="b"/>
            <a:pathLst>
              <a:path w="22859" h="3048">
                <a:moveTo>
                  <a:pt x="0" y="3048"/>
                </a:moveTo>
                <a:lnTo>
                  <a:pt x="22859" y="0"/>
                </a:lnTo>
              </a:path>
            </a:pathLst>
          </a:custGeom>
          <a:ln w="12192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0" name="object 320"/>
          <p:cNvSpPr/>
          <p:nvPr/>
        </p:nvSpPr>
        <p:spPr>
          <a:xfrm>
            <a:off x="3672839" y="4311522"/>
            <a:ext cx="22859" cy="4572"/>
          </a:xfrm>
          <a:custGeom>
            <a:avLst/>
            <a:gdLst/>
            <a:ahLst/>
            <a:cxnLst/>
            <a:rect l="l" t="t" r="r" b="b"/>
            <a:pathLst>
              <a:path w="22859" h="4572">
                <a:moveTo>
                  <a:pt x="0" y="4572"/>
                </a:moveTo>
                <a:lnTo>
                  <a:pt x="22859" y="0"/>
                </a:lnTo>
              </a:path>
            </a:pathLst>
          </a:custGeom>
          <a:ln w="12192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1" name="object 321"/>
          <p:cNvSpPr/>
          <p:nvPr/>
        </p:nvSpPr>
        <p:spPr>
          <a:xfrm>
            <a:off x="3695699" y="4302378"/>
            <a:ext cx="42671" cy="9144"/>
          </a:xfrm>
          <a:custGeom>
            <a:avLst/>
            <a:gdLst/>
            <a:ahLst/>
            <a:cxnLst/>
            <a:rect l="l" t="t" r="r" b="b"/>
            <a:pathLst>
              <a:path w="42671" h="9144">
                <a:moveTo>
                  <a:pt x="0" y="9144"/>
                </a:moveTo>
                <a:lnTo>
                  <a:pt x="42671" y="0"/>
                </a:lnTo>
              </a:path>
            </a:pathLst>
          </a:custGeom>
          <a:ln w="12192">
            <a:solidFill>
              <a:srgbClr val="9B9B9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2" name="object 322"/>
          <p:cNvSpPr/>
          <p:nvPr/>
        </p:nvSpPr>
        <p:spPr>
          <a:xfrm>
            <a:off x="3738371" y="4291710"/>
            <a:ext cx="42671" cy="10668"/>
          </a:xfrm>
          <a:custGeom>
            <a:avLst/>
            <a:gdLst/>
            <a:ahLst/>
            <a:cxnLst/>
            <a:rect l="l" t="t" r="r" b="b"/>
            <a:pathLst>
              <a:path w="42671" h="10668">
                <a:moveTo>
                  <a:pt x="0" y="10668"/>
                </a:moveTo>
                <a:lnTo>
                  <a:pt x="42671" y="0"/>
                </a:lnTo>
              </a:path>
            </a:pathLst>
          </a:custGeom>
          <a:ln w="12192">
            <a:solidFill>
              <a:srgbClr val="9B9B9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3" name="object 323"/>
          <p:cNvSpPr/>
          <p:nvPr/>
        </p:nvSpPr>
        <p:spPr>
          <a:xfrm>
            <a:off x="3781043" y="4281042"/>
            <a:ext cx="39623" cy="10668"/>
          </a:xfrm>
          <a:custGeom>
            <a:avLst/>
            <a:gdLst/>
            <a:ahLst/>
            <a:cxnLst/>
            <a:rect l="l" t="t" r="r" b="b"/>
            <a:pathLst>
              <a:path w="39623" h="10668">
                <a:moveTo>
                  <a:pt x="0" y="10668"/>
                </a:moveTo>
                <a:lnTo>
                  <a:pt x="39623" y="0"/>
                </a:lnTo>
              </a:path>
            </a:pathLst>
          </a:custGeom>
          <a:ln w="12192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4" name="object 324"/>
          <p:cNvSpPr/>
          <p:nvPr/>
        </p:nvSpPr>
        <p:spPr>
          <a:xfrm>
            <a:off x="3820667" y="4268850"/>
            <a:ext cx="38099" cy="12192"/>
          </a:xfrm>
          <a:custGeom>
            <a:avLst/>
            <a:gdLst/>
            <a:ahLst/>
            <a:cxnLst/>
            <a:rect l="l" t="t" r="r" b="b"/>
            <a:pathLst>
              <a:path w="38099" h="12192">
                <a:moveTo>
                  <a:pt x="0" y="12192"/>
                </a:moveTo>
                <a:lnTo>
                  <a:pt x="38099" y="0"/>
                </a:lnTo>
              </a:path>
            </a:pathLst>
          </a:custGeom>
          <a:ln w="12192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5" name="object 325"/>
          <p:cNvSpPr/>
          <p:nvPr/>
        </p:nvSpPr>
        <p:spPr>
          <a:xfrm>
            <a:off x="3858767" y="4262754"/>
            <a:ext cx="18287" cy="6096"/>
          </a:xfrm>
          <a:custGeom>
            <a:avLst/>
            <a:gdLst/>
            <a:ahLst/>
            <a:cxnLst/>
            <a:rect l="l" t="t" r="r" b="b"/>
            <a:pathLst>
              <a:path w="18287" h="6096">
                <a:moveTo>
                  <a:pt x="0" y="6096"/>
                </a:moveTo>
                <a:lnTo>
                  <a:pt x="18287" y="0"/>
                </a:lnTo>
              </a:path>
            </a:pathLst>
          </a:custGeom>
          <a:ln w="12192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6" name="object 326"/>
          <p:cNvSpPr/>
          <p:nvPr/>
        </p:nvSpPr>
        <p:spPr>
          <a:xfrm>
            <a:off x="3877055" y="4255134"/>
            <a:ext cx="18287" cy="7620"/>
          </a:xfrm>
          <a:custGeom>
            <a:avLst/>
            <a:gdLst/>
            <a:ahLst/>
            <a:cxnLst/>
            <a:rect l="l" t="t" r="r" b="b"/>
            <a:pathLst>
              <a:path w="18287" h="7620">
                <a:moveTo>
                  <a:pt x="0" y="7620"/>
                </a:moveTo>
                <a:lnTo>
                  <a:pt x="18287" y="0"/>
                </a:lnTo>
              </a:path>
            </a:pathLst>
          </a:custGeom>
          <a:ln w="12192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7" name="object 327"/>
          <p:cNvSpPr/>
          <p:nvPr/>
        </p:nvSpPr>
        <p:spPr>
          <a:xfrm>
            <a:off x="3895343" y="4249038"/>
            <a:ext cx="16763" cy="6096"/>
          </a:xfrm>
          <a:custGeom>
            <a:avLst/>
            <a:gdLst/>
            <a:ahLst/>
            <a:cxnLst/>
            <a:rect l="l" t="t" r="r" b="b"/>
            <a:pathLst>
              <a:path w="16763" h="6096">
                <a:moveTo>
                  <a:pt x="0" y="6096"/>
                </a:moveTo>
                <a:lnTo>
                  <a:pt x="16763" y="0"/>
                </a:lnTo>
              </a:path>
            </a:pathLst>
          </a:custGeom>
          <a:ln w="12192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8" name="object 328"/>
          <p:cNvSpPr/>
          <p:nvPr/>
        </p:nvSpPr>
        <p:spPr>
          <a:xfrm>
            <a:off x="3912107" y="4241418"/>
            <a:ext cx="15239" cy="7620"/>
          </a:xfrm>
          <a:custGeom>
            <a:avLst/>
            <a:gdLst/>
            <a:ahLst/>
            <a:cxnLst/>
            <a:rect l="l" t="t" r="r" b="b"/>
            <a:pathLst>
              <a:path w="15239" h="7620">
                <a:moveTo>
                  <a:pt x="0" y="7620"/>
                </a:moveTo>
                <a:lnTo>
                  <a:pt x="15239" y="0"/>
                </a:lnTo>
              </a:path>
            </a:pathLst>
          </a:custGeom>
          <a:ln w="12192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9" name="object 329"/>
          <p:cNvSpPr/>
          <p:nvPr/>
        </p:nvSpPr>
        <p:spPr>
          <a:xfrm>
            <a:off x="3927347" y="4235322"/>
            <a:ext cx="15239" cy="6096"/>
          </a:xfrm>
          <a:custGeom>
            <a:avLst/>
            <a:gdLst/>
            <a:ahLst/>
            <a:cxnLst/>
            <a:rect l="l" t="t" r="r" b="b"/>
            <a:pathLst>
              <a:path w="15239" h="6096">
                <a:moveTo>
                  <a:pt x="0" y="6096"/>
                </a:moveTo>
                <a:lnTo>
                  <a:pt x="15239" y="0"/>
                </a:lnTo>
              </a:path>
            </a:pathLst>
          </a:custGeom>
          <a:ln w="12192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0" name="object 330"/>
          <p:cNvSpPr/>
          <p:nvPr/>
        </p:nvSpPr>
        <p:spPr>
          <a:xfrm>
            <a:off x="3942587" y="4227702"/>
            <a:ext cx="15239" cy="7620"/>
          </a:xfrm>
          <a:custGeom>
            <a:avLst/>
            <a:gdLst/>
            <a:ahLst/>
            <a:cxnLst/>
            <a:rect l="l" t="t" r="r" b="b"/>
            <a:pathLst>
              <a:path w="15239" h="7620">
                <a:moveTo>
                  <a:pt x="0" y="7620"/>
                </a:moveTo>
                <a:lnTo>
                  <a:pt x="15239" y="0"/>
                </a:lnTo>
              </a:path>
            </a:pathLst>
          </a:custGeom>
          <a:ln w="12192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1" name="object 331"/>
          <p:cNvSpPr/>
          <p:nvPr/>
        </p:nvSpPr>
        <p:spPr>
          <a:xfrm>
            <a:off x="3957827" y="4220082"/>
            <a:ext cx="13715" cy="7620"/>
          </a:xfrm>
          <a:custGeom>
            <a:avLst/>
            <a:gdLst/>
            <a:ahLst/>
            <a:cxnLst/>
            <a:rect l="l" t="t" r="r" b="b"/>
            <a:pathLst>
              <a:path w="13715" h="7620">
                <a:moveTo>
                  <a:pt x="0" y="7620"/>
                </a:moveTo>
                <a:lnTo>
                  <a:pt x="13715" y="0"/>
                </a:lnTo>
              </a:path>
            </a:pathLst>
          </a:custGeom>
          <a:ln w="12192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2" name="object 332"/>
          <p:cNvSpPr/>
          <p:nvPr/>
        </p:nvSpPr>
        <p:spPr>
          <a:xfrm>
            <a:off x="3971543" y="4212462"/>
            <a:ext cx="12191" cy="7620"/>
          </a:xfrm>
          <a:custGeom>
            <a:avLst/>
            <a:gdLst/>
            <a:ahLst/>
            <a:cxnLst/>
            <a:rect l="l" t="t" r="r" b="b"/>
            <a:pathLst>
              <a:path w="12191" h="7620">
                <a:moveTo>
                  <a:pt x="0" y="7620"/>
                </a:moveTo>
                <a:lnTo>
                  <a:pt x="12191" y="0"/>
                </a:lnTo>
              </a:path>
            </a:pathLst>
          </a:custGeom>
          <a:ln w="12191">
            <a:solidFill>
              <a:srgbClr val="9B9B9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3" name="object 333"/>
          <p:cNvSpPr/>
          <p:nvPr/>
        </p:nvSpPr>
        <p:spPr>
          <a:xfrm>
            <a:off x="3983735" y="4204842"/>
            <a:ext cx="12191" cy="7620"/>
          </a:xfrm>
          <a:custGeom>
            <a:avLst/>
            <a:gdLst/>
            <a:ahLst/>
            <a:cxnLst/>
            <a:rect l="l" t="t" r="r" b="b"/>
            <a:pathLst>
              <a:path w="12191" h="7620">
                <a:moveTo>
                  <a:pt x="0" y="7620"/>
                </a:moveTo>
                <a:lnTo>
                  <a:pt x="12191" y="0"/>
                </a:lnTo>
              </a:path>
            </a:pathLst>
          </a:custGeom>
          <a:ln w="12191">
            <a:solidFill>
              <a:srgbClr val="9B9B9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4" name="object 334"/>
          <p:cNvSpPr/>
          <p:nvPr/>
        </p:nvSpPr>
        <p:spPr>
          <a:xfrm>
            <a:off x="3995927" y="4195698"/>
            <a:ext cx="10667" cy="9144"/>
          </a:xfrm>
          <a:custGeom>
            <a:avLst/>
            <a:gdLst/>
            <a:ahLst/>
            <a:cxnLst/>
            <a:rect l="l" t="t" r="r" b="b"/>
            <a:pathLst>
              <a:path w="10667" h="9144">
                <a:moveTo>
                  <a:pt x="0" y="9144"/>
                </a:moveTo>
                <a:lnTo>
                  <a:pt x="10667" y="0"/>
                </a:lnTo>
              </a:path>
            </a:pathLst>
          </a:custGeom>
          <a:ln w="12191">
            <a:solidFill>
              <a:srgbClr val="9B9B9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5" name="object 335"/>
          <p:cNvSpPr/>
          <p:nvPr/>
        </p:nvSpPr>
        <p:spPr>
          <a:xfrm>
            <a:off x="4006595" y="4188078"/>
            <a:ext cx="9143" cy="7620"/>
          </a:xfrm>
          <a:custGeom>
            <a:avLst/>
            <a:gdLst/>
            <a:ahLst/>
            <a:cxnLst/>
            <a:rect l="l" t="t" r="r" b="b"/>
            <a:pathLst>
              <a:path w="9143" h="7620">
                <a:moveTo>
                  <a:pt x="0" y="7620"/>
                </a:moveTo>
                <a:lnTo>
                  <a:pt x="9143" y="0"/>
                </a:lnTo>
              </a:path>
            </a:pathLst>
          </a:custGeom>
          <a:ln w="12191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6" name="object 336"/>
          <p:cNvSpPr/>
          <p:nvPr/>
        </p:nvSpPr>
        <p:spPr>
          <a:xfrm>
            <a:off x="4015739" y="4180458"/>
            <a:ext cx="9143" cy="7620"/>
          </a:xfrm>
          <a:custGeom>
            <a:avLst/>
            <a:gdLst/>
            <a:ahLst/>
            <a:cxnLst/>
            <a:rect l="l" t="t" r="r" b="b"/>
            <a:pathLst>
              <a:path w="9143" h="7620">
                <a:moveTo>
                  <a:pt x="0" y="7620"/>
                </a:moveTo>
                <a:lnTo>
                  <a:pt x="9143" y="0"/>
                </a:lnTo>
              </a:path>
            </a:pathLst>
          </a:custGeom>
          <a:ln w="12191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7" name="object 337"/>
          <p:cNvSpPr/>
          <p:nvPr/>
        </p:nvSpPr>
        <p:spPr>
          <a:xfrm>
            <a:off x="4024883" y="4171314"/>
            <a:ext cx="7619" cy="9144"/>
          </a:xfrm>
          <a:custGeom>
            <a:avLst/>
            <a:gdLst/>
            <a:ahLst/>
            <a:cxnLst/>
            <a:rect l="l" t="t" r="r" b="b"/>
            <a:pathLst>
              <a:path w="7619" h="9144">
                <a:moveTo>
                  <a:pt x="0" y="9144"/>
                </a:moveTo>
                <a:lnTo>
                  <a:pt x="7619" y="0"/>
                </a:lnTo>
              </a:path>
            </a:pathLst>
          </a:custGeom>
          <a:ln w="12191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8" name="object 338"/>
          <p:cNvSpPr/>
          <p:nvPr/>
        </p:nvSpPr>
        <p:spPr>
          <a:xfrm>
            <a:off x="4032503" y="4163694"/>
            <a:ext cx="6095" cy="7620"/>
          </a:xfrm>
          <a:custGeom>
            <a:avLst/>
            <a:gdLst/>
            <a:ahLst/>
            <a:cxnLst/>
            <a:rect l="l" t="t" r="r" b="b"/>
            <a:pathLst>
              <a:path w="6095" h="7620">
                <a:moveTo>
                  <a:pt x="0" y="7620"/>
                </a:moveTo>
                <a:lnTo>
                  <a:pt x="6095" y="0"/>
                </a:lnTo>
              </a:path>
            </a:pathLst>
          </a:custGeom>
          <a:ln w="12191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9" name="object 339"/>
          <p:cNvSpPr/>
          <p:nvPr/>
        </p:nvSpPr>
        <p:spPr>
          <a:xfrm>
            <a:off x="4038599" y="4156074"/>
            <a:ext cx="6095" cy="7620"/>
          </a:xfrm>
          <a:custGeom>
            <a:avLst/>
            <a:gdLst/>
            <a:ahLst/>
            <a:cxnLst/>
            <a:rect l="l" t="t" r="r" b="b"/>
            <a:pathLst>
              <a:path w="6095" h="7620">
                <a:moveTo>
                  <a:pt x="0" y="7620"/>
                </a:moveTo>
                <a:lnTo>
                  <a:pt x="6095" y="0"/>
                </a:lnTo>
              </a:path>
            </a:pathLst>
          </a:custGeom>
          <a:ln w="12191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0" name="object 340"/>
          <p:cNvSpPr/>
          <p:nvPr/>
        </p:nvSpPr>
        <p:spPr>
          <a:xfrm>
            <a:off x="4044695" y="4148454"/>
            <a:ext cx="3047" cy="7620"/>
          </a:xfrm>
          <a:custGeom>
            <a:avLst/>
            <a:gdLst/>
            <a:ahLst/>
            <a:cxnLst/>
            <a:rect l="l" t="t" r="r" b="b"/>
            <a:pathLst>
              <a:path w="3047" h="7620">
                <a:moveTo>
                  <a:pt x="0" y="7620"/>
                </a:moveTo>
                <a:lnTo>
                  <a:pt x="3047" y="0"/>
                </a:lnTo>
              </a:path>
            </a:pathLst>
          </a:custGeom>
          <a:ln w="12191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1" name="object 341"/>
          <p:cNvSpPr/>
          <p:nvPr/>
        </p:nvSpPr>
        <p:spPr>
          <a:xfrm>
            <a:off x="4047743" y="4140834"/>
            <a:ext cx="3047" cy="7620"/>
          </a:xfrm>
          <a:custGeom>
            <a:avLst/>
            <a:gdLst/>
            <a:ahLst/>
            <a:cxnLst/>
            <a:rect l="l" t="t" r="r" b="b"/>
            <a:pathLst>
              <a:path w="3047" h="7620">
                <a:moveTo>
                  <a:pt x="0" y="7620"/>
                </a:moveTo>
                <a:lnTo>
                  <a:pt x="3047" y="0"/>
                </a:lnTo>
              </a:path>
            </a:pathLst>
          </a:custGeom>
          <a:ln w="12191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2" name="object 342"/>
          <p:cNvSpPr/>
          <p:nvPr/>
        </p:nvSpPr>
        <p:spPr>
          <a:xfrm>
            <a:off x="4050791" y="4133214"/>
            <a:ext cx="1523" cy="7620"/>
          </a:xfrm>
          <a:custGeom>
            <a:avLst/>
            <a:gdLst/>
            <a:ahLst/>
            <a:cxnLst/>
            <a:rect l="l" t="t" r="r" b="b"/>
            <a:pathLst>
              <a:path w="1523" h="7620">
                <a:moveTo>
                  <a:pt x="0" y="7620"/>
                </a:moveTo>
                <a:lnTo>
                  <a:pt x="1523" y="0"/>
                </a:lnTo>
              </a:path>
            </a:pathLst>
          </a:custGeom>
          <a:ln w="12191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3" name="object 343"/>
          <p:cNvSpPr/>
          <p:nvPr/>
        </p:nvSpPr>
        <p:spPr>
          <a:xfrm>
            <a:off x="4052315" y="4125594"/>
            <a:ext cx="0" cy="7620"/>
          </a:xfrm>
          <a:custGeom>
            <a:avLst/>
            <a:gdLst/>
            <a:ahLst/>
            <a:cxnLst/>
            <a:rect l="l" t="t" r="r" b="b"/>
            <a:pathLst>
              <a:path w="0" h="7620">
                <a:moveTo>
                  <a:pt x="0" y="7620"/>
                </a:moveTo>
                <a:lnTo>
                  <a:pt x="0" y="0"/>
                </a:lnTo>
              </a:path>
            </a:pathLst>
          </a:custGeom>
          <a:ln w="12191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4" name="object 344"/>
          <p:cNvSpPr/>
          <p:nvPr/>
        </p:nvSpPr>
        <p:spPr>
          <a:xfrm>
            <a:off x="4052315" y="4117974"/>
            <a:ext cx="0" cy="7620"/>
          </a:xfrm>
          <a:custGeom>
            <a:avLst/>
            <a:gdLst/>
            <a:ahLst/>
            <a:cxnLst/>
            <a:rect l="l" t="t" r="r" b="b"/>
            <a:pathLst>
              <a:path w="0" h="7620">
                <a:moveTo>
                  <a:pt x="0" y="7620"/>
                </a:moveTo>
                <a:lnTo>
                  <a:pt x="0" y="0"/>
                </a:lnTo>
              </a:path>
            </a:pathLst>
          </a:custGeom>
          <a:ln w="12191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5" name="object 345"/>
          <p:cNvSpPr/>
          <p:nvPr/>
        </p:nvSpPr>
        <p:spPr>
          <a:xfrm>
            <a:off x="4049267" y="4110354"/>
            <a:ext cx="3047" cy="7620"/>
          </a:xfrm>
          <a:custGeom>
            <a:avLst/>
            <a:gdLst/>
            <a:ahLst/>
            <a:cxnLst/>
            <a:rect l="l" t="t" r="r" b="b"/>
            <a:pathLst>
              <a:path w="3047" h="7620">
                <a:moveTo>
                  <a:pt x="3047" y="7620"/>
                </a:moveTo>
                <a:lnTo>
                  <a:pt x="0" y="0"/>
                </a:lnTo>
              </a:path>
            </a:pathLst>
          </a:custGeom>
          <a:ln w="12191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6" name="object 346"/>
          <p:cNvSpPr/>
          <p:nvPr/>
        </p:nvSpPr>
        <p:spPr>
          <a:xfrm>
            <a:off x="4046219" y="4104258"/>
            <a:ext cx="3047" cy="6096"/>
          </a:xfrm>
          <a:custGeom>
            <a:avLst/>
            <a:gdLst/>
            <a:ahLst/>
            <a:cxnLst/>
            <a:rect l="l" t="t" r="r" b="b"/>
            <a:pathLst>
              <a:path w="3047" h="6096">
                <a:moveTo>
                  <a:pt x="3047" y="6096"/>
                </a:moveTo>
                <a:lnTo>
                  <a:pt x="0" y="0"/>
                </a:lnTo>
              </a:path>
            </a:pathLst>
          </a:custGeom>
          <a:ln w="12191">
            <a:solidFill>
              <a:srgbClr val="89898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7" name="object 347"/>
          <p:cNvSpPr/>
          <p:nvPr/>
        </p:nvSpPr>
        <p:spPr>
          <a:xfrm>
            <a:off x="4043171" y="4098162"/>
            <a:ext cx="3047" cy="6096"/>
          </a:xfrm>
          <a:custGeom>
            <a:avLst/>
            <a:gdLst/>
            <a:ahLst/>
            <a:cxnLst/>
            <a:rect l="l" t="t" r="r" b="b"/>
            <a:pathLst>
              <a:path w="3047" h="6096">
                <a:moveTo>
                  <a:pt x="3047" y="6096"/>
                </a:moveTo>
                <a:lnTo>
                  <a:pt x="0" y="0"/>
                </a:lnTo>
              </a:path>
            </a:pathLst>
          </a:custGeom>
          <a:ln w="12191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8" name="object 348"/>
          <p:cNvSpPr/>
          <p:nvPr/>
        </p:nvSpPr>
        <p:spPr>
          <a:xfrm>
            <a:off x="4037075" y="4090542"/>
            <a:ext cx="6095" cy="7620"/>
          </a:xfrm>
          <a:custGeom>
            <a:avLst/>
            <a:gdLst/>
            <a:ahLst/>
            <a:cxnLst/>
            <a:rect l="l" t="t" r="r" b="b"/>
            <a:pathLst>
              <a:path w="6095" h="7620">
                <a:moveTo>
                  <a:pt x="6095" y="7620"/>
                </a:moveTo>
                <a:lnTo>
                  <a:pt x="0" y="0"/>
                </a:lnTo>
              </a:path>
            </a:pathLst>
          </a:custGeom>
          <a:ln w="12191">
            <a:solidFill>
              <a:srgbClr val="848484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9" name="object 349"/>
          <p:cNvSpPr/>
          <p:nvPr/>
        </p:nvSpPr>
        <p:spPr>
          <a:xfrm>
            <a:off x="4023359" y="4078350"/>
            <a:ext cx="13715" cy="12192"/>
          </a:xfrm>
          <a:custGeom>
            <a:avLst/>
            <a:gdLst/>
            <a:ahLst/>
            <a:cxnLst/>
            <a:rect l="l" t="t" r="r" b="b"/>
            <a:pathLst>
              <a:path w="13715" h="12192">
                <a:moveTo>
                  <a:pt x="13715" y="12192"/>
                </a:moveTo>
                <a:lnTo>
                  <a:pt x="0" y="0"/>
                </a:lnTo>
              </a:path>
            </a:pathLst>
          </a:custGeom>
          <a:ln w="12191">
            <a:solidFill>
              <a:srgbClr val="8282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0" name="object 350"/>
          <p:cNvSpPr/>
          <p:nvPr/>
        </p:nvSpPr>
        <p:spPr>
          <a:xfrm>
            <a:off x="4006595" y="4067682"/>
            <a:ext cx="16763" cy="10668"/>
          </a:xfrm>
          <a:custGeom>
            <a:avLst/>
            <a:gdLst/>
            <a:ahLst/>
            <a:cxnLst/>
            <a:rect l="l" t="t" r="r" b="b"/>
            <a:pathLst>
              <a:path w="16763" h="10668">
                <a:moveTo>
                  <a:pt x="16763" y="10668"/>
                </a:moveTo>
                <a:lnTo>
                  <a:pt x="0" y="0"/>
                </a:lnTo>
              </a:path>
            </a:pathLst>
          </a:custGeom>
          <a:ln w="12191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1" name="object 351"/>
          <p:cNvSpPr/>
          <p:nvPr/>
        </p:nvSpPr>
        <p:spPr>
          <a:xfrm>
            <a:off x="3983735" y="4057014"/>
            <a:ext cx="22859" cy="10668"/>
          </a:xfrm>
          <a:custGeom>
            <a:avLst/>
            <a:gdLst/>
            <a:ahLst/>
            <a:cxnLst/>
            <a:rect l="l" t="t" r="r" b="b"/>
            <a:pathLst>
              <a:path w="22859" h="10668">
                <a:moveTo>
                  <a:pt x="22859" y="10668"/>
                </a:moveTo>
                <a:lnTo>
                  <a:pt x="0" y="0"/>
                </a:lnTo>
              </a:path>
            </a:pathLst>
          </a:custGeom>
          <a:ln w="12192">
            <a:solidFill>
              <a:srgbClr val="7A7A7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2" name="object 352"/>
          <p:cNvSpPr/>
          <p:nvPr/>
        </p:nvSpPr>
        <p:spPr>
          <a:xfrm>
            <a:off x="3959351" y="4047870"/>
            <a:ext cx="24383" cy="9144"/>
          </a:xfrm>
          <a:custGeom>
            <a:avLst/>
            <a:gdLst/>
            <a:ahLst/>
            <a:cxnLst/>
            <a:rect l="l" t="t" r="r" b="b"/>
            <a:pathLst>
              <a:path w="24383" h="9144">
                <a:moveTo>
                  <a:pt x="24383" y="9144"/>
                </a:moveTo>
                <a:lnTo>
                  <a:pt x="0" y="0"/>
                </a:lnTo>
              </a:path>
            </a:pathLst>
          </a:custGeom>
          <a:ln w="12192">
            <a:solidFill>
              <a:srgbClr val="7575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3" name="object 353"/>
          <p:cNvSpPr/>
          <p:nvPr/>
        </p:nvSpPr>
        <p:spPr>
          <a:xfrm>
            <a:off x="3944111" y="4043298"/>
            <a:ext cx="15239" cy="4572"/>
          </a:xfrm>
          <a:custGeom>
            <a:avLst/>
            <a:gdLst/>
            <a:ahLst/>
            <a:cxnLst/>
            <a:rect l="l" t="t" r="r" b="b"/>
            <a:pathLst>
              <a:path w="15239" h="4572">
                <a:moveTo>
                  <a:pt x="15239" y="4572"/>
                </a:moveTo>
                <a:lnTo>
                  <a:pt x="0" y="0"/>
                </a:lnTo>
              </a:path>
            </a:pathLst>
          </a:custGeom>
          <a:ln w="12192">
            <a:solidFill>
              <a:srgbClr val="72727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4" name="object 354"/>
          <p:cNvSpPr/>
          <p:nvPr/>
        </p:nvSpPr>
        <p:spPr>
          <a:xfrm>
            <a:off x="3930395" y="4040250"/>
            <a:ext cx="13715" cy="3048"/>
          </a:xfrm>
          <a:custGeom>
            <a:avLst/>
            <a:gdLst/>
            <a:ahLst/>
            <a:cxnLst/>
            <a:rect l="l" t="t" r="r" b="b"/>
            <a:pathLst>
              <a:path w="13715" h="3048">
                <a:moveTo>
                  <a:pt x="13715" y="3048"/>
                </a:moveTo>
                <a:lnTo>
                  <a:pt x="0" y="0"/>
                </a:lnTo>
              </a:path>
            </a:pathLst>
          </a:custGeom>
          <a:ln w="12192">
            <a:solidFill>
              <a:srgbClr val="70707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5" name="object 355"/>
          <p:cNvSpPr/>
          <p:nvPr/>
        </p:nvSpPr>
        <p:spPr>
          <a:xfrm>
            <a:off x="3913631" y="4037202"/>
            <a:ext cx="16763" cy="3048"/>
          </a:xfrm>
          <a:custGeom>
            <a:avLst/>
            <a:gdLst/>
            <a:ahLst/>
            <a:cxnLst/>
            <a:rect l="l" t="t" r="r" b="b"/>
            <a:pathLst>
              <a:path w="16763" h="3048">
                <a:moveTo>
                  <a:pt x="16763" y="3048"/>
                </a:moveTo>
                <a:lnTo>
                  <a:pt x="0" y="0"/>
                </a:lnTo>
              </a:path>
            </a:pathLst>
          </a:custGeom>
          <a:ln w="12192">
            <a:solidFill>
              <a:srgbClr val="6D6D6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6" name="object 356"/>
          <p:cNvSpPr/>
          <p:nvPr/>
        </p:nvSpPr>
        <p:spPr>
          <a:xfrm>
            <a:off x="3896867" y="4034154"/>
            <a:ext cx="16763" cy="3048"/>
          </a:xfrm>
          <a:custGeom>
            <a:avLst/>
            <a:gdLst/>
            <a:ahLst/>
            <a:cxnLst/>
            <a:rect l="l" t="t" r="r" b="b"/>
            <a:pathLst>
              <a:path w="16763" h="3048">
                <a:moveTo>
                  <a:pt x="16763" y="3048"/>
                </a:moveTo>
                <a:lnTo>
                  <a:pt x="0" y="0"/>
                </a:lnTo>
              </a:path>
            </a:pathLst>
          </a:custGeom>
          <a:ln w="12192">
            <a:solidFill>
              <a:srgbClr val="6B6B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7" name="object 357"/>
          <p:cNvSpPr/>
          <p:nvPr/>
        </p:nvSpPr>
        <p:spPr>
          <a:xfrm>
            <a:off x="3880103" y="4031106"/>
            <a:ext cx="16763" cy="3048"/>
          </a:xfrm>
          <a:custGeom>
            <a:avLst/>
            <a:gdLst/>
            <a:ahLst/>
            <a:cxnLst/>
            <a:rect l="l" t="t" r="r" b="b"/>
            <a:pathLst>
              <a:path w="16763" h="3048">
                <a:moveTo>
                  <a:pt x="16763" y="3048"/>
                </a:moveTo>
                <a:lnTo>
                  <a:pt x="0" y="0"/>
                </a:lnTo>
              </a:path>
            </a:pathLst>
          </a:custGeom>
          <a:ln w="12192">
            <a:solidFill>
              <a:srgbClr val="6B6B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8" name="object 358"/>
          <p:cNvSpPr/>
          <p:nvPr/>
        </p:nvSpPr>
        <p:spPr>
          <a:xfrm>
            <a:off x="3860291" y="4028058"/>
            <a:ext cx="19811" cy="3048"/>
          </a:xfrm>
          <a:custGeom>
            <a:avLst/>
            <a:gdLst/>
            <a:ahLst/>
            <a:cxnLst/>
            <a:rect l="l" t="t" r="r" b="b"/>
            <a:pathLst>
              <a:path w="19811" h="3048">
                <a:moveTo>
                  <a:pt x="19811" y="3048"/>
                </a:moveTo>
                <a:lnTo>
                  <a:pt x="0" y="0"/>
                </a:lnTo>
              </a:path>
            </a:pathLst>
          </a:custGeom>
          <a:ln w="12192">
            <a:solidFill>
              <a:srgbClr val="68686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9" name="object 359"/>
          <p:cNvSpPr/>
          <p:nvPr/>
        </p:nvSpPr>
        <p:spPr>
          <a:xfrm>
            <a:off x="3842003" y="4026534"/>
            <a:ext cx="18287" cy="1524"/>
          </a:xfrm>
          <a:custGeom>
            <a:avLst/>
            <a:gdLst/>
            <a:ahLst/>
            <a:cxnLst/>
            <a:rect l="l" t="t" r="r" b="b"/>
            <a:pathLst>
              <a:path w="18287" h="1524">
                <a:moveTo>
                  <a:pt x="18287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66666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0" name="object 360"/>
          <p:cNvSpPr/>
          <p:nvPr/>
        </p:nvSpPr>
        <p:spPr>
          <a:xfrm>
            <a:off x="3822191" y="4023486"/>
            <a:ext cx="19811" cy="3048"/>
          </a:xfrm>
          <a:custGeom>
            <a:avLst/>
            <a:gdLst/>
            <a:ahLst/>
            <a:cxnLst/>
            <a:rect l="l" t="t" r="r" b="b"/>
            <a:pathLst>
              <a:path w="19811" h="3048">
                <a:moveTo>
                  <a:pt x="19811" y="3048"/>
                </a:moveTo>
                <a:lnTo>
                  <a:pt x="0" y="0"/>
                </a:lnTo>
              </a:path>
            </a:pathLst>
          </a:custGeom>
          <a:ln w="12192">
            <a:solidFill>
              <a:srgbClr val="63636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1" name="object 361"/>
          <p:cNvSpPr/>
          <p:nvPr/>
        </p:nvSpPr>
        <p:spPr>
          <a:xfrm>
            <a:off x="3800855" y="4023486"/>
            <a:ext cx="21335" cy="0"/>
          </a:xfrm>
          <a:custGeom>
            <a:avLst/>
            <a:gdLst/>
            <a:ahLst/>
            <a:cxnLst/>
            <a:rect l="l" t="t" r="r" b="b"/>
            <a:pathLst>
              <a:path w="21335" h="0">
                <a:moveTo>
                  <a:pt x="21335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63636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2" name="object 362"/>
          <p:cNvSpPr/>
          <p:nvPr/>
        </p:nvSpPr>
        <p:spPr>
          <a:xfrm>
            <a:off x="3779519" y="4021962"/>
            <a:ext cx="21335" cy="1524"/>
          </a:xfrm>
          <a:custGeom>
            <a:avLst/>
            <a:gdLst/>
            <a:ahLst/>
            <a:cxnLst/>
            <a:rect l="l" t="t" r="r" b="b"/>
            <a:pathLst>
              <a:path w="21335" h="1524">
                <a:moveTo>
                  <a:pt x="21335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66666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3" name="object 363"/>
          <p:cNvSpPr/>
          <p:nvPr/>
        </p:nvSpPr>
        <p:spPr>
          <a:xfrm>
            <a:off x="3756659" y="4020438"/>
            <a:ext cx="22859" cy="1524"/>
          </a:xfrm>
          <a:custGeom>
            <a:avLst/>
            <a:gdLst/>
            <a:ahLst/>
            <a:cxnLst/>
            <a:rect l="l" t="t" r="r" b="b"/>
            <a:pathLst>
              <a:path w="22859" h="1524">
                <a:moveTo>
                  <a:pt x="22859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68686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4" name="object 364"/>
          <p:cNvSpPr/>
          <p:nvPr/>
        </p:nvSpPr>
        <p:spPr>
          <a:xfrm>
            <a:off x="3733799" y="4020438"/>
            <a:ext cx="22859" cy="0"/>
          </a:xfrm>
          <a:custGeom>
            <a:avLst/>
            <a:gdLst/>
            <a:ahLst/>
            <a:cxnLst/>
            <a:rect l="l" t="t" r="r" b="b"/>
            <a:pathLst>
              <a:path w="22859" h="0">
                <a:moveTo>
                  <a:pt x="22859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68686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5" name="object 365"/>
          <p:cNvSpPr/>
          <p:nvPr/>
        </p:nvSpPr>
        <p:spPr>
          <a:xfrm>
            <a:off x="5503163" y="3740022"/>
            <a:ext cx="134111" cy="478536"/>
          </a:xfrm>
          <a:custGeom>
            <a:avLst/>
            <a:gdLst/>
            <a:ahLst/>
            <a:cxnLst/>
            <a:rect l="l" t="t" r="r" b="b"/>
            <a:pathLst>
              <a:path w="134111" h="478536">
                <a:moveTo>
                  <a:pt x="0" y="478536"/>
                </a:moveTo>
                <a:lnTo>
                  <a:pt x="134111" y="342900"/>
                </a:lnTo>
                <a:lnTo>
                  <a:pt x="134111" y="0"/>
                </a:lnTo>
                <a:lnTo>
                  <a:pt x="0" y="134112"/>
                </a:lnTo>
                <a:lnTo>
                  <a:pt x="0" y="478536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6" name="object 366"/>
          <p:cNvSpPr/>
          <p:nvPr/>
        </p:nvSpPr>
        <p:spPr>
          <a:xfrm>
            <a:off x="5503163" y="4082922"/>
            <a:ext cx="134111" cy="135636"/>
          </a:xfrm>
          <a:custGeom>
            <a:avLst/>
            <a:gdLst/>
            <a:ahLst/>
            <a:cxnLst/>
            <a:rect l="l" t="t" r="r" b="b"/>
            <a:pathLst>
              <a:path w="134111" h="135636">
                <a:moveTo>
                  <a:pt x="0" y="135636"/>
                </a:moveTo>
                <a:lnTo>
                  <a:pt x="134111" y="0"/>
                </a:lnTo>
              </a:path>
            </a:pathLst>
          </a:custGeom>
          <a:ln w="1523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7" name="object 367"/>
          <p:cNvSpPr/>
          <p:nvPr/>
        </p:nvSpPr>
        <p:spPr>
          <a:xfrm>
            <a:off x="1647443" y="3740022"/>
            <a:ext cx="3989831" cy="134112"/>
          </a:xfrm>
          <a:custGeom>
            <a:avLst/>
            <a:gdLst/>
            <a:ahLst/>
            <a:cxnLst/>
            <a:rect l="l" t="t" r="r" b="b"/>
            <a:pathLst>
              <a:path w="3989831" h="134112">
                <a:moveTo>
                  <a:pt x="3855719" y="134112"/>
                </a:moveTo>
                <a:lnTo>
                  <a:pt x="3989831" y="0"/>
                </a:lnTo>
                <a:lnTo>
                  <a:pt x="134111" y="0"/>
                </a:lnTo>
                <a:lnTo>
                  <a:pt x="0" y="134112"/>
                </a:lnTo>
                <a:lnTo>
                  <a:pt x="3855719" y="134112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8" name="object 368"/>
          <p:cNvSpPr/>
          <p:nvPr/>
        </p:nvSpPr>
        <p:spPr>
          <a:xfrm>
            <a:off x="5503163" y="3740022"/>
            <a:ext cx="134111" cy="134112"/>
          </a:xfrm>
          <a:custGeom>
            <a:avLst/>
            <a:gdLst/>
            <a:ahLst/>
            <a:cxnLst/>
            <a:rect l="l" t="t" r="r" b="b"/>
            <a:pathLst>
              <a:path w="134111" h="134112">
                <a:moveTo>
                  <a:pt x="0" y="134112"/>
                </a:moveTo>
                <a:lnTo>
                  <a:pt x="134111" y="0"/>
                </a:lnTo>
              </a:path>
            </a:pathLst>
          </a:custGeom>
          <a:ln w="1523">
            <a:solidFill>
              <a:srgbClr val="70707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9" name="object 369"/>
          <p:cNvSpPr/>
          <p:nvPr/>
        </p:nvSpPr>
        <p:spPr>
          <a:xfrm>
            <a:off x="1647443" y="3874134"/>
            <a:ext cx="3855719" cy="458724"/>
          </a:xfrm>
          <a:custGeom>
            <a:avLst/>
            <a:gdLst/>
            <a:ahLst/>
            <a:cxnLst/>
            <a:rect l="l" t="t" r="r" b="b"/>
            <a:pathLst>
              <a:path w="3855719" h="458724">
                <a:moveTo>
                  <a:pt x="0" y="0"/>
                </a:moveTo>
                <a:lnTo>
                  <a:pt x="0" y="384048"/>
                </a:lnTo>
                <a:lnTo>
                  <a:pt x="486155" y="458724"/>
                </a:lnTo>
                <a:lnTo>
                  <a:pt x="3358895" y="458724"/>
                </a:lnTo>
                <a:lnTo>
                  <a:pt x="3855719" y="344424"/>
                </a:lnTo>
                <a:lnTo>
                  <a:pt x="3855719" y="0"/>
                </a:lnTo>
                <a:lnTo>
                  <a:pt x="0" y="0"/>
                </a:lnTo>
                <a:close/>
              </a:path>
            </a:pathLst>
          </a:custGeom>
          <a:solidFill>
            <a:srgbClr val="9191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0" name="object 370"/>
          <p:cNvSpPr/>
          <p:nvPr/>
        </p:nvSpPr>
        <p:spPr>
          <a:xfrm>
            <a:off x="1647443" y="3874134"/>
            <a:ext cx="0" cy="384048"/>
          </a:xfrm>
          <a:custGeom>
            <a:avLst/>
            <a:gdLst/>
            <a:ahLst/>
            <a:cxnLst/>
            <a:rect l="l" t="t" r="r" b="b"/>
            <a:pathLst>
              <a:path w="0" h="384048">
                <a:moveTo>
                  <a:pt x="0" y="0"/>
                </a:moveTo>
                <a:lnTo>
                  <a:pt x="0" y="384048"/>
                </a:lnTo>
              </a:path>
            </a:pathLst>
          </a:custGeom>
          <a:ln w="12191">
            <a:solidFill>
              <a:srgbClr val="A0A0A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1" name="object 371"/>
          <p:cNvSpPr/>
          <p:nvPr/>
        </p:nvSpPr>
        <p:spPr>
          <a:xfrm>
            <a:off x="1647443" y="4258182"/>
            <a:ext cx="486155" cy="74676"/>
          </a:xfrm>
          <a:custGeom>
            <a:avLst/>
            <a:gdLst/>
            <a:ahLst/>
            <a:cxnLst/>
            <a:rect l="l" t="t" r="r" b="b"/>
            <a:pathLst>
              <a:path w="486155" h="74676">
                <a:moveTo>
                  <a:pt x="0" y="0"/>
                </a:moveTo>
                <a:lnTo>
                  <a:pt x="486155" y="74676"/>
                </a:lnTo>
              </a:path>
            </a:pathLst>
          </a:custGeom>
          <a:ln w="12192">
            <a:solidFill>
              <a:srgbClr val="8282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2" name="object 372"/>
          <p:cNvSpPr/>
          <p:nvPr/>
        </p:nvSpPr>
        <p:spPr>
          <a:xfrm>
            <a:off x="2133599" y="4332858"/>
            <a:ext cx="2872739" cy="0"/>
          </a:xfrm>
          <a:custGeom>
            <a:avLst/>
            <a:gdLst/>
            <a:ahLst/>
            <a:cxnLst/>
            <a:rect l="l" t="t" r="r" b="b"/>
            <a:pathLst>
              <a:path w="2872739" h="0">
                <a:moveTo>
                  <a:pt x="0" y="0"/>
                </a:moveTo>
                <a:lnTo>
                  <a:pt x="2872739" y="0"/>
                </a:lnTo>
              </a:path>
            </a:pathLst>
          </a:custGeom>
          <a:ln w="12192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3" name="object 373"/>
          <p:cNvSpPr/>
          <p:nvPr/>
        </p:nvSpPr>
        <p:spPr>
          <a:xfrm>
            <a:off x="5006339" y="4218558"/>
            <a:ext cx="496823" cy="114300"/>
          </a:xfrm>
          <a:custGeom>
            <a:avLst/>
            <a:gdLst/>
            <a:ahLst/>
            <a:cxnLst/>
            <a:rect l="l" t="t" r="r" b="b"/>
            <a:pathLst>
              <a:path w="496823" h="114300">
                <a:moveTo>
                  <a:pt x="0" y="114300"/>
                </a:moveTo>
                <a:lnTo>
                  <a:pt x="496823" y="0"/>
                </a:lnTo>
              </a:path>
            </a:pathLst>
          </a:custGeom>
          <a:ln w="12192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4" name="object 374"/>
          <p:cNvSpPr/>
          <p:nvPr/>
        </p:nvSpPr>
        <p:spPr>
          <a:xfrm>
            <a:off x="5503163" y="3874134"/>
            <a:ext cx="0" cy="344424"/>
          </a:xfrm>
          <a:custGeom>
            <a:avLst/>
            <a:gdLst/>
            <a:ahLst/>
            <a:cxnLst/>
            <a:rect l="l" t="t" r="r" b="b"/>
            <a:pathLst>
              <a:path w="0" h="344424">
                <a:moveTo>
                  <a:pt x="0" y="344424"/>
                </a:moveTo>
                <a:lnTo>
                  <a:pt x="0" y="0"/>
                </a:lnTo>
              </a:path>
            </a:pathLst>
          </a:custGeom>
          <a:ln w="12191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5" name="object 375"/>
          <p:cNvSpPr/>
          <p:nvPr/>
        </p:nvSpPr>
        <p:spPr>
          <a:xfrm>
            <a:off x="1647443" y="3874134"/>
            <a:ext cx="3855719" cy="0"/>
          </a:xfrm>
          <a:custGeom>
            <a:avLst/>
            <a:gdLst/>
            <a:ahLst/>
            <a:cxnLst/>
            <a:rect l="l" t="t" r="r" b="b"/>
            <a:pathLst>
              <a:path w="3855719" h="0">
                <a:moveTo>
                  <a:pt x="3855719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6" name="object 376"/>
          <p:cNvSpPr/>
          <p:nvPr/>
        </p:nvSpPr>
        <p:spPr>
          <a:xfrm>
            <a:off x="2200655" y="3541902"/>
            <a:ext cx="449579" cy="477012"/>
          </a:xfrm>
          <a:custGeom>
            <a:avLst/>
            <a:gdLst/>
            <a:ahLst/>
            <a:cxnLst/>
            <a:rect l="l" t="t" r="r" b="b"/>
            <a:pathLst>
              <a:path w="449579" h="477012">
                <a:moveTo>
                  <a:pt x="0" y="477012"/>
                </a:moveTo>
                <a:lnTo>
                  <a:pt x="449579" y="28956"/>
                </a:lnTo>
                <a:lnTo>
                  <a:pt x="449579" y="0"/>
                </a:lnTo>
                <a:lnTo>
                  <a:pt x="0" y="448056"/>
                </a:lnTo>
                <a:lnTo>
                  <a:pt x="0" y="477012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7" name="object 377"/>
          <p:cNvSpPr/>
          <p:nvPr/>
        </p:nvSpPr>
        <p:spPr>
          <a:xfrm>
            <a:off x="2200655" y="3570858"/>
            <a:ext cx="449579" cy="448056"/>
          </a:xfrm>
          <a:custGeom>
            <a:avLst/>
            <a:gdLst/>
            <a:ahLst/>
            <a:cxnLst/>
            <a:rect l="l" t="t" r="r" b="b"/>
            <a:pathLst>
              <a:path w="449579" h="448056">
                <a:moveTo>
                  <a:pt x="0" y="448056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8" name="object 378"/>
          <p:cNvSpPr/>
          <p:nvPr/>
        </p:nvSpPr>
        <p:spPr>
          <a:xfrm>
            <a:off x="1985771" y="3541902"/>
            <a:ext cx="664463" cy="448056"/>
          </a:xfrm>
          <a:custGeom>
            <a:avLst/>
            <a:gdLst/>
            <a:ahLst/>
            <a:cxnLst/>
            <a:rect l="l" t="t" r="r" b="b"/>
            <a:pathLst>
              <a:path w="664463" h="448056">
                <a:moveTo>
                  <a:pt x="214883" y="448056"/>
                </a:moveTo>
                <a:lnTo>
                  <a:pt x="664463" y="0"/>
                </a:lnTo>
                <a:lnTo>
                  <a:pt x="449579" y="0"/>
                </a:lnTo>
                <a:lnTo>
                  <a:pt x="0" y="448056"/>
                </a:lnTo>
                <a:lnTo>
                  <a:pt x="214883" y="448056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9" name="object 379"/>
          <p:cNvSpPr/>
          <p:nvPr/>
        </p:nvSpPr>
        <p:spPr>
          <a:xfrm>
            <a:off x="2200655" y="3541902"/>
            <a:ext cx="449579" cy="448056"/>
          </a:xfrm>
          <a:custGeom>
            <a:avLst/>
            <a:gdLst/>
            <a:ahLst/>
            <a:cxnLst/>
            <a:rect l="l" t="t" r="r" b="b"/>
            <a:pathLst>
              <a:path w="449579" h="448056">
                <a:moveTo>
                  <a:pt x="0" y="448056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0" name="object 380"/>
          <p:cNvSpPr/>
          <p:nvPr/>
        </p:nvSpPr>
        <p:spPr>
          <a:xfrm>
            <a:off x="1985771" y="3989323"/>
            <a:ext cx="214756" cy="30226"/>
          </a:xfrm>
          <a:custGeom>
            <a:avLst/>
            <a:gdLst/>
            <a:ahLst/>
            <a:cxnLst/>
            <a:rect l="l" t="t" r="r" b="b"/>
            <a:pathLst>
              <a:path w="214756" h="30226">
                <a:moveTo>
                  <a:pt x="0" y="30226"/>
                </a:moveTo>
                <a:lnTo>
                  <a:pt x="214756" y="30226"/>
                </a:lnTo>
                <a:lnTo>
                  <a:pt x="214756" y="0"/>
                </a:lnTo>
                <a:lnTo>
                  <a:pt x="0" y="0"/>
                </a:lnTo>
                <a:lnTo>
                  <a:pt x="0" y="30226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1" name="object 381"/>
          <p:cNvSpPr/>
          <p:nvPr/>
        </p:nvSpPr>
        <p:spPr>
          <a:xfrm>
            <a:off x="1985771" y="3989958"/>
            <a:ext cx="0" cy="28956"/>
          </a:xfrm>
          <a:custGeom>
            <a:avLst/>
            <a:gdLst/>
            <a:ahLst/>
            <a:cxnLst/>
            <a:rect l="l" t="t" r="r" b="b"/>
            <a:pathLst>
              <a:path w="0" h="28956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12191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2" name="object 382"/>
          <p:cNvSpPr/>
          <p:nvPr/>
        </p:nvSpPr>
        <p:spPr>
          <a:xfrm>
            <a:off x="1985771" y="4012818"/>
            <a:ext cx="214883" cy="12192"/>
          </a:xfrm>
          <a:custGeom>
            <a:avLst/>
            <a:gdLst/>
            <a:ahLst/>
            <a:cxnLst/>
            <a:rect l="l" t="t" r="r" b="b"/>
            <a:pathLst>
              <a:path w="214883" h="12192">
                <a:moveTo>
                  <a:pt x="0" y="12192"/>
                </a:moveTo>
                <a:lnTo>
                  <a:pt x="214883" y="12192"/>
                </a:lnTo>
                <a:lnTo>
                  <a:pt x="214883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B5916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3" name="object 383"/>
          <p:cNvSpPr/>
          <p:nvPr/>
        </p:nvSpPr>
        <p:spPr>
          <a:xfrm>
            <a:off x="2200655" y="3989958"/>
            <a:ext cx="0" cy="28956"/>
          </a:xfrm>
          <a:custGeom>
            <a:avLst/>
            <a:gdLst/>
            <a:ahLst/>
            <a:cxnLst/>
            <a:rect l="l" t="t" r="r" b="b"/>
            <a:pathLst>
              <a:path w="0" h="28956">
                <a:moveTo>
                  <a:pt x="0" y="28956"/>
                </a:moveTo>
                <a:lnTo>
                  <a:pt x="0" y="0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4" name="object 384"/>
          <p:cNvSpPr/>
          <p:nvPr/>
        </p:nvSpPr>
        <p:spPr>
          <a:xfrm>
            <a:off x="1985771" y="3989958"/>
            <a:ext cx="214883" cy="0"/>
          </a:xfrm>
          <a:custGeom>
            <a:avLst/>
            <a:gdLst/>
            <a:ahLst/>
            <a:cxnLst/>
            <a:rect l="l" t="t" r="r" b="b"/>
            <a:pathLst>
              <a:path w="214883" h="0">
                <a:moveTo>
                  <a:pt x="214883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5" name="object 385"/>
          <p:cNvSpPr/>
          <p:nvPr/>
        </p:nvSpPr>
        <p:spPr>
          <a:xfrm>
            <a:off x="2118359" y="2092578"/>
            <a:ext cx="449579" cy="1888236"/>
          </a:xfrm>
          <a:custGeom>
            <a:avLst/>
            <a:gdLst/>
            <a:ahLst/>
            <a:cxnLst/>
            <a:rect l="l" t="t" r="r" b="b"/>
            <a:pathLst>
              <a:path w="449579" h="1888236">
                <a:moveTo>
                  <a:pt x="0" y="1888236"/>
                </a:moveTo>
                <a:lnTo>
                  <a:pt x="449579" y="1438656"/>
                </a:lnTo>
                <a:lnTo>
                  <a:pt x="449579" y="0"/>
                </a:lnTo>
                <a:lnTo>
                  <a:pt x="0" y="448056"/>
                </a:lnTo>
                <a:lnTo>
                  <a:pt x="0" y="1888236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6" name="object 386"/>
          <p:cNvSpPr/>
          <p:nvPr/>
        </p:nvSpPr>
        <p:spPr>
          <a:xfrm>
            <a:off x="2118359" y="3531234"/>
            <a:ext cx="449579" cy="449580"/>
          </a:xfrm>
          <a:custGeom>
            <a:avLst/>
            <a:gdLst/>
            <a:ahLst/>
            <a:cxnLst/>
            <a:rect l="l" t="t" r="r" b="b"/>
            <a:pathLst>
              <a:path w="449579" h="449580">
                <a:moveTo>
                  <a:pt x="0" y="449580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7" name="object 387"/>
          <p:cNvSpPr/>
          <p:nvPr/>
        </p:nvSpPr>
        <p:spPr>
          <a:xfrm>
            <a:off x="2086355" y="2092578"/>
            <a:ext cx="481583" cy="448056"/>
          </a:xfrm>
          <a:custGeom>
            <a:avLst/>
            <a:gdLst/>
            <a:ahLst/>
            <a:cxnLst/>
            <a:rect l="l" t="t" r="r" b="b"/>
            <a:pathLst>
              <a:path w="481583" h="448056">
                <a:moveTo>
                  <a:pt x="32003" y="448056"/>
                </a:moveTo>
                <a:lnTo>
                  <a:pt x="481583" y="0"/>
                </a:lnTo>
                <a:lnTo>
                  <a:pt x="449579" y="0"/>
                </a:lnTo>
                <a:lnTo>
                  <a:pt x="0" y="448056"/>
                </a:lnTo>
                <a:lnTo>
                  <a:pt x="32003" y="448056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8" name="object 388"/>
          <p:cNvSpPr/>
          <p:nvPr/>
        </p:nvSpPr>
        <p:spPr>
          <a:xfrm>
            <a:off x="2118359" y="2092578"/>
            <a:ext cx="449579" cy="448056"/>
          </a:xfrm>
          <a:custGeom>
            <a:avLst/>
            <a:gdLst/>
            <a:ahLst/>
            <a:cxnLst/>
            <a:rect l="l" t="t" r="r" b="b"/>
            <a:pathLst>
              <a:path w="449579" h="448056">
                <a:moveTo>
                  <a:pt x="0" y="448056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9" name="object 389"/>
          <p:cNvSpPr/>
          <p:nvPr/>
        </p:nvSpPr>
        <p:spPr>
          <a:xfrm>
            <a:off x="2085720" y="2540634"/>
            <a:ext cx="33146" cy="1440053"/>
          </a:xfrm>
          <a:custGeom>
            <a:avLst/>
            <a:gdLst/>
            <a:ahLst/>
            <a:cxnLst/>
            <a:rect l="l" t="t" r="r" b="b"/>
            <a:pathLst>
              <a:path w="33146" h="1440053">
                <a:moveTo>
                  <a:pt x="0" y="1440053"/>
                </a:moveTo>
                <a:lnTo>
                  <a:pt x="33146" y="1440053"/>
                </a:lnTo>
                <a:lnTo>
                  <a:pt x="33146" y="0"/>
                </a:lnTo>
                <a:lnTo>
                  <a:pt x="0" y="0"/>
                </a:lnTo>
                <a:lnTo>
                  <a:pt x="0" y="1440053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0" name="object 390"/>
          <p:cNvSpPr/>
          <p:nvPr/>
        </p:nvSpPr>
        <p:spPr>
          <a:xfrm>
            <a:off x="2080259" y="2540634"/>
            <a:ext cx="12191" cy="1440180"/>
          </a:xfrm>
          <a:custGeom>
            <a:avLst/>
            <a:gdLst/>
            <a:ahLst/>
            <a:cxnLst/>
            <a:rect l="l" t="t" r="r" b="b"/>
            <a:pathLst>
              <a:path w="12191" h="1440180">
                <a:moveTo>
                  <a:pt x="0" y="1440180"/>
                </a:moveTo>
                <a:lnTo>
                  <a:pt x="12191" y="1440180"/>
                </a:lnTo>
                <a:lnTo>
                  <a:pt x="12191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solidFill>
            <a:srgbClr val="D3AA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1" name="object 391"/>
          <p:cNvSpPr/>
          <p:nvPr/>
        </p:nvSpPr>
        <p:spPr>
          <a:xfrm>
            <a:off x="2086355" y="3980814"/>
            <a:ext cx="32003" cy="0"/>
          </a:xfrm>
          <a:custGeom>
            <a:avLst/>
            <a:gdLst/>
            <a:ahLst/>
            <a:cxnLst/>
            <a:rect l="l" t="t" r="r" b="b"/>
            <a:pathLst>
              <a:path w="32003" h="0">
                <a:moveTo>
                  <a:pt x="0" y="0"/>
                </a:moveTo>
                <a:lnTo>
                  <a:pt x="32003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2" name="object 392"/>
          <p:cNvSpPr/>
          <p:nvPr/>
        </p:nvSpPr>
        <p:spPr>
          <a:xfrm>
            <a:off x="2118359" y="2540634"/>
            <a:ext cx="0" cy="1440180"/>
          </a:xfrm>
          <a:custGeom>
            <a:avLst/>
            <a:gdLst/>
            <a:ahLst/>
            <a:cxnLst/>
            <a:rect l="l" t="t" r="r" b="b"/>
            <a:pathLst>
              <a:path w="0" h="1440180">
                <a:moveTo>
                  <a:pt x="0" y="1440180"/>
                </a:moveTo>
                <a:lnTo>
                  <a:pt x="0" y="0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3" name="object 393"/>
          <p:cNvSpPr/>
          <p:nvPr/>
        </p:nvSpPr>
        <p:spPr>
          <a:xfrm>
            <a:off x="2086355" y="2540634"/>
            <a:ext cx="32003" cy="0"/>
          </a:xfrm>
          <a:custGeom>
            <a:avLst/>
            <a:gdLst/>
            <a:ahLst/>
            <a:cxnLst/>
            <a:rect l="l" t="t" r="r" b="b"/>
            <a:pathLst>
              <a:path w="32003" h="0">
                <a:moveTo>
                  <a:pt x="32003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4" name="object 394"/>
          <p:cNvSpPr/>
          <p:nvPr/>
        </p:nvSpPr>
        <p:spPr>
          <a:xfrm>
            <a:off x="2503931" y="3653154"/>
            <a:ext cx="9143" cy="7620"/>
          </a:xfrm>
          <a:custGeom>
            <a:avLst/>
            <a:gdLst/>
            <a:ahLst/>
            <a:cxnLst/>
            <a:rect l="l" t="t" r="r" b="b"/>
            <a:pathLst>
              <a:path w="9143" h="7620">
                <a:moveTo>
                  <a:pt x="0" y="7620"/>
                </a:moveTo>
                <a:lnTo>
                  <a:pt x="9143" y="0"/>
                </a:lnTo>
              </a:path>
            </a:pathLst>
          </a:custGeom>
          <a:ln w="1523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5" name="object 395"/>
          <p:cNvSpPr/>
          <p:nvPr/>
        </p:nvSpPr>
        <p:spPr>
          <a:xfrm>
            <a:off x="2450591" y="2212974"/>
            <a:ext cx="62483" cy="7620"/>
          </a:xfrm>
          <a:custGeom>
            <a:avLst/>
            <a:gdLst/>
            <a:ahLst/>
            <a:cxnLst/>
            <a:rect l="l" t="t" r="r" b="b"/>
            <a:pathLst>
              <a:path w="62483" h="7620">
                <a:moveTo>
                  <a:pt x="53339" y="7620"/>
                </a:moveTo>
                <a:lnTo>
                  <a:pt x="62483" y="0"/>
                </a:lnTo>
                <a:lnTo>
                  <a:pt x="9143" y="0"/>
                </a:lnTo>
                <a:lnTo>
                  <a:pt x="0" y="7620"/>
                </a:lnTo>
                <a:lnTo>
                  <a:pt x="53339" y="7620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6" name="object 396"/>
          <p:cNvSpPr/>
          <p:nvPr/>
        </p:nvSpPr>
        <p:spPr>
          <a:xfrm>
            <a:off x="2503931" y="2212974"/>
            <a:ext cx="9143" cy="7620"/>
          </a:xfrm>
          <a:custGeom>
            <a:avLst/>
            <a:gdLst/>
            <a:ahLst/>
            <a:cxnLst/>
            <a:rect l="l" t="t" r="r" b="b"/>
            <a:pathLst>
              <a:path w="9143" h="7620">
                <a:moveTo>
                  <a:pt x="0" y="7620"/>
                </a:moveTo>
                <a:lnTo>
                  <a:pt x="9143" y="0"/>
                </a:lnTo>
              </a:path>
            </a:pathLst>
          </a:custGeom>
          <a:ln w="1523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7" name="object 397"/>
          <p:cNvSpPr/>
          <p:nvPr/>
        </p:nvSpPr>
        <p:spPr>
          <a:xfrm>
            <a:off x="2449956" y="2247899"/>
            <a:ext cx="54482" cy="1412748"/>
          </a:xfrm>
          <a:custGeom>
            <a:avLst/>
            <a:gdLst/>
            <a:ahLst/>
            <a:cxnLst/>
            <a:rect l="l" t="t" r="r" b="b"/>
            <a:pathLst>
              <a:path w="54482" h="1412748">
                <a:moveTo>
                  <a:pt x="0" y="1412748"/>
                </a:moveTo>
                <a:lnTo>
                  <a:pt x="54482" y="1412748"/>
                </a:lnTo>
                <a:lnTo>
                  <a:pt x="54482" y="0"/>
                </a:lnTo>
                <a:lnTo>
                  <a:pt x="0" y="0"/>
                </a:lnTo>
                <a:lnTo>
                  <a:pt x="0" y="1412748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8" name="object 398"/>
          <p:cNvSpPr/>
          <p:nvPr/>
        </p:nvSpPr>
        <p:spPr>
          <a:xfrm>
            <a:off x="2444495" y="2247899"/>
            <a:ext cx="12191" cy="1412875"/>
          </a:xfrm>
          <a:custGeom>
            <a:avLst/>
            <a:gdLst/>
            <a:ahLst/>
            <a:cxnLst/>
            <a:rect l="l" t="t" r="r" b="b"/>
            <a:pathLst>
              <a:path w="12191" h="1412875">
                <a:moveTo>
                  <a:pt x="0" y="1412875"/>
                </a:moveTo>
                <a:lnTo>
                  <a:pt x="12191" y="1412875"/>
                </a:lnTo>
                <a:lnTo>
                  <a:pt x="12191" y="0"/>
                </a:lnTo>
                <a:lnTo>
                  <a:pt x="0" y="0"/>
                </a:lnTo>
                <a:lnTo>
                  <a:pt x="0" y="1412875"/>
                </a:lnTo>
                <a:close/>
              </a:path>
            </a:pathLst>
          </a:custGeom>
          <a:solidFill>
            <a:srgbClr val="D3AA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9" name="object 399"/>
          <p:cNvSpPr/>
          <p:nvPr/>
        </p:nvSpPr>
        <p:spPr>
          <a:xfrm>
            <a:off x="2450591" y="3660774"/>
            <a:ext cx="53339" cy="0"/>
          </a:xfrm>
          <a:custGeom>
            <a:avLst/>
            <a:gdLst/>
            <a:ahLst/>
            <a:cxnLst/>
            <a:rect l="l" t="t" r="r" b="b"/>
            <a:pathLst>
              <a:path w="53339" h="0">
                <a:moveTo>
                  <a:pt x="0" y="0"/>
                </a:moveTo>
                <a:lnTo>
                  <a:pt x="53339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0" name="object 400"/>
          <p:cNvSpPr/>
          <p:nvPr/>
        </p:nvSpPr>
        <p:spPr>
          <a:xfrm>
            <a:off x="2503931" y="2247899"/>
            <a:ext cx="0" cy="1412875"/>
          </a:xfrm>
          <a:custGeom>
            <a:avLst/>
            <a:gdLst/>
            <a:ahLst/>
            <a:cxnLst/>
            <a:rect l="l" t="t" r="r" b="b"/>
            <a:pathLst>
              <a:path w="0" h="1412875">
                <a:moveTo>
                  <a:pt x="0" y="0"/>
                </a:moveTo>
                <a:lnTo>
                  <a:pt x="0" y="1412875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1" name="object 401"/>
          <p:cNvSpPr/>
          <p:nvPr/>
        </p:nvSpPr>
        <p:spPr>
          <a:xfrm>
            <a:off x="2240279" y="3912234"/>
            <a:ext cx="9143" cy="7620"/>
          </a:xfrm>
          <a:custGeom>
            <a:avLst/>
            <a:gdLst/>
            <a:ahLst/>
            <a:cxnLst/>
            <a:rect l="l" t="t" r="r" b="b"/>
            <a:pathLst>
              <a:path w="9143" h="7620">
                <a:moveTo>
                  <a:pt x="0" y="7620"/>
                </a:moveTo>
                <a:lnTo>
                  <a:pt x="9143" y="0"/>
                </a:lnTo>
              </a:path>
            </a:pathLst>
          </a:custGeom>
          <a:ln w="1523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2" name="object 402"/>
          <p:cNvSpPr/>
          <p:nvPr/>
        </p:nvSpPr>
        <p:spPr>
          <a:xfrm>
            <a:off x="2186939" y="2472054"/>
            <a:ext cx="62483" cy="7620"/>
          </a:xfrm>
          <a:custGeom>
            <a:avLst/>
            <a:gdLst/>
            <a:ahLst/>
            <a:cxnLst/>
            <a:rect l="l" t="t" r="r" b="b"/>
            <a:pathLst>
              <a:path w="62483" h="7620">
                <a:moveTo>
                  <a:pt x="53339" y="7620"/>
                </a:moveTo>
                <a:lnTo>
                  <a:pt x="62483" y="0"/>
                </a:lnTo>
                <a:lnTo>
                  <a:pt x="9143" y="0"/>
                </a:lnTo>
                <a:lnTo>
                  <a:pt x="0" y="7620"/>
                </a:lnTo>
                <a:lnTo>
                  <a:pt x="53339" y="7620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3" name="object 403"/>
          <p:cNvSpPr/>
          <p:nvPr/>
        </p:nvSpPr>
        <p:spPr>
          <a:xfrm>
            <a:off x="2240279" y="2472054"/>
            <a:ext cx="9143" cy="7620"/>
          </a:xfrm>
          <a:custGeom>
            <a:avLst/>
            <a:gdLst/>
            <a:ahLst/>
            <a:cxnLst/>
            <a:rect l="l" t="t" r="r" b="b"/>
            <a:pathLst>
              <a:path w="9143" h="7620">
                <a:moveTo>
                  <a:pt x="0" y="7620"/>
                </a:moveTo>
                <a:lnTo>
                  <a:pt x="9143" y="0"/>
                </a:lnTo>
              </a:path>
            </a:pathLst>
          </a:custGeom>
          <a:ln w="1523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4" name="object 404"/>
          <p:cNvSpPr/>
          <p:nvPr/>
        </p:nvSpPr>
        <p:spPr>
          <a:xfrm>
            <a:off x="2186304" y="2479674"/>
            <a:ext cx="54482" cy="1440053"/>
          </a:xfrm>
          <a:custGeom>
            <a:avLst/>
            <a:gdLst/>
            <a:ahLst/>
            <a:cxnLst/>
            <a:rect l="l" t="t" r="r" b="b"/>
            <a:pathLst>
              <a:path w="54482" h="1440053">
                <a:moveTo>
                  <a:pt x="0" y="1440053"/>
                </a:moveTo>
                <a:lnTo>
                  <a:pt x="54482" y="1440053"/>
                </a:lnTo>
                <a:lnTo>
                  <a:pt x="54482" y="0"/>
                </a:lnTo>
                <a:lnTo>
                  <a:pt x="0" y="0"/>
                </a:lnTo>
                <a:lnTo>
                  <a:pt x="0" y="1440053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5" name="object 405"/>
          <p:cNvSpPr/>
          <p:nvPr/>
        </p:nvSpPr>
        <p:spPr>
          <a:xfrm>
            <a:off x="2180843" y="2479674"/>
            <a:ext cx="12191" cy="1440180"/>
          </a:xfrm>
          <a:custGeom>
            <a:avLst/>
            <a:gdLst/>
            <a:ahLst/>
            <a:cxnLst/>
            <a:rect l="l" t="t" r="r" b="b"/>
            <a:pathLst>
              <a:path w="12191" h="1440180">
                <a:moveTo>
                  <a:pt x="0" y="1440180"/>
                </a:moveTo>
                <a:lnTo>
                  <a:pt x="12191" y="1440180"/>
                </a:lnTo>
                <a:lnTo>
                  <a:pt x="12191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solidFill>
            <a:srgbClr val="D3AA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6" name="object 406"/>
          <p:cNvSpPr/>
          <p:nvPr/>
        </p:nvSpPr>
        <p:spPr>
          <a:xfrm>
            <a:off x="2186939" y="3919854"/>
            <a:ext cx="53339" cy="0"/>
          </a:xfrm>
          <a:custGeom>
            <a:avLst/>
            <a:gdLst/>
            <a:ahLst/>
            <a:cxnLst/>
            <a:rect l="l" t="t" r="r" b="b"/>
            <a:pathLst>
              <a:path w="53339" h="0">
                <a:moveTo>
                  <a:pt x="0" y="0"/>
                </a:moveTo>
                <a:lnTo>
                  <a:pt x="53339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7" name="object 407"/>
          <p:cNvSpPr/>
          <p:nvPr/>
        </p:nvSpPr>
        <p:spPr>
          <a:xfrm>
            <a:off x="2240279" y="2479674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40">
                <a:moveTo>
                  <a:pt x="0" y="0"/>
                </a:moveTo>
                <a:lnTo>
                  <a:pt x="0" y="53340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8" name="object 408"/>
          <p:cNvSpPr/>
          <p:nvPr/>
        </p:nvSpPr>
        <p:spPr>
          <a:xfrm>
            <a:off x="2240279" y="2781299"/>
            <a:ext cx="0" cy="1138555"/>
          </a:xfrm>
          <a:custGeom>
            <a:avLst/>
            <a:gdLst/>
            <a:ahLst/>
            <a:cxnLst/>
            <a:rect l="l" t="t" r="r" b="b"/>
            <a:pathLst>
              <a:path w="0" h="1138555">
                <a:moveTo>
                  <a:pt x="0" y="0"/>
                </a:moveTo>
                <a:lnTo>
                  <a:pt x="0" y="1138555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9" name="object 409"/>
          <p:cNvSpPr/>
          <p:nvPr/>
        </p:nvSpPr>
        <p:spPr>
          <a:xfrm>
            <a:off x="2186939" y="2479674"/>
            <a:ext cx="53339" cy="0"/>
          </a:xfrm>
          <a:custGeom>
            <a:avLst/>
            <a:gdLst/>
            <a:ahLst/>
            <a:cxnLst/>
            <a:rect l="l" t="t" r="r" b="b"/>
            <a:pathLst>
              <a:path w="53339" h="0">
                <a:moveTo>
                  <a:pt x="53339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0" name="object 410"/>
          <p:cNvSpPr/>
          <p:nvPr/>
        </p:nvSpPr>
        <p:spPr>
          <a:xfrm>
            <a:off x="2206751" y="2059050"/>
            <a:ext cx="449579" cy="478536"/>
          </a:xfrm>
          <a:custGeom>
            <a:avLst/>
            <a:gdLst/>
            <a:ahLst/>
            <a:cxnLst/>
            <a:rect l="l" t="t" r="r" b="b"/>
            <a:pathLst>
              <a:path w="449579" h="478536">
                <a:moveTo>
                  <a:pt x="0" y="478536"/>
                </a:moveTo>
                <a:lnTo>
                  <a:pt x="449579" y="28956"/>
                </a:lnTo>
                <a:lnTo>
                  <a:pt x="449579" y="0"/>
                </a:lnTo>
                <a:lnTo>
                  <a:pt x="0" y="449580"/>
                </a:lnTo>
                <a:lnTo>
                  <a:pt x="0" y="478536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1" name="object 411"/>
          <p:cNvSpPr/>
          <p:nvPr/>
        </p:nvSpPr>
        <p:spPr>
          <a:xfrm>
            <a:off x="2206751" y="2088006"/>
            <a:ext cx="449579" cy="449580"/>
          </a:xfrm>
          <a:custGeom>
            <a:avLst/>
            <a:gdLst/>
            <a:ahLst/>
            <a:cxnLst/>
            <a:rect l="l" t="t" r="r" b="b"/>
            <a:pathLst>
              <a:path w="449579" h="449580">
                <a:moveTo>
                  <a:pt x="0" y="449580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2" name="object 412"/>
          <p:cNvSpPr/>
          <p:nvPr/>
        </p:nvSpPr>
        <p:spPr>
          <a:xfrm>
            <a:off x="1991867" y="2059050"/>
            <a:ext cx="664463" cy="449580"/>
          </a:xfrm>
          <a:custGeom>
            <a:avLst/>
            <a:gdLst/>
            <a:ahLst/>
            <a:cxnLst/>
            <a:rect l="l" t="t" r="r" b="b"/>
            <a:pathLst>
              <a:path w="664463" h="449580">
                <a:moveTo>
                  <a:pt x="214883" y="449580"/>
                </a:moveTo>
                <a:lnTo>
                  <a:pt x="664463" y="0"/>
                </a:lnTo>
                <a:lnTo>
                  <a:pt x="448055" y="0"/>
                </a:lnTo>
                <a:lnTo>
                  <a:pt x="0" y="449580"/>
                </a:lnTo>
                <a:lnTo>
                  <a:pt x="214883" y="449580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3" name="object 413"/>
          <p:cNvSpPr/>
          <p:nvPr/>
        </p:nvSpPr>
        <p:spPr>
          <a:xfrm>
            <a:off x="2206751" y="2059050"/>
            <a:ext cx="449579" cy="449580"/>
          </a:xfrm>
          <a:custGeom>
            <a:avLst/>
            <a:gdLst/>
            <a:ahLst/>
            <a:cxnLst/>
            <a:rect l="l" t="t" r="r" b="b"/>
            <a:pathLst>
              <a:path w="449579" h="449580">
                <a:moveTo>
                  <a:pt x="0" y="449580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4" name="object 414"/>
          <p:cNvSpPr/>
          <p:nvPr/>
        </p:nvSpPr>
        <p:spPr>
          <a:xfrm>
            <a:off x="1991867" y="2507995"/>
            <a:ext cx="214756" cy="30099"/>
          </a:xfrm>
          <a:custGeom>
            <a:avLst/>
            <a:gdLst/>
            <a:ahLst/>
            <a:cxnLst/>
            <a:rect l="l" t="t" r="r" b="b"/>
            <a:pathLst>
              <a:path w="214756" h="30099">
                <a:moveTo>
                  <a:pt x="0" y="30099"/>
                </a:moveTo>
                <a:lnTo>
                  <a:pt x="214756" y="30099"/>
                </a:lnTo>
                <a:lnTo>
                  <a:pt x="214756" y="0"/>
                </a:lnTo>
                <a:lnTo>
                  <a:pt x="0" y="0"/>
                </a:lnTo>
                <a:lnTo>
                  <a:pt x="0" y="30099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5" name="object 415"/>
          <p:cNvSpPr/>
          <p:nvPr/>
        </p:nvSpPr>
        <p:spPr>
          <a:xfrm>
            <a:off x="1991867" y="2508630"/>
            <a:ext cx="0" cy="28956"/>
          </a:xfrm>
          <a:custGeom>
            <a:avLst/>
            <a:gdLst/>
            <a:ahLst/>
            <a:cxnLst/>
            <a:rect l="l" t="t" r="r" b="b"/>
            <a:pathLst>
              <a:path w="0" h="28956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12191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6" name="object 416"/>
          <p:cNvSpPr/>
          <p:nvPr/>
        </p:nvSpPr>
        <p:spPr>
          <a:xfrm>
            <a:off x="1991867" y="2531490"/>
            <a:ext cx="214883" cy="12192"/>
          </a:xfrm>
          <a:custGeom>
            <a:avLst/>
            <a:gdLst/>
            <a:ahLst/>
            <a:cxnLst/>
            <a:rect l="l" t="t" r="r" b="b"/>
            <a:pathLst>
              <a:path w="214883" h="12192">
                <a:moveTo>
                  <a:pt x="0" y="12192"/>
                </a:moveTo>
                <a:lnTo>
                  <a:pt x="214883" y="12192"/>
                </a:lnTo>
                <a:lnTo>
                  <a:pt x="214883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B5916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7" name="object 417"/>
          <p:cNvSpPr/>
          <p:nvPr/>
        </p:nvSpPr>
        <p:spPr>
          <a:xfrm>
            <a:off x="2206751" y="2508630"/>
            <a:ext cx="0" cy="28956"/>
          </a:xfrm>
          <a:custGeom>
            <a:avLst/>
            <a:gdLst/>
            <a:ahLst/>
            <a:cxnLst/>
            <a:rect l="l" t="t" r="r" b="b"/>
            <a:pathLst>
              <a:path w="0" h="28956">
                <a:moveTo>
                  <a:pt x="0" y="28956"/>
                </a:moveTo>
                <a:lnTo>
                  <a:pt x="0" y="0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8" name="object 418"/>
          <p:cNvSpPr/>
          <p:nvPr/>
        </p:nvSpPr>
        <p:spPr>
          <a:xfrm>
            <a:off x="1991867" y="2508630"/>
            <a:ext cx="214883" cy="0"/>
          </a:xfrm>
          <a:custGeom>
            <a:avLst/>
            <a:gdLst/>
            <a:ahLst/>
            <a:cxnLst/>
            <a:rect l="l" t="t" r="r" b="b"/>
            <a:pathLst>
              <a:path w="214883" h="0">
                <a:moveTo>
                  <a:pt x="214883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9" name="object 419"/>
          <p:cNvSpPr/>
          <p:nvPr/>
        </p:nvSpPr>
        <p:spPr>
          <a:xfrm>
            <a:off x="2513075" y="3421506"/>
            <a:ext cx="172211" cy="159893"/>
          </a:xfrm>
          <a:custGeom>
            <a:avLst/>
            <a:gdLst/>
            <a:ahLst/>
            <a:cxnLst/>
            <a:rect l="l" t="t" r="r" b="b"/>
            <a:pathLst>
              <a:path w="172211" h="159893">
                <a:moveTo>
                  <a:pt x="0" y="0"/>
                </a:moveTo>
                <a:lnTo>
                  <a:pt x="0" y="159893"/>
                </a:lnTo>
                <a:lnTo>
                  <a:pt x="172211" y="159893"/>
                </a:lnTo>
                <a:lnTo>
                  <a:pt x="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0" name="object 420"/>
          <p:cNvSpPr/>
          <p:nvPr/>
        </p:nvSpPr>
        <p:spPr>
          <a:xfrm>
            <a:off x="2494787" y="2247899"/>
            <a:ext cx="178180" cy="246888"/>
          </a:xfrm>
          <a:custGeom>
            <a:avLst/>
            <a:gdLst/>
            <a:ahLst/>
            <a:cxnLst/>
            <a:rect l="l" t="t" r="r" b="b"/>
            <a:pathLst>
              <a:path w="178180" h="246888">
                <a:moveTo>
                  <a:pt x="0" y="0"/>
                </a:moveTo>
                <a:lnTo>
                  <a:pt x="0" y="246888"/>
                </a:lnTo>
                <a:lnTo>
                  <a:pt x="178180" y="246888"/>
                </a:lnTo>
                <a:lnTo>
                  <a:pt x="17818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1" name="object 421"/>
          <p:cNvSpPr/>
          <p:nvPr/>
        </p:nvSpPr>
        <p:spPr>
          <a:xfrm>
            <a:off x="3648455" y="3409314"/>
            <a:ext cx="304799" cy="160020"/>
          </a:xfrm>
          <a:custGeom>
            <a:avLst/>
            <a:gdLst/>
            <a:ahLst/>
            <a:cxnLst/>
            <a:rect l="l" t="t" r="r" b="b"/>
            <a:pathLst>
              <a:path w="304799" h="160020">
                <a:moveTo>
                  <a:pt x="0" y="0"/>
                </a:moveTo>
                <a:lnTo>
                  <a:pt x="0" y="160020"/>
                </a:lnTo>
                <a:lnTo>
                  <a:pt x="304799" y="160020"/>
                </a:lnTo>
                <a:lnTo>
                  <a:pt x="304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2" name="object 422"/>
          <p:cNvSpPr/>
          <p:nvPr/>
        </p:nvSpPr>
        <p:spPr>
          <a:xfrm>
            <a:off x="5149595" y="3569334"/>
            <a:ext cx="9143" cy="60960"/>
          </a:xfrm>
          <a:custGeom>
            <a:avLst/>
            <a:gdLst/>
            <a:ahLst/>
            <a:cxnLst/>
            <a:rect l="l" t="t" r="r" b="b"/>
            <a:pathLst>
              <a:path w="9143" h="60960">
                <a:moveTo>
                  <a:pt x="0" y="60960"/>
                </a:moveTo>
                <a:lnTo>
                  <a:pt x="9143" y="53340"/>
                </a:lnTo>
                <a:lnTo>
                  <a:pt x="9143" y="0"/>
                </a:lnTo>
                <a:lnTo>
                  <a:pt x="0" y="7620"/>
                </a:lnTo>
                <a:lnTo>
                  <a:pt x="0" y="60960"/>
                </a:lnTo>
                <a:close/>
              </a:path>
            </a:pathLst>
          </a:custGeom>
          <a:solidFill>
            <a:srgbClr val="E09E5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3" name="object 423"/>
          <p:cNvSpPr/>
          <p:nvPr/>
        </p:nvSpPr>
        <p:spPr>
          <a:xfrm>
            <a:off x="5149595" y="3622674"/>
            <a:ext cx="9143" cy="7620"/>
          </a:xfrm>
          <a:custGeom>
            <a:avLst/>
            <a:gdLst/>
            <a:ahLst/>
            <a:cxnLst/>
            <a:rect l="l" t="t" r="r" b="b"/>
            <a:pathLst>
              <a:path w="9143" h="7620">
                <a:moveTo>
                  <a:pt x="0" y="7620"/>
                </a:moveTo>
                <a:lnTo>
                  <a:pt x="9143" y="0"/>
                </a:lnTo>
              </a:path>
            </a:pathLst>
          </a:custGeom>
          <a:ln w="1523">
            <a:solidFill>
              <a:srgbClr val="E09E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4" name="object 424"/>
          <p:cNvSpPr/>
          <p:nvPr/>
        </p:nvSpPr>
        <p:spPr>
          <a:xfrm>
            <a:off x="5149595" y="3569334"/>
            <a:ext cx="9143" cy="7620"/>
          </a:xfrm>
          <a:custGeom>
            <a:avLst/>
            <a:gdLst/>
            <a:ahLst/>
            <a:cxnLst/>
            <a:rect l="l" t="t" r="r" b="b"/>
            <a:pathLst>
              <a:path w="9143" h="7620">
                <a:moveTo>
                  <a:pt x="0" y="7620"/>
                </a:moveTo>
                <a:lnTo>
                  <a:pt x="9143" y="0"/>
                </a:lnTo>
              </a:path>
            </a:pathLst>
          </a:custGeom>
          <a:ln w="1523">
            <a:solidFill>
              <a:srgbClr val="966B3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5" name="object 425"/>
          <p:cNvSpPr/>
          <p:nvPr/>
        </p:nvSpPr>
        <p:spPr>
          <a:xfrm>
            <a:off x="2494787" y="3576319"/>
            <a:ext cx="2654680" cy="54610"/>
          </a:xfrm>
          <a:custGeom>
            <a:avLst/>
            <a:gdLst/>
            <a:ahLst/>
            <a:cxnLst/>
            <a:rect l="l" t="t" r="r" b="b"/>
            <a:pathLst>
              <a:path w="2654680" h="54610">
                <a:moveTo>
                  <a:pt x="0" y="54610"/>
                </a:moveTo>
                <a:lnTo>
                  <a:pt x="2654680" y="54610"/>
                </a:lnTo>
                <a:lnTo>
                  <a:pt x="2654680" y="0"/>
                </a:lnTo>
                <a:lnTo>
                  <a:pt x="0" y="0"/>
                </a:lnTo>
                <a:lnTo>
                  <a:pt x="0" y="54610"/>
                </a:lnTo>
                <a:close/>
              </a:path>
            </a:pathLst>
          </a:custGeom>
          <a:solidFill>
            <a:srgbClr val="C1894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6" name="object 426"/>
          <p:cNvSpPr/>
          <p:nvPr/>
        </p:nvSpPr>
        <p:spPr>
          <a:xfrm>
            <a:off x="2494787" y="3576954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40">
                <a:moveTo>
                  <a:pt x="0" y="0"/>
                </a:moveTo>
                <a:lnTo>
                  <a:pt x="0" y="53340"/>
                </a:lnTo>
              </a:path>
            </a:pathLst>
          </a:custGeom>
          <a:ln w="12191">
            <a:solidFill>
              <a:srgbClr val="D3965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7" name="object 427"/>
          <p:cNvSpPr/>
          <p:nvPr/>
        </p:nvSpPr>
        <p:spPr>
          <a:xfrm>
            <a:off x="2494787" y="3624198"/>
            <a:ext cx="2654807" cy="12192"/>
          </a:xfrm>
          <a:custGeom>
            <a:avLst/>
            <a:gdLst/>
            <a:ahLst/>
            <a:cxnLst/>
            <a:rect l="l" t="t" r="r" b="b"/>
            <a:pathLst>
              <a:path w="2654807" h="12192">
                <a:moveTo>
                  <a:pt x="0" y="12192"/>
                </a:moveTo>
                <a:lnTo>
                  <a:pt x="2654807" y="12192"/>
                </a:lnTo>
                <a:lnTo>
                  <a:pt x="2654807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B57F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8" name="object 428"/>
          <p:cNvSpPr/>
          <p:nvPr/>
        </p:nvSpPr>
        <p:spPr>
          <a:xfrm>
            <a:off x="5149595" y="3576954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40">
                <a:moveTo>
                  <a:pt x="0" y="53340"/>
                </a:moveTo>
                <a:lnTo>
                  <a:pt x="0" y="0"/>
                </a:lnTo>
              </a:path>
            </a:pathLst>
          </a:custGeom>
          <a:ln w="12191">
            <a:solidFill>
              <a:srgbClr val="E8A35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9" name="object 429"/>
          <p:cNvSpPr/>
          <p:nvPr/>
        </p:nvSpPr>
        <p:spPr>
          <a:xfrm>
            <a:off x="2494787" y="3570858"/>
            <a:ext cx="2654807" cy="12192"/>
          </a:xfrm>
          <a:custGeom>
            <a:avLst/>
            <a:gdLst/>
            <a:ahLst/>
            <a:cxnLst/>
            <a:rect l="l" t="t" r="r" b="b"/>
            <a:pathLst>
              <a:path w="2654807" h="12192">
                <a:moveTo>
                  <a:pt x="0" y="12192"/>
                </a:moveTo>
                <a:lnTo>
                  <a:pt x="2654807" y="12192"/>
                </a:lnTo>
                <a:lnTo>
                  <a:pt x="2654807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B57F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0" name="object 430"/>
          <p:cNvSpPr/>
          <p:nvPr/>
        </p:nvSpPr>
        <p:spPr>
          <a:xfrm>
            <a:off x="4936235" y="2247899"/>
            <a:ext cx="179831" cy="246888"/>
          </a:xfrm>
          <a:custGeom>
            <a:avLst/>
            <a:gdLst/>
            <a:ahLst/>
            <a:cxnLst/>
            <a:rect l="l" t="t" r="r" b="b"/>
            <a:pathLst>
              <a:path w="179831" h="246888">
                <a:moveTo>
                  <a:pt x="0" y="0"/>
                </a:moveTo>
                <a:lnTo>
                  <a:pt x="0" y="246888"/>
                </a:lnTo>
                <a:lnTo>
                  <a:pt x="179831" y="246888"/>
                </a:lnTo>
                <a:lnTo>
                  <a:pt x="179831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1" name="object 431"/>
          <p:cNvSpPr/>
          <p:nvPr/>
        </p:nvSpPr>
        <p:spPr>
          <a:xfrm>
            <a:off x="5149595" y="2246502"/>
            <a:ext cx="9143" cy="54864"/>
          </a:xfrm>
          <a:custGeom>
            <a:avLst/>
            <a:gdLst/>
            <a:ahLst/>
            <a:cxnLst/>
            <a:rect l="l" t="t" r="r" b="b"/>
            <a:pathLst>
              <a:path w="9143" h="54864">
                <a:moveTo>
                  <a:pt x="0" y="54864"/>
                </a:moveTo>
                <a:lnTo>
                  <a:pt x="9143" y="45720"/>
                </a:lnTo>
                <a:lnTo>
                  <a:pt x="9143" y="0"/>
                </a:lnTo>
                <a:lnTo>
                  <a:pt x="0" y="9144"/>
                </a:lnTo>
                <a:lnTo>
                  <a:pt x="0" y="54864"/>
                </a:lnTo>
                <a:close/>
              </a:path>
            </a:pathLst>
          </a:custGeom>
          <a:solidFill>
            <a:srgbClr val="E09E5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2" name="object 432"/>
          <p:cNvSpPr/>
          <p:nvPr/>
        </p:nvSpPr>
        <p:spPr>
          <a:xfrm>
            <a:off x="5149595" y="2292222"/>
            <a:ext cx="9143" cy="9144"/>
          </a:xfrm>
          <a:custGeom>
            <a:avLst/>
            <a:gdLst/>
            <a:ahLst/>
            <a:cxnLst/>
            <a:rect l="l" t="t" r="r" b="b"/>
            <a:pathLst>
              <a:path w="9143" h="9144">
                <a:moveTo>
                  <a:pt x="0" y="9144"/>
                </a:moveTo>
                <a:lnTo>
                  <a:pt x="9143" y="0"/>
                </a:lnTo>
              </a:path>
            </a:pathLst>
          </a:custGeom>
          <a:ln w="1523">
            <a:solidFill>
              <a:srgbClr val="E09E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3" name="object 433"/>
          <p:cNvSpPr/>
          <p:nvPr/>
        </p:nvSpPr>
        <p:spPr>
          <a:xfrm>
            <a:off x="5149595" y="2246502"/>
            <a:ext cx="9143" cy="9144"/>
          </a:xfrm>
          <a:custGeom>
            <a:avLst/>
            <a:gdLst/>
            <a:ahLst/>
            <a:cxnLst/>
            <a:rect l="l" t="t" r="r" b="b"/>
            <a:pathLst>
              <a:path w="9143" h="9144">
                <a:moveTo>
                  <a:pt x="0" y="9144"/>
                </a:moveTo>
                <a:lnTo>
                  <a:pt x="9143" y="0"/>
                </a:lnTo>
              </a:path>
            </a:pathLst>
          </a:custGeom>
          <a:ln w="1523">
            <a:solidFill>
              <a:srgbClr val="966B3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4" name="object 434"/>
          <p:cNvSpPr/>
          <p:nvPr/>
        </p:nvSpPr>
        <p:spPr>
          <a:xfrm>
            <a:off x="2494787" y="2255011"/>
            <a:ext cx="2654680" cy="46990"/>
          </a:xfrm>
          <a:custGeom>
            <a:avLst/>
            <a:gdLst/>
            <a:ahLst/>
            <a:cxnLst/>
            <a:rect l="l" t="t" r="r" b="b"/>
            <a:pathLst>
              <a:path w="2654680" h="46990">
                <a:moveTo>
                  <a:pt x="0" y="46990"/>
                </a:moveTo>
                <a:lnTo>
                  <a:pt x="2654680" y="46990"/>
                </a:lnTo>
                <a:lnTo>
                  <a:pt x="2654680" y="0"/>
                </a:lnTo>
                <a:lnTo>
                  <a:pt x="0" y="0"/>
                </a:lnTo>
                <a:lnTo>
                  <a:pt x="0" y="46990"/>
                </a:lnTo>
                <a:close/>
              </a:path>
            </a:pathLst>
          </a:custGeom>
          <a:solidFill>
            <a:srgbClr val="C1894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5" name="object 435"/>
          <p:cNvSpPr/>
          <p:nvPr/>
        </p:nvSpPr>
        <p:spPr>
          <a:xfrm>
            <a:off x="2494787" y="2255646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12191">
            <a:solidFill>
              <a:srgbClr val="D3965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6" name="object 436"/>
          <p:cNvSpPr/>
          <p:nvPr/>
        </p:nvSpPr>
        <p:spPr>
          <a:xfrm>
            <a:off x="2494787" y="2295270"/>
            <a:ext cx="2654807" cy="12192"/>
          </a:xfrm>
          <a:custGeom>
            <a:avLst/>
            <a:gdLst/>
            <a:ahLst/>
            <a:cxnLst/>
            <a:rect l="l" t="t" r="r" b="b"/>
            <a:pathLst>
              <a:path w="2654807" h="12192">
                <a:moveTo>
                  <a:pt x="0" y="12192"/>
                </a:moveTo>
                <a:lnTo>
                  <a:pt x="2654807" y="12192"/>
                </a:lnTo>
                <a:lnTo>
                  <a:pt x="2654807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B57F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7" name="object 437"/>
          <p:cNvSpPr/>
          <p:nvPr/>
        </p:nvSpPr>
        <p:spPr>
          <a:xfrm>
            <a:off x="5149595" y="2255646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45720"/>
                </a:moveTo>
                <a:lnTo>
                  <a:pt x="0" y="0"/>
                </a:lnTo>
              </a:path>
            </a:pathLst>
          </a:custGeom>
          <a:ln w="12191">
            <a:solidFill>
              <a:srgbClr val="E8A35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8" name="object 438"/>
          <p:cNvSpPr/>
          <p:nvPr/>
        </p:nvSpPr>
        <p:spPr>
          <a:xfrm>
            <a:off x="2494787" y="2249550"/>
            <a:ext cx="2654807" cy="12192"/>
          </a:xfrm>
          <a:custGeom>
            <a:avLst/>
            <a:gdLst/>
            <a:ahLst/>
            <a:cxnLst/>
            <a:rect l="l" t="t" r="r" b="b"/>
            <a:pathLst>
              <a:path w="2654807" h="12192">
                <a:moveTo>
                  <a:pt x="0" y="12192"/>
                </a:moveTo>
                <a:lnTo>
                  <a:pt x="2654807" y="12192"/>
                </a:lnTo>
                <a:lnTo>
                  <a:pt x="2654807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B57F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9" name="object 439"/>
          <p:cNvSpPr/>
          <p:nvPr/>
        </p:nvSpPr>
        <p:spPr>
          <a:xfrm>
            <a:off x="4951475" y="3416934"/>
            <a:ext cx="172211" cy="160020"/>
          </a:xfrm>
          <a:custGeom>
            <a:avLst/>
            <a:gdLst/>
            <a:ahLst/>
            <a:cxnLst/>
            <a:rect l="l" t="t" r="r" b="b"/>
            <a:pathLst>
              <a:path w="172211" h="160020">
                <a:moveTo>
                  <a:pt x="172211" y="0"/>
                </a:moveTo>
                <a:lnTo>
                  <a:pt x="0" y="160020"/>
                </a:lnTo>
                <a:lnTo>
                  <a:pt x="172211" y="160020"/>
                </a:lnTo>
                <a:lnTo>
                  <a:pt x="172211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0" name="object 440"/>
          <p:cNvSpPr/>
          <p:nvPr/>
        </p:nvSpPr>
        <p:spPr>
          <a:xfrm>
            <a:off x="2537459" y="2330322"/>
            <a:ext cx="1266443" cy="1141476"/>
          </a:xfrm>
          <a:custGeom>
            <a:avLst/>
            <a:gdLst/>
            <a:ahLst/>
            <a:cxnLst/>
            <a:rect l="l" t="t" r="r" b="b"/>
            <a:pathLst>
              <a:path w="1266443" h="1141476">
                <a:moveTo>
                  <a:pt x="1257299" y="1141476"/>
                </a:moveTo>
                <a:lnTo>
                  <a:pt x="1266443" y="1132332"/>
                </a:lnTo>
                <a:lnTo>
                  <a:pt x="9143" y="0"/>
                </a:lnTo>
                <a:lnTo>
                  <a:pt x="0" y="9144"/>
                </a:lnTo>
                <a:lnTo>
                  <a:pt x="1257299" y="1141476"/>
                </a:lnTo>
                <a:close/>
              </a:path>
            </a:pathLst>
          </a:custGeom>
          <a:solidFill>
            <a:srgbClr val="C68C5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1" name="object 441"/>
          <p:cNvSpPr/>
          <p:nvPr/>
        </p:nvSpPr>
        <p:spPr>
          <a:xfrm>
            <a:off x="3794759" y="3462654"/>
            <a:ext cx="9143" cy="9144"/>
          </a:xfrm>
          <a:custGeom>
            <a:avLst/>
            <a:gdLst/>
            <a:ahLst/>
            <a:cxnLst/>
            <a:rect l="l" t="t" r="r" b="b"/>
            <a:pathLst>
              <a:path w="9143" h="9144">
                <a:moveTo>
                  <a:pt x="0" y="9144"/>
                </a:moveTo>
                <a:lnTo>
                  <a:pt x="9143" y="0"/>
                </a:lnTo>
              </a:path>
            </a:pathLst>
          </a:custGeom>
          <a:ln w="1523">
            <a:solidFill>
              <a:srgbClr val="C68C5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2" name="object 442"/>
          <p:cNvSpPr/>
          <p:nvPr/>
        </p:nvSpPr>
        <p:spPr>
          <a:xfrm>
            <a:off x="3762755" y="3462654"/>
            <a:ext cx="41147" cy="45720"/>
          </a:xfrm>
          <a:custGeom>
            <a:avLst/>
            <a:gdLst/>
            <a:ahLst/>
            <a:cxnLst/>
            <a:rect l="l" t="t" r="r" b="b"/>
            <a:pathLst>
              <a:path w="41147" h="45720">
                <a:moveTo>
                  <a:pt x="16001" y="27432"/>
                </a:moveTo>
                <a:lnTo>
                  <a:pt x="7619" y="36576"/>
                </a:lnTo>
                <a:lnTo>
                  <a:pt x="0" y="45720"/>
                </a:lnTo>
                <a:lnTo>
                  <a:pt x="16001" y="27432"/>
                </a:lnTo>
                <a:close/>
              </a:path>
              <a:path w="41147" h="45720">
                <a:moveTo>
                  <a:pt x="41147" y="0"/>
                </a:moveTo>
                <a:lnTo>
                  <a:pt x="32003" y="9144"/>
                </a:lnTo>
                <a:lnTo>
                  <a:pt x="16001" y="27432"/>
                </a:lnTo>
                <a:lnTo>
                  <a:pt x="41147" y="0"/>
                </a:lnTo>
                <a:close/>
              </a:path>
            </a:pathLst>
          </a:custGeom>
          <a:solidFill>
            <a:srgbClr val="CC915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3" name="object 443"/>
          <p:cNvSpPr/>
          <p:nvPr/>
        </p:nvSpPr>
        <p:spPr>
          <a:xfrm>
            <a:off x="3762755" y="3499230"/>
            <a:ext cx="7619" cy="9144"/>
          </a:xfrm>
          <a:custGeom>
            <a:avLst/>
            <a:gdLst/>
            <a:ahLst/>
            <a:cxnLst/>
            <a:rect l="l" t="t" r="r" b="b"/>
            <a:pathLst>
              <a:path w="7619" h="9144">
                <a:moveTo>
                  <a:pt x="0" y="9144"/>
                </a:moveTo>
                <a:lnTo>
                  <a:pt x="7619" y="0"/>
                </a:lnTo>
              </a:path>
            </a:pathLst>
          </a:custGeom>
          <a:ln w="1523">
            <a:solidFill>
              <a:srgbClr val="CC9154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4" name="object 444"/>
          <p:cNvSpPr/>
          <p:nvPr/>
        </p:nvSpPr>
        <p:spPr>
          <a:xfrm>
            <a:off x="2503931" y="2339466"/>
            <a:ext cx="1290827" cy="1168908"/>
          </a:xfrm>
          <a:custGeom>
            <a:avLst/>
            <a:gdLst/>
            <a:ahLst/>
            <a:cxnLst/>
            <a:rect l="l" t="t" r="r" b="b"/>
            <a:pathLst>
              <a:path w="1290827" h="1168908">
                <a:moveTo>
                  <a:pt x="1290827" y="1132332"/>
                </a:moveTo>
                <a:lnTo>
                  <a:pt x="33527" y="0"/>
                </a:lnTo>
                <a:lnTo>
                  <a:pt x="0" y="36576"/>
                </a:lnTo>
                <a:lnTo>
                  <a:pt x="1258823" y="1168908"/>
                </a:lnTo>
                <a:lnTo>
                  <a:pt x="1290827" y="1132332"/>
                </a:lnTo>
                <a:close/>
              </a:path>
            </a:pathLst>
          </a:custGeom>
          <a:solidFill>
            <a:srgbClr val="C1894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5" name="object 445"/>
          <p:cNvSpPr/>
          <p:nvPr/>
        </p:nvSpPr>
        <p:spPr>
          <a:xfrm>
            <a:off x="2537459" y="2339466"/>
            <a:ext cx="1257299" cy="1132332"/>
          </a:xfrm>
          <a:custGeom>
            <a:avLst/>
            <a:gdLst/>
            <a:ahLst/>
            <a:cxnLst/>
            <a:rect l="l" t="t" r="r" b="b"/>
            <a:pathLst>
              <a:path w="1257299" h="1132332">
                <a:moveTo>
                  <a:pt x="1257299" y="1132332"/>
                </a:moveTo>
                <a:lnTo>
                  <a:pt x="0" y="0"/>
                </a:lnTo>
              </a:path>
            </a:pathLst>
          </a:custGeom>
          <a:ln w="12191">
            <a:solidFill>
              <a:srgbClr val="D899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6" name="object 446"/>
          <p:cNvSpPr/>
          <p:nvPr/>
        </p:nvSpPr>
        <p:spPr>
          <a:xfrm>
            <a:off x="2503931" y="2339466"/>
            <a:ext cx="33527" cy="36576"/>
          </a:xfrm>
          <a:custGeom>
            <a:avLst/>
            <a:gdLst/>
            <a:ahLst/>
            <a:cxnLst/>
            <a:rect l="l" t="t" r="r" b="b"/>
            <a:pathLst>
              <a:path w="33527" h="36576">
                <a:moveTo>
                  <a:pt x="33527" y="0"/>
                </a:moveTo>
                <a:lnTo>
                  <a:pt x="0" y="36576"/>
                </a:lnTo>
              </a:path>
            </a:pathLst>
          </a:custGeom>
          <a:ln w="12191">
            <a:solidFill>
              <a:srgbClr val="C68C5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7" name="object 447"/>
          <p:cNvSpPr/>
          <p:nvPr/>
        </p:nvSpPr>
        <p:spPr>
          <a:xfrm>
            <a:off x="2503931" y="2376042"/>
            <a:ext cx="1258823" cy="1132332"/>
          </a:xfrm>
          <a:custGeom>
            <a:avLst/>
            <a:gdLst/>
            <a:ahLst/>
            <a:cxnLst/>
            <a:rect l="l" t="t" r="r" b="b"/>
            <a:pathLst>
              <a:path w="1258823" h="1132332">
                <a:moveTo>
                  <a:pt x="0" y="0"/>
                </a:moveTo>
                <a:lnTo>
                  <a:pt x="1258823" y="1132332"/>
                </a:lnTo>
              </a:path>
            </a:pathLst>
          </a:custGeom>
          <a:ln w="12191">
            <a:solidFill>
              <a:srgbClr val="C4895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8" name="object 448"/>
          <p:cNvSpPr/>
          <p:nvPr/>
        </p:nvSpPr>
        <p:spPr>
          <a:xfrm>
            <a:off x="3762755" y="3471798"/>
            <a:ext cx="32003" cy="36576"/>
          </a:xfrm>
          <a:custGeom>
            <a:avLst/>
            <a:gdLst/>
            <a:ahLst/>
            <a:cxnLst/>
            <a:rect l="l" t="t" r="r" b="b"/>
            <a:pathLst>
              <a:path w="32003" h="36576">
                <a:moveTo>
                  <a:pt x="0" y="36576"/>
                </a:moveTo>
                <a:lnTo>
                  <a:pt x="32003" y="0"/>
                </a:lnTo>
              </a:path>
            </a:pathLst>
          </a:custGeom>
          <a:ln w="12191">
            <a:solidFill>
              <a:srgbClr val="DB9B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9" name="object 449"/>
          <p:cNvSpPr/>
          <p:nvPr/>
        </p:nvSpPr>
        <p:spPr>
          <a:xfrm>
            <a:off x="5035295" y="2344038"/>
            <a:ext cx="42671" cy="45720"/>
          </a:xfrm>
          <a:custGeom>
            <a:avLst/>
            <a:gdLst/>
            <a:ahLst/>
            <a:cxnLst/>
            <a:rect l="l" t="t" r="r" b="b"/>
            <a:pathLst>
              <a:path w="42671" h="45720">
                <a:moveTo>
                  <a:pt x="33527" y="45720"/>
                </a:moveTo>
                <a:lnTo>
                  <a:pt x="42671" y="36576"/>
                </a:lnTo>
                <a:lnTo>
                  <a:pt x="9143" y="0"/>
                </a:lnTo>
                <a:lnTo>
                  <a:pt x="0" y="9144"/>
                </a:lnTo>
                <a:lnTo>
                  <a:pt x="33527" y="45720"/>
                </a:lnTo>
                <a:close/>
              </a:path>
            </a:pathLst>
          </a:custGeom>
          <a:solidFill>
            <a:srgbClr val="CCA37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0" name="object 450"/>
          <p:cNvSpPr/>
          <p:nvPr/>
        </p:nvSpPr>
        <p:spPr>
          <a:xfrm>
            <a:off x="5068823" y="2380614"/>
            <a:ext cx="9143" cy="9144"/>
          </a:xfrm>
          <a:custGeom>
            <a:avLst/>
            <a:gdLst/>
            <a:ahLst/>
            <a:cxnLst/>
            <a:rect l="l" t="t" r="r" b="b"/>
            <a:pathLst>
              <a:path w="9143" h="9144">
                <a:moveTo>
                  <a:pt x="0" y="9144"/>
                </a:moveTo>
                <a:lnTo>
                  <a:pt x="9143" y="0"/>
                </a:lnTo>
              </a:path>
            </a:pathLst>
          </a:custGeom>
          <a:ln w="1523">
            <a:solidFill>
              <a:srgbClr val="CCA37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1" name="object 451"/>
          <p:cNvSpPr/>
          <p:nvPr/>
        </p:nvSpPr>
        <p:spPr>
          <a:xfrm>
            <a:off x="3823715" y="2344038"/>
            <a:ext cx="1220723" cy="1138428"/>
          </a:xfrm>
          <a:custGeom>
            <a:avLst/>
            <a:gdLst/>
            <a:ahLst/>
            <a:cxnLst/>
            <a:rect l="l" t="t" r="r" b="b"/>
            <a:pathLst>
              <a:path w="1220723" h="1138428">
                <a:moveTo>
                  <a:pt x="1211579" y="9144"/>
                </a:moveTo>
                <a:lnTo>
                  <a:pt x="1220723" y="0"/>
                </a:lnTo>
                <a:lnTo>
                  <a:pt x="9143" y="1129284"/>
                </a:lnTo>
                <a:lnTo>
                  <a:pt x="0" y="1138428"/>
                </a:lnTo>
                <a:lnTo>
                  <a:pt x="1211579" y="9144"/>
                </a:lnTo>
                <a:close/>
              </a:path>
            </a:pathLst>
          </a:custGeom>
          <a:solidFill>
            <a:srgbClr val="C6A07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2" name="object 452"/>
          <p:cNvSpPr/>
          <p:nvPr/>
        </p:nvSpPr>
        <p:spPr>
          <a:xfrm>
            <a:off x="5035295" y="2344038"/>
            <a:ext cx="9143" cy="9144"/>
          </a:xfrm>
          <a:custGeom>
            <a:avLst/>
            <a:gdLst/>
            <a:ahLst/>
            <a:cxnLst/>
            <a:rect l="l" t="t" r="r" b="b"/>
            <a:pathLst>
              <a:path w="9143" h="9144">
                <a:moveTo>
                  <a:pt x="0" y="9144"/>
                </a:moveTo>
                <a:lnTo>
                  <a:pt x="9143" y="0"/>
                </a:lnTo>
              </a:path>
            </a:pathLst>
          </a:custGeom>
          <a:ln w="1523">
            <a:solidFill>
              <a:srgbClr val="C6A07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3" name="object 453"/>
          <p:cNvSpPr/>
          <p:nvPr/>
        </p:nvSpPr>
        <p:spPr>
          <a:xfrm>
            <a:off x="3823715" y="2353182"/>
            <a:ext cx="1245107" cy="1165860"/>
          </a:xfrm>
          <a:custGeom>
            <a:avLst/>
            <a:gdLst/>
            <a:ahLst/>
            <a:cxnLst/>
            <a:rect l="l" t="t" r="r" b="b"/>
            <a:pathLst>
              <a:path w="1245107" h="1165860">
                <a:moveTo>
                  <a:pt x="0" y="1129284"/>
                </a:moveTo>
                <a:lnTo>
                  <a:pt x="33527" y="1165860"/>
                </a:lnTo>
                <a:lnTo>
                  <a:pt x="1245107" y="36576"/>
                </a:lnTo>
                <a:lnTo>
                  <a:pt x="1211579" y="0"/>
                </a:lnTo>
                <a:lnTo>
                  <a:pt x="0" y="1129284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4" name="object 454"/>
          <p:cNvSpPr/>
          <p:nvPr/>
        </p:nvSpPr>
        <p:spPr>
          <a:xfrm>
            <a:off x="3823715" y="3482466"/>
            <a:ext cx="33527" cy="36576"/>
          </a:xfrm>
          <a:custGeom>
            <a:avLst/>
            <a:gdLst/>
            <a:ahLst/>
            <a:cxnLst/>
            <a:rect l="l" t="t" r="r" b="b"/>
            <a:pathLst>
              <a:path w="33527" h="36576">
                <a:moveTo>
                  <a:pt x="0" y="0"/>
                </a:moveTo>
                <a:lnTo>
                  <a:pt x="33527" y="36576"/>
                </a:lnTo>
              </a:path>
            </a:pathLst>
          </a:custGeom>
          <a:ln w="12191">
            <a:solidFill>
              <a:srgbClr val="C69E7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5" name="object 455"/>
          <p:cNvSpPr/>
          <p:nvPr/>
        </p:nvSpPr>
        <p:spPr>
          <a:xfrm>
            <a:off x="3857243" y="2389758"/>
            <a:ext cx="1211579" cy="1129284"/>
          </a:xfrm>
          <a:custGeom>
            <a:avLst/>
            <a:gdLst/>
            <a:ahLst/>
            <a:cxnLst/>
            <a:rect l="l" t="t" r="r" b="b"/>
            <a:pathLst>
              <a:path w="1211579" h="1129284">
                <a:moveTo>
                  <a:pt x="0" y="1129284"/>
                </a:moveTo>
                <a:lnTo>
                  <a:pt x="1211579" y="0"/>
                </a:lnTo>
              </a:path>
            </a:pathLst>
          </a:custGeom>
          <a:ln w="12191">
            <a:solidFill>
              <a:srgbClr val="D8AD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6" name="object 456"/>
          <p:cNvSpPr/>
          <p:nvPr/>
        </p:nvSpPr>
        <p:spPr>
          <a:xfrm>
            <a:off x="5035295" y="2353182"/>
            <a:ext cx="33527" cy="36576"/>
          </a:xfrm>
          <a:custGeom>
            <a:avLst/>
            <a:gdLst/>
            <a:ahLst/>
            <a:cxnLst/>
            <a:rect l="l" t="t" r="r" b="b"/>
            <a:pathLst>
              <a:path w="33527" h="36576">
                <a:moveTo>
                  <a:pt x="33527" y="36576"/>
                </a:moveTo>
                <a:lnTo>
                  <a:pt x="0" y="0"/>
                </a:lnTo>
              </a:path>
            </a:pathLst>
          </a:custGeom>
          <a:ln w="12191">
            <a:solidFill>
              <a:srgbClr val="DBAF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7" name="object 457"/>
          <p:cNvSpPr/>
          <p:nvPr/>
        </p:nvSpPr>
        <p:spPr>
          <a:xfrm>
            <a:off x="3823715" y="2353182"/>
            <a:ext cx="1211579" cy="1129284"/>
          </a:xfrm>
          <a:custGeom>
            <a:avLst/>
            <a:gdLst/>
            <a:ahLst/>
            <a:cxnLst/>
            <a:rect l="l" t="t" r="r" b="b"/>
            <a:pathLst>
              <a:path w="1211579" h="1129284">
                <a:moveTo>
                  <a:pt x="1211579" y="0"/>
                </a:moveTo>
                <a:lnTo>
                  <a:pt x="0" y="1129284"/>
                </a:lnTo>
              </a:path>
            </a:pathLst>
          </a:custGeom>
          <a:ln w="12191">
            <a:solidFill>
              <a:srgbClr val="C49E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8" name="object 458"/>
          <p:cNvSpPr/>
          <p:nvPr/>
        </p:nvSpPr>
        <p:spPr>
          <a:xfrm>
            <a:off x="4687823" y="3733799"/>
            <a:ext cx="170687" cy="160147"/>
          </a:xfrm>
          <a:custGeom>
            <a:avLst/>
            <a:gdLst/>
            <a:ahLst/>
            <a:cxnLst/>
            <a:rect l="l" t="t" r="r" b="b"/>
            <a:pathLst>
              <a:path w="170687" h="160147">
                <a:moveTo>
                  <a:pt x="170687" y="0"/>
                </a:moveTo>
                <a:lnTo>
                  <a:pt x="0" y="160147"/>
                </a:lnTo>
                <a:lnTo>
                  <a:pt x="170687" y="160147"/>
                </a:lnTo>
                <a:lnTo>
                  <a:pt x="170687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9" name="object 459"/>
          <p:cNvSpPr/>
          <p:nvPr/>
        </p:nvSpPr>
        <p:spPr>
          <a:xfrm>
            <a:off x="3384803" y="3698874"/>
            <a:ext cx="304799" cy="160020"/>
          </a:xfrm>
          <a:custGeom>
            <a:avLst/>
            <a:gdLst/>
            <a:ahLst/>
            <a:cxnLst/>
            <a:rect l="l" t="t" r="r" b="b"/>
            <a:pathLst>
              <a:path w="304799" h="160020">
                <a:moveTo>
                  <a:pt x="0" y="0"/>
                </a:moveTo>
                <a:lnTo>
                  <a:pt x="0" y="160020"/>
                </a:lnTo>
                <a:lnTo>
                  <a:pt x="304799" y="160020"/>
                </a:lnTo>
                <a:lnTo>
                  <a:pt x="304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0" name="object 460"/>
          <p:cNvSpPr/>
          <p:nvPr/>
        </p:nvSpPr>
        <p:spPr>
          <a:xfrm>
            <a:off x="2226563" y="3706494"/>
            <a:ext cx="170687" cy="160020"/>
          </a:xfrm>
          <a:custGeom>
            <a:avLst/>
            <a:gdLst/>
            <a:ahLst/>
            <a:cxnLst/>
            <a:rect l="l" t="t" r="r" b="b"/>
            <a:pathLst>
              <a:path w="170687" h="160020">
                <a:moveTo>
                  <a:pt x="0" y="0"/>
                </a:moveTo>
                <a:lnTo>
                  <a:pt x="0" y="160020"/>
                </a:lnTo>
                <a:lnTo>
                  <a:pt x="170687" y="160020"/>
                </a:lnTo>
                <a:lnTo>
                  <a:pt x="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1" name="object 461"/>
          <p:cNvSpPr/>
          <p:nvPr/>
        </p:nvSpPr>
        <p:spPr>
          <a:xfrm>
            <a:off x="4680203" y="2522346"/>
            <a:ext cx="178180" cy="246888"/>
          </a:xfrm>
          <a:custGeom>
            <a:avLst/>
            <a:gdLst/>
            <a:ahLst/>
            <a:cxnLst/>
            <a:rect l="l" t="t" r="r" b="b"/>
            <a:pathLst>
              <a:path w="178180" h="246888">
                <a:moveTo>
                  <a:pt x="0" y="0"/>
                </a:moveTo>
                <a:lnTo>
                  <a:pt x="0" y="246888"/>
                </a:lnTo>
                <a:lnTo>
                  <a:pt x="178180" y="246888"/>
                </a:lnTo>
                <a:lnTo>
                  <a:pt x="17818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2" name="object 462"/>
          <p:cNvSpPr/>
          <p:nvPr/>
        </p:nvSpPr>
        <p:spPr>
          <a:xfrm>
            <a:off x="2211323" y="2533014"/>
            <a:ext cx="178180" cy="248285"/>
          </a:xfrm>
          <a:custGeom>
            <a:avLst/>
            <a:gdLst/>
            <a:ahLst/>
            <a:cxnLst/>
            <a:rect l="l" t="t" r="r" b="b"/>
            <a:pathLst>
              <a:path w="178180" h="248285">
                <a:moveTo>
                  <a:pt x="0" y="0"/>
                </a:moveTo>
                <a:lnTo>
                  <a:pt x="0" y="248285"/>
                </a:lnTo>
                <a:lnTo>
                  <a:pt x="178180" y="248285"/>
                </a:lnTo>
                <a:lnTo>
                  <a:pt x="17818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3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3" name="object 463"/>
          <p:cNvSpPr/>
          <p:nvPr/>
        </p:nvSpPr>
        <p:spPr>
          <a:xfrm>
            <a:off x="4896611" y="3851274"/>
            <a:ext cx="9143" cy="60960"/>
          </a:xfrm>
          <a:custGeom>
            <a:avLst/>
            <a:gdLst/>
            <a:ahLst/>
            <a:cxnLst/>
            <a:rect l="l" t="t" r="r" b="b"/>
            <a:pathLst>
              <a:path w="9143" h="60960">
                <a:moveTo>
                  <a:pt x="0" y="60960"/>
                </a:moveTo>
                <a:lnTo>
                  <a:pt x="9143" y="53340"/>
                </a:lnTo>
                <a:lnTo>
                  <a:pt x="9143" y="0"/>
                </a:lnTo>
                <a:lnTo>
                  <a:pt x="0" y="7620"/>
                </a:lnTo>
                <a:lnTo>
                  <a:pt x="0" y="60960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4" name="object 464"/>
          <p:cNvSpPr/>
          <p:nvPr/>
        </p:nvSpPr>
        <p:spPr>
          <a:xfrm>
            <a:off x="4896611" y="3904614"/>
            <a:ext cx="9143" cy="7620"/>
          </a:xfrm>
          <a:custGeom>
            <a:avLst/>
            <a:gdLst/>
            <a:ahLst/>
            <a:cxnLst/>
            <a:rect l="l" t="t" r="r" b="b"/>
            <a:pathLst>
              <a:path w="9143" h="7620">
                <a:moveTo>
                  <a:pt x="0" y="7620"/>
                </a:moveTo>
                <a:lnTo>
                  <a:pt x="9143" y="0"/>
                </a:lnTo>
              </a:path>
            </a:pathLst>
          </a:custGeom>
          <a:ln w="1523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5" name="object 465"/>
          <p:cNvSpPr/>
          <p:nvPr/>
        </p:nvSpPr>
        <p:spPr>
          <a:xfrm>
            <a:off x="4896611" y="3851274"/>
            <a:ext cx="9143" cy="7620"/>
          </a:xfrm>
          <a:custGeom>
            <a:avLst/>
            <a:gdLst/>
            <a:ahLst/>
            <a:cxnLst/>
            <a:rect l="l" t="t" r="r" b="b"/>
            <a:pathLst>
              <a:path w="9143" h="7620">
                <a:moveTo>
                  <a:pt x="0" y="7620"/>
                </a:moveTo>
                <a:lnTo>
                  <a:pt x="9143" y="0"/>
                </a:lnTo>
              </a:path>
            </a:pathLst>
          </a:custGeom>
          <a:ln w="1523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6" name="object 466"/>
          <p:cNvSpPr/>
          <p:nvPr/>
        </p:nvSpPr>
        <p:spPr>
          <a:xfrm>
            <a:off x="2241803" y="3858259"/>
            <a:ext cx="2654680" cy="54483"/>
          </a:xfrm>
          <a:custGeom>
            <a:avLst/>
            <a:gdLst/>
            <a:ahLst/>
            <a:cxnLst/>
            <a:rect l="l" t="t" r="r" b="b"/>
            <a:pathLst>
              <a:path w="2654680" h="54483">
                <a:moveTo>
                  <a:pt x="0" y="54483"/>
                </a:moveTo>
                <a:lnTo>
                  <a:pt x="2654680" y="54483"/>
                </a:lnTo>
                <a:lnTo>
                  <a:pt x="2654680" y="0"/>
                </a:lnTo>
                <a:lnTo>
                  <a:pt x="0" y="0"/>
                </a:lnTo>
                <a:lnTo>
                  <a:pt x="0" y="54483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7" name="object 467"/>
          <p:cNvSpPr/>
          <p:nvPr/>
        </p:nvSpPr>
        <p:spPr>
          <a:xfrm>
            <a:off x="2241803" y="3858894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40">
                <a:moveTo>
                  <a:pt x="0" y="0"/>
                </a:moveTo>
                <a:lnTo>
                  <a:pt x="0" y="53340"/>
                </a:lnTo>
              </a:path>
            </a:pathLst>
          </a:custGeom>
          <a:ln w="12191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8" name="object 468"/>
          <p:cNvSpPr/>
          <p:nvPr/>
        </p:nvSpPr>
        <p:spPr>
          <a:xfrm>
            <a:off x="2241803" y="3906138"/>
            <a:ext cx="2654807" cy="12192"/>
          </a:xfrm>
          <a:custGeom>
            <a:avLst/>
            <a:gdLst/>
            <a:ahLst/>
            <a:cxnLst/>
            <a:rect l="l" t="t" r="r" b="b"/>
            <a:pathLst>
              <a:path w="2654807" h="12192">
                <a:moveTo>
                  <a:pt x="0" y="12192"/>
                </a:moveTo>
                <a:lnTo>
                  <a:pt x="2654807" y="12192"/>
                </a:lnTo>
                <a:lnTo>
                  <a:pt x="2654807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B5916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9" name="object 469"/>
          <p:cNvSpPr/>
          <p:nvPr/>
        </p:nvSpPr>
        <p:spPr>
          <a:xfrm>
            <a:off x="4896611" y="3858894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40">
                <a:moveTo>
                  <a:pt x="0" y="53340"/>
                </a:moveTo>
                <a:lnTo>
                  <a:pt x="0" y="0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0" name="object 470"/>
          <p:cNvSpPr/>
          <p:nvPr/>
        </p:nvSpPr>
        <p:spPr>
          <a:xfrm>
            <a:off x="2241803" y="3852798"/>
            <a:ext cx="2654807" cy="12192"/>
          </a:xfrm>
          <a:custGeom>
            <a:avLst/>
            <a:gdLst/>
            <a:ahLst/>
            <a:cxnLst/>
            <a:rect l="l" t="t" r="r" b="b"/>
            <a:pathLst>
              <a:path w="2654807" h="12192">
                <a:moveTo>
                  <a:pt x="0" y="12192"/>
                </a:moveTo>
                <a:lnTo>
                  <a:pt x="2654807" y="12192"/>
                </a:lnTo>
                <a:lnTo>
                  <a:pt x="2654807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B5916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1" name="object 471"/>
          <p:cNvSpPr/>
          <p:nvPr/>
        </p:nvSpPr>
        <p:spPr>
          <a:xfrm>
            <a:off x="2272283" y="2609214"/>
            <a:ext cx="1266443" cy="1141476"/>
          </a:xfrm>
          <a:custGeom>
            <a:avLst/>
            <a:gdLst/>
            <a:ahLst/>
            <a:cxnLst/>
            <a:rect l="l" t="t" r="r" b="b"/>
            <a:pathLst>
              <a:path w="1266443" h="1141476">
                <a:moveTo>
                  <a:pt x="1258823" y="1141476"/>
                </a:moveTo>
                <a:lnTo>
                  <a:pt x="1266443" y="1132332"/>
                </a:lnTo>
                <a:lnTo>
                  <a:pt x="9143" y="0"/>
                </a:lnTo>
                <a:lnTo>
                  <a:pt x="0" y="9144"/>
                </a:lnTo>
                <a:lnTo>
                  <a:pt x="1258823" y="1141476"/>
                </a:lnTo>
                <a:close/>
              </a:path>
            </a:pathLst>
          </a:custGeom>
          <a:solidFill>
            <a:srgbClr val="C69E7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2" name="object 472"/>
          <p:cNvSpPr/>
          <p:nvPr/>
        </p:nvSpPr>
        <p:spPr>
          <a:xfrm>
            <a:off x="3531107" y="3741546"/>
            <a:ext cx="7619" cy="9144"/>
          </a:xfrm>
          <a:custGeom>
            <a:avLst/>
            <a:gdLst/>
            <a:ahLst/>
            <a:cxnLst/>
            <a:rect l="l" t="t" r="r" b="b"/>
            <a:pathLst>
              <a:path w="7619" h="9144">
                <a:moveTo>
                  <a:pt x="0" y="9144"/>
                </a:moveTo>
                <a:lnTo>
                  <a:pt x="7619" y="0"/>
                </a:lnTo>
              </a:path>
            </a:pathLst>
          </a:custGeom>
          <a:ln w="1523">
            <a:solidFill>
              <a:srgbClr val="C69E7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3" name="object 473"/>
          <p:cNvSpPr/>
          <p:nvPr/>
        </p:nvSpPr>
        <p:spPr>
          <a:xfrm>
            <a:off x="3497579" y="3741546"/>
            <a:ext cx="41147" cy="45720"/>
          </a:xfrm>
          <a:custGeom>
            <a:avLst/>
            <a:gdLst/>
            <a:ahLst/>
            <a:cxnLst/>
            <a:rect l="l" t="t" r="r" b="b"/>
            <a:pathLst>
              <a:path w="41147" h="45720">
                <a:moveTo>
                  <a:pt x="41147" y="0"/>
                </a:moveTo>
                <a:lnTo>
                  <a:pt x="25145" y="18288"/>
                </a:lnTo>
                <a:lnTo>
                  <a:pt x="33527" y="9144"/>
                </a:lnTo>
                <a:lnTo>
                  <a:pt x="41147" y="0"/>
                </a:lnTo>
                <a:close/>
              </a:path>
              <a:path w="41147" h="45720">
                <a:moveTo>
                  <a:pt x="25145" y="18288"/>
                </a:moveTo>
                <a:lnTo>
                  <a:pt x="0" y="45720"/>
                </a:lnTo>
                <a:lnTo>
                  <a:pt x="9143" y="36576"/>
                </a:lnTo>
                <a:lnTo>
                  <a:pt x="25145" y="18288"/>
                </a:lnTo>
                <a:close/>
              </a:path>
            </a:pathLst>
          </a:custGeom>
          <a:solidFill>
            <a:srgbClr val="CCA37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4" name="object 474"/>
          <p:cNvSpPr/>
          <p:nvPr/>
        </p:nvSpPr>
        <p:spPr>
          <a:xfrm>
            <a:off x="3497579" y="3778122"/>
            <a:ext cx="9143" cy="9144"/>
          </a:xfrm>
          <a:custGeom>
            <a:avLst/>
            <a:gdLst/>
            <a:ahLst/>
            <a:cxnLst/>
            <a:rect l="l" t="t" r="r" b="b"/>
            <a:pathLst>
              <a:path w="9143" h="9144">
                <a:moveTo>
                  <a:pt x="0" y="9144"/>
                </a:moveTo>
                <a:lnTo>
                  <a:pt x="9143" y="0"/>
                </a:lnTo>
              </a:path>
            </a:pathLst>
          </a:custGeom>
          <a:ln w="1523">
            <a:solidFill>
              <a:srgbClr val="CCA37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5" name="object 475"/>
          <p:cNvSpPr/>
          <p:nvPr/>
        </p:nvSpPr>
        <p:spPr>
          <a:xfrm>
            <a:off x="2240279" y="2618358"/>
            <a:ext cx="1290827" cy="1168908"/>
          </a:xfrm>
          <a:custGeom>
            <a:avLst/>
            <a:gdLst/>
            <a:ahLst/>
            <a:cxnLst/>
            <a:rect l="l" t="t" r="r" b="b"/>
            <a:pathLst>
              <a:path w="1290827" h="1168908">
                <a:moveTo>
                  <a:pt x="1290827" y="1132332"/>
                </a:moveTo>
                <a:lnTo>
                  <a:pt x="32003" y="0"/>
                </a:lnTo>
                <a:lnTo>
                  <a:pt x="0" y="36576"/>
                </a:lnTo>
                <a:lnTo>
                  <a:pt x="1257299" y="1168908"/>
                </a:lnTo>
                <a:lnTo>
                  <a:pt x="1290827" y="1132332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6" name="object 476"/>
          <p:cNvSpPr/>
          <p:nvPr/>
        </p:nvSpPr>
        <p:spPr>
          <a:xfrm>
            <a:off x="2272283" y="2618358"/>
            <a:ext cx="1258823" cy="1132332"/>
          </a:xfrm>
          <a:custGeom>
            <a:avLst/>
            <a:gdLst/>
            <a:ahLst/>
            <a:cxnLst/>
            <a:rect l="l" t="t" r="r" b="b"/>
            <a:pathLst>
              <a:path w="1258823" h="1132332">
                <a:moveTo>
                  <a:pt x="1258823" y="1132332"/>
                </a:moveTo>
                <a:lnTo>
                  <a:pt x="0" y="0"/>
                </a:lnTo>
              </a:path>
            </a:pathLst>
          </a:custGeom>
          <a:ln w="12191">
            <a:solidFill>
              <a:srgbClr val="D8AD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7" name="object 477"/>
          <p:cNvSpPr/>
          <p:nvPr/>
        </p:nvSpPr>
        <p:spPr>
          <a:xfrm>
            <a:off x="2240279" y="2618358"/>
            <a:ext cx="32003" cy="36576"/>
          </a:xfrm>
          <a:custGeom>
            <a:avLst/>
            <a:gdLst/>
            <a:ahLst/>
            <a:cxnLst/>
            <a:rect l="l" t="t" r="r" b="b"/>
            <a:pathLst>
              <a:path w="32003" h="36576">
                <a:moveTo>
                  <a:pt x="32003" y="0"/>
                </a:moveTo>
                <a:lnTo>
                  <a:pt x="0" y="36576"/>
                </a:lnTo>
              </a:path>
            </a:pathLst>
          </a:custGeom>
          <a:ln w="12191">
            <a:solidFill>
              <a:srgbClr val="C69E7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8" name="object 478"/>
          <p:cNvSpPr/>
          <p:nvPr/>
        </p:nvSpPr>
        <p:spPr>
          <a:xfrm>
            <a:off x="2240279" y="2654934"/>
            <a:ext cx="1257299" cy="1132332"/>
          </a:xfrm>
          <a:custGeom>
            <a:avLst/>
            <a:gdLst/>
            <a:ahLst/>
            <a:cxnLst/>
            <a:rect l="l" t="t" r="r" b="b"/>
            <a:pathLst>
              <a:path w="1257299" h="1132332">
                <a:moveTo>
                  <a:pt x="0" y="0"/>
                </a:moveTo>
                <a:lnTo>
                  <a:pt x="1257299" y="1132332"/>
                </a:lnTo>
              </a:path>
            </a:pathLst>
          </a:custGeom>
          <a:ln w="12191">
            <a:solidFill>
              <a:srgbClr val="C49B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9" name="object 479"/>
          <p:cNvSpPr/>
          <p:nvPr/>
        </p:nvSpPr>
        <p:spPr>
          <a:xfrm>
            <a:off x="3497579" y="3750690"/>
            <a:ext cx="33527" cy="36576"/>
          </a:xfrm>
          <a:custGeom>
            <a:avLst/>
            <a:gdLst/>
            <a:ahLst/>
            <a:cxnLst/>
            <a:rect l="l" t="t" r="r" b="b"/>
            <a:pathLst>
              <a:path w="33527" h="36576">
                <a:moveTo>
                  <a:pt x="0" y="36576"/>
                </a:moveTo>
                <a:lnTo>
                  <a:pt x="33527" y="0"/>
                </a:lnTo>
              </a:path>
            </a:pathLst>
          </a:custGeom>
          <a:ln w="12191">
            <a:solidFill>
              <a:srgbClr val="DBAF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0" name="object 480"/>
          <p:cNvSpPr/>
          <p:nvPr/>
        </p:nvSpPr>
        <p:spPr>
          <a:xfrm>
            <a:off x="4896611" y="2528442"/>
            <a:ext cx="9143" cy="54864"/>
          </a:xfrm>
          <a:custGeom>
            <a:avLst/>
            <a:gdLst/>
            <a:ahLst/>
            <a:cxnLst/>
            <a:rect l="l" t="t" r="r" b="b"/>
            <a:pathLst>
              <a:path w="9143" h="54864">
                <a:moveTo>
                  <a:pt x="0" y="54864"/>
                </a:moveTo>
                <a:lnTo>
                  <a:pt x="9143" y="45720"/>
                </a:lnTo>
                <a:lnTo>
                  <a:pt x="9143" y="0"/>
                </a:lnTo>
                <a:lnTo>
                  <a:pt x="0" y="9144"/>
                </a:lnTo>
                <a:lnTo>
                  <a:pt x="0" y="54864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1" name="object 481"/>
          <p:cNvSpPr/>
          <p:nvPr/>
        </p:nvSpPr>
        <p:spPr>
          <a:xfrm>
            <a:off x="4896611" y="2574162"/>
            <a:ext cx="9143" cy="9144"/>
          </a:xfrm>
          <a:custGeom>
            <a:avLst/>
            <a:gdLst/>
            <a:ahLst/>
            <a:cxnLst/>
            <a:rect l="l" t="t" r="r" b="b"/>
            <a:pathLst>
              <a:path w="9143" h="9144">
                <a:moveTo>
                  <a:pt x="0" y="9144"/>
                </a:moveTo>
                <a:lnTo>
                  <a:pt x="9143" y="0"/>
                </a:lnTo>
              </a:path>
            </a:pathLst>
          </a:custGeom>
          <a:ln w="1523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2" name="object 482"/>
          <p:cNvSpPr/>
          <p:nvPr/>
        </p:nvSpPr>
        <p:spPr>
          <a:xfrm>
            <a:off x="4896611" y="2528442"/>
            <a:ext cx="9143" cy="9144"/>
          </a:xfrm>
          <a:custGeom>
            <a:avLst/>
            <a:gdLst/>
            <a:ahLst/>
            <a:cxnLst/>
            <a:rect l="l" t="t" r="r" b="b"/>
            <a:pathLst>
              <a:path w="9143" h="9144">
                <a:moveTo>
                  <a:pt x="0" y="9144"/>
                </a:moveTo>
                <a:lnTo>
                  <a:pt x="9143" y="0"/>
                </a:lnTo>
              </a:path>
            </a:pathLst>
          </a:custGeom>
          <a:ln w="1523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3" name="object 483"/>
          <p:cNvSpPr/>
          <p:nvPr/>
        </p:nvSpPr>
        <p:spPr>
          <a:xfrm>
            <a:off x="2241803" y="2536951"/>
            <a:ext cx="2654680" cy="46990"/>
          </a:xfrm>
          <a:custGeom>
            <a:avLst/>
            <a:gdLst/>
            <a:ahLst/>
            <a:cxnLst/>
            <a:rect l="l" t="t" r="r" b="b"/>
            <a:pathLst>
              <a:path w="2654680" h="46990">
                <a:moveTo>
                  <a:pt x="0" y="46990"/>
                </a:moveTo>
                <a:lnTo>
                  <a:pt x="2654680" y="46990"/>
                </a:lnTo>
                <a:lnTo>
                  <a:pt x="2654680" y="0"/>
                </a:lnTo>
                <a:lnTo>
                  <a:pt x="0" y="0"/>
                </a:lnTo>
                <a:lnTo>
                  <a:pt x="0" y="46990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4" name="object 484"/>
          <p:cNvSpPr/>
          <p:nvPr/>
        </p:nvSpPr>
        <p:spPr>
          <a:xfrm>
            <a:off x="2241803" y="2537586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12191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5" name="object 485"/>
          <p:cNvSpPr/>
          <p:nvPr/>
        </p:nvSpPr>
        <p:spPr>
          <a:xfrm>
            <a:off x="2241803" y="2577210"/>
            <a:ext cx="2654807" cy="12192"/>
          </a:xfrm>
          <a:custGeom>
            <a:avLst/>
            <a:gdLst/>
            <a:ahLst/>
            <a:cxnLst/>
            <a:rect l="l" t="t" r="r" b="b"/>
            <a:pathLst>
              <a:path w="2654807" h="12192">
                <a:moveTo>
                  <a:pt x="0" y="12192"/>
                </a:moveTo>
                <a:lnTo>
                  <a:pt x="2654807" y="12192"/>
                </a:lnTo>
                <a:lnTo>
                  <a:pt x="2654807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B5916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6" name="object 486"/>
          <p:cNvSpPr/>
          <p:nvPr/>
        </p:nvSpPr>
        <p:spPr>
          <a:xfrm>
            <a:off x="4896611" y="2537586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45720"/>
                </a:moveTo>
                <a:lnTo>
                  <a:pt x="0" y="0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7" name="object 487"/>
          <p:cNvSpPr/>
          <p:nvPr/>
        </p:nvSpPr>
        <p:spPr>
          <a:xfrm>
            <a:off x="2241803" y="2531490"/>
            <a:ext cx="2654807" cy="12192"/>
          </a:xfrm>
          <a:custGeom>
            <a:avLst/>
            <a:gdLst/>
            <a:ahLst/>
            <a:cxnLst/>
            <a:rect l="l" t="t" r="r" b="b"/>
            <a:pathLst>
              <a:path w="2654807" h="12192">
                <a:moveTo>
                  <a:pt x="0" y="12192"/>
                </a:moveTo>
                <a:lnTo>
                  <a:pt x="2654807" y="12192"/>
                </a:lnTo>
                <a:lnTo>
                  <a:pt x="2654807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B5916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8" name="object 488"/>
          <p:cNvSpPr/>
          <p:nvPr/>
        </p:nvSpPr>
        <p:spPr>
          <a:xfrm>
            <a:off x="4952999" y="3537330"/>
            <a:ext cx="448055" cy="478536"/>
          </a:xfrm>
          <a:custGeom>
            <a:avLst/>
            <a:gdLst/>
            <a:ahLst/>
            <a:cxnLst/>
            <a:rect l="l" t="t" r="r" b="b"/>
            <a:pathLst>
              <a:path w="448055" h="478536">
                <a:moveTo>
                  <a:pt x="0" y="478536"/>
                </a:moveTo>
                <a:lnTo>
                  <a:pt x="448055" y="28956"/>
                </a:lnTo>
                <a:lnTo>
                  <a:pt x="448055" y="0"/>
                </a:lnTo>
                <a:lnTo>
                  <a:pt x="0" y="449580"/>
                </a:lnTo>
                <a:lnTo>
                  <a:pt x="0" y="478536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9" name="object 489"/>
          <p:cNvSpPr/>
          <p:nvPr/>
        </p:nvSpPr>
        <p:spPr>
          <a:xfrm>
            <a:off x="4952999" y="3566286"/>
            <a:ext cx="448055" cy="449580"/>
          </a:xfrm>
          <a:custGeom>
            <a:avLst/>
            <a:gdLst/>
            <a:ahLst/>
            <a:cxnLst/>
            <a:rect l="l" t="t" r="r" b="b"/>
            <a:pathLst>
              <a:path w="448055" h="449580">
                <a:moveTo>
                  <a:pt x="0" y="449580"/>
                </a:moveTo>
                <a:lnTo>
                  <a:pt x="448055" y="0"/>
                </a:lnTo>
              </a:path>
            </a:pathLst>
          </a:custGeom>
          <a:ln w="1523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0" name="object 490"/>
          <p:cNvSpPr/>
          <p:nvPr/>
        </p:nvSpPr>
        <p:spPr>
          <a:xfrm>
            <a:off x="4736591" y="3537330"/>
            <a:ext cx="664463" cy="449580"/>
          </a:xfrm>
          <a:custGeom>
            <a:avLst/>
            <a:gdLst/>
            <a:ahLst/>
            <a:cxnLst/>
            <a:rect l="l" t="t" r="r" b="b"/>
            <a:pathLst>
              <a:path w="664463" h="449580">
                <a:moveTo>
                  <a:pt x="216407" y="449580"/>
                </a:moveTo>
                <a:lnTo>
                  <a:pt x="664463" y="0"/>
                </a:lnTo>
                <a:lnTo>
                  <a:pt x="449579" y="0"/>
                </a:lnTo>
                <a:lnTo>
                  <a:pt x="0" y="449580"/>
                </a:lnTo>
                <a:lnTo>
                  <a:pt x="216407" y="449580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1" name="object 491"/>
          <p:cNvSpPr/>
          <p:nvPr/>
        </p:nvSpPr>
        <p:spPr>
          <a:xfrm>
            <a:off x="4952999" y="3537330"/>
            <a:ext cx="448055" cy="449580"/>
          </a:xfrm>
          <a:custGeom>
            <a:avLst/>
            <a:gdLst/>
            <a:ahLst/>
            <a:cxnLst/>
            <a:rect l="l" t="t" r="r" b="b"/>
            <a:pathLst>
              <a:path w="448055" h="449580">
                <a:moveTo>
                  <a:pt x="0" y="449580"/>
                </a:moveTo>
                <a:lnTo>
                  <a:pt x="448055" y="0"/>
                </a:lnTo>
              </a:path>
            </a:pathLst>
          </a:custGeom>
          <a:ln w="1523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2" name="object 492"/>
          <p:cNvSpPr/>
          <p:nvPr/>
        </p:nvSpPr>
        <p:spPr>
          <a:xfrm>
            <a:off x="4736591" y="3986275"/>
            <a:ext cx="216280" cy="30226"/>
          </a:xfrm>
          <a:custGeom>
            <a:avLst/>
            <a:gdLst/>
            <a:ahLst/>
            <a:cxnLst/>
            <a:rect l="l" t="t" r="r" b="b"/>
            <a:pathLst>
              <a:path w="216280" h="30226">
                <a:moveTo>
                  <a:pt x="0" y="30226"/>
                </a:moveTo>
                <a:lnTo>
                  <a:pt x="216280" y="30226"/>
                </a:lnTo>
                <a:lnTo>
                  <a:pt x="216280" y="0"/>
                </a:lnTo>
                <a:lnTo>
                  <a:pt x="0" y="0"/>
                </a:lnTo>
                <a:lnTo>
                  <a:pt x="0" y="30226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3" name="object 493"/>
          <p:cNvSpPr/>
          <p:nvPr/>
        </p:nvSpPr>
        <p:spPr>
          <a:xfrm>
            <a:off x="4736591" y="3986910"/>
            <a:ext cx="0" cy="28956"/>
          </a:xfrm>
          <a:custGeom>
            <a:avLst/>
            <a:gdLst/>
            <a:ahLst/>
            <a:cxnLst/>
            <a:rect l="l" t="t" r="r" b="b"/>
            <a:pathLst>
              <a:path w="0" h="28956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12191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4" name="object 494"/>
          <p:cNvSpPr/>
          <p:nvPr/>
        </p:nvSpPr>
        <p:spPr>
          <a:xfrm>
            <a:off x="4736591" y="4009770"/>
            <a:ext cx="216407" cy="12192"/>
          </a:xfrm>
          <a:custGeom>
            <a:avLst/>
            <a:gdLst/>
            <a:ahLst/>
            <a:cxnLst/>
            <a:rect l="l" t="t" r="r" b="b"/>
            <a:pathLst>
              <a:path w="216407" h="12192">
                <a:moveTo>
                  <a:pt x="0" y="12192"/>
                </a:moveTo>
                <a:lnTo>
                  <a:pt x="216407" y="12192"/>
                </a:lnTo>
                <a:lnTo>
                  <a:pt x="216407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B5916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5" name="object 495"/>
          <p:cNvSpPr/>
          <p:nvPr/>
        </p:nvSpPr>
        <p:spPr>
          <a:xfrm>
            <a:off x="4952999" y="3986910"/>
            <a:ext cx="0" cy="28956"/>
          </a:xfrm>
          <a:custGeom>
            <a:avLst/>
            <a:gdLst/>
            <a:ahLst/>
            <a:cxnLst/>
            <a:rect l="l" t="t" r="r" b="b"/>
            <a:pathLst>
              <a:path w="0" h="28956">
                <a:moveTo>
                  <a:pt x="0" y="28956"/>
                </a:moveTo>
                <a:lnTo>
                  <a:pt x="0" y="0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6" name="object 496"/>
          <p:cNvSpPr/>
          <p:nvPr/>
        </p:nvSpPr>
        <p:spPr>
          <a:xfrm>
            <a:off x="4736591" y="3986910"/>
            <a:ext cx="216407" cy="0"/>
          </a:xfrm>
          <a:custGeom>
            <a:avLst/>
            <a:gdLst/>
            <a:ahLst/>
            <a:cxnLst/>
            <a:rect l="l" t="t" r="r" b="b"/>
            <a:pathLst>
              <a:path w="216407" h="0">
                <a:moveTo>
                  <a:pt x="216407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7" name="object 497"/>
          <p:cNvSpPr/>
          <p:nvPr/>
        </p:nvSpPr>
        <p:spPr>
          <a:xfrm>
            <a:off x="4870703" y="2088006"/>
            <a:ext cx="448055" cy="1889760"/>
          </a:xfrm>
          <a:custGeom>
            <a:avLst/>
            <a:gdLst/>
            <a:ahLst/>
            <a:cxnLst/>
            <a:rect l="l" t="t" r="r" b="b"/>
            <a:pathLst>
              <a:path w="448055" h="1889760">
                <a:moveTo>
                  <a:pt x="0" y="1889760"/>
                </a:moveTo>
                <a:lnTo>
                  <a:pt x="448055" y="1440180"/>
                </a:lnTo>
                <a:lnTo>
                  <a:pt x="448055" y="0"/>
                </a:lnTo>
                <a:lnTo>
                  <a:pt x="0" y="449580"/>
                </a:lnTo>
                <a:lnTo>
                  <a:pt x="0" y="1889760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8" name="object 498"/>
          <p:cNvSpPr/>
          <p:nvPr/>
        </p:nvSpPr>
        <p:spPr>
          <a:xfrm>
            <a:off x="4870703" y="3528186"/>
            <a:ext cx="448055" cy="449580"/>
          </a:xfrm>
          <a:custGeom>
            <a:avLst/>
            <a:gdLst/>
            <a:ahLst/>
            <a:cxnLst/>
            <a:rect l="l" t="t" r="r" b="b"/>
            <a:pathLst>
              <a:path w="448055" h="449580">
                <a:moveTo>
                  <a:pt x="0" y="449580"/>
                </a:moveTo>
                <a:lnTo>
                  <a:pt x="448055" y="0"/>
                </a:lnTo>
              </a:path>
            </a:pathLst>
          </a:custGeom>
          <a:ln w="1523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9" name="object 499"/>
          <p:cNvSpPr/>
          <p:nvPr/>
        </p:nvSpPr>
        <p:spPr>
          <a:xfrm>
            <a:off x="4838699" y="2088006"/>
            <a:ext cx="480059" cy="449580"/>
          </a:xfrm>
          <a:custGeom>
            <a:avLst/>
            <a:gdLst/>
            <a:ahLst/>
            <a:cxnLst/>
            <a:rect l="l" t="t" r="r" b="b"/>
            <a:pathLst>
              <a:path w="480059" h="449580">
                <a:moveTo>
                  <a:pt x="32003" y="449580"/>
                </a:moveTo>
                <a:lnTo>
                  <a:pt x="480059" y="0"/>
                </a:lnTo>
                <a:lnTo>
                  <a:pt x="448055" y="0"/>
                </a:lnTo>
                <a:lnTo>
                  <a:pt x="0" y="449580"/>
                </a:lnTo>
                <a:lnTo>
                  <a:pt x="32003" y="449580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0" name="object 500"/>
          <p:cNvSpPr/>
          <p:nvPr/>
        </p:nvSpPr>
        <p:spPr>
          <a:xfrm>
            <a:off x="4870703" y="2088006"/>
            <a:ext cx="448055" cy="449580"/>
          </a:xfrm>
          <a:custGeom>
            <a:avLst/>
            <a:gdLst/>
            <a:ahLst/>
            <a:cxnLst/>
            <a:rect l="l" t="t" r="r" b="b"/>
            <a:pathLst>
              <a:path w="448055" h="449580">
                <a:moveTo>
                  <a:pt x="0" y="449580"/>
                </a:moveTo>
                <a:lnTo>
                  <a:pt x="448055" y="0"/>
                </a:lnTo>
              </a:path>
            </a:pathLst>
          </a:custGeom>
          <a:ln w="1523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1" name="object 501"/>
          <p:cNvSpPr/>
          <p:nvPr/>
        </p:nvSpPr>
        <p:spPr>
          <a:xfrm>
            <a:off x="4838064" y="2537586"/>
            <a:ext cx="33273" cy="1440180"/>
          </a:xfrm>
          <a:custGeom>
            <a:avLst/>
            <a:gdLst/>
            <a:ahLst/>
            <a:cxnLst/>
            <a:rect l="l" t="t" r="r" b="b"/>
            <a:pathLst>
              <a:path w="33273" h="1440180">
                <a:moveTo>
                  <a:pt x="0" y="1440180"/>
                </a:moveTo>
                <a:lnTo>
                  <a:pt x="33273" y="1440180"/>
                </a:lnTo>
                <a:lnTo>
                  <a:pt x="33273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2" name="object 502"/>
          <p:cNvSpPr/>
          <p:nvPr/>
        </p:nvSpPr>
        <p:spPr>
          <a:xfrm>
            <a:off x="4832603" y="2537586"/>
            <a:ext cx="12191" cy="1440180"/>
          </a:xfrm>
          <a:custGeom>
            <a:avLst/>
            <a:gdLst/>
            <a:ahLst/>
            <a:cxnLst/>
            <a:rect l="l" t="t" r="r" b="b"/>
            <a:pathLst>
              <a:path w="12191" h="1440180">
                <a:moveTo>
                  <a:pt x="0" y="1440180"/>
                </a:moveTo>
                <a:lnTo>
                  <a:pt x="12191" y="1440180"/>
                </a:lnTo>
                <a:lnTo>
                  <a:pt x="12191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solidFill>
            <a:srgbClr val="D3AA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3" name="object 503"/>
          <p:cNvSpPr/>
          <p:nvPr/>
        </p:nvSpPr>
        <p:spPr>
          <a:xfrm>
            <a:off x="4838699" y="3977766"/>
            <a:ext cx="32003" cy="0"/>
          </a:xfrm>
          <a:custGeom>
            <a:avLst/>
            <a:gdLst/>
            <a:ahLst/>
            <a:cxnLst/>
            <a:rect l="l" t="t" r="r" b="b"/>
            <a:pathLst>
              <a:path w="32003" h="0">
                <a:moveTo>
                  <a:pt x="0" y="0"/>
                </a:moveTo>
                <a:lnTo>
                  <a:pt x="32003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4" name="object 504"/>
          <p:cNvSpPr/>
          <p:nvPr/>
        </p:nvSpPr>
        <p:spPr>
          <a:xfrm>
            <a:off x="4870703" y="2537586"/>
            <a:ext cx="0" cy="1440180"/>
          </a:xfrm>
          <a:custGeom>
            <a:avLst/>
            <a:gdLst/>
            <a:ahLst/>
            <a:cxnLst/>
            <a:rect l="l" t="t" r="r" b="b"/>
            <a:pathLst>
              <a:path w="0" h="1440180">
                <a:moveTo>
                  <a:pt x="0" y="1440180"/>
                </a:moveTo>
                <a:lnTo>
                  <a:pt x="0" y="0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5" name="object 505"/>
          <p:cNvSpPr/>
          <p:nvPr/>
        </p:nvSpPr>
        <p:spPr>
          <a:xfrm>
            <a:off x="4838699" y="2537586"/>
            <a:ext cx="32003" cy="0"/>
          </a:xfrm>
          <a:custGeom>
            <a:avLst/>
            <a:gdLst/>
            <a:ahLst/>
            <a:cxnLst/>
            <a:rect l="l" t="t" r="r" b="b"/>
            <a:pathLst>
              <a:path w="32003" h="0">
                <a:moveTo>
                  <a:pt x="32003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6" name="object 506"/>
          <p:cNvSpPr/>
          <p:nvPr/>
        </p:nvSpPr>
        <p:spPr>
          <a:xfrm>
            <a:off x="5256275" y="3648582"/>
            <a:ext cx="9143" cy="9017"/>
          </a:xfrm>
          <a:custGeom>
            <a:avLst/>
            <a:gdLst/>
            <a:ahLst/>
            <a:cxnLst/>
            <a:rect l="l" t="t" r="r" b="b"/>
            <a:pathLst>
              <a:path w="9143" h="9017">
                <a:moveTo>
                  <a:pt x="0" y="9017"/>
                </a:moveTo>
                <a:lnTo>
                  <a:pt x="9143" y="0"/>
                </a:lnTo>
              </a:path>
            </a:pathLst>
          </a:custGeom>
          <a:ln w="1523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7" name="object 507"/>
          <p:cNvSpPr/>
          <p:nvPr/>
        </p:nvSpPr>
        <p:spPr>
          <a:xfrm>
            <a:off x="5201411" y="2208402"/>
            <a:ext cx="64007" cy="9144"/>
          </a:xfrm>
          <a:custGeom>
            <a:avLst/>
            <a:gdLst/>
            <a:ahLst/>
            <a:cxnLst/>
            <a:rect l="l" t="t" r="r" b="b"/>
            <a:pathLst>
              <a:path w="64007" h="9144">
                <a:moveTo>
                  <a:pt x="54863" y="9144"/>
                </a:moveTo>
                <a:lnTo>
                  <a:pt x="64007" y="0"/>
                </a:lnTo>
                <a:lnTo>
                  <a:pt x="9143" y="0"/>
                </a:lnTo>
                <a:lnTo>
                  <a:pt x="0" y="9144"/>
                </a:lnTo>
                <a:lnTo>
                  <a:pt x="54863" y="9144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8" name="object 508"/>
          <p:cNvSpPr/>
          <p:nvPr/>
        </p:nvSpPr>
        <p:spPr>
          <a:xfrm>
            <a:off x="5256275" y="2208402"/>
            <a:ext cx="9143" cy="9144"/>
          </a:xfrm>
          <a:custGeom>
            <a:avLst/>
            <a:gdLst/>
            <a:ahLst/>
            <a:cxnLst/>
            <a:rect l="l" t="t" r="r" b="b"/>
            <a:pathLst>
              <a:path w="9143" h="9144">
                <a:moveTo>
                  <a:pt x="0" y="9144"/>
                </a:moveTo>
                <a:lnTo>
                  <a:pt x="9143" y="0"/>
                </a:lnTo>
              </a:path>
            </a:pathLst>
          </a:custGeom>
          <a:ln w="1523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9" name="object 509"/>
          <p:cNvSpPr/>
          <p:nvPr/>
        </p:nvSpPr>
        <p:spPr>
          <a:xfrm>
            <a:off x="5200776" y="2247899"/>
            <a:ext cx="56133" cy="1409700"/>
          </a:xfrm>
          <a:custGeom>
            <a:avLst/>
            <a:gdLst/>
            <a:ahLst/>
            <a:cxnLst/>
            <a:rect l="l" t="t" r="r" b="b"/>
            <a:pathLst>
              <a:path w="56133" h="1409700">
                <a:moveTo>
                  <a:pt x="0" y="1409700"/>
                </a:moveTo>
                <a:lnTo>
                  <a:pt x="56133" y="1409700"/>
                </a:lnTo>
                <a:lnTo>
                  <a:pt x="56133" y="0"/>
                </a:lnTo>
                <a:lnTo>
                  <a:pt x="0" y="0"/>
                </a:lnTo>
                <a:lnTo>
                  <a:pt x="0" y="1409700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0" name="object 510"/>
          <p:cNvSpPr/>
          <p:nvPr/>
        </p:nvSpPr>
        <p:spPr>
          <a:xfrm>
            <a:off x="5195315" y="2247899"/>
            <a:ext cx="12191" cy="1409700"/>
          </a:xfrm>
          <a:custGeom>
            <a:avLst/>
            <a:gdLst/>
            <a:ahLst/>
            <a:cxnLst/>
            <a:rect l="l" t="t" r="r" b="b"/>
            <a:pathLst>
              <a:path w="12191" h="1409700">
                <a:moveTo>
                  <a:pt x="0" y="1409700"/>
                </a:moveTo>
                <a:lnTo>
                  <a:pt x="12191" y="1409700"/>
                </a:lnTo>
                <a:lnTo>
                  <a:pt x="12191" y="0"/>
                </a:lnTo>
                <a:lnTo>
                  <a:pt x="0" y="0"/>
                </a:lnTo>
                <a:lnTo>
                  <a:pt x="0" y="1409700"/>
                </a:lnTo>
                <a:close/>
              </a:path>
            </a:pathLst>
          </a:custGeom>
          <a:solidFill>
            <a:srgbClr val="D3AA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1" name="object 511"/>
          <p:cNvSpPr/>
          <p:nvPr/>
        </p:nvSpPr>
        <p:spPr>
          <a:xfrm>
            <a:off x="5201411" y="3657599"/>
            <a:ext cx="54863" cy="0"/>
          </a:xfrm>
          <a:custGeom>
            <a:avLst/>
            <a:gdLst/>
            <a:ahLst/>
            <a:cxnLst/>
            <a:rect l="l" t="t" r="r" b="b"/>
            <a:pathLst>
              <a:path w="54863" h="0">
                <a:moveTo>
                  <a:pt x="0" y="0"/>
                </a:moveTo>
                <a:lnTo>
                  <a:pt x="54863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2" name="object 512"/>
          <p:cNvSpPr/>
          <p:nvPr/>
        </p:nvSpPr>
        <p:spPr>
          <a:xfrm>
            <a:off x="5256275" y="2247899"/>
            <a:ext cx="0" cy="1409700"/>
          </a:xfrm>
          <a:custGeom>
            <a:avLst/>
            <a:gdLst/>
            <a:ahLst/>
            <a:cxnLst/>
            <a:rect l="l" t="t" r="r" b="b"/>
            <a:pathLst>
              <a:path w="0" h="1409700">
                <a:moveTo>
                  <a:pt x="0" y="0"/>
                </a:moveTo>
                <a:lnTo>
                  <a:pt x="0" y="1409700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3" name="object 513"/>
          <p:cNvSpPr/>
          <p:nvPr/>
        </p:nvSpPr>
        <p:spPr>
          <a:xfrm>
            <a:off x="4992623" y="3907662"/>
            <a:ext cx="9143" cy="9144"/>
          </a:xfrm>
          <a:custGeom>
            <a:avLst/>
            <a:gdLst/>
            <a:ahLst/>
            <a:cxnLst/>
            <a:rect l="l" t="t" r="r" b="b"/>
            <a:pathLst>
              <a:path w="9143" h="9144">
                <a:moveTo>
                  <a:pt x="0" y="9144"/>
                </a:moveTo>
                <a:lnTo>
                  <a:pt x="9143" y="0"/>
                </a:lnTo>
              </a:path>
            </a:pathLst>
          </a:custGeom>
          <a:ln w="1523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4" name="object 514"/>
          <p:cNvSpPr/>
          <p:nvPr/>
        </p:nvSpPr>
        <p:spPr>
          <a:xfrm>
            <a:off x="4937759" y="2467482"/>
            <a:ext cx="64007" cy="9017"/>
          </a:xfrm>
          <a:custGeom>
            <a:avLst/>
            <a:gdLst/>
            <a:ahLst/>
            <a:cxnLst/>
            <a:rect l="l" t="t" r="r" b="b"/>
            <a:pathLst>
              <a:path w="64007" h="9017">
                <a:moveTo>
                  <a:pt x="54863" y="9017"/>
                </a:moveTo>
                <a:lnTo>
                  <a:pt x="64007" y="0"/>
                </a:lnTo>
                <a:lnTo>
                  <a:pt x="9143" y="0"/>
                </a:lnTo>
                <a:lnTo>
                  <a:pt x="0" y="9017"/>
                </a:lnTo>
                <a:lnTo>
                  <a:pt x="54863" y="9017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5" name="object 515"/>
          <p:cNvSpPr/>
          <p:nvPr/>
        </p:nvSpPr>
        <p:spPr>
          <a:xfrm>
            <a:off x="4992623" y="2467482"/>
            <a:ext cx="9143" cy="9017"/>
          </a:xfrm>
          <a:custGeom>
            <a:avLst/>
            <a:gdLst/>
            <a:ahLst/>
            <a:cxnLst/>
            <a:rect l="l" t="t" r="r" b="b"/>
            <a:pathLst>
              <a:path w="9143" h="9017">
                <a:moveTo>
                  <a:pt x="0" y="9017"/>
                </a:moveTo>
                <a:lnTo>
                  <a:pt x="9143" y="0"/>
                </a:lnTo>
              </a:path>
            </a:pathLst>
          </a:custGeom>
          <a:ln w="1523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6" name="object 516"/>
          <p:cNvSpPr/>
          <p:nvPr/>
        </p:nvSpPr>
        <p:spPr>
          <a:xfrm>
            <a:off x="4937124" y="2476499"/>
            <a:ext cx="56133" cy="1440180"/>
          </a:xfrm>
          <a:custGeom>
            <a:avLst/>
            <a:gdLst/>
            <a:ahLst/>
            <a:cxnLst/>
            <a:rect l="l" t="t" r="r" b="b"/>
            <a:pathLst>
              <a:path w="56133" h="1440180">
                <a:moveTo>
                  <a:pt x="0" y="1440180"/>
                </a:moveTo>
                <a:lnTo>
                  <a:pt x="56133" y="1440180"/>
                </a:lnTo>
                <a:lnTo>
                  <a:pt x="56133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7" name="object 517"/>
          <p:cNvSpPr/>
          <p:nvPr/>
        </p:nvSpPr>
        <p:spPr>
          <a:xfrm>
            <a:off x="4931663" y="2476499"/>
            <a:ext cx="12191" cy="1440307"/>
          </a:xfrm>
          <a:custGeom>
            <a:avLst/>
            <a:gdLst/>
            <a:ahLst/>
            <a:cxnLst/>
            <a:rect l="l" t="t" r="r" b="b"/>
            <a:pathLst>
              <a:path w="12191" h="1440307">
                <a:moveTo>
                  <a:pt x="0" y="1440307"/>
                </a:moveTo>
                <a:lnTo>
                  <a:pt x="12191" y="1440307"/>
                </a:lnTo>
                <a:lnTo>
                  <a:pt x="12191" y="0"/>
                </a:lnTo>
                <a:lnTo>
                  <a:pt x="0" y="0"/>
                </a:lnTo>
                <a:lnTo>
                  <a:pt x="0" y="1440307"/>
                </a:lnTo>
                <a:close/>
              </a:path>
            </a:pathLst>
          </a:custGeom>
          <a:solidFill>
            <a:srgbClr val="D3AA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8" name="object 518"/>
          <p:cNvSpPr/>
          <p:nvPr/>
        </p:nvSpPr>
        <p:spPr>
          <a:xfrm>
            <a:off x="4937759" y="3916806"/>
            <a:ext cx="54863" cy="0"/>
          </a:xfrm>
          <a:custGeom>
            <a:avLst/>
            <a:gdLst/>
            <a:ahLst/>
            <a:cxnLst/>
            <a:rect l="l" t="t" r="r" b="b"/>
            <a:pathLst>
              <a:path w="54863" h="0">
                <a:moveTo>
                  <a:pt x="0" y="0"/>
                </a:moveTo>
                <a:lnTo>
                  <a:pt x="54863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9" name="object 519"/>
          <p:cNvSpPr/>
          <p:nvPr/>
        </p:nvSpPr>
        <p:spPr>
          <a:xfrm>
            <a:off x="4992623" y="2476499"/>
            <a:ext cx="0" cy="1440307"/>
          </a:xfrm>
          <a:custGeom>
            <a:avLst/>
            <a:gdLst/>
            <a:ahLst/>
            <a:cxnLst/>
            <a:rect l="l" t="t" r="r" b="b"/>
            <a:pathLst>
              <a:path w="0" h="1440307">
                <a:moveTo>
                  <a:pt x="0" y="1440307"/>
                </a:moveTo>
                <a:lnTo>
                  <a:pt x="0" y="0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0" name="object 520"/>
          <p:cNvSpPr/>
          <p:nvPr/>
        </p:nvSpPr>
        <p:spPr>
          <a:xfrm>
            <a:off x="4937759" y="2476499"/>
            <a:ext cx="54863" cy="0"/>
          </a:xfrm>
          <a:custGeom>
            <a:avLst/>
            <a:gdLst/>
            <a:ahLst/>
            <a:cxnLst/>
            <a:rect l="l" t="t" r="r" b="b"/>
            <a:pathLst>
              <a:path w="54863" h="0">
                <a:moveTo>
                  <a:pt x="54863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1" name="object 521"/>
          <p:cNvSpPr/>
          <p:nvPr/>
        </p:nvSpPr>
        <p:spPr>
          <a:xfrm>
            <a:off x="4957571" y="2056002"/>
            <a:ext cx="449579" cy="477012"/>
          </a:xfrm>
          <a:custGeom>
            <a:avLst/>
            <a:gdLst/>
            <a:ahLst/>
            <a:cxnLst/>
            <a:rect l="l" t="t" r="r" b="b"/>
            <a:pathLst>
              <a:path w="449579" h="477012">
                <a:moveTo>
                  <a:pt x="0" y="477012"/>
                </a:moveTo>
                <a:lnTo>
                  <a:pt x="449579" y="28956"/>
                </a:lnTo>
                <a:lnTo>
                  <a:pt x="449579" y="0"/>
                </a:lnTo>
                <a:lnTo>
                  <a:pt x="0" y="448056"/>
                </a:lnTo>
                <a:lnTo>
                  <a:pt x="0" y="477012"/>
                </a:lnTo>
                <a:close/>
              </a:path>
            </a:pathLst>
          </a:custGeom>
          <a:solidFill>
            <a:srgbClr val="E0B2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2" name="object 522"/>
          <p:cNvSpPr/>
          <p:nvPr/>
        </p:nvSpPr>
        <p:spPr>
          <a:xfrm>
            <a:off x="4957571" y="2084958"/>
            <a:ext cx="449579" cy="448056"/>
          </a:xfrm>
          <a:custGeom>
            <a:avLst/>
            <a:gdLst/>
            <a:ahLst/>
            <a:cxnLst/>
            <a:rect l="l" t="t" r="r" b="b"/>
            <a:pathLst>
              <a:path w="449579" h="448056">
                <a:moveTo>
                  <a:pt x="0" y="448056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E0B2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3" name="object 523"/>
          <p:cNvSpPr/>
          <p:nvPr/>
        </p:nvSpPr>
        <p:spPr>
          <a:xfrm>
            <a:off x="4742687" y="2056002"/>
            <a:ext cx="664463" cy="448056"/>
          </a:xfrm>
          <a:custGeom>
            <a:avLst/>
            <a:gdLst/>
            <a:ahLst/>
            <a:cxnLst/>
            <a:rect l="l" t="t" r="r" b="b"/>
            <a:pathLst>
              <a:path w="664463" h="448056">
                <a:moveTo>
                  <a:pt x="214883" y="448056"/>
                </a:moveTo>
                <a:lnTo>
                  <a:pt x="664463" y="0"/>
                </a:lnTo>
                <a:lnTo>
                  <a:pt x="449579" y="0"/>
                </a:lnTo>
                <a:lnTo>
                  <a:pt x="0" y="448056"/>
                </a:lnTo>
                <a:lnTo>
                  <a:pt x="214883" y="448056"/>
                </a:lnTo>
                <a:close/>
              </a:path>
            </a:pathLst>
          </a:custGeom>
          <a:solidFill>
            <a:srgbClr val="96775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4" name="object 524"/>
          <p:cNvSpPr/>
          <p:nvPr/>
        </p:nvSpPr>
        <p:spPr>
          <a:xfrm>
            <a:off x="4957571" y="2056002"/>
            <a:ext cx="449579" cy="448056"/>
          </a:xfrm>
          <a:custGeom>
            <a:avLst/>
            <a:gdLst/>
            <a:ahLst/>
            <a:cxnLst/>
            <a:rect l="l" t="t" r="r" b="b"/>
            <a:pathLst>
              <a:path w="449579" h="448056">
                <a:moveTo>
                  <a:pt x="0" y="448056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96775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5" name="object 525"/>
          <p:cNvSpPr/>
          <p:nvPr/>
        </p:nvSpPr>
        <p:spPr>
          <a:xfrm>
            <a:off x="4742687" y="2503423"/>
            <a:ext cx="214883" cy="30226"/>
          </a:xfrm>
          <a:custGeom>
            <a:avLst/>
            <a:gdLst/>
            <a:ahLst/>
            <a:cxnLst/>
            <a:rect l="l" t="t" r="r" b="b"/>
            <a:pathLst>
              <a:path w="214883" h="30226">
                <a:moveTo>
                  <a:pt x="0" y="30226"/>
                </a:moveTo>
                <a:lnTo>
                  <a:pt x="214883" y="30226"/>
                </a:lnTo>
                <a:lnTo>
                  <a:pt x="214883" y="0"/>
                </a:lnTo>
                <a:lnTo>
                  <a:pt x="0" y="0"/>
                </a:lnTo>
                <a:lnTo>
                  <a:pt x="0" y="30226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6" name="object 526"/>
          <p:cNvSpPr/>
          <p:nvPr/>
        </p:nvSpPr>
        <p:spPr>
          <a:xfrm>
            <a:off x="4742687" y="2504058"/>
            <a:ext cx="0" cy="28956"/>
          </a:xfrm>
          <a:custGeom>
            <a:avLst/>
            <a:gdLst/>
            <a:ahLst/>
            <a:cxnLst/>
            <a:rect l="l" t="t" r="r" b="b"/>
            <a:pathLst>
              <a:path w="0" h="28956">
                <a:moveTo>
                  <a:pt x="0" y="0"/>
                </a:moveTo>
                <a:lnTo>
                  <a:pt x="0" y="28956"/>
                </a:lnTo>
              </a:path>
            </a:pathLst>
          </a:custGeom>
          <a:ln w="12191">
            <a:solidFill>
              <a:srgbClr val="D3AA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7" name="object 527"/>
          <p:cNvSpPr/>
          <p:nvPr/>
        </p:nvSpPr>
        <p:spPr>
          <a:xfrm>
            <a:off x="4742687" y="2526918"/>
            <a:ext cx="214883" cy="12192"/>
          </a:xfrm>
          <a:custGeom>
            <a:avLst/>
            <a:gdLst/>
            <a:ahLst/>
            <a:cxnLst/>
            <a:rect l="l" t="t" r="r" b="b"/>
            <a:pathLst>
              <a:path w="214883" h="12192">
                <a:moveTo>
                  <a:pt x="0" y="12192"/>
                </a:moveTo>
                <a:lnTo>
                  <a:pt x="214883" y="12192"/>
                </a:lnTo>
                <a:lnTo>
                  <a:pt x="214883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B5916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8" name="object 528"/>
          <p:cNvSpPr/>
          <p:nvPr/>
        </p:nvSpPr>
        <p:spPr>
          <a:xfrm>
            <a:off x="4957571" y="2504058"/>
            <a:ext cx="0" cy="28956"/>
          </a:xfrm>
          <a:custGeom>
            <a:avLst/>
            <a:gdLst/>
            <a:ahLst/>
            <a:cxnLst/>
            <a:rect l="l" t="t" r="r" b="b"/>
            <a:pathLst>
              <a:path w="0" h="28956">
                <a:moveTo>
                  <a:pt x="0" y="28956"/>
                </a:moveTo>
                <a:lnTo>
                  <a:pt x="0" y="0"/>
                </a:lnTo>
              </a:path>
            </a:pathLst>
          </a:custGeom>
          <a:ln w="12191">
            <a:solidFill>
              <a:srgbClr val="E8BA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9" name="object 529"/>
          <p:cNvSpPr/>
          <p:nvPr/>
        </p:nvSpPr>
        <p:spPr>
          <a:xfrm>
            <a:off x="4742687" y="2504058"/>
            <a:ext cx="214883" cy="0"/>
          </a:xfrm>
          <a:custGeom>
            <a:avLst/>
            <a:gdLst/>
            <a:ahLst/>
            <a:cxnLst/>
            <a:rect l="l" t="t" r="r" b="b"/>
            <a:pathLst>
              <a:path w="214883" h="0">
                <a:moveTo>
                  <a:pt x="214883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B591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0" name="object 530"/>
          <p:cNvSpPr/>
          <p:nvPr/>
        </p:nvSpPr>
        <p:spPr>
          <a:xfrm>
            <a:off x="1662683" y="2404998"/>
            <a:ext cx="342899" cy="118872"/>
          </a:xfrm>
          <a:custGeom>
            <a:avLst/>
            <a:gdLst/>
            <a:ahLst/>
            <a:cxnLst/>
            <a:rect l="l" t="t" r="r" b="b"/>
            <a:pathLst>
              <a:path w="342899" h="118872">
                <a:moveTo>
                  <a:pt x="280415" y="3048"/>
                </a:moveTo>
                <a:lnTo>
                  <a:pt x="336017" y="31442"/>
                </a:lnTo>
                <a:lnTo>
                  <a:pt x="339851" y="30480"/>
                </a:lnTo>
                <a:lnTo>
                  <a:pt x="341375" y="33401"/>
                </a:lnTo>
                <a:lnTo>
                  <a:pt x="303275" y="88392"/>
                </a:lnTo>
                <a:lnTo>
                  <a:pt x="342899" y="32004"/>
                </a:lnTo>
                <a:lnTo>
                  <a:pt x="281939" y="0"/>
                </a:lnTo>
                <a:lnTo>
                  <a:pt x="278891" y="0"/>
                </a:lnTo>
                <a:lnTo>
                  <a:pt x="280415" y="3048"/>
                </a:lnTo>
                <a:close/>
              </a:path>
              <a:path w="342899" h="118872">
                <a:moveTo>
                  <a:pt x="337166" y="34455"/>
                </a:moveTo>
                <a:lnTo>
                  <a:pt x="339851" y="33401"/>
                </a:lnTo>
                <a:lnTo>
                  <a:pt x="338384" y="32651"/>
                </a:lnTo>
                <a:lnTo>
                  <a:pt x="337166" y="34455"/>
                </a:lnTo>
                <a:close/>
              </a:path>
              <a:path w="342899" h="118872">
                <a:moveTo>
                  <a:pt x="301751" y="86868"/>
                </a:moveTo>
                <a:lnTo>
                  <a:pt x="303275" y="88392"/>
                </a:lnTo>
                <a:lnTo>
                  <a:pt x="341375" y="33401"/>
                </a:lnTo>
                <a:lnTo>
                  <a:pt x="339851" y="30480"/>
                </a:lnTo>
                <a:lnTo>
                  <a:pt x="336017" y="31442"/>
                </a:lnTo>
                <a:lnTo>
                  <a:pt x="0" y="115824"/>
                </a:lnTo>
                <a:lnTo>
                  <a:pt x="0" y="118872"/>
                </a:lnTo>
                <a:lnTo>
                  <a:pt x="337166" y="34455"/>
                </a:lnTo>
                <a:lnTo>
                  <a:pt x="338384" y="32651"/>
                </a:lnTo>
                <a:lnTo>
                  <a:pt x="339851" y="33401"/>
                </a:lnTo>
                <a:lnTo>
                  <a:pt x="337166" y="34455"/>
                </a:lnTo>
                <a:lnTo>
                  <a:pt x="301751" y="868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1" name="object 531"/>
          <p:cNvSpPr/>
          <p:nvPr/>
        </p:nvSpPr>
        <p:spPr>
          <a:xfrm>
            <a:off x="6077711" y="1684146"/>
            <a:ext cx="449579" cy="563753"/>
          </a:xfrm>
          <a:custGeom>
            <a:avLst/>
            <a:gdLst/>
            <a:ahLst/>
            <a:cxnLst/>
            <a:rect l="l" t="t" r="r" b="b"/>
            <a:pathLst>
              <a:path w="449579" h="563753">
                <a:moveTo>
                  <a:pt x="0" y="563753"/>
                </a:moveTo>
                <a:lnTo>
                  <a:pt x="449579" y="114300"/>
                </a:lnTo>
                <a:lnTo>
                  <a:pt x="449579" y="0"/>
                </a:lnTo>
                <a:lnTo>
                  <a:pt x="0" y="449453"/>
                </a:lnTo>
                <a:lnTo>
                  <a:pt x="0" y="563753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2" name="object 532"/>
          <p:cNvSpPr/>
          <p:nvPr/>
        </p:nvSpPr>
        <p:spPr>
          <a:xfrm>
            <a:off x="6077711" y="1798446"/>
            <a:ext cx="449579" cy="449453"/>
          </a:xfrm>
          <a:custGeom>
            <a:avLst/>
            <a:gdLst/>
            <a:ahLst/>
            <a:cxnLst/>
            <a:rect l="l" t="t" r="r" b="b"/>
            <a:pathLst>
              <a:path w="449579" h="449453">
                <a:moveTo>
                  <a:pt x="0" y="449453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3" name="object 533"/>
          <p:cNvSpPr/>
          <p:nvPr/>
        </p:nvSpPr>
        <p:spPr>
          <a:xfrm>
            <a:off x="1258823" y="1684146"/>
            <a:ext cx="5268467" cy="449453"/>
          </a:xfrm>
          <a:custGeom>
            <a:avLst/>
            <a:gdLst/>
            <a:ahLst/>
            <a:cxnLst/>
            <a:rect l="l" t="t" r="r" b="b"/>
            <a:pathLst>
              <a:path w="5268467" h="449453">
                <a:moveTo>
                  <a:pt x="4818887" y="449453"/>
                </a:moveTo>
                <a:lnTo>
                  <a:pt x="5268467" y="0"/>
                </a:lnTo>
                <a:lnTo>
                  <a:pt x="448055" y="0"/>
                </a:lnTo>
                <a:lnTo>
                  <a:pt x="0" y="449453"/>
                </a:lnTo>
                <a:lnTo>
                  <a:pt x="4818887" y="449453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4" name="object 534"/>
          <p:cNvSpPr/>
          <p:nvPr/>
        </p:nvSpPr>
        <p:spPr>
          <a:xfrm>
            <a:off x="6077711" y="1684146"/>
            <a:ext cx="449579" cy="449453"/>
          </a:xfrm>
          <a:custGeom>
            <a:avLst/>
            <a:gdLst/>
            <a:ahLst/>
            <a:cxnLst/>
            <a:rect l="l" t="t" r="r" b="b"/>
            <a:pathLst>
              <a:path w="449579" h="449453">
                <a:moveTo>
                  <a:pt x="0" y="449453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E0E0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5" name="object 535"/>
          <p:cNvSpPr/>
          <p:nvPr/>
        </p:nvSpPr>
        <p:spPr>
          <a:xfrm>
            <a:off x="1258823" y="2133599"/>
            <a:ext cx="4818887" cy="114300"/>
          </a:xfrm>
          <a:custGeom>
            <a:avLst/>
            <a:gdLst/>
            <a:ahLst/>
            <a:cxnLst/>
            <a:rect l="l" t="t" r="r" b="b"/>
            <a:pathLst>
              <a:path w="4818887" h="114300">
                <a:moveTo>
                  <a:pt x="0" y="0"/>
                </a:moveTo>
                <a:lnTo>
                  <a:pt x="0" y="114300"/>
                </a:lnTo>
                <a:lnTo>
                  <a:pt x="4818887" y="114300"/>
                </a:lnTo>
                <a:lnTo>
                  <a:pt x="4818887" y="0"/>
                </a:lnTo>
                <a:lnTo>
                  <a:pt x="0" y="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6" name="object 536"/>
          <p:cNvSpPr/>
          <p:nvPr/>
        </p:nvSpPr>
        <p:spPr>
          <a:xfrm>
            <a:off x="1258823" y="2133599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12191">
            <a:solidFill>
              <a:srgbClr val="B5B5B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7" name="object 537"/>
          <p:cNvSpPr/>
          <p:nvPr/>
        </p:nvSpPr>
        <p:spPr>
          <a:xfrm>
            <a:off x="1258823" y="2247899"/>
            <a:ext cx="4818887" cy="0"/>
          </a:xfrm>
          <a:custGeom>
            <a:avLst/>
            <a:gdLst/>
            <a:ahLst/>
            <a:cxnLst/>
            <a:rect l="l" t="t" r="r" b="b"/>
            <a:pathLst>
              <a:path w="4818887" h="0">
                <a:moveTo>
                  <a:pt x="0" y="0"/>
                </a:moveTo>
                <a:lnTo>
                  <a:pt x="4818887" y="0"/>
                </a:lnTo>
              </a:path>
            </a:pathLst>
          </a:custGeom>
          <a:ln w="12192">
            <a:solidFill>
              <a:srgbClr val="D3D3D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8" name="object 538"/>
          <p:cNvSpPr/>
          <p:nvPr/>
        </p:nvSpPr>
        <p:spPr>
          <a:xfrm>
            <a:off x="6077711" y="2133599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114300"/>
                </a:moveTo>
                <a:lnTo>
                  <a:pt x="0" y="0"/>
                </a:lnTo>
              </a:path>
            </a:pathLst>
          </a:custGeom>
          <a:ln w="12191">
            <a:solidFill>
              <a:srgbClr val="B5B5B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9" name="object 539"/>
          <p:cNvSpPr/>
          <p:nvPr/>
        </p:nvSpPr>
        <p:spPr>
          <a:xfrm>
            <a:off x="1258823" y="2133599"/>
            <a:ext cx="4818887" cy="0"/>
          </a:xfrm>
          <a:custGeom>
            <a:avLst/>
            <a:gdLst/>
            <a:ahLst/>
            <a:cxnLst/>
            <a:rect l="l" t="t" r="r" b="b"/>
            <a:pathLst>
              <a:path w="4818887" h="0">
                <a:moveTo>
                  <a:pt x="4818887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E8E8E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0" name="object 540"/>
          <p:cNvSpPr/>
          <p:nvPr/>
        </p:nvSpPr>
        <p:spPr>
          <a:xfrm>
            <a:off x="1967483" y="1638299"/>
            <a:ext cx="448055" cy="498475"/>
          </a:xfrm>
          <a:custGeom>
            <a:avLst/>
            <a:gdLst/>
            <a:ahLst/>
            <a:cxnLst/>
            <a:rect l="l" t="t" r="r" b="b"/>
            <a:pathLst>
              <a:path w="448055" h="498475">
                <a:moveTo>
                  <a:pt x="0" y="498475"/>
                </a:moveTo>
                <a:lnTo>
                  <a:pt x="448055" y="50419"/>
                </a:lnTo>
                <a:lnTo>
                  <a:pt x="448055" y="0"/>
                </a:lnTo>
                <a:lnTo>
                  <a:pt x="0" y="449707"/>
                </a:lnTo>
                <a:lnTo>
                  <a:pt x="0" y="498475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1" name="object 541"/>
          <p:cNvSpPr/>
          <p:nvPr/>
        </p:nvSpPr>
        <p:spPr>
          <a:xfrm>
            <a:off x="1967483" y="1688718"/>
            <a:ext cx="448055" cy="448056"/>
          </a:xfrm>
          <a:custGeom>
            <a:avLst/>
            <a:gdLst/>
            <a:ahLst/>
            <a:cxnLst/>
            <a:rect l="l" t="t" r="r" b="b"/>
            <a:pathLst>
              <a:path w="448055" h="448056">
                <a:moveTo>
                  <a:pt x="0" y="448056"/>
                </a:moveTo>
                <a:lnTo>
                  <a:pt x="448055" y="0"/>
                </a:lnTo>
              </a:path>
            </a:pathLst>
          </a:custGeom>
          <a:ln w="1523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2" name="object 542"/>
          <p:cNvSpPr/>
          <p:nvPr/>
        </p:nvSpPr>
        <p:spPr>
          <a:xfrm>
            <a:off x="1269491" y="1638299"/>
            <a:ext cx="1146047" cy="449707"/>
          </a:xfrm>
          <a:custGeom>
            <a:avLst/>
            <a:gdLst/>
            <a:ahLst/>
            <a:cxnLst/>
            <a:rect l="l" t="t" r="r" b="b"/>
            <a:pathLst>
              <a:path w="1146047" h="449707">
                <a:moveTo>
                  <a:pt x="697991" y="449707"/>
                </a:moveTo>
                <a:lnTo>
                  <a:pt x="1146047" y="0"/>
                </a:lnTo>
                <a:lnTo>
                  <a:pt x="449579" y="0"/>
                </a:lnTo>
                <a:lnTo>
                  <a:pt x="0" y="449707"/>
                </a:lnTo>
                <a:lnTo>
                  <a:pt x="697991" y="449707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3" name="object 543"/>
          <p:cNvSpPr/>
          <p:nvPr/>
        </p:nvSpPr>
        <p:spPr>
          <a:xfrm>
            <a:off x="1967483" y="1638299"/>
            <a:ext cx="448055" cy="449707"/>
          </a:xfrm>
          <a:custGeom>
            <a:avLst/>
            <a:gdLst/>
            <a:ahLst/>
            <a:cxnLst/>
            <a:rect l="l" t="t" r="r" b="b"/>
            <a:pathLst>
              <a:path w="448055" h="449707">
                <a:moveTo>
                  <a:pt x="0" y="449707"/>
                </a:moveTo>
                <a:lnTo>
                  <a:pt x="448055" y="0"/>
                </a:lnTo>
              </a:path>
            </a:pathLst>
          </a:custGeom>
          <a:ln w="1523">
            <a:solidFill>
              <a:srgbClr val="E0E0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4" name="object 544"/>
          <p:cNvSpPr/>
          <p:nvPr/>
        </p:nvSpPr>
        <p:spPr>
          <a:xfrm>
            <a:off x="1269491" y="2087371"/>
            <a:ext cx="697991" cy="49911"/>
          </a:xfrm>
          <a:custGeom>
            <a:avLst/>
            <a:gdLst/>
            <a:ahLst/>
            <a:cxnLst/>
            <a:rect l="l" t="t" r="r" b="b"/>
            <a:pathLst>
              <a:path w="697991" h="49911">
                <a:moveTo>
                  <a:pt x="0" y="49911"/>
                </a:moveTo>
                <a:lnTo>
                  <a:pt x="697991" y="49911"/>
                </a:lnTo>
                <a:lnTo>
                  <a:pt x="697991" y="0"/>
                </a:lnTo>
                <a:lnTo>
                  <a:pt x="0" y="0"/>
                </a:lnTo>
                <a:lnTo>
                  <a:pt x="0" y="49911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5" name="object 545"/>
          <p:cNvSpPr/>
          <p:nvPr/>
        </p:nvSpPr>
        <p:spPr>
          <a:xfrm>
            <a:off x="1269491" y="2088006"/>
            <a:ext cx="0" cy="48768"/>
          </a:xfrm>
          <a:custGeom>
            <a:avLst/>
            <a:gdLst/>
            <a:ahLst/>
            <a:cxnLst/>
            <a:rect l="l" t="t" r="r" b="b"/>
            <a:pathLst>
              <a:path w="0" h="48768">
                <a:moveTo>
                  <a:pt x="0" y="0"/>
                </a:moveTo>
                <a:lnTo>
                  <a:pt x="0" y="48768"/>
                </a:lnTo>
              </a:path>
            </a:pathLst>
          </a:custGeom>
          <a:ln w="12191">
            <a:solidFill>
              <a:srgbClr val="B5B5B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6" name="object 546"/>
          <p:cNvSpPr/>
          <p:nvPr/>
        </p:nvSpPr>
        <p:spPr>
          <a:xfrm>
            <a:off x="1269491" y="2130678"/>
            <a:ext cx="697991" cy="12192"/>
          </a:xfrm>
          <a:custGeom>
            <a:avLst/>
            <a:gdLst/>
            <a:ahLst/>
            <a:cxnLst/>
            <a:rect l="l" t="t" r="r" b="b"/>
            <a:pathLst>
              <a:path w="697991" h="12192">
                <a:moveTo>
                  <a:pt x="0" y="12192"/>
                </a:moveTo>
                <a:lnTo>
                  <a:pt x="697991" y="12192"/>
                </a:lnTo>
                <a:lnTo>
                  <a:pt x="697991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7" name="object 547"/>
          <p:cNvSpPr/>
          <p:nvPr/>
        </p:nvSpPr>
        <p:spPr>
          <a:xfrm>
            <a:off x="1967483" y="2088006"/>
            <a:ext cx="0" cy="48768"/>
          </a:xfrm>
          <a:custGeom>
            <a:avLst/>
            <a:gdLst/>
            <a:ahLst/>
            <a:cxnLst/>
            <a:rect l="l" t="t" r="r" b="b"/>
            <a:pathLst>
              <a:path w="0" h="48768">
                <a:moveTo>
                  <a:pt x="0" y="48768"/>
                </a:moveTo>
                <a:lnTo>
                  <a:pt x="0" y="0"/>
                </a:lnTo>
              </a:path>
            </a:pathLst>
          </a:custGeom>
          <a:ln w="12191">
            <a:solidFill>
              <a:srgbClr val="B5B5B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8" name="object 548"/>
          <p:cNvSpPr/>
          <p:nvPr/>
        </p:nvSpPr>
        <p:spPr>
          <a:xfrm>
            <a:off x="1269491" y="2088006"/>
            <a:ext cx="697991" cy="0"/>
          </a:xfrm>
          <a:custGeom>
            <a:avLst/>
            <a:gdLst/>
            <a:ahLst/>
            <a:cxnLst/>
            <a:rect l="l" t="t" r="r" b="b"/>
            <a:pathLst>
              <a:path w="697991" h="0">
                <a:moveTo>
                  <a:pt x="697991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D3D3D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9" name="object 549"/>
          <p:cNvSpPr/>
          <p:nvPr/>
        </p:nvSpPr>
        <p:spPr>
          <a:xfrm>
            <a:off x="6077711" y="1642998"/>
            <a:ext cx="449579" cy="498348"/>
          </a:xfrm>
          <a:custGeom>
            <a:avLst/>
            <a:gdLst/>
            <a:ahLst/>
            <a:cxnLst/>
            <a:rect l="l" t="t" r="r" b="b"/>
            <a:pathLst>
              <a:path w="449579" h="498348">
                <a:moveTo>
                  <a:pt x="0" y="498348"/>
                </a:moveTo>
                <a:lnTo>
                  <a:pt x="449579" y="48768"/>
                </a:lnTo>
                <a:lnTo>
                  <a:pt x="449579" y="0"/>
                </a:lnTo>
                <a:lnTo>
                  <a:pt x="0" y="448056"/>
                </a:lnTo>
                <a:lnTo>
                  <a:pt x="0" y="498348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0" name="object 550"/>
          <p:cNvSpPr/>
          <p:nvPr/>
        </p:nvSpPr>
        <p:spPr>
          <a:xfrm>
            <a:off x="6077711" y="1691766"/>
            <a:ext cx="449579" cy="449580"/>
          </a:xfrm>
          <a:custGeom>
            <a:avLst/>
            <a:gdLst/>
            <a:ahLst/>
            <a:cxnLst/>
            <a:rect l="l" t="t" r="r" b="b"/>
            <a:pathLst>
              <a:path w="449579" h="449580">
                <a:moveTo>
                  <a:pt x="0" y="449580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9696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1" name="object 551"/>
          <p:cNvSpPr/>
          <p:nvPr/>
        </p:nvSpPr>
        <p:spPr>
          <a:xfrm>
            <a:off x="5381243" y="1642998"/>
            <a:ext cx="1146047" cy="448056"/>
          </a:xfrm>
          <a:custGeom>
            <a:avLst/>
            <a:gdLst/>
            <a:ahLst/>
            <a:cxnLst/>
            <a:rect l="l" t="t" r="r" b="b"/>
            <a:pathLst>
              <a:path w="1146047" h="448056">
                <a:moveTo>
                  <a:pt x="696467" y="448056"/>
                </a:moveTo>
                <a:lnTo>
                  <a:pt x="1146047" y="0"/>
                </a:lnTo>
                <a:lnTo>
                  <a:pt x="448055" y="0"/>
                </a:lnTo>
                <a:lnTo>
                  <a:pt x="0" y="448056"/>
                </a:lnTo>
                <a:lnTo>
                  <a:pt x="696467" y="448056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2" name="object 552"/>
          <p:cNvSpPr/>
          <p:nvPr/>
        </p:nvSpPr>
        <p:spPr>
          <a:xfrm>
            <a:off x="6077711" y="1642998"/>
            <a:ext cx="449579" cy="448056"/>
          </a:xfrm>
          <a:custGeom>
            <a:avLst/>
            <a:gdLst/>
            <a:ahLst/>
            <a:cxnLst/>
            <a:rect l="l" t="t" r="r" b="b"/>
            <a:pathLst>
              <a:path w="449579" h="448056">
                <a:moveTo>
                  <a:pt x="0" y="448056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E0E0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3" name="object 553"/>
          <p:cNvSpPr/>
          <p:nvPr/>
        </p:nvSpPr>
        <p:spPr>
          <a:xfrm>
            <a:off x="5381243" y="2090419"/>
            <a:ext cx="696340" cy="51562"/>
          </a:xfrm>
          <a:custGeom>
            <a:avLst/>
            <a:gdLst/>
            <a:ahLst/>
            <a:cxnLst/>
            <a:rect l="l" t="t" r="r" b="b"/>
            <a:pathLst>
              <a:path w="696340" h="51562">
                <a:moveTo>
                  <a:pt x="0" y="51562"/>
                </a:moveTo>
                <a:lnTo>
                  <a:pt x="696340" y="51562"/>
                </a:lnTo>
                <a:lnTo>
                  <a:pt x="696340" y="0"/>
                </a:lnTo>
                <a:lnTo>
                  <a:pt x="0" y="0"/>
                </a:lnTo>
                <a:lnTo>
                  <a:pt x="0" y="51562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4" name="object 554"/>
          <p:cNvSpPr/>
          <p:nvPr/>
        </p:nvSpPr>
        <p:spPr>
          <a:xfrm>
            <a:off x="5381243" y="2091054"/>
            <a:ext cx="0" cy="50292"/>
          </a:xfrm>
          <a:custGeom>
            <a:avLst/>
            <a:gdLst/>
            <a:ahLst/>
            <a:cxnLst/>
            <a:rect l="l" t="t" r="r" b="b"/>
            <a:pathLst>
              <a:path w="0" h="50292">
                <a:moveTo>
                  <a:pt x="0" y="0"/>
                </a:moveTo>
                <a:lnTo>
                  <a:pt x="0" y="50292"/>
                </a:lnTo>
              </a:path>
            </a:pathLst>
          </a:custGeom>
          <a:ln w="12191">
            <a:solidFill>
              <a:srgbClr val="B5B5B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5" name="object 555"/>
          <p:cNvSpPr/>
          <p:nvPr/>
        </p:nvSpPr>
        <p:spPr>
          <a:xfrm>
            <a:off x="5381243" y="2135250"/>
            <a:ext cx="696467" cy="12192"/>
          </a:xfrm>
          <a:custGeom>
            <a:avLst/>
            <a:gdLst/>
            <a:ahLst/>
            <a:cxnLst/>
            <a:rect l="l" t="t" r="r" b="b"/>
            <a:pathLst>
              <a:path w="696467" h="12192">
                <a:moveTo>
                  <a:pt x="0" y="12192"/>
                </a:moveTo>
                <a:lnTo>
                  <a:pt x="696467" y="12192"/>
                </a:lnTo>
                <a:lnTo>
                  <a:pt x="696467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6" name="object 556"/>
          <p:cNvSpPr/>
          <p:nvPr/>
        </p:nvSpPr>
        <p:spPr>
          <a:xfrm>
            <a:off x="6077711" y="2091054"/>
            <a:ext cx="0" cy="50292"/>
          </a:xfrm>
          <a:custGeom>
            <a:avLst/>
            <a:gdLst/>
            <a:ahLst/>
            <a:cxnLst/>
            <a:rect l="l" t="t" r="r" b="b"/>
            <a:pathLst>
              <a:path w="0" h="50292">
                <a:moveTo>
                  <a:pt x="0" y="50292"/>
                </a:moveTo>
                <a:lnTo>
                  <a:pt x="0" y="0"/>
                </a:lnTo>
              </a:path>
            </a:pathLst>
          </a:custGeom>
          <a:ln w="12191">
            <a:solidFill>
              <a:srgbClr val="B5B5B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7" name="object 557"/>
          <p:cNvSpPr/>
          <p:nvPr/>
        </p:nvSpPr>
        <p:spPr>
          <a:xfrm>
            <a:off x="5381243" y="2084958"/>
            <a:ext cx="696467" cy="12192"/>
          </a:xfrm>
          <a:custGeom>
            <a:avLst/>
            <a:gdLst/>
            <a:ahLst/>
            <a:cxnLst/>
            <a:rect l="l" t="t" r="r" b="b"/>
            <a:pathLst>
              <a:path w="696467" h="12192">
                <a:moveTo>
                  <a:pt x="0" y="12192"/>
                </a:moveTo>
                <a:lnTo>
                  <a:pt x="696467" y="12192"/>
                </a:lnTo>
                <a:lnTo>
                  <a:pt x="696467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8" name="object 558"/>
          <p:cNvSpPr/>
          <p:nvPr/>
        </p:nvSpPr>
        <p:spPr>
          <a:xfrm>
            <a:off x="1406651" y="1440306"/>
            <a:ext cx="495299" cy="658368"/>
          </a:xfrm>
          <a:custGeom>
            <a:avLst/>
            <a:gdLst/>
            <a:ahLst/>
            <a:cxnLst/>
            <a:rect l="l" t="t" r="r" b="b"/>
            <a:pathLst>
              <a:path w="495299" h="658368">
                <a:moveTo>
                  <a:pt x="45719" y="658368"/>
                </a:moveTo>
                <a:lnTo>
                  <a:pt x="495299" y="210312"/>
                </a:lnTo>
                <a:lnTo>
                  <a:pt x="449579" y="0"/>
                </a:lnTo>
                <a:lnTo>
                  <a:pt x="0" y="449580"/>
                </a:lnTo>
                <a:lnTo>
                  <a:pt x="45719" y="65836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9" name="object 559"/>
          <p:cNvSpPr/>
          <p:nvPr/>
        </p:nvSpPr>
        <p:spPr>
          <a:xfrm>
            <a:off x="1452371" y="1650618"/>
            <a:ext cx="449579" cy="448056"/>
          </a:xfrm>
          <a:custGeom>
            <a:avLst/>
            <a:gdLst/>
            <a:ahLst/>
            <a:cxnLst/>
            <a:rect l="l" t="t" r="r" b="b"/>
            <a:pathLst>
              <a:path w="449579" h="448056">
                <a:moveTo>
                  <a:pt x="0" y="448056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A5A5A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0" name="object 560"/>
          <p:cNvSpPr/>
          <p:nvPr/>
        </p:nvSpPr>
        <p:spPr>
          <a:xfrm>
            <a:off x="1315211" y="1440306"/>
            <a:ext cx="541019" cy="449580"/>
          </a:xfrm>
          <a:custGeom>
            <a:avLst/>
            <a:gdLst/>
            <a:ahLst/>
            <a:cxnLst/>
            <a:rect l="l" t="t" r="r" b="b"/>
            <a:pathLst>
              <a:path w="541019" h="449580">
                <a:moveTo>
                  <a:pt x="91439" y="449580"/>
                </a:moveTo>
                <a:lnTo>
                  <a:pt x="541019" y="0"/>
                </a:lnTo>
                <a:lnTo>
                  <a:pt x="449579" y="0"/>
                </a:lnTo>
                <a:lnTo>
                  <a:pt x="0" y="449580"/>
                </a:lnTo>
                <a:lnTo>
                  <a:pt x="91439" y="44958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1" name="object 561"/>
          <p:cNvSpPr/>
          <p:nvPr/>
        </p:nvSpPr>
        <p:spPr>
          <a:xfrm>
            <a:off x="1406651" y="1440306"/>
            <a:ext cx="449579" cy="449580"/>
          </a:xfrm>
          <a:custGeom>
            <a:avLst/>
            <a:gdLst/>
            <a:ahLst/>
            <a:cxnLst/>
            <a:rect l="l" t="t" r="r" b="b"/>
            <a:pathLst>
              <a:path w="449579" h="449580">
                <a:moveTo>
                  <a:pt x="0" y="449580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E0E0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2" name="object 562"/>
          <p:cNvSpPr/>
          <p:nvPr/>
        </p:nvSpPr>
        <p:spPr>
          <a:xfrm>
            <a:off x="1269491" y="1889886"/>
            <a:ext cx="182879" cy="208788"/>
          </a:xfrm>
          <a:custGeom>
            <a:avLst/>
            <a:gdLst/>
            <a:ahLst/>
            <a:cxnLst/>
            <a:rect l="l" t="t" r="r" b="b"/>
            <a:pathLst>
              <a:path w="182879" h="208788">
                <a:moveTo>
                  <a:pt x="0" y="208788"/>
                </a:moveTo>
                <a:lnTo>
                  <a:pt x="182879" y="208788"/>
                </a:lnTo>
                <a:lnTo>
                  <a:pt x="137159" y="0"/>
                </a:lnTo>
                <a:lnTo>
                  <a:pt x="45719" y="0"/>
                </a:lnTo>
                <a:lnTo>
                  <a:pt x="0" y="208788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3" name="object 563"/>
          <p:cNvSpPr/>
          <p:nvPr/>
        </p:nvSpPr>
        <p:spPr>
          <a:xfrm>
            <a:off x="1269491" y="2098674"/>
            <a:ext cx="182879" cy="0"/>
          </a:xfrm>
          <a:custGeom>
            <a:avLst/>
            <a:gdLst/>
            <a:ahLst/>
            <a:cxnLst/>
            <a:rect l="l" t="t" r="r" b="b"/>
            <a:pathLst>
              <a:path w="182879" h="0">
                <a:moveTo>
                  <a:pt x="0" y="0"/>
                </a:moveTo>
                <a:lnTo>
                  <a:pt x="182879" y="0"/>
                </a:lnTo>
              </a:path>
            </a:pathLst>
          </a:custGeom>
          <a:ln w="12192">
            <a:solidFill>
              <a:srgbClr val="E8E8E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4" name="object 564"/>
          <p:cNvSpPr/>
          <p:nvPr/>
        </p:nvSpPr>
        <p:spPr>
          <a:xfrm>
            <a:off x="1406651" y="1889886"/>
            <a:ext cx="45719" cy="208788"/>
          </a:xfrm>
          <a:custGeom>
            <a:avLst/>
            <a:gdLst/>
            <a:ahLst/>
            <a:cxnLst/>
            <a:rect l="l" t="t" r="r" b="b"/>
            <a:pathLst>
              <a:path w="45719" h="208788">
                <a:moveTo>
                  <a:pt x="45719" y="208788"/>
                </a:moveTo>
                <a:lnTo>
                  <a:pt x="0" y="0"/>
                </a:lnTo>
              </a:path>
            </a:pathLst>
          </a:custGeom>
          <a:ln w="12191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5" name="object 565"/>
          <p:cNvSpPr/>
          <p:nvPr/>
        </p:nvSpPr>
        <p:spPr>
          <a:xfrm>
            <a:off x="1315211" y="1889886"/>
            <a:ext cx="91439" cy="0"/>
          </a:xfrm>
          <a:custGeom>
            <a:avLst/>
            <a:gdLst/>
            <a:ahLst/>
            <a:cxnLst/>
            <a:rect l="l" t="t" r="r" b="b"/>
            <a:pathLst>
              <a:path w="91439" h="0">
                <a:moveTo>
                  <a:pt x="91439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D3D3D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6" name="object 566"/>
          <p:cNvSpPr/>
          <p:nvPr/>
        </p:nvSpPr>
        <p:spPr>
          <a:xfrm>
            <a:off x="1269491" y="1889886"/>
            <a:ext cx="45719" cy="208788"/>
          </a:xfrm>
          <a:custGeom>
            <a:avLst/>
            <a:gdLst/>
            <a:ahLst/>
            <a:cxnLst/>
            <a:rect l="l" t="t" r="r" b="b"/>
            <a:pathLst>
              <a:path w="45719" h="208788">
                <a:moveTo>
                  <a:pt x="45719" y="0"/>
                </a:moveTo>
                <a:lnTo>
                  <a:pt x="0" y="208788"/>
                </a:lnTo>
              </a:path>
            </a:pathLst>
          </a:custGeom>
          <a:ln w="12191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7" name="object 567"/>
          <p:cNvSpPr/>
          <p:nvPr/>
        </p:nvSpPr>
        <p:spPr>
          <a:xfrm>
            <a:off x="6028943" y="1440306"/>
            <a:ext cx="493775" cy="658368"/>
          </a:xfrm>
          <a:custGeom>
            <a:avLst/>
            <a:gdLst/>
            <a:ahLst/>
            <a:cxnLst/>
            <a:rect l="l" t="t" r="r" b="b"/>
            <a:pathLst>
              <a:path w="493775" h="658368">
                <a:moveTo>
                  <a:pt x="45719" y="658368"/>
                </a:moveTo>
                <a:lnTo>
                  <a:pt x="493775" y="210312"/>
                </a:lnTo>
                <a:lnTo>
                  <a:pt x="448055" y="0"/>
                </a:lnTo>
                <a:lnTo>
                  <a:pt x="0" y="449580"/>
                </a:lnTo>
                <a:lnTo>
                  <a:pt x="45719" y="65836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8" name="object 568"/>
          <p:cNvSpPr/>
          <p:nvPr/>
        </p:nvSpPr>
        <p:spPr>
          <a:xfrm>
            <a:off x="6074663" y="1650618"/>
            <a:ext cx="448055" cy="448056"/>
          </a:xfrm>
          <a:custGeom>
            <a:avLst/>
            <a:gdLst/>
            <a:ahLst/>
            <a:cxnLst/>
            <a:rect l="l" t="t" r="r" b="b"/>
            <a:pathLst>
              <a:path w="448055" h="448056">
                <a:moveTo>
                  <a:pt x="0" y="448056"/>
                </a:moveTo>
                <a:lnTo>
                  <a:pt x="448055" y="0"/>
                </a:lnTo>
              </a:path>
            </a:pathLst>
          </a:custGeom>
          <a:ln w="1523">
            <a:solidFill>
              <a:srgbClr val="A5A5A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9" name="object 569"/>
          <p:cNvSpPr/>
          <p:nvPr/>
        </p:nvSpPr>
        <p:spPr>
          <a:xfrm>
            <a:off x="5937503" y="1440306"/>
            <a:ext cx="539495" cy="449580"/>
          </a:xfrm>
          <a:custGeom>
            <a:avLst/>
            <a:gdLst/>
            <a:ahLst/>
            <a:cxnLst/>
            <a:rect l="l" t="t" r="r" b="b"/>
            <a:pathLst>
              <a:path w="539495" h="449580">
                <a:moveTo>
                  <a:pt x="91439" y="449580"/>
                </a:moveTo>
                <a:lnTo>
                  <a:pt x="539495" y="0"/>
                </a:lnTo>
                <a:lnTo>
                  <a:pt x="448055" y="0"/>
                </a:lnTo>
                <a:lnTo>
                  <a:pt x="0" y="449580"/>
                </a:lnTo>
                <a:lnTo>
                  <a:pt x="91439" y="44958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0" name="object 570"/>
          <p:cNvSpPr/>
          <p:nvPr/>
        </p:nvSpPr>
        <p:spPr>
          <a:xfrm>
            <a:off x="6028943" y="1440306"/>
            <a:ext cx="448055" cy="449580"/>
          </a:xfrm>
          <a:custGeom>
            <a:avLst/>
            <a:gdLst/>
            <a:ahLst/>
            <a:cxnLst/>
            <a:rect l="l" t="t" r="r" b="b"/>
            <a:pathLst>
              <a:path w="448055" h="449580">
                <a:moveTo>
                  <a:pt x="0" y="449580"/>
                </a:moveTo>
                <a:lnTo>
                  <a:pt x="448055" y="0"/>
                </a:lnTo>
              </a:path>
            </a:pathLst>
          </a:custGeom>
          <a:ln w="1523">
            <a:solidFill>
              <a:srgbClr val="E0E0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1" name="object 571"/>
          <p:cNvSpPr/>
          <p:nvPr/>
        </p:nvSpPr>
        <p:spPr>
          <a:xfrm>
            <a:off x="5891783" y="1889886"/>
            <a:ext cx="182879" cy="208788"/>
          </a:xfrm>
          <a:custGeom>
            <a:avLst/>
            <a:gdLst/>
            <a:ahLst/>
            <a:cxnLst/>
            <a:rect l="l" t="t" r="r" b="b"/>
            <a:pathLst>
              <a:path w="182879" h="208788">
                <a:moveTo>
                  <a:pt x="0" y="208788"/>
                </a:moveTo>
                <a:lnTo>
                  <a:pt x="182879" y="208788"/>
                </a:lnTo>
                <a:lnTo>
                  <a:pt x="137159" y="0"/>
                </a:lnTo>
                <a:lnTo>
                  <a:pt x="45719" y="0"/>
                </a:lnTo>
                <a:lnTo>
                  <a:pt x="0" y="208788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2" name="object 572"/>
          <p:cNvSpPr/>
          <p:nvPr/>
        </p:nvSpPr>
        <p:spPr>
          <a:xfrm>
            <a:off x="5891783" y="2098674"/>
            <a:ext cx="182879" cy="0"/>
          </a:xfrm>
          <a:custGeom>
            <a:avLst/>
            <a:gdLst/>
            <a:ahLst/>
            <a:cxnLst/>
            <a:rect l="l" t="t" r="r" b="b"/>
            <a:pathLst>
              <a:path w="182879" h="0">
                <a:moveTo>
                  <a:pt x="0" y="0"/>
                </a:moveTo>
                <a:lnTo>
                  <a:pt x="182879" y="0"/>
                </a:lnTo>
              </a:path>
            </a:pathLst>
          </a:custGeom>
          <a:ln w="12192">
            <a:solidFill>
              <a:srgbClr val="E8E8E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3" name="object 573"/>
          <p:cNvSpPr/>
          <p:nvPr/>
        </p:nvSpPr>
        <p:spPr>
          <a:xfrm>
            <a:off x="6028943" y="1889886"/>
            <a:ext cx="45719" cy="208788"/>
          </a:xfrm>
          <a:custGeom>
            <a:avLst/>
            <a:gdLst/>
            <a:ahLst/>
            <a:cxnLst/>
            <a:rect l="l" t="t" r="r" b="b"/>
            <a:pathLst>
              <a:path w="45719" h="208788">
                <a:moveTo>
                  <a:pt x="45719" y="208788"/>
                </a:moveTo>
                <a:lnTo>
                  <a:pt x="0" y="0"/>
                </a:lnTo>
              </a:path>
            </a:pathLst>
          </a:custGeom>
          <a:ln w="12191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4" name="object 574"/>
          <p:cNvSpPr/>
          <p:nvPr/>
        </p:nvSpPr>
        <p:spPr>
          <a:xfrm>
            <a:off x="5937503" y="1889886"/>
            <a:ext cx="91439" cy="0"/>
          </a:xfrm>
          <a:custGeom>
            <a:avLst/>
            <a:gdLst/>
            <a:ahLst/>
            <a:cxnLst/>
            <a:rect l="l" t="t" r="r" b="b"/>
            <a:pathLst>
              <a:path w="91439" h="0">
                <a:moveTo>
                  <a:pt x="91439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D3D3D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5" name="object 575"/>
          <p:cNvSpPr/>
          <p:nvPr/>
        </p:nvSpPr>
        <p:spPr>
          <a:xfrm>
            <a:off x="5891783" y="1889886"/>
            <a:ext cx="45719" cy="208788"/>
          </a:xfrm>
          <a:custGeom>
            <a:avLst/>
            <a:gdLst/>
            <a:ahLst/>
            <a:cxnLst/>
            <a:rect l="l" t="t" r="r" b="b"/>
            <a:pathLst>
              <a:path w="45719" h="208788">
                <a:moveTo>
                  <a:pt x="45719" y="0"/>
                </a:moveTo>
                <a:lnTo>
                  <a:pt x="0" y="208788"/>
                </a:lnTo>
              </a:path>
            </a:pathLst>
          </a:custGeom>
          <a:ln w="12191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6" name="object 576"/>
          <p:cNvSpPr/>
          <p:nvPr/>
        </p:nvSpPr>
        <p:spPr>
          <a:xfrm>
            <a:off x="3660647" y="1650618"/>
            <a:ext cx="2066543" cy="475488"/>
          </a:xfrm>
          <a:custGeom>
            <a:avLst/>
            <a:gdLst/>
            <a:ahLst/>
            <a:cxnLst/>
            <a:rect l="l" t="t" r="r" b="b"/>
            <a:pathLst>
              <a:path w="2066543" h="475488">
                <a:moveTo>
                  <a:pt x="1616963" y="475488"/>
                </a:moveTo>
                <a:lnTo>
                  <a:pt x="2066543" y="25781"/>
                </a:lnTo>
                <a:lnTo>
                  <a:pt x="448055" y="0"/>
                </a:lnTo>
                <a:lnTo>
                  <a:pt x="0" y="448056"/>
                </a:lnTo>
                <a:lnTo>
                  <a:pt x="1616963" y="4754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7" name="object 577"/>
          <p:cNvSpPr/>
          <p:nvPr/>
        </p:nvSpPr>
        <p:spPr>
          <a:xfrm>
            <a:off x="5277611" y="1676399"/>
            <a:ext cx="449579" cy="449707"/>
          </a:xfrm>
          <a:custGeom>
            <a:avLst/>
            <a:gdLst/>
            <a:ahLst/>
            <a:cxnLst/>
            <a:rect l="l" t="t" r="r" b="b"/>
            <a:pathLst>
              <a:path w="449579" h="449707">
                <a:moveTo>
                  <a:pt x="0" y="449707"/>
                </a:moveTo>
                <a:lnTo>
                  <a:pt x="449579" y="0"/>
                </a:lnTo>
              </a:path>
            </a:pathLst>
          </a:custGeom>
          <a:ln w="152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8" name="object 578"/>
          <p:cNvSpPr/>
          <p:nvPr/>
        </p:nvSpPr>
        <p:spPr>
          <a:xfrm>
            <a:off x="2037587" y="1650618"/>
            <a:ext cx="2071115" cy="482981"/>
          </a:xfrm>
          <a:custGeom>
            <a:avLst/>
            <a:gdLst/>
            <a:ahLst/>
            <a:cxnLst/>
            <a:rect l="l" t="t" r="r" b="b"/>
            <a:pathLst>
              <a:path w="2071115" h="482981">
                <a:moveTo>
                  <a:pt x="1623059" y="448056"/>
                </a:moveTo>
                <a:lnTo>
                  <a:pt x="2071115" y="0"/>
                </a:lnTo>
                <a:lnTo>
                  <a:pt x="449579" y="33528"/>
                </a:lnTo>
                <a:lnTo>
                  <a:pt x="0" y="482981"/>
                </a:lnTo>
                <a:lnTo>
                  <a:pt x="1623059" y="4480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9" name="object 579"/>
          <p:cNvSpPr/>
          <p:nvPr/>
        </p:nvSpPr>
        <p:spPr>
          <a:xfrm>
            <a:off x="3660647" y="1650618"/>
            <a:ext cx="448055" cy="448056"/>
          </a:xfrm>
          <a:custGeom>
            <a:avLst/>
            <a:gdLst/>
            <a:ahLst/>
            <a:cxnLst/>
            <a:rect l="l" t="t" r="r" b="b"/>
            <a:pathLst>
              <a:path w="448055" h="448056">
                <a:moveTo>
                  <a:pt x="0" y="448056"/>
                </a:moveTo>
                <a:lnTo>
                  <a:pt x="448055" y="0"/>
                </a:lnTo>
              </a:path>
            </a:pathLst>
          </a:custGeom>
          <a:ln w="152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0" name="object 580"/>
          <p:cNvSpPr/>
          <p:nvPr/>
        </p:nvSpPr>
        <p:spPr>
          <a:xfrm>
            <a:off x="2034539" y="2095626"/>
            <a:ext cx="3246119" cy="45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1" name="object 581"/>
          <p:cNvSpPr/>
          <p:nvPr/>
        </p:nvSpPr>
        <p:spPr>
          <a:xfrm>
            <a:off x="1758695" y="1030351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2" name="object 582"/>
          <p:cNvSpPr/>
          <p:nvPr/>
        </p:nvSpPr>
        <p:spPr>
          <a:xfrm>
            <a:off x="1760220" y="103187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3" name="object 583"/>
          <p:cNvSpPr/>
          <p:nvPr/>
        </p:nvSpPr>
        <p:spPr>
          <a:xfrm>
            <a:off x="1763204" y="103339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190">
            <a:solidFill>
              <a:srgbClr val="C9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4" name="object 584"/>
          <p:cNvSpPr/>
          <p:nvPr/>
        </p:nvSpPr>
        <p:spPr>
          <a:xfrm>
            <a:off x="1764792" y="103339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5" name="object 585"/>
          <p:cNvSpPr/>
          <p:nvPr/>
        </p:nvSpPr>
        <p:spPr>
          <a:xfrm>
            <a:off x="1765554" y="103339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94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6" name="object 586"/>
          <p:cNvSpPr/>
          <p:nvPr/>
        </p:nvSpPr>
        <p:spPr>
          <a:xfrm>
            <a:off x="1767776" y="103339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190">
            <a:solidFill>
              <a:srgbClr val="C1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7" name="object 587"/>
          <p:cNvSpPr/>
          <p:nvPr/>
        </p:nvSpPr>
        <p:spPr>
          <a:xfrm>
            <a:off x="1770888" y="1034923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8" name="object 588"/>
          <p:cNvSpPr/>
          <p:nvPr/>
        </p:nvSpPr>
        <p:spPr>
          <a:xfrm>
            <a:off x="1775396" y="103339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190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9" name="object 589"/>
          <p:cNvSpPr/>
          <p:nvPr/>
        </p:nvSpPr>
        <p:spPr>
          <a:xfrm>
            <a:off x="1777745" y="103339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94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0" name="object 590"/>
          <p:cNvSpPr/>
          <p:nvPr/>
        </p:nvSpPr>
        <p:spPr>
          <a:xfrm>
            <a:off x="1778508" y="103339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DB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1" name="object 591"/>
          <p:cNvSpPr/>
          <p:nvPr/>
        </p:nvSpPr>
        <p:spPr>
          <a:xfrm>
            <a:off x="1779968" y="103339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190">
            <a:solidFill>
              <a:srgbClr val="DB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2" name="object 592"/>
          <p:cNvSpPr/>
          <p:nvPr/>
        </p:nvSpPr>
        <p:spPr>
          <a:xfrm>
            <a:off x="1782318" y="103339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94">
            <a:solidFill>
              <a:srgbClr val="DD84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3" name="object 593"/>
          <p:cNvSpPr/>
          <p:nvPr/>
        </p:nvSpPr>
        <p:spPr>
          <a:xfrm>
            <a:off x="1786127" y="103187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4" name="object 594"/>
          <p:cNvSpPr/>
          <p:nvPr/>
        </p:nvSpPr>
        <p:spPr>
          <a:xfrm>
            <a:off x="1787652" y="103187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318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5" name="object 595"/>
          <p:cNvSpPr/>
          <p:nvPr/>
        </p:nvSpPr>
        <p:spPr>
          <a:xfrm>
            <a:off x="1792224" y="1030351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A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6" name="object 596"/>
          <p:cNvSpPr/>
          <p:nvPr/>
        </p:nvSpPr>
        <p:spPr>
          <a:xfrm>
            <a:off x="1795272" y="1027302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7" name="object 597"/>
          <p:cNvSpPr/>
          <p:nvPr/>
        </p:nvSpPr>
        <p:spPr>
          <a:xfrm>
            <a:off x="1758695" y="1021206"/>
            <a:ext cx="38100" cy="13716"/>
          </a:xfrm>
          <a:custGeom>
            <a:avLst/>
            <a:gdLst/>
            <a:ahLst/>
            <a:cxnLst/>
            <a:rect l="l" t="t" r="r" b="b"/>
            <a:pathLst>
              <a:path w="38100" h="13716">
                <a:moveTo>
                  <a:pt x="25908" y="0"/>
                </a:moveTo>
                <a:lnTo>
                  <a:pt x="18287" y="0"/>
                </a:lnTo>
                <a:lnTo>
                  <a:pt x="10668" y="1524"/>
                </a:lnTo>
                <a:lnTo>
                  <a:pt x="4572" y="4572"/>
                </a:lnTo>
                <a:lnTo>
                  <a:pt x="1524" y="6096"/>
                </a:lnTo>
                <a:lnTo>
                  <a:pt x="0" y="9144"/>
                </a:lnTo>
                <a:lnTo>
                  <a:pt x="1524" y="10668"/>
                </a:lnTo>
                <a:lnTo>
                  <a:pt x="6096" y="12192"/>
                </a:lnTo>
                <a:lnTo>
                  <a:pt x="12192" y="13716"/>
                </a:lnTo>
                <a:lnTo>
                  <a:pt x="19812" y="12192"/>
                </a:lnTo>
                <a:lnTo>
                  <a:pt x="27431" y="10668"/>
                </a:lnTo>
                <a:lnTo>
                  <a:pt x="33528" y="9144"/>
                </a:lnTo>
                <a:lnTo>
                  <a:pt x="36576" y="6096"/>
                </a:lnTo>
                <a:lnTo>
                  <a:pt x="38100" y="4572"/>
                </a:lnTo>
                <a:lnTo>
                  <a:pt x="36576" y="1524"/>
                </a:lnTo>
                <a:lnTo>
                  <a:pt x="32004" y="0"/>
                </a:lnTo>
                <a:lnTo>
                  <a:pt x="25908" y="0"/>
                </a:lnTo>
                <a:close/>
              </a:path>
            </a:pathLst>
          </a:custGeom>
          <a:solidFill>
            <a:srgbClr val="9659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8" name="object 598"/>
          <p:cNvSpPr/>
          <p:nvPr/>
        </p:nvSpPr>
        <p:spPr>
          <a:xfrm>
            <a:off x="1776983" y="10212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620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9659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9" name="object 599"/>
          <p:cNvSpPr/>
          <p:nvPr/>
        </p:nvSpPr>
        <p:spPr>
          <a:xfrm>
            <a:off x="1769364" y="1021206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7619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0" name="object 600"/>
          <p:cNvSpPr/>
          <p:nvPr/>
        </p:nvSpPr>
        <p:spPr>
          <a:xfrm>
            <a:off x="1763268" y="1022730"/>
            <a:ext cx="6095" cy="3048"/>
          </a:xfrm>
          <a:custGeom>
            <a:avLst/>
            <a:gdLst/>
            <a:ahLst/>
            <a:cxnLst/>
            <a:rect l="l" t="t" r="r" b="b"/>
            <a:pathLst>
              <a:path w="6095" h="3048">
                <a:moveTo>
                  <a:pt x="6095" y="0"/>
                </a:moveTo>
                <a:lnTo>
                  <a:pt x="0" y="3048"/>
                </a:lnTo>
              </a:path>
            </a:pathLst>
          </a:custGeom>
          <a:ln w="12192">
            <a:solidFill>
              <a:srgbClr val="BC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1" name="object 601"/>
          <p:cNvSpPr/>
          <p:nvPr/>
        </p:nvSpPr>
        <p:spPr>
          <a:xfrm>
            <a:off x="1760220" y="1025778"/>
            <a:ext cx="3048" cy="1524"/>
          </a:xfrm>
          <a:custGeom>
            <a:avLst/>
            <a:gdLst/>
            <a:ahLst/>
            <a:cxnLst/>
            <a:rect l="l" t="t" r="r" b="b"/>
            <a:pathLst>
              <a:path w="3048" h="1524">
                <a:moveTo>
                  <a:pt x="3048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C67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2" name="object 602"/>
          <p:cNvSpPr/>
          <p:nvPr/>
        </p:nvSpPr>
        <p:spPr>
          <a:xfrm>
            <a:off x="1758695" y="1027302"/>
            <a:ext cx="1524" cy="3048"/>
          </a:xfrm>
          <a:custGeom>
            <a:avLst/>
            <a:gdLst/>
            <a:ahLst/>
            <a:cxnLst/>
            <a:rect l="l" t="t" r="r" b="b"/>
            <a:pathLst>
              <a:path w="1524" h="3048">
                <a:moveTo>
                  <a:pt x="1524" y="0"/>
                </a:moveTo>
                <a:lnTo>
                  <a:pt x="0" y="3048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3" name="object 603"/>
          <p:cNvSpPr/>
          <p:nvPr/>
        </p:nvSpPr>
        <p:spPr>
          <a:xfrm>
            <a:off x="1758695" y="1030351"/>
            <a:ext cx="1524" cy="1524"/>
          </a:xfrm>
          <a:custGeom>
            <a:avLst/>
            <a:gdLst/>
            <a:ahLst/>
            <a:cxnLst/>
            <a:rect l="l" t="t" r="r" b="b"/>
            <a:pathLst>
              <a:path w="1524" h="1524">
                <a:moveTo>
                  <a:pt x="0" y="0"/>
                </a:moveTo>
                <a:lnTo>
                  <a:pt x="1524" y="1524"/>
                </a:lnTo>
              </a:path>
            </a:pathLst>
          </a:custGeom>
          <a:ln w="12192">
            <a:solidFill>
              <a:srgbClr val="C67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4" name="object 604"/>
          <p:cNvSpPr/>
          <p:nvPr/>
        </p:nvSpPr>
        <p:spPr>
          <a:xfrm>
            <a:off x="1760220" y="1031875"/>
            <a:ext cx="4572" cy="1524"/>
          </a:xfrm>
          <a:custGeom>
            <a:avLst/>
            <a:gdLst/>
            <a:ahLst/>
            <a:cxnLst/>
            <a:rect l="l" t="t" r="r" b="b"/>
            <a:pathLst>
              <a:path w="4572" h="1524">
                <a:moveTo>
                  <a:pt x="0" y="0"/>
                </a:moveTo>
                <a:lnTo>
                  <a:pt x="4572" y="1524"/>
                </a:lnTo>
              </a:path>
            </a:pathLst>
          </a:custGeom>
          <a:ln w="12192">
            <a:solidFill>
              <a:srgbClr val="BC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5" name="object 605"/>
          <p:cNvSpPr/>
          <p:nvPr/>
        </p:nvSpPr>
        <p:spPr>
          <a:xfrm>
            <a:off x="1764792" y="1033399"/>
            <a:ext cx="6095" cy="1524"/>
          </a:xfrm>
          <a:custGeom>
            <a:avLst/>
            <a:gdLst/>
            <a:ahLst/>
            <a:cxnLst/>
            <a:rect l="l" t="t" r="r" b="b"/>
            <a:pathLst>
              <a:path w="6095" h="1524">
                <a:moveTo>
                  <a:pt x="0" y="0"/>
                </a:moveTo>
                <a:lnTo>
                  <a:pt x="6095" y="1524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6" name="object 606"/>
          <p:cNvSpPr/>
          <p:nvPr/>
        </p:nvSpPr>
        <p:spPr>
          <a:xfrm>
            <a:off x="1770888" y="1033399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0" y="1524"/>
                </a:moveTo>
                <a:lnTo>
                  <a:pt x="7619" y="0"/>
                </a:lnTo>
              </a:path>
            </a:pathLst>
          </a:custGeom>
          <a:ln w="12192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7" name="object 607"/>
          <p:cNvSpPr/>
          <p:nvPr/>
        </p:nvSpPr>
        <p:spPr>
          <a:xfrm>
            <a:off x="1778508" y="1031875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0" y="1524"/>
                </a:moveTo>
                <a:lnTo>
                  <a:pt x="7619" y="0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8" name="object 608"/>
          <p:cNvSpPr/>
          <p:nvPr/>
        </p:nvSpPr>
        <p:spPr>
          <a:xfrm>
            <a:off x="1786127" y="1030351"/>
            <a:ext cx="6096" cy="1524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0" y="1524"/>
                </a:moveTo>
                <a:lnTo>
                  <a:pt x="6096" y="0"/>
                </a:lnTo>
              </a:path>
            </a:pathLst>
          </a:custGeom>
          <a:ln w="12192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9" name="object 609"/>
          <p:cNvSpPr/>
          <p:nvPr/>
        </p:nvSpPr>
        <p:spPr>
          <a:xfrm>
            <a:off x="1792224" y="1027302"/>
            <a:ext cx="3048" cy="3048"/>
          </a:xfrm>
          <a:custGeom>
            <a:avLst/>
            <a:gdLst/>
            <a:ahLst/>
            <a:cxnLst/>
            <a:rect l="l" t="t" r="r" b="b"/>
            <a:pathLst>
              <a:path w="3048" h="3048">
                <a:moveTo>
                  <a:pt x="0" y="3048"/>
                </a:moveTo>
                <a:lnTo>
                  <a:pt x="3048" y="0"/>
                </a:lnTo>
              </a:path>
            </a:pathLst>
          </a:custGeom>
          <a:ln w="12192">
            <a:solidFill>
              <a:srgbClr val="CE7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0" name="object 610"/>
          <p:cNvSpPr/>
          <p:nvPr/>
        </p:nvSpPr>
        <p:spPr>
          <a:xfrm>
            <a:off x="1795272" y="1025778"/>
            <a:ext cx="1523" cy="1524"/>
          </a:xfrm>
          <a:custGeom>
            <a:avLst/>
            <a:gdLst/>
            <a:ahLst/>
            <a:cxnLst/>
            <a:rect l="l" t="t" r="r" b="b"/>
            <a:pathLst>
              <a:path w="1523" h="1524">
                <a:moveTo>
                  <a:pt x="0" y="1524"/>
                </a:moveTo>
                <a:lnTo>
                  <a:pt x="1523" y="0"/>
                </a:lnTo>
              </a:path>
            </a:pathLst>
          </a:custGeom>
          <a:ln w="12192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1" name="object 611"/>
          <p:cNvSpPr/>
          <p:nvPr/>
        </p:nvSpPr>
        <p:spPr>
          <a:xfrm>
            <a:off x="1795272" y="1022730"/>
            <a:ext cx="1523" cy="3048"/>
          </a:xfrm>
          <a:custGeom>
            <a:avLst/>
            <a:gdLst/>
            <a:ahLst/>
            <a:cxnLst/>
            <a:rect l="l" t="t" r="r" b="b"/>
            <a:pathLst>
              <a:path w="1523" h="3048">
                <a:moveTo>
                  <a:pt x="1523" y="3048"/>
                </a:moveTo>
                <a:lnTo>
                  <a:pt x="0" y="0"/>
                </a:lnTo>
              </a:path>
            </a:pathLst>
          </a:custGeom>
          <a:ln w="12192">
            <a:solidFill>
              <a:srgbClr val="AF68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2" name="object 612"/>
          <p:cNvSpPr/>
          <p:nvPr/>
        </p:nvSpPr>
        <p:spPr>
          <a:xfrm>
            <a:off x="1790700" y="1021206"/>
            <a:ext cx="4572" cy="1524"/>
          </a:xfrm>
          <a:custGeom>
            <a:avLst/>
            <a:gdLst/>
            <a:ahLst/>
            <a:cxnLst/>
            <a:rect l="l" t="t" r="r" b="b"/>
            <a:pathLst>
              <a:path w="4572" h="1524">
                <a:moveTo>
                  <a:pt x="4572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995B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3" name="object 613"/>
          <p:cNvSpPr/>
          <p:nvPr/>
        </p:nvSpPr>
        <p:spPr>
          <a:xfrm>
            <a:off x="1784604" y="1021206"/>
            <a:ext cx="6095" cy="0"/>
          </a:xfrm>
          <a:custGeom>
            <a:avLst/>
            <a:gdLst/>
            <a:ahLst/>
            <a:cxnLst/>
            <a:rect l="l" t="t" r="r" b="b"/>
            <a:pathLst>
              <a:path w="6095" h="0">
                <a:moveTo>
                  <a:pt x="6095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824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4" name="object 614"/>
          <p:cNvSpPr/>
          <p:nvPr/>
        </p:nvSpPr>
        <p:spPr>
          <a:xfrm>
            <a:off x="1394460" y="139153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5" name="object 615"/>
          <p:cNvSpPr/>
          <p:nvPr/>
        </p:nvSpPr>
        <p:spPr>
          <a:xfrm>
            <a:off x="1395984" y="1394586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6" name="object 616"/>
          <p:cNvSpPr/>
          <p:nvPr/>
        </p:nvSpPr>
        <p:spPr>
          <a:xfrm>
            <a:off x="1397444" y="1394586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191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7" name="object 617"/>
          <p:cNvSpPr/>
          <p:nvPr/>
        </p:nvSpPr>
        <p:spPr>
          <a:xfrm>
            <a:off x="1403604" y="1396110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7366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8" name="object 618"/>
          <p:cNvSpPr/>
          <p:nvPr/>
        </p:nvSpPr>
        <p:spPr>
          <a:xfrm>
            <a:off x="1400556" y="1396110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9" name="object 619"/>
          <p:cNvSpPr/>
          <p:nvPr/>
        </p:nvSpPr>
        <p:spPr>
          <a:xfrm>
            <a:off x="1402080" y="1396110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317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0" name="object 620"/>
          <p:cNvSpPr/>
          <p:nvPr/>
        </p:nvSpPr>
        <p:spPr>
          <a:xfrm>
            <a:off x="1404302" y="1396110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666">
            <a:solidFill>
              <a:srgbClr val="C1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1" name="object 621"/>
          <p:cNvSpPr/>
          <p:nvPr/>
        </p:nvSpPr>
        <p:spPr>
          <a:xfrm>
            <a:off x="1405890" y="1396110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94">
            <a:solidFill>
              <a:srgbClr val="C1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2" name="object 622"/>
          <p:cNvSpPr/>
          <p:nvPr/>
        </p:nvSpPr>
        <p:spPr>
          <a:xfrm>
            <a:off x="1410462" y="1396110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8889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3" name="object 623"/>
          <p:cNvSpPr/>
          <p:nvPr/>
        </p:nvSpPr>
        <p:spPr>
          <a:xfrm>
            <a:off x="1406652" y="1396110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4" name="object 624"/>
          <p:cNvSpPr/>
          <p:nvPr/>
        </p:nvSpPr>
        <p:spPr>
          <a:xfrm>
            <a:off x="1408112" y="1396110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191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5" name="object 625"/>
          <p:cNvSpPr/>
          <p:nvPr/>
        </p:nvSpPr>
        <p:spPr>
          <a:xfrm>
            <a:off x="1411224" y="1396110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317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6" name="object 626"/>
          <p:cNvSpPr/>
          <p:nvPr/>
        </p:nvSpPr>
        <p:spPr>
          <a:xfrm>
            <a:off x="1413510" y="1396110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94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7" name="object 627"/>
          <p:cNvSpPr/>
          <p:nvPr/>
        </p:nvSpPr>
        <p:spPr>
          <a:xfrm>
            <a:off x="1414272" y="1396110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DB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8" name="object 628"/>
          <p:cNvSpPr/>
          <p:nvPr/>
        </p:nvSpPr>
        <p:spPr>
          <a:xfrm>
            <a:off x="1418844" y="1394586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4317">
            <a:solidFill>
              <a:srgbClr val="DD84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9" name="object 629"/>
          <p:cNvSpPr/>
          <p:nvPr/>
        </p:nvSpPr>
        <p:spPr>
          <a:xfrm>
            <a:off x="1421066" y="1394586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666">
            <a:solidFill>
              <a:srgbClr val="E2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0" name="object 630"/>
          <p:cNvSpPr/>
          <p:nvPr/>
        </p:nvSpPr>
        <p:spPr>
          <a:xfrm>
            <a:off x="1421892" y="1394586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1" name="object 631"/>
          <p:cNvSpPr/>
          <p:nvPr/>
        </p:nvSpPr>
        <p:spPr>
          <a:xfrm>
            <a:off x="1427988" y="1391539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A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2" name="object 632"/>
          <p:cNvSpPr/>
          <p:nvPr/>
        </p:nvSpPr>
        <p:spPr>
          <a:xfrm>
            <a:off x="1432560" y="139001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524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3" name="object 633"/>
          <p:cNvSpPr/>
          <p:nvPr/>
        </p:nvSpPr>
        <p:spPr>
          <a:xfrm>
            <a:off x="1394460" y="1383919"/>
            <a:ext cx="38100" cy="12191"/>
          </a:xfrm>
          <a:custGeom>
            <a:avLst/>
            <a:gdLst/>
            <a:ahLst/>
            <a:cxnLst/>
            <a:rect l="l" t="t" r="r" b="b"/>
            <a:pathLst>
              <a:path w="38100" h="12191">
                <a:moveTo>
                  <a:pt x="25908" y="0"/>
                </a:moveTo>
                <a:lnTo>
                  <a:pt x="18287" y="0"/>
                </a:lnTo>
                <a:lnTo>
                  <a:pt x="10668" y="1524"/>
                </a:lnTo>
                <a:lnTo>
                  <a:pt x="4571" y="3048"/>
                </a:lnTo>
                <a:lnTo>
                  <a:pt x="1524" y="6096"/>
                </a:lnTo>
                <a:lnTo>
                  <a:pt x="0" y="7620"/>
                </a:lnTo>
                <a:lnTo>
                  <a:pt x="1524" y="10667"/>
                </a:lnTo>
                <a:lnTo>
                  <a:pt x="6096" y="12191"/>
                </a:lnTo>
                <a:lnTo>
                  <a:pt x="19812" y="12191"/>
                </a:lnTo>
                <a:lnTo>
                  <a:pt x="27431" y="10667"/>
                </a:lnTo>
                <a:lnTo>
                  <a:pt x="33528" y="7620"/>
                </a:lnTo>
                <a:lnTo>
                  <a:pt x="38100" y="6096"/>
                </a:lnTo>
                <a:lnTo>
                  <a:pt x="38100" y="3048"/>
                </a:lnTo>
                <a:lnTo>
                  <a:pt x="36576" y="1524"/>
                </a:lnTo>
                <a:lnTo>
                  <a:pt x="32003" y="0"/>
                </a:lnTo>
                <a:lnTo>
                  <a:pt x="25908" y="0"/>
                </a:lnTo>
                <a:close/>
              </a:path>
            </a:pathLst>
          </a:custGeom>
          <a:solidFill>
            <a:srgbClr val="9659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4" name="object 634"/>
          <p:cNvSpPr/>
          <p:nvPr/>
        </p:nvSpPr>
        <p:spPr>
          <a:xfrm>
            <a:off x="1412748" y="138391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620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9659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5" name="object 635"/>
          <p:cNvSpPr/>
          <p:nvPr/>
        </p:nvSpPr>
        <p:spPr>
          <a:xfrm>
            <a:off x="1405128" y="1383919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7619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6" name="object 636"/>
          <p:cNvSpPr/>
          <p:nvPr/>
        </p:nvSpPr>
        <p:spPr>
          <a:xfrm>
            <a:off x="1399032" y="1385443"/>
            <a:ext cx="6096" cy="1524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6096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BC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7" name="object 637"/>
          <p:cNvSpPr/>
          <p:nvPr/>
        </p:nvSpPr>
        <p:spPr>
          <a:xfrm>
            <a:off x="1395984" y="1386967"/>
            <a:ext cx="3047" cy="3048"/>
          </a:xfrm>
          <a:custGeom>
            <a:avLst/>
            <a:gdLst/>
            <a:ahLst/>
            <a:cxnLst/>
            <a:rect l="l" t="t" r="r" b="b"/>
            <a:pathLst>
              <a:path w="3047" h="3048">
                <a:moveTo>
                  <a:pt x="3047" y="0"/>
                </a:moveTo>
                <a:lnTo>
                  <a:pt x="0" y="3048"/>
                </a:lnTo>
              </a:path>
            </a:pathLst>
          </a:custGeom>
          <a:ln w="12191">
            <a:solidFill>
              <a:srgbClr val="C67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8" name="object 638"/>
          <p:cNvSpPr/>
          <p:nvPr/>
        </p:nvSpPr>
        <p:spPr>
          <a:xfrm>
            <a:off x="1394460" y="1390015"/>
            <a:ext cx="1524" cy="1524"/>
          </a:xfrm>
          <a:custGeom>
            <a:avLst/>
            <a:gdLst/>
            <a:ahLst/>
            <a:cxnLst/>
            <a:rect l="l" t="t" r="r" b="b"/>
            <a:pathLst>
              <a:path w="1524" h="1524">
                <a:moveTo>
                  <a:pt x="1524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9" name="object 639"/>
          <p:cNvSpPr/>
          <p:nvPr/>
        </p:nvSpPr>
        <p:spPr>
          <a:xfrm>
            <a:off x="1394460" y="1391539"/>
            <a:ext cx="1524" cy="3047"/>
          </a:xfrm>
          <a:custGeom>
            <a:avLst/>
            <a:gdLst/>
            <a:ahLst/>
            <a:cxnLst/>
            <a:rect l="l" t="t" r="r" b="b"/>
            <a:pathLst>
              <a:path w="1524" h="3047">
                <a:moveTo>
                  <a:pt x="0" y="0"/>
                </a:moveTo>
                <a:lnTo>
                  <a:pt x="1524" y="3047"/>
                </a:lnTo>
              </a:path>
            </a:pathLst>
          </a:custGeom>
          <a:ln w="12192">
            <a:solidFill>
              <a:srgbClr val="C67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0" name="object 640"/>
          <p:cNvSpPr/>
          <p:nvPr/>
        </p:nvSpPr>
        <p:spPr>
          <a:xfrm>
            <a:off x="1395984" y="1394586"/>
            <a:ext cx="4571" cy="1524"/>
          </a:xfrm>
          <a:custGeom>
            <a:avLst/>
            <a:gdLst/>
            <a:ahLst/>
            <a:cxnLst/>
            <a:rect l="l" t="t" r="r" b="b"/>
            <a:pathLst>
              <a:path w="4571" h="1524">
                <a:moveTo>
                  <a:pt x="0" y="0"/>
                </a:moveTo>
                <a:lnTo>
                  <a:pt x="4571" y="1524"/>
                </a:lnTo>
              </a:path>
            </a:pathLst>
          </a:custGeom>
          <a:ln w="12192">
            <a:solidFill>
              <a:srgbClr val="BC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1" name="object 641"/>
          <p:cNvSpPr/>
          <p:nvPr/>
        </p:nvSpPr>
        <p:spPr>
          <a:xfrm>
            <a:off x="1400556" y="1396110"/>
            <a:ext cx="6096" cy="0"/>
          </a:xfrm>
          <a:custGeom>
            <a:avLst/>
            <a:gdLst/>
            <a:ahLst/>
            <a:cxnLst/>
            <a:rect l="l" t="t" r="r" b="b"/>
            <a:pathLst>
              <a:path w="6096" h="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2" name="object 642"/>
          <p:cNvSpPr/>
          <p:nvPr/>
        </p:nvSpPr>
        <p:spPr>
          <a:xfrm>
            <a:off x="1406652" y="1396110"/>
            <a:ext cx="7619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12192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3" name="object 643"/>
          <p:cNvSpPr/>
          <p:nvPr/>
        </p:nvSpPr>
        <p:spPr>
          <a:xfrm>
            <a:off x="1414272" y="1394586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0" y="1524"/>
                </a:moveTo>
                <a:lnTo>
                  <a:pt x="7619" y="0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4" name="object 644"/>
          <p:cNvSpPr/>
          <p:nvPr/>
        </p:nvSpPr>
        <p:spPr>
          <a:xfrm>
            <a:off x="1421892" y="1391539"/>
            <a:ext cx="6096" cy="3047"/>
          </a:xfrm>
          <a:custGeom>
            <a:avLst/>
            <a:gdLst/>
            <a:ahLst/>
            <a:cxnLst/>
            <a:rect l="l" t="t" r="r" b="b"/>
            <a:pathLst>
              <a:path w="6096" h="3047">
                <a:moveTo>
                  <a:pt x="0" y="3047"/>
                </a:moveTo>
                <a:lnTo>
                  <a:pt x="6096" y="0"/>
                </a:lnTo>
              </a:path>
            </a:pathLst>
          </a:custGeom>
          <a:ln w="12191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5" name="object 645"/>
          <p:cNvSpPr/>
          <p:nvPr/>
        </p:nvSpPr>
        <p:spPr>
          <a:xfrm>
            <a:off x="1427988" y="1390015"/>
            <a:ext cx="4571" cy="1524"/>
          </a:xfrm>
          <a:custGeom>
            <a:avLst/>
            <a:gdLst/>
            <a:ahLst/>
            <a:cxnLst/>
            <a:rect l="l" t="t" r="r" b="b"/>
            <a:pathLst>
              <a:path w="4571" h="1524">
                <a:moveTo>
                  <a:pt x="0" y="1524"/>
                </a:moveTo>
                <a:lnTo>
                  <a:pt x="4571" y="0"/>
                </a:lnTo>
              </a:path>
            </a:pathLst>
          </a:custGeom>
          <a:ln w="12192">
            <a:solidFill>
              <a:srgbClr val="CE7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6" name="object 646"/>
          <p:cNvSpPr/>
          <p:nvPr/>
        </p:nvSpPr>
        <p:spPr>
          <a:xfrm>
            <a:off x="1432560" y="1386967"/>
            <a:ext cx="0" cy="3048"/>
          </a:xfrm>
          <a:custGeom>
            <a:avLst/>
            <a:gdLst/>
            <a:ahLst/>
            <a:cxnLst/>
            <a:rect l="l" t="t" r="r" b="b"/>
            <a:pathLst>
              <a:path w="0" h="3048">
                <a:moveTo>
                  <a:pt x="0" y="3048"/>
                </a:moveTo>
                <a:lnTo>
                  <a:pt x="0" y="0"/>
                </a:lnTo>
              </a:path>
            </a:pathLst>
          </a:custGeom>
          <a:ln w="12192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7" name="object 647"/>
          <p:cNvSpPr/>
          <p:nvPr/>
        </p:nvSpPr>
        <p:spPr>
          <a:xfrm>
            <a:off x="1431036" y="1385443"/>
            <a:ext cx="1523" cy="1524"/>
          </a:xfrm>
          <a:custGeom>
            <a:avLst/>
            <a:gdLst/>
            <a:ahLst/>
            <a:cxnLst/>
            <a:rect l="l" t="t" r="r" b="b"/>
            <a:pathLst>
              <a:path w="1523" h="1524">
                <a:moveTo>
                  <a:pt x="1523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AF68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8" name="object 648"/>
          <p:cNvSpPr/>
          <p:nvPr/>
        </p:nvSpPr>
        <p:spPr>
          <a:xfrm>
            <a:off x="1426464" y="1383919"/>
            <a:ext cx="4572" cy="1524"/>
          </a:xfrm>
          <a:custGeom>
            <a:avLst/>
            <a:gdLst/>
            <a:ahLst/>
            <a:cxnLst/>
            <a:rect l="l" t="t" r="r" b="b"/>
            <a:pathLst>
              <a:path w="4572" h="1524">
                <a:moveTo>
                  <a:pt x="4572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995B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9" name="object 649"/>
          <p:cNvSpPr/>
          <p:nvPr/>
        </p:nvSpPr>
        <p:spPr>
          <a:xfrm>
            <a:off x="1420368" y="1383919"/>
            <a:ext cx="6095" cy="0"/>
          </a:xfrm>
          <a:custGeom>
            <a:avLst/>
            <a:gdLst/>
            <a:ahLst/>
            <a:cxnLst/>
            <a:rect l="l" t="t" r="r" b="b"/>
            <a:pathLst>
              <a:path w="6095" h="0">
                <a:moveTo>
                  <a:pt x="6095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824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0" name="object 650"/>
          <p:cNvSpPr/>
          <p:nvPr/>
        </p:nvSpPr>
        <p:spPr>
          <a:xfrm>
            <a:off x="1321308" y="960247"/>
            <a:ext cx="545591" cy="541020"/>
          </a:xfrm>
          <a:custGeom>
            <a:avLst/>
            <a:gdLst/>
            <a:ahLst/>
            <a:cxnLst/>
            <a:rect l="l" t="t" r="r" b="b"/>
            <a:pathLst>
              <a:path w="545591" h="541020">
                <a:moveTo>
                  <a:pt x="6095" y="539496"/>
                </a:moveTo>
                <a:lnTo>
                  <a:pt x="545591" y="0"/>
                </a:lnTo>
                <a:lnTo>
                  <a:pt x="537972" y="1524"/>
                </a:lnTo>
                <a:lnTo>
                  <a:pt x="0" y="541020"/>
                </a:lnTo>
                <a:lnTo>
                  <a:pt x="6095" y="539496"/>
                </a:lnTo>
                <a:close/>
              </a:path>
            </a:pathLst>
          </a:custGeom>
          <a:solidFill>
            <a:srgbClr val="9659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1" name="object 651"/>
          <p:cNvSpPr/>
          <p:nvPr/>
        </p:nvSpPr>
        <p:spPr>
          <a:xfrm>
            <a:off x="1327404" y="960247"/>
            <a:ext cx="539496" cy="539496"/>
          </a:xfrm>
          <a:custGeom>
            <a:avLst/>
            <a:gdLst/>
            <a:ahLst/>
            <a:cxnLst/>
            <a:rect l="l" t="t" r="r" b="b"/>
            <a:pathLst>
              <a:path w="539496" h="539496">
                <a:moveTo>
                  <a:pt x="0" y="539496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9659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2" name="object 652"/>
          <p:cNvSpPr/>
          <p:nvPr/>
        </p:nvSpPr>
        <p:spPr>
          <a:xfrm>
            <a:off x="1315212" y="961771"/>
            <a:ext cx="544068" cy="542544"/>
          </a:xfrm>
          <a:custGeom>
            <a:avLst/>
            <a:gdLst/>
            <a:ahLst/>
            <a:cxnLst/>
            <a:rect l="l" t="t" r="r" b="b"/>
            <a:pathLst>
              <a:path w="544068" h="542544">
                <a:moveTo>
                  <a:pt x="6096" y="539496"/>
                </a:moveTo>
                <a:lnTo>
                  <a:pt x="544068" y="0"/>
                </a:lnTo>
                <a:lnTo>
                  <a:pt x="539495" y="4572"/>
                </a:lnTo>
                <a:lnTo>
                  <a:pt x="0" y="542544"/>
                </a:lnTo>
                <a:lnTo>
                  <a:pt x="6096" y="539496"/>
                </a:lnTo>
                <a:close/>
              </a:path>
            </a:pathLst>
          </a:custGeom>
          <a:solidFill>
            <a:srgbClr val="B26B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3" name="object 653"/>
          <p:cNvSpPr/>
          <p:nvPr/>
        </p:nvSpPr>
        <p:spPr>
          <a:xfrm>
            <a:off x="1321308" y="961771"/>
            <a:ext cx="537972" cy="539496"/>
          </a:xfrm>
          <a:custGeom>
            <a:avLst/>
            <a:gdLst/>
            <a:ahLst/>
            <a:cxnLst/>
            <a:rect l="l" t="t" r="r" b="b"/>
            <a:pathLst>
              <a:path w="537972" h="539496">
                <a:moveTo>
                  <a:pt x="0" y="539496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B26B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4" name="object 654"/>
          <p:cNvSpPr/>
          <p:nvPr/>
        </p:nvSpPr>
        <p:spPr>
          <a:xfrm>
            <a:off x="1341120" y="986154"/>
            <a:ext cx="542544" cy="544068"/>
          </a:xfrm>
          <a:custGeom>
            <a:avLst/>
            <a:gdLst/>
            <a:ahLst/>
            <a:cxnLst/>
            <a:rect l="l" t="t" r="r" b="b"/>
            <a:pathLst>
              <a:path w="542544" h="544068">
                <a:moveTo>
                  <a:pt x="542544" y="0"/>
                </a:moveTo>
                <a:lnTo>
                  <a:pt x="537972" y="4445"/>
                </a:lnTo>
                <a:lnTo>
                  <a:pt x="519534" y="22939"/>
                </a:lnTo>
                <a:lnTo>
                  <a:pt x="542544" y="0"/>
                </a:lnTo>
                <a:close/>
              </a:path>
              <a:path w="542544" h="544068">
                <a:moveTo>
                  <a:pt x="519534" y="22939"/>
                </a:moveTo>
                <a:lnTo>
                  <a:pt x="3048" y="537845"/>
                </a:lnTo>
                <a:lnTo>
                  <a:pt x="0" y="544068"/>
                </a:lnTo>
                <a:lnTo>
                  <a:pt x="519534" y="22939"/>
                </a:lnTo>
                <a:close/>
              </a:path>
            </a:pathLst>
          </a:custGeom>
          <a:solidFill>
            <a:srgbClr val="C97A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5" name="object 655"/>
          <p:cNvSpPr/>
          <p:nvPr/>
        </p:nvSpPr>
        <p:spPr>
          <a:xfrm>
            <a:off x="1341120" y="990600"/>
            <a:ext cx="537972" cy="539623"/>
          </a:xfrm>
          <a:custGeom>
            <a:avLst/>
            <a:gdLst/>
            <a:ahLst/>
            <a:cxnLst/>
            <a:rect l="l" t="t" r="r" b="b"/>
            <a:pathLst>
              <a:path w="537972" h="539623">
                <a:moveTo>
                  <a:pt x="0" y="539623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C9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6" name="object 656"/>
          <p:cNvSpPr/>
          <p:nvPr/>
        </p:nvSpPr>
        <p:spPr>
          <a:xfrm>
            <a:off x="1344168" y="978534"/>
            <a:ext cx="541019" cy="545465"/>
          </a:xfrm>
          <a:custGeom>
            <a:avLst/>
            <a:gdLst/>
            <a:ahLst/>
            <a:cxnLst/>
            <a:rect l="l" t="t" r="r" b="b"/>
            <a:pathLst>
              <a:path w="541019" h="545465">
                <a:moveTo>
                  <a:pt x="0" y="545465"/>
                </a:moveTo>
                <a:lnTo>
                  <a:pt x="539495" y="7620"/>
                </a:lnTo>
                <a:lnTo>
                  <a:pt x="541019" y="0"/>
                </a:lnTo>
                <a:lnTo>
                  <a:pt x="1523" y="539496"/>
                </a:lnTo>
                <a:lnTo>
                  <a:pt x="0" y="545465"/>
                </a:lnTo>
                <a:close/>
              </a:path>
            </a:pathLst>
          </a:custGeom>
          <a:solidFill>
            <a:srgbClr val="D88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7" name="object 657"/>
          <p:cNvSpPr/>
          <p:nvPr/>
        </p:nvSpPr>
        <p:spPr>
          <a:xfrm>
            <a:off x="1344168" y="986154"/>
            <a:ext cx="539495" cy="537845"/>
          </a:xfrm>
          <a:custGeom>
            <a:avLst/>
            <a:gdLst/>
            <a:ahLst/>
            <a:cxnLst/>
            <a:rect l="l" t="t" r="r" b="b"/>
            <a:pathLst>
              <a:path w="539495" h="537845">
                <a:moveTo>
                  <a:pt x="0" y="537845"/>
                </a:moveTo>
                <a:lnTo>
                  <a:pt x="539495" y="0"/>
                </a:lnTo>
              </a:path>
            </a:pathLst>
          </a:custGeom>
          <a:ln w="1524">
            <a:solidFill>
              <a:srgbClr val="D8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8" name="object 658"/>
          <p:cNvSpPr/>
          <p:nvPr/>
        </p:nvSpPr>
        <p:spPr>
          <a:xfrm>
            <a:off x="1344168" y="970915"/>
            <a:ext cx="541019" cy="547115"/>
          </a:xfrm>
          <a:custGeom>
            <a:avLst/>
            <a:gdLst/>
            <a:ahLst/>
            <a:cxnLst/>
            <a:rect l="l" t="t" r="r" b="b"/>
            <a:pathLst>
              <a:path w="541019" h="547115">
                <a:moveTo>
                  <a:pt x="1523" y="547115"/>
                </a:moveTo>
                <a:lnTo>
                  <a:pt x="541019" y="7619"/>
                </a:lnTo>
                <a:lnTo>
                  <a:pt x="539495" y="0"/>
                </a:lnTo>
                <a:lnTo>
                  <a:pt x="0" y="539495"/>
                </a:lnTo>
                <a:lnTo>
                  <a:pt x="1523" y="547115"/>
                </a:lnTo>
                <a:close/>
              </a:path>
            </a:pathLst>
          </a:custGeom>
          <a:solidFill>
            <a:srgbClr val="E087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9" name="object 659"/>
          <p:cNvSpPr/>
          <p:nvPr/>
        </p:nvSpPr>
        <p:spPr>
          <a:xfrm>
            <a:off x="1345692" y="978534"/>
            <a:ext cx="539496" cy="539496"/>
          </a:xfrm>
          <a:custGeom>
            <a:avLst/>
            <a:gdLst/>
            <a:ahLst/>
            <a:cxnLst/>
            <a:rect l="l" t="t" r="r" b="b"/>
            <a:pathLst>
              <a:path w="539496" h="539496">
                <a:moveTo>
                  <a:pt x="0" y="539496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0" name="object 660"/>
          <p:cNvSpPr/>
          <p:nvPr/>
        </p:nvSpPr>
        <p:spPr>
          <a:xfrm>
            <a:off x="1345692" y="975486"/>
            <a:ext cx="539496" cy="542544"/>
          </a:xfrm>
          <a:custGeom>
            <a:avLst/>
            <a:gdLst/>
            <a:ahLst/>
            <a:cxnLst/>
            <a:rect l="l" t="t" r="r" b="b"/>
            <a:pathLst>
              <a:path w="539496" h="542544">
                <a:moveTo>
                  <a:pt x="0" y="542544"/>
                </a:moveTo>
                <a:lnTo>
                  <a:pt x="539496" y="3048"/>
                </a:lnTo>
                <a:lnTo>
                  <a:pt x="537972" y="0"/>
                </a:lnTo>
                <a:lnTo>
                  <a:pt x="0" y="537972"/>
                </a:lnTo>
                <a:lnTo>
                  <a:pt x="0" y="542544"/>
                </a:lnTo>
                <a:close/>
              </a:path>
            </a:pathLst>
          </a:custGeom>
          <a:solidFill>
            <a:srgbClr val="E087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1" name="object 661"/>
          <p:cNvSpPr/>
          <p:nvPr/>
        </p:nvSpPr>
        <p:spPr>
          <a:xfrm>
            <a:off x="1344168" y="970915"/>
            <a:ext cx="539495" cy="542543"/>
          </a:xfrm>
          <a:custGeom>
            <a:avLst/>
            <a:gdLst/>
            <a:ahLst/>
            <a:cxnLst/>
            <a:rect l="l" t="t" r="r" b="b"/>
            <a:pathLst>
              <a:path w="539495" h="542543">
                <a:moveTo>
                  <a:pt x="1523" y="542543"/>
                </a:moveTo>
                <a:lnTo>
                  <a:pt x="539495" y="4571"/>
                </a:lnTo>
                <a:lnTo>
                  <a:pt x="539495" y="0"/>
                </a:lnTo>
                <a:lnTo>
                  <a:pt x="0" y="539495"/>
                </a:lnTo>
                <a:lnTo>
                  <a:pt x="1523" y="542543"/>
                </a:lnTo>
                <a:close/>
              </a:path>
            </a:pathLst>
          </a:custGeom>
          <a:solidFill>
            <a:srgbClr val="DD84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2" name="object 662"/>
          <p:cNvSpPr/>
          <p:nvPr/>
        </p:nvSpPr>
        <p:spPr>
          <a:xfrm>
            <a:off x="1341120" y="966343"/>
            <a:ext cx="542544" cy="544067"/>
          </a:xfrm>
          <a:custGeom>
            <a:avLst/>
            <a:gdLst/>
            <a:ahLst/>
            <a:cxnLst/>
            <a:rect l="l" t="t" r="r" b="b"/>
            <a:pathLst>
              <a:path w="542544" h="544067">
                <a:moveTo>
                  <a:pt x="3048" y="544067"/>
                </a:moveTo>
                <a:lnTo>
                  <a:pt x="542544" y="4572"/>
                </a:lnTo>
                <a:lnTo>
                  <a:pt x="537972" y="0"/>
                </a:lnTo>
                <a:lnTo>
                  <a:pt x="0" y="537972"/>
                </a:lnTo>
                <a:lnTo>
                  <a:pt x="3048" y="544067"/>
                </a:lnTo>
                <a:close/>
              </a:path>
            </a:pathLst>
          </a:custGeom>
          <a:solidFill>
            <a:srgbClr val="D88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3" name="object 663"/>
          <p:cNvSpPr/>
          <p:nvPr/>
        </p:nvSpPr>
        <p:spPr>
          <a:xfrm>
            <a:off x="1344168" y="970915"/>
            <a:ext cx="539495" cy="539495"/>
          </a:xfrm>
          <a:custGeom>
            <a:avLst/>
            <a:gdLst/>
            <a:ahLst/>
            <a:cxnLst/>
            <a:rect l="l" t="t" r="r" b="b"/>
            <a:pathLst>
              <a:path w="539495" h="539495">
                <a:moveTo>
                  <a:pt x="0" y="539495"/>
                </a:moveTo>
                <a:lnTo>
                  <a:pt x="539495" y="0"/>
                </a:lnTo>
              </a:path>
            </a:pathLst>
          </a:custGeom>
          <a:ln w="1524">
            <a:solidFill>
              <a:srgbClr val="D8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4" name="object 664"/>
          <p:cNvSpPr/>
          <p:nvPr/>
        </p:nvSpPr>
        <p:spPr>
          <a:xfrm>
            <a:off x="1344168" y="969391"/>
            <a:ext cx="539495" cy="541019"/>
          </a:xfrm>
          <a:custGeom>
            <a:avLst/>
            <a:gdLst/>
            <a:ahLst/>
            <a:cxnLst/>
            <a:rect l="l" t="t" r="r" b="b"/>
            <a:pathLst>
              <a:path w="539495" h="541019">
                <a:moveTo>
                  <a:pt x="0" y="541019"/>
                </a:moveTo>
                <a:lnTo>
                  <a:pt x="539495" y="1524"/>
                </a:lnTo>
                <a:lnTo>
                  <a:pt x="537971" y="0"/>
                </a:lnTo>
                <a:lnTo>
                  <a:pt x="0" y="539495"/>
                </a:lnTo>
                <a:lnTo>
                  <a:pt x="0" y="541019"/>
                </a:lnTo>
                <a:close/>
              </a:path>
            </a:pathLst>
          </a:custGeom>
          <a:solidFill>
            <a:srgbClr val="D88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5" name="object 665"/>
          <p:cNvSpPr/>
          <p:nvPr/>
        </p:nvSpPr>
        <p:spPr>
          <a:xfrm>
            <a:off x="1342644" y="967867"/>
            <a:ext cx="539495" cy="541019"/>
          </a:xfrm>
          <a:custGeom>
            <a:avLst/>
            <a:gdLst/>
            <a:ahLst/>
            <a:cxnLst/>
            <a:rect l="l" t="t" r="r" b="b"/>
            <a:pathLst>
              <a:path w="539495" h="541019">
                <a:moveTo>
                  <a:pt x="1524" y="541019"/>
                </a:moveTo>
                <a:lnTo>
                  <a:pt x="539495" y="1524"/>
                </a:lnTo>
                <a:lnTo>
                  <a:pt x="537972" y="0"/>
                </a:lnTo>
                <a:lnTo>
                  <a:pt x="0" y="537972"/>
                </a:lnTo>
                <a:lnTo>
                  <a:pt x="1524" y="541019"/>
                </a:lnTo>
                <a:close/>
              </a:path>
            </a:pathLst>
          </a:custGeom>
          <a:solidFill>
            <a:srgbClr val="D37F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6" name="object 666"/>
          <p:cNvSpPr/>
          <p:nvPr/>
        </p:nvSpPr>
        <p:spPr>
          <a:xfrm>
            <a:off x="1341120" y="966343"/>
            <a:ext cx="539496" cy="539496"/>
          </a:xfrm>
          <a:custGeom>
            <a:avLst/>
            <a:gdLst/>
            <a:ahLst/>
            <a:cxnLst/>
            <a:rect l="l" t="t" r="r" b="b"/>
            <a:pathLst>
              <a:path w="539496" h="539496">
                <a:moveTo>
                  <a:pt x="1524" y="539496"/>
                </a:moveTo>
                <a:lnTo>
                  <a:pt x="539496" y="1524"/>
                </a:lnTo>
                <a:lnTo>
                  <a:pt x="537972" y="0"/>
                </a:lnTo>
                <a:lnTo>
                  <a:pt x="0" y="537972"/>
                </a:lnTo>
                <a:lnTo>
                  <a:pt x="1524" y="539496"/>
                </a:lnTo>
                <a:close/>
              </a:path>
            </a:pathLst>
          </a:custGeom>
          <a:solidFill>
            <a:srgbClr val="CE7C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7" name="object 667"/>
          <p:cNvSpPr/>
          <p:nvPr/>
        </p:nvSpPr>
        <p:spPr>
          <a:xfrm>
            <a:off x="1335024" y="961771"/>
            <a:ext cx="544068" cy="542544"/>
          </a:xfrm>
          <a:custGeom>
            <a:avLst/>
            <a:gdLst/>
            <a:ahLst/>
            <a:cxnLst/>
            <a:rect l="l" t="t" r="r" b="b"/>
            <a:pathLst>
              <a:path w="544068" h="542544">
                <a:moveTo>
                  <a:pt x="6095" y="542544"/>
                </a:moveTo>
                <a:lnTo>
                  <a:pt x="544068" y="4572"/>
                </a:lnTo>
                <a:lnTo>
                  <a:pt x="539495" y="0"/>
                </a:lnTo>
                <a:lnTo>
                  <a:pt x="0" y="539496"/>
                </a:lnTo>
                <a:lnTo>
                  <a:pt x="6095" y="542544"/>
                </a:lnTo>
                <a:close/>
              </a:path>
            </a:pathLst>
          </a:custGeom>
          <a:solidFill>
            <a:srgbClr val="C97A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8" name="object 668"/>
          <p:cNvSpPr/>
          <p:nvPr/>
        </p:nvSpPr>
        <p:spPr>
          <a:xfrm>
            <a:off x="1341120" y="966343"/>
            <a:ext cx="537972" cy="537972"/>
          </a:xfrm>
          <a:custGeom>
            <a:avLst/>
            <a:gdLst/>
            <a:ahLst/>
            <a:cxnLst/>
            <a:rect l="l" t="t" r="r" b="b"/>
            <a:pathLst>
              <a:path w="537972" h="537972">
                <a:moveTo>
                  <a:pt x="0" y="537972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C9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9" name="object 669"/>
          <p:cNvSpPr/>
          <p:nvPr/>
        </p:nvSpPr>
        <p:spPr>
          <a:xfrm>
            <a:off x="1339596" y="964819"/>
            <a:ext cx="539496" cy="539496"/>
          </a:xfrm>
          <a:custGeom>
            <a:avLst/>
            <a:gdLst/>
            <a:ahLst/>
            <a:cxnLst/>
            <a:rect l="l" t="t" r="r" b="b"/>
            <a:pathLst>
              <a:path w="539496" h="539496">
                <a:moveTo>
                  <a:pt x="1523" y="539496"/>
                </a:moveTo>
                <a:lnTo>
                  <a:pt x="539496" y="1524"/>
                </a:lnTo>
                <a:lnTo>
                  <a:pt x="537972" y="0"/>
                </a:lnTo>
                <a:lnTo>
                  <a:pt x="0" y="537972"/>
                </a:lnTo>
                <a:lnTo>
                  <a:pt x="1523" y="539496"/>
                </a:lnTo>
                <a:close/>
              </a:path>
            </a:pathLst>
          </a:custGeom>
          <a:solidFill>
            <a:srgbClr val="C97A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0" name="object 670"/>
          <p:cNvSpPr/>
          <p:nvPr/>
        </p:nvSpPr>
        <p:spPr>
          <a:xfrm>
            <a:off x="1336548" y="963295"/>
            <a:ext cx="541020" cy="539496"/>
          </a:xfrm>
          <a:custGeom>
            <a:avLst/>
            <a:gdLst/>
            <a:ahLst/>
            <a:cxnLst/>
            <a:rect l="l" t="t" r="r" b="b"/>
            <a:pathLst>
              <a:path w="541020" h="539496">
                <a:moveTo>
                  <a:pt x="3048" y="539496"/>
                </a:moveTo>
                <a:lnTo>
                  <a:pt x="541020" y="1524"/>
                </a:lnTo>
                <a:lnTo>
                  <a:pt x="539496" y="0"/>
                </a:lnTo>
                <a:lnTo>
                  <a:pt x="0" y="539496"/>
                </a:lnTo>
                <a:lnTo>
                  <a:pt x="3048" y="539496"/>
                </a:lnTo>
                <a:close/>
              </a:path>
            </a:pathLst>
          </a:custGeom>
          <a:solidFill>
            <a:srgbClr val="C175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1" name="object 671"/>
          <p:cNvSpPr/>
          <p:nvPr/>
        </p:nvSpPr>
        <p:spPr>
          <a:xfrm>
            <a:off x="1335024" y="961771"/>
            <a:ext cx="541019" cy="541020"/>
          </a:xfrm>
          <a:custGeom>
            <a:avLst/>
            <a:gdLst/>
            <a:ahLst/>
            <a:cxnLst/>
            <a:rect l="l" t="t" r="r" b="b"/>
            <a:pathLst>
              <a:path w="541019" h="541020">
                <a:moveTo>
                  <a:pt x="1523" y="541020"/>
                </a:moveTo>
                <a:lnTo>
                  <a:pt x="541019" y="1524"/>
                </a:lnTo>
                <a:lnTo>
                  <a:pt x="539495" y="0"/>
                </a:lnTo>
                <a:lnTo>
                  <a:pt x="0" y="539496"/>
                </a:lnTo>
                <a:lnTo>
                  <a:pt x="1523" y="541020"/>
                </a:lnTo>
                <a:close/>
              </a:path>
            </a:pathLst>
          </a:custGeom>
          <a:solidFill>
            <a:srgbClr val="BA7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2" name="object 672"/>
          <p:cNvSpPr/>
          <p:nvPr/>
        </p:nvSpPr>
        <p:spPr>
          <a:xfrm>
            <a:off x="1327404" y="960247"/>
            <a:ext cx="547116" cy="541020"/>
          </a:xfrm>
          <a:custGeom>
            <a:avLst/>
            <a:gdLst/>
            <a:ahLst/>
            <a:cxnLst/>
            <a:rect l="l" t="t" r="r" b="b"/>
            <a:pathLst>
              <a:path w="547116" h="541020">
                <a:moveTo>
                  <a:pt x="7620" y="541020"/>
                </a:moveTo>
                <a:lnTo>
                  <a:pt x="547116" y="1524"/>
                </a:lnTo>
                <a:lnTo>
                  <a:pt x="539496" y="0"/>
                </a:lnTo>
                <a:lnTo>
                  <a:pt x="0" y="539496"/>
                </a:lnTo>
                <a:lnTo>
                  <a:pt x="7620" y="541020"/>
                </a:lnTo>
                <a:close/>
              </a:path>
            </a:pathLst>
          </a:custGeom>
          <a:solidFill>
            <a:srgbClr val="B26B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3" name="object 673"/>
          <p:cNvSpPr/>
          <p:nvPr/>
        </p:nvSpPr>
        <p:spPr>
          <a:xfrm>
            <a:off x="1335024" y="961771"/>
            <a:ext cx="539495" cy="539496"/>
          </a:xfrm>
          <a:custGeom>
            <a:avLst/>
            <a:gdLst/>
            <a:ahLst/>
            <a:cxnLst/>
            <a:rect l="l" t="t" r="r" b="b"/>
            <a:pathLst>
              <a:path w="539495" h="539496">
                <a:moveTo>
                  <a:pt x="0" y="539496"/>
                </a:moveTo>
                <a:lnTo>
                  <a:pt x="539495" y="0"/>
                </a:lnTo>
              </a:path>
            </a:pathLst>
          </a:custGeom>
          <a:ln w="1524">
            <a:solidFill>
              <a:srgbClr val="B26B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4" name="object 674"/>
          <p:cNvSpPr/>
          <p:nvPr/>
        </p:nvSpPr>
        <p:spPr>
          <a:xfrm>
            <a:off x="1331976" y="961771"/>
            <a:ext cx="542544" cy="539496"/>
          </a:xfrm>
          <a:custGeom>
            <a:avLst/>
            <a:gdLst/>
            <a:ahLst/>
            <a:cxnLst/>
            <a:rect l="l" t="t" r="r" b="b"/>
            <a:pathLst>
              <a:path w="542544" h="539496">
                <a:moveTo>
                  <a:pt x="3048" y="539496"/>
                </a:moveTo>
                <a:lnTo>
                  <a:pt x="542544" y="0"/>
                </a:lnTo>
                <a:lnTo>
                  <a:pt x="537972" y="0"/>
                </a:lnTo>
                <a:lnTo>
                  <a:pt x="0" y="537972"/>
                </a:lnTo>
                <a:lnTo>
                  <a:pt x="3048" y="539496"/>
                </a:lnTo>
                <a:close/>
              </a:path>
            </a:pathLst>
          </a:custGeom>
          <a:solidFill>
            <a:srgbClr val="B26B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5" name="object 675"/>
          <p:cNvSpPr/>
          <p:nvPr/>
        </p:nvSpPr>
        <p:spPr>
          <a:xfrm>
            <a:off x="1327404" y="960247"/>
            <a:ext cx="542544" cy="539496"/>
          </a:xfrm>
          <a:custGeom>
            <a:avLst/>
            <a:gdLst/>
            <a:ahLst/>
            <a:cxnLst/>
            <a:rect l="l" t="t" r="r" b="b"/>
            <a:pathLst>
              <a:path w="542544" h="539496">
                <a:moveTo>
                  <a:pt x="4571" y="539496"/>
                </a:moveTo>
                <a:lnTo>
                  <a:pt x="542544" y="1524"/>
                </a:lnTo>
                <a:lnTo>
                  <a:pt x="539496" y="0"/>
                </a:lnTo>
                <a:lnTo>
                  <a:pt x="0" y="539496"/>
                </a:lnTo>
                <a:lnTo>
                  <a:pt x="4571" y="539496"/>
                </a:lnTo>
                <a:close/>
              </a:path>
            </a:pathLst>
          </a:custGeom>
          <a:solidFill>
            <a:srgbClr val="A56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6" name="object 676"/>
          <p:cNvSpPr/>
          <p:nvPr/>
        </p:nvSpPr>
        <p:spPr>
          <a:xfrm>
            <a:off x="1310640" y="1499743"/>
            <a:ext cx="35051" cy="35051"/>
          </a:xfrm>
          <a:custGeom>
            <a:avLst/>
            <a:gdLst/>
            <a:ahLst/>
            <a:cxnLst/>
            <a:rect l="l" t="t" r="r" b="b"/>
            <a:pathLst>
              <a:path w="35051" h="35051">
                <a:moveTo>
                  <a:pt x="16763" y="0"/>
                </a:moveTo>
                <a:lnTo>
                  <a:pt x="10668" y="1524"/>
                </a:lnTo>
                <a:lnTo>
                  <a:pt x="4571" y="4572"/>
                </a:lnTo>
                <a:lnTo>
                  <a:pt x="0" y="10667"/>
                </a:lnTo>
                <a:lnTo>
                  <a:pt x="0" y="24256"/>
                </a:lnTo>
                <a:lnTo>
                  <a:pt x="4571" y="30479"/>
                </a:lnTo>
                <a:lnTo>
                  <a:pt x="10668" y="35051"/>
                </a:lnTo>
                <a:lnTo>
                  <a:pt x="24384" y="35051"/>
                </a:lnTo>
                <a:lnTo>
                  <a:pt x="30479" y="30479"/>
                </a:lnTo>
                <a:lnTo>
                  <a:pt x="33528" y="24256"/>
                </a:lnTo>
                <a:lnTo>
                  <a:pt x="35051" y="18287"/>
                </a:lnTo>
                <a:lnTo>
                  <a:pt x="33528" y="10667"/>
                </a:lnTo>
                <a:lnTo>
                  <a:pt x="30479" y="4572"/>
                </a:lnTo>
                <a:lnTo>
                  <a:pt x="24384" y="1524"/>
                </a:lnTo>
                <a:lnTo>
                  <a:pt x="16763" y="0"/>
                </a:lnTo>
                <a:close/>
              </a:path>
            </a:pathLst>
          </a:custGeom>
          <a:solidFill>
            <a:srgbClr val="C175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7" name="object 677"/>
          <p:cNvSpPr/>
          <p:nvPr/>
        </p:nvSpPr>
        <p:spPr>
          <a:xfrm>
            <a:off x="1321308" y="1499743"/>
            <a:ext cx="6095" cy="1524"/>
          </a:xfrm>
          <a:custGeom>
            <a:avLst/>
            <a:gdLst/>
            <a:ahLst/>
            <a:cxnLst/>
            <a:rect l="l" t="t" r="r" b="b"/>
            <a:pathLst>
              <a:path w="6095" h="1524">
                <a:moveTo>
                  <a:pt x="6095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8" name="object 678"/>
          <p:cNvSpPr/>
          <p:nvPr/>
        </p:nvSpPr>
        <p:spPr>
          <a:xfrm>
            <a:off x="1315212" y="1501267"/>
            <a:ext cx="6096" cy="3048"/>
          </a:xfrm>
          <a:custGeom>
            <a:avLst/>
            <a:gdLst/>
            <a:ahLst/>
            <a:cxnLst/>
            <a:rect l="l" t="t" r="r" b="b"/>
            <a:pathLst>
              <a:path w="6096" h="3048">
                <a:moveTo>
                  <a:pt x="6096" y="0"/>
                </a:moveTo>
                <a:lnTo>
                  <a:pt x="0" y="3048"/>
                </a:lnTo>
              </a:path>
            </a:pathLst>
          </a:custGeom>
          <a:ln w="12192">
            <a:solidFill>
              <a:srgbClr val="BF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9" name="object 679"/>
          <p:cNvSpPr/>
          <p:nvPr/>
        </p:nvSpPr>
        <p:spPr>
          <a:xfrm>
            <a:off x="1310640" y="1504315"/>
            <a:ext cx="4571" cy="6095"/>
          </a:xfrm>
          <a:custGeom>
            <a:avLst/>
            <a:gdLst/>
            <a:ahLst/>
            <a:cxnLst/>
            <a:rect l="l" t="t" r="r" b="b"/>
            <a:pathLst>
              <a:path w="4571" h="6095">
                <a:moveTo>
                  <a:pt x="4571" y="0"/>
                </a:moveTo>
                <a:lnTo>
                  <a:pt x="0" y="6095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0" name="object 680"/>
          <p:cNvSpPr/>
          <p:nvPr/>
        </p:nvSpPr>
        <p:spPr>
          <a:xfrm>
            <a:off x="1310640" y="1510410"/>
            <a:ext cx="0" cy="7620"/>
          </a:xfrm>
          <a:custGeom>
            <a:avLst/>
            <a:gdLst/>
            <a:ahLst/>
            <a:cxnLst/>
            <a:rect l="l" t="t" r="r" b="b"/>
            <a:pathLst>
              <a:path w="0" h="7620">
                <a:moveTo>
                  <a:pt x="0" y="0"/>
                </a:moveTo>
                <a:lnTo>
                  <a:pt x="0" y="7620"/>
                </a:lnTo>
              </a:path>
            </a:pathLst>
          </a:custGeom>
          <a:ln w="12192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1" name="object 681"/>
          <p:cNvSpPr/>
          <p:nvPr/>
        </p:nvSpPr>
        <p:spPr>
          <a:xfrm>
            <a:off x="1310640" y="1518030"/>
            <a:ext cx="0" cy="5969"/>
          </a:xfrm>
          <a:custGeom>
            <a:avLst/>
            <a:gdLst/>
            <a:ahLst/>
            <a:cxnLst/>
            <a:rect l="l" t="t" r="r" b="b"/>
            <a:pathLst>
              <a:path w="0" h="5969">
                <a:moveTo>
                  <a:pt x="0" y="0"/>
                </a:moveTo>
                <a:lnTo>
                  <a:pt x="0" y="5969"/>
                </a:lnTo>
              </a:path>
            </a:pathLst>
          </a:custGeom>
          <a:ln w="12192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2" name="object 682"/>
          <p:cNvSpPr/>
          <p:nvPr/>
        </p:nvSpPr>
        <p:spPr>
          <a:xfrm>
            <a:off x="1310640" y="1524000"/>
            <a:ext cx="4571" cy="6223"/>
          </a:xfrm>
          <a:custGeom>
            <a:avLst/>
            <a:gdLst/>
            <a:ahLst/>
            <a:cxnLst/>
            <a:rect l="l" t="t" r="r" b="b"/>
            <a:pathLst>
              <a:path w="4571" h="6223">
                <a:moveTo>
                  <a:pt x="0" y="0"/>
                </a:moveTo>
                <a:lnTo>
                  <a:pt x="4571" y="6223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3" name="object 683"/>
          <p:cNvSpPr/>
          <p:nvPr/>
        </p:nvSpPr>
        <p:spPr>
          <a:xfrm>
            <a:off x="1315212" y="1530223"/>
            <a:ext cx="6096" cy="4572"/>
          </a:xfrm>
          <a:custGeom>
            <a:avLst/>
            <a:gdLst/>
            <a:ahLst/>
            <a:cxnLst/>
            <a:rect l="l" t="t" r="r" b="b"/>
            <a:pathLst>
              <a:path w="6096" h="4572">
                <a:moveTo>
                  <a:pt x="0" y="0"/>
                </a:moveTo>
                <a:lnTo>
                  <a:pt x="6096" y="4572"/>
                </a:lnTo>
              </a:path>
            </a:pathLst>
          </a:custGeom>
          <a:ln w="12192">
            <a:solidFill>
              <a:srgbClr val="BF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4" name="object 684"/>
          <p:cNvSpPr/>
          <p:nvPr/>
        </p:nvSpPr>
        <p:spPr>
          <a:xfrm>
            <a:off x="1321308" y="1534795"/>
            <a:ext cx="6095" cy="0"/>
          </a:xfrm>
          <a:custGeom>
            <a:avLst/>
            <a:gdLst/>
            <a:ahLst/>
            <a:cxnLst/>
            <a:rect l="l" t="t" r="r" b="b"/>
            <a:pathLst>
              <a:path w="6095" h="0">
                <a:moveTo>
                  <a:pt x="0" y="0"/>
                </a:moveTo>
                <a:lnTo>
                  <a:pt x="6095" y="0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5" name="object 685"/>
          <p:cNvSpPr/>
          <p:nvPr/>
        </p:nvSpPr>
        <p:spPr>
          <a:xfrm>
            <a:off x="1327404" y="1534795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620" y="0"/>
                </a:lnTo>
              </a:path>
            </a:pathLst>
          </a:custGeom>
          <a:ln w="12192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6" name="object 686"/>
          <p:cNvSpPr/>
          <p:nvPr/>
        </p:nvSpPr>
        <p:spPr>
          <a:xfrm>
            <a:off x="1335024" y="1530223"/>
            <a:ext cx="6095" cy="4572"/>
          </a:xfrm>
          <a:custGeom>
            <a:avLst/>
            <a:gdLst/>
            <a:ahLst/>
            <a:cxnLst/>
            <a:rect l="l" t="t" r="r" b="b"/>
            <a:pathLst>
              <a:path w="6095" h="4572">
                <a:moveTo>
                  <a:pt x="0" y="4572"/>
                </a:moveTo>
                <a:lnTo>
                  <a:pt x="6095" y="0"/>
                </a:lnTo>
              </a:path>
            </a:pathLst>
          </a:custGeom>
          <a:ln w="12192">
            <a:solidFill>
              <a:srgbClr val="D1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7" name="object 687"/>
          <p:cNvSpPr/>
          <p:nvPr/>
        </p:nvSpPr>
        <p:spPr>
          <a:xfrm>
            <a:off x="1341120" y="1524000"/>
            <a:ext cx="3048" cy="6223"/>
          </a:xfrm>
          <a:custGeom>
            <a:avLst/>
            <a:gdLst/>
            <a:ahLst/>
            <a:cxnLst/>
            <a:rect l="l" t="t" r="r" b="b"/>
            <a:pathLst>
              <a:path w="3048" h="6223">
                <a:moveTo>
                  <a:pt x="0" y="6223"/>
                </a:moveTo>
                <a:lnTo>
                  <a:pt x="3048" y="0"/>
                </a:lnTo>
              </a:path>
            </a:pathLst>
          </a:custGeom>
          <a:ln w="12192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8" name="object 688"/>
          <p:cNvSpPr/>
          <p:nvPr/>
        </p:nvSpPr>
        <p:spPr>
          <a:xfrm>
            <a:off x="1344168" y="1518030"/>
            <a:ext cx="1523" cy="5969"/>
          </a:xfrm>
          <a:custGeom>
            <a:avLst/>
            <a:gdLst/>
            <a:ahLst/>
            <a:cxnLst/>
            <a:rect l="l" t="t" r="r" b="b"/>
            <a:pathLst>
              <a:path w="1523" h="5969">
                <a:moveTo>
                  <a:pt x="0" y="5969"/>
                </a:moveTo>
                <a:lnTo>
                  <a:pt x="1523" y="0"/>
                </a:lnTo>
              </a:path>
            </a:pathLst>
          </a:custGeom>
          <a:ln w="12191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9" name="object 689"/>
          <p:cNvSpPr/>
          <p:nvPr/>
        </p:nvSpPr>
        <p:spPr>
          <a:xfrm>
            <a:off x="1344168" y="1510410"/>
            <a:ext cx="1523" cy="7620"/>
          </a:xfrm>
          <a:custGeom>
            <a:avLst/>
            <a:gdLst/>
            <a:ahLst/>
            <a:cxnLst/>
            <a:rect l="l" t="t" r="r" b="b"/>
            <a:pathLst>
              <a:path w="1523" h="7620">
                <a:moveTo>
                  <a:pt x="1523" y="7620"/>
                </a:moveTo>
                <a:lnTo>
                  <a:pt x="0" y="0"/>
                </a:lnTo>
              </a:path>
            </a:pathLst>
          </a:custGeom>
          <a:ln w="12191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0" name="object 690"/>
          <p:cNvSpPr/>
          <p:nvPr/>
        </p:nvSpPr>
        <p:spPr>
          <a:xfrm>
            <a:off x="1341120" y="1504315"/>
            <a:ext cx="3048" cy="6095"/>
          </a:xfrm>
          <a:custGeom>
            <a:avLst/>
            <a:gdLst/>
            <a:ahLst/>
            <a:cxnLst/>
            <a:rect l="l" t="t" r="r" b="b"/>
            <a:pathLst>
              <a:path w="3048" h="6095">
                <a:moveTo>
                  <a:pt x="3048" y="6095"/>
                </a:moveTo>
                <a:lnTo>
                  <a:pt x="0" y="0"/>
                </a:lnTo>
              </a:path>
            </a:pathLst>
          </a:custGeom>
          <a:ln w="12192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1" name="object 691"/>
          <p:cNvSpPr/>
          <p:nvPr/>
        </p:nvSpPr>
        <p:spPr>
          <a:xfrm>
            <a:off x="1335024" y="1501267"/>
            <a:ext cx="6095" cy="3048"/>
          </a:xfrm>
          <a:custGeom>
            <a:avLst/>
            <a:gdLst/>
            <a:ahLst/>
            <a:cxnLst/>
            <a:rect l="l" t="t" r="r" b="b"/>
            <a:pathLst>
              <a:path w="6095" h="3048">
                <a:moveTo>
                  <a:pt x="6095" y="3048"/>
                </a:moveTo>
                <a:lnTo>
                  <a:pt x="0" y="0"/>
                </a:lnTo>
              </a:path>
            </a:pathLst>
          </a:custGeom>
          <a:ln w="12192">
            <a:solidFill>
              <a:srgbClr val="D1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2" name="object 692"/>
          <p:cNvSpPr/>
          <p:nvPr/>
        </p:nvSpPr>
        <p:spPr>
          <a:xfrm>
            <a:off x="1327404" y="1499743"/>
            <a:ext cx="7620" cy="1524"/>
          </a:xfrm>
          <a:custGeom>
            <a:avLst/>
            <a:gdLst/>
            <a:ahLst/>
            <a:cxnLst/>
            <a:rect l="l" t="t" r="r" b="b"/>
            <a:pathLst>
              <a:path w="7620" h="1524">
                <a:moveTo>
                  <a:pt x="7620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3" name="object 693"/>
          <p:cNvSpPr/>
          <p:nvPr/>
        </p:nvSpPr>
        <p:spPr>
          <a:xfrm>
            <a:off x="1327404" y="1147699"/>
            <a:ext cx="545591" cy="539496"/>
          </a:xfrm>
          <a:custGeom>
            <a:avLst/>
            <a:gdLst/>
            <a:ahLst/>
            <a:cxnLst/>
            <a:rect l="l" t="t" r="r" b="b"/>
            <a:pathLst>
              <a:path w="545591" h="539496">
                <a:moveTo>
                  <a:pt x="6096" y="537972"/>
                </a:moveTo>
                <a:lnTo>
                  <a:pt x="545591" y="0"/>
                </a:lnTo>
                <a:lnTo>
                  <a:pt x="537972" y="1524"/>
                </a:lnTo>
                <a:lnTo>
                  <a:pt x="0" y="539496"/>
                </a:lnTo>
                <a:lnTo>
                  <a:pt x="6096" y="537972"/>
                </a:lnTo>
                <a:close/>
              </a:path>
            </a:pathLst>
          </a:custGeom>
          <a:solidFill>
            <a:srgbClr val="9659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4" name="object 694"/>
          <p:cNvSpPr/>
          <p:nvPr/>
        </p:nvSpPr>
        <p:spPr>
          <a:xfrm>
            <a:off x="1333500" y="1147699"/>
            <a:ext cx="539495" cy="537972"/>
          </a:xfrm>
          <a:custGeom>
            <a:avLst/>
            <a:gdLst/>
            <a:ahLst/>
            <a:cxnLst/>
            <a:rect l="l" t="t" r="r" b="b"/>
            <a:pathLst>
              <a:path w="539495" h="537972">
                <a:moveTo>
                  <a:pt x="0" y="537972"/>
                </a:moveTo>
                <a:lnTo>
                  <a:pt x="539495" y="0"/>
                </a:lnTo>
              </a:path>
            </a:pathLst>
          </a:custGeom>
          <a:ln w="1524">
            <a:solidFill>
              <a:srgbClr val="9659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5" name="object 695"/>
          <p:cNvSpPr/>
          <p:nvPr/>
        </p:nvSpPr>
        <p:spPr>
          <a:xfrm>
            <a:off x="1321308" y="1149223"/>
            <a:ext cx="544067" cy="542544"/>
          </a:xfrm>
          <a:custGeom>
            <a:avLst/>
            <a:gdLst/>
            <a:ahLst/>
            <a:cxnLst/>
            <a:rect l="l" t="t" r="r" b="b"/>
            <a:pathLst>
              <a:path w="544067" h="542544">
                <a:moveTo>
                  <a:pt x="6095" y="537972"/>
                </a:moveTo>
                <a:lnTo>
                  <a:pt x="544067" y="0"/>
                </a:lnTo>
                <a:lnTo>
                  <a:pt x="537972" y="3048"/>
                </a:lnTo>
                <a:lnTo>
                  <a:pt x="0" y="542544"/>
                </a:lnTo>
                <a:lnTo>
                  <a:pt x="6095" y="537972"/>
                </a:lnTo>
                <a:close/>
              </a:path>
            </a:pathLst>
          </a:custGeom>
          <a:solidFill>
            <a:srgbClr val="B26B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6" name="object 696"/>
          <p:cNvSpPr/>
          <p:nvPr/>
        </p:nvSpPr>
        <p:spPr>
          <a:xfrm>
            <a:off x="1327404" y="1149223"/>
            <a:ext cx="537972" cy="537972"/>
          </a:xfrm>
          <a:custGeom>
            <a:avLst/>
            <a:gdLst/>
            <a:ahLst/>
            <a:cxnLst/>
            <a:rect l="l" t="t" r="r" b="b"/>
            <a:pathLst>
              <a:path w="537972" h="537972">
                <a:moveTo>
                  <a:pt x="0" y="537972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B26B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7" name="object 697"/>
          <p:cNvSpPr/>
          <p:nvPr/>
        </p:nvSpPr>
        <p:spPr>
          <a:xfrm>
            <a:off x="1347216" y="1172082"/>
            <a:ext cx="542544" cy="544068"/>
          </a:xfrm>
          <a:custGeom>
            <a:avLst/>
            <a:gdLst/>
            <a:ahLst/>
            <a:cxnLst/>
            <a:rect l="l" t="t" r="r" b="b"/>
            <a:pathLst>
              <a:path w="542544" h="544068">
                <a:moveTo>
                  <a:pt x="0" y="544068"/>
                </a:moveTo>
                <a:lnTo>
                  <a:pt x="537972" y="6096"/>
                </a:lnTo>
                <a:lnTo>
                  <a:pt x="542544" y="0"/>
                </a:lnTo>
                <a:lnTo>
                  <a:pt x="3047" y="539496"/>
                </a:lnTo>
                <a:lnTo>
                  <a:pt x="0" y="544068"/>
                </a:lnTo>
                <a:close/>
              </a:path>
            </a:pathLst>
          </a:custGeom>
          <a:solidFill>
            <a:srgbClr val="C97A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8" name="object 698"/>
          <p:cNvSpPr/>
          <p:nvPr/>
        </p:nvSpPr>
        <p:spPr>
          <a:xfrm>
            <a:off x="1347216" y="1178178"/>
            <a:ext cx="537972" cy="537972"/>
          </a:xfrm>
          <a:custGeom>
            <a:avLst/>
            <a:gdLst/>
            <a:ahLst/>
            <a:cxnLst/>
            <a:rect l="l" t="t" r="r" b="b"/>
            <a:pathLst>
              <a:path w="537972" h="537972">
                <a:moveTo>
                  <a:pt x="0" y="537972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C9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9" name="object 699"/>
          <p:cNvSpPr/>
          <p:nvPr/>
        </p:nvSpPr>
        <p:spPr>
          <a:xfrm>
            <a:off x="1350264" y="1165986"/>
            <a:ext cx="541019" cy="545592"/>
          </a:xfrm>
          <a:custGeom>
            <a:avLst/>
            <a:gdLst/>
            <a:ahLst/>
            <a:cxnLst/>
            <a:rect l="l" t="t" r="r" b="b"/>
            <a:pathLst>
              <a:path w="541019" h="545592">
                <a:moveTo>
                  <a:pt x="0" y="545592"/>
                </a:moveTo>
                <a:lnTo>
                  <a:pt x="539496" y="6096"/>
                </a:lnTo>
                <a:lnTo>
                  <a:pt x="541019" y="0"/>
                </a:lnTo>
                <a:lnTo>
                  <a:pt x="1524" y="537972"/>
                </a:lnTo>
                <a:lnTo>
                  <a:pt x="0" y="545592"/>
                </a:lnTo>
                <a:close/>
              </a:path>
            </a:pathLst>
          </a:custGeom>
          <a:solidFill>
            <a:srgbClr val="D88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0" name="object 700"/>
          <p:cNvSpPr/>
          <p:nvPr/>
        </p:nvSpPr>
        <p:spPr>
          <a:xfrm>
            <a:off x="1350264" y="1172082"/>
            <a:ext cx="539496" cy="539496"/>
          </a:xfrm>
          <a:custGeom>
            <a:avLst/>
            <a:gdLst/>
            <a:ahLst/>
            <a:cxnLst/>
            <a:rect l="l" t="t" r="r" b="b"/>
            <a:pathLst>
              <a:path w="539496" h="539496">
                <a:moveTo>
                  <a:pt x="0" y="539496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D8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1" name="object 701"/>
          <p:cNvSpPr/>
          <p:nvPr/>
        </p:nvSpPr>
        <p:spPr>
          <a:xfrm>
            <a:off x="1350264" y="1158367"/>
            <a:ext cx="541019" cy="545591"/>
          </a:xfrm>
          <a:custGeom>
            <a:avLst/>
            <a:gdLst/>
            <a:ahLst/>
            <a:cxnLst/>
            <a:rect l="l" t="t" r="r" b="b"/>
            <a:pathLst>
              <a:path w="541019" h="545591">
                <a:moveTo>
                  <a:pt x="1524" y="545591"/>
                </a:moveTo>
                <a:lnTo>
                  <a:pt x="541019" y="7619"/>
                </a:lnTo>
                <a:lnTo>
                  <a:pt x="539496" y="0"/>
                </a:lnTo>
                <a:lnTo>
                  <a:pt x="0" y="537972"/>
                </a:lnTo>
                <a:lnTo>
                  <a:pt x="1524" y="545591"/>
                </a:lnTo>
                <a:close/>
              </a:path>
            </a:pathLst>
          </a:custGeom>
          <a:solidFill>
            <a:srgbClr val="E087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2" name="object 702"/>
          <p:cNvSpPr/>
          <p:nvPr/>
        </p:nvSpPr>
        <p:spPr>
          <a:xfrm>
            <a:off x="1351788" y="1165986"/>
            <a:ext cx="539495" cy="537972"/>
          </a:xfrm>
          <a:custGeom>
            <a:avLst/>
            <a:gdLst/>
            <a:ahLst/>
            <a:cxnLst/>
            <a:rect l="l" t="t" r="r" b="b"/>
            <a:pathLst>
              <a:path w="539495" h="537972">
                <a:moveTo>
                  <a:pt x="0" y="537972"/>
                </a:moveTo>
                <a:lnTo>
                  <a:pt x="539495" y="0"/>
                </a:lnTo>
              </a:path>
            </a:pathLst>
          </a:custGeom>
          <a:ln w="1524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3" name="object 703"/>
          <p:cNvSpPr/>
          <p:nvPr/>
        </p:nvSpPr>
        <p:spPr>
          <a:xfrm>
            <a:off x="1351788" y="1161415"/>
            <a:ext cx="539495" cy="542543"/>
          </a:xfrm>
          <a:custGeom>
            <a:avLst/>
            <a:gdLst/>
            <a:ahLst/>
            <a:cxnLst/>
            <a:rect l="l" t="t" r="r" b="b"/>
            <a:pathLst>
              <a:path w="539495" h="542543">
                <a:moveTo>
                  <a:pt x="0" y="542543"/>
                </a:moveTo>
                <a:lnTo>
                  <a:pt x="539495" y="4571"/>
                </a:lnTo>
                <a:lnTo>
                  <a:pt x="537972" y="0"/>
                </a:lnTo>
                <a:lnTo>
                  <a:pt x="0" y="539495"/>
                </a:lnTo>
                <a:lnTo>
                  <a:pt x="0" y="542543"/>
                </a:lnTo>
                <a:close/>
              </a:path>
            </a:pathLst>
          </a:custGeom>
          <a:solidFill>
            <a:srgbClr val="E087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4" name="object 704"/>
          <p:cNvSpPr/>
          <p:nvPr/>
        </p:nvSpPr>
        <p:spPr>
          <a:xfrm>
            <a:off x="1350264" y="1158367"/>
            <a:ext cx="539496" cy="542543"/>
          </a:xfrm>
          <a:custGeom>
            <a:avLst/>
            <a:gdLst/>
            <a:ahLst/>
            <a:cxnLst/>
            <a:rect l="l" t="t" r="r" b="b"/>
            <a:pathLst>
              <a:path w="539496" h="542543">
                <a:moveTo>
                  <a:pt x="1524" y="542543"/>
                </a:moveTo>
                <a:lnTo>
                  <a:pt x="539496" y="3048"/>
                </a:lnTo>
                <a:lnTo>
                  <a:pt x="539496" y="0"/>
                </a:lnTo>
                <a:lnTo>
                  <a:pt x="0" y="537972"/>
                </a:lnTo>
                <a:lnTo>
                  <a:pt x="1524" y="542543"/>
                </a:lnTo>
                <a:close/>
              </a:path>
            </a:pathLst>
          </a:custGeom>
          <a:solidFill>
            <a:srgbClr val="DD84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5" name="object 705"/>
          <p:cNvSpPr/>
          <p:nvPr/>
        </p:nvSpPr>
        <p:spPr>
          <a:xfrm>
            <a:off x="1347216" y="1152271"/>
            <a:ext cx="542544" cy="544068"/>
          </a:xfrm>
          <a:custGeom>
            <a:avLst/>
            <a:gdLst/>
            <a:ahLst/>
            <a:cxnLst/>
            <a:rect l="l" t="t" r="r" b="b"/>
            <a:pathLst>
              <a:path w="542544" h="544068">
                <a:moveTo>
                  <a:pt x="3047" y="544068"/>
                </a:moveTo>
                <a:lnTo>
                  <a:pt x="542544" y="6096"/>
                </a:lnTo>
                <a:lnTo>
                  <a:pt x="537972" y="0"/>
                </a:lnTo>
                <a:lnTo>
                  <a:pt x="0" y="539496"/>
                </a:lnTo>
                <a:lnTo>
                  <a:pt x="3047" y="544068"/>
                </a:lnTo>
                <a:close/>
              </a:path>
            </a:pathLst>
          </a:custGeom>
          <a:solidFill>
            <a:srgbClr val="D88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6" name="object 706"/>
          <p:cNvSpPr/>
          <p:nvPr/>
        </p:nvSpPr>
        <p:spPr>
          <a:xfrm>
            <a:off x="1350264" y="1158367"/>
            <a:ext cx="539496" cy="537972"/>
          </a:xfrm>
          <a:custGeom>
            <a:avLst/>
            <a:gdLst/>
            <a:ahLst/>
            <a:cxnLst/>
            <a:rect l="l" t="t" r="r" b="b"/>
            <a:pathLst>
              <a:path w="539496" h="537972">
                <a:moveTo>
                  <a:pt x="0" y="537972"/>
                </a:moveTo>
                <a:lnTo>
                  <a:pt x="539496" y="0"/>
                </a:lnTo>
              </a:path>
            </a:pathLst>
          </a:custGeom>
          <a:ln w="1524">
            <a:solidFill>
              <a:srgbClr val="D8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7" name="object 707"/>
          <p:cNvSpPr/>
          <p:nvPr/>
        </p:nvSpPr>
        <p:spPr>
          <a:xfrm>
            <a:off x="1348740" y="1156843"/>
            <a:ext cx="541020" cy="539496"/>
          </a:xfrm>
          <a:custGeom>
            <a:avLst/>
            <a:gdLst/>
            <a:ahLst/>
            <a:cxnLst/>
            <a:rect l="l" t="t" r="r" b="b"/>
            <a:pathLst>
              <a:path w="541020" h="539496">
                <a:moveTo>
                  <a:pt x="1523" y="539496"/>
                </a:moveTo>
                <a:lnTo>
                  <a:pt x="541020" y="1524"/>
                </a:lnTo>
                <a:lnTo>
                  <a:pt x="539496" y="0"/>
                </a:lnTo>
                <a:lnTo>
                  <a:pt x="0" y="537972"/>
                </a:lnTo>
                <a:lnTo>
                  <a:pt x="1523" y="539496"/>
                </a:lnTo>
                <a:close/>
              </a:path>
            </a:pathLst>
          </a:custGeom>
          <a:solidFill>
            <a:srgbClr val="D88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8" name="object 708"/>
          <p:cNvSpPr/>
          <p:nvPr/>
        </p:nvSpPr>
        <p:spPr>
          <a:xfrm>
            <a:off x="1347216" y="1153795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1524" y="541020"/>
                </a:moveTo>
                <a:lnTo>
                  <a:pt x="541020" y="3048"/>
                </a:lnTo>
                <a:lnTo>
                  <a:pt x="539496" y="0"/>
                </a:lnTo>
                <a:lnTo>
                  <a:pt x="0" y="539496"/>
                </a:lnTo>
                <a:lnTo>
                  <a:pt x="1524" y="541020"/>
                </a:lnTo>
                <a:close/>
              </a:path>
            </a:pathLst>
          </a:custGeom>
          <a:solidFill>
            <a:srgbClr val="D37F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9" name="object 709"/>
          <p:cNvSpPr/>
          <p:nvPr/>
        </p:nvSpPr>
        <p:spPr>
          <a:xfrm>
            <a:off x="1347216" y="1152271"/>
            <a:ext cx="539496" cy="541020"/>
          </a:xfrm>
          <a:custGeom>
            <a:avLst/>
            <a:gdLst/>
            <a:ahLst/>
            <a:cxnLst/>
            <a:rect l="l" t="t" r="r" b="b"/>
            <a:pathLst>
              <a:path w="539496" h="541020">
                <a:moveTo>
                  <a:pt x="0" y="541020"/>
                </a:moveTo>
                <a:lnTo>
                  <a:pt x="539496" y="1524"/>
                </a:lnTo>
                <a:lnTo>
                  <a:pt x="537972" y="0"/>
                </a:lnTo>
                <a:lnTo>
                  <a:pt x="0" y="539496"/>
                </a:lnTo>
                <a:lnTo>
                  <a:pt x="0" y="541020"/>
                </a:lnTo>
                <a:close/>
              </a:path>
            </a:pathLst>
          </a:custGeom>
          <a:solidFill>
            <a:srgbClr val="CE7C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0" name="object 710"/>
          <p:cNvSpPr/>
          <p:nvPr/>
        </p:nvSpPr>
        <p:spPr>
          <a:xfrm>
            <a:off x="1341120" y="1149223"/>
            <a:ext cx="544068" cy="542544"/>
          </a:xfrm>
          <a:custGeom>
            <a:avLst/>
            <a:gdLst/>
            <a:ahLst/>
            <a:cxnLst/>
            <a:rect l="l" t="t" r="r" b="b"/>
            <a:pathLst>
              <a:path w="544068" h="542544">
                <a:moveTo>
                  <a:pt x="6096" y="542544"/>
                </a:moveTo>
                <a:lnTo>
                  <a:pt x="544068" y="3048"/>
                </a:lnTo>
                <a:lnTo>
                  <a:pt x="537972" y="0"/>
                </a:lnTo>
                <a:lnTo>
                  <a:pt x="0" y="537972"/>
                </a:lnTo>
                <a:lnTo>
                  <a:pt x="6096" y="542544"/>
                </a:lnTo>
                <a:close/>
              </a:path>
            </a:pathLst>
          </a:custGeom>
          <a:solidFill>
            <a:srgbClr val="C97A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1" name="object 711"/>
          <p:cNvSpPr/>
          <p:nvPr/>
        </p:nvSpPr>
        <p:spPr>
          <a:xfrm>
            <a:off x="1347216" y="1152271"/>
            <a:ext cx="537972" cy="539496"/>
          </a:xfrm>
          <a:custGeom>
            <a:avLst/>
            <a:gdLst/>
            <a:ahLst/>
            <a:cxnLst/>
            <a:rect l="l" t="t" r="r" b="b"/>
            <a:pathLst>
              <a:path w="537972" h="539496">
                <a:moveTo>
                  <a:pt x="0" y="539496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C9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2" name="object 712"/>
          <p:cNvSpPr/>
          <p:nvPr/>
        </p:nvSpPr>
        <p:spPr>
          <a:xfrm>
            <a:off x="1344168" y="1150747"/>
            <a:ext cx="541019" cy="541020"/>
          </a:xfrm>
          <a:custGeom>
            <a:avLst/>
            <a:gdLst/>
            <a:ahLst/>
            <a:cxnLst/>
            <a:rect l="l" t="t" r="r" b="b"/>
            <a:pathLst>
              <a:path w="541019" h="541020">
                <a:moveTo>
                  <a:pt x="3047" y="541020"/>
                </a:moveTo>
                <a:lnTo>
                  <a:pt x="541019" y="1524"/>
                </a:lnTo>
                <a:lnTo>
                  <a:pt x="539495" y="0"/>
                </a:lnTo>
                <a:lnTo>
                  <a:pt x="0" y="539496"/>
                </a:lnTo>
                <a:lnTo>
                  <a:pt x="3047" y="541020"/>
                </a:lnTo>
                <a:close/>
              </a:path>
            </a:pathLst>
          </a:custGeom>
          <a:solidFill>
            <a:srgbClr val="C97A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3" name="object 713"/>
          <p:cNvSpPr/>
          <p:nvPr/>
        </p:nvSpPr>
        <p:spPr>
          <a:xfrm>
            <a:off x="1342644" y="1149223"/>
            <a:ext cx="541019" cy="541020"/>
          </a:xfrm>
          <a:custGeom>
            <a:avLst/>
            <a:gdLst/>
            <a:ahLst/>
            <a:cxnLst/>
            <a:rect l="l" t="t" r="r" b="b"/>
            <a:pathLst>
              <a:path w="541019" h="541020">
                <a:moveTo>
                  <a:pt x="1524" y="541020"/>
                </a:moveTo>
                <a:lnTo>
                  <a:pt x="541019" y="1524"/>
                </a:lnTo>
                <a:lnTo>
                  <a:pt x="539495" y="0"/>
                </a:lnTo>
                <a:lnTo>
                  <a:pt x="0" y="539496"/>
                </a:lnTo>
                <a:lnTo>
                  <a:pt x="1524" y="541020"/>
                </a:lnTo>
                <a:close/>
              </a:path>
            </a:pathLst>
          </a:custGeom>
          <a:solidFill>
            <a:srgbClr val="C175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4" name="object 714"/>
          <p:cNvSpPr/>
          <p:nvPr/>
        </p:nvSpPr>
        <p:spPr>
          <a:xfrm>
            <a:off x="1341120" y="1149223"/>
            <a:ext cx="541019" cy="539496"/>
          </a:xfrm>
          <a:custGeom>
            <a:avLst/>
            <a:gdLst/>
            <a:ahLst/>
            <a:cxnLst/>
            <a:rect l="l" t="t" r="r" b="b"/>
            <a:pathLst>
              <a:path w="541019" h="539496">
                <a:moveTo>
                  <a:pt x="1524" y="539496"/>
                </a:moveTo>
                <a:lnTo>
                  <a:pt x="541019" y="0"/>
                </a:lnTo>
                <a:lnTo>
                  <a:pt x="537972" y="0"/>
                </a:lnTo>
                <a:lnTo>
                  <a:pt x="0" y="537972"/>
                </a:lnTo>
                <a:lnTo>
                  <a:pt x="1524" y="539496"/>
                </a:lnTo>
                <a:close/>
              </a:path>
            </a:pathLst>
          </a:custGeom>
          <a:solidFill>
            <a:srgbClr val="BA7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5" name="object 715"/>
          <p:cNvSpPr/>
          <p:nvPr/>
        </p:nvSpPr>
        <p:spPr>
          <a:xfrm>
            <a:off x="1333500" y="1147699"/>
            <a:ext cx="545592" cy="539496"/>
          </a:xfrm>
          <a:custGeom>
            <a:avLst/>
            <a:gdLst/>
            <a:ahLst/>
            <a:cxnLst/>
            <a:rect l="l" t="t" r="r" b="b"/>
            <a:pathLst>
              <a:path w="545592" h="539496">
                <a:moveTo>
                  <a:pt x="7619" y="539496"/>
                </a:moveTo>
                <a:lnTo>
                  <a:pt x="545592" y="1524"/>
                </a:lnTo>
                <a:lnTo>
                  <a:pt x="539495" y="0"/>
                </a:lnTo>
                <a:lnTo>
                  <a:pt x="0" y="537972"/>
                </a:lnTo>
                <a:lnTo>
                  <a:pt x="7619" y="539496"/>
                </a:lnTo>
                <a:close/>
              </a:path>
            </a:pathLst>
          </a:custGeom>
          <a:solidFill>
            <a:srgbClr val="B26B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6" name="object 716"/>
          <p:cNvSpPr/>
          <p:nvPr/>
        </p:nvSpPr>
        <p:spPr>
          <a:xfrm>
            <a:off x="1341120" y="1149223"/>
            <a:ext cx="537972" cy="537972"/>
          </a:xfrm>
          <a:custGeom>
            <a:avLst/>
            <a:gdLst/>
            <a:ahLst/>
            <a:cxnLst/>
            <a:rect l="l" t="t" r="r" b="b"/>
            <a:pathLst>
              <a:path w="537972" h="537972">
                <a:moveTo>
                  <a:pt x="0" y="537972"/>
                </a:moveTo>
                <a:lnTo>
                  <a:pt x="537972" y="0"/>
                </a:lnTo>
              </a:path>
            </a:pathLst>
          </a:custGeom>
          <a:ln w="1524">
            <a:solidFill>
              <a:srgbClr val="B26B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7" name="object 717"/>
          <p:cNvSpPr/>
          <p:nvPr/>
        </p:nvSpPr>
        <p:spPr>
          <a:xfrm>
            <a:off x="1336548" y="1147699"/>
            <a:ext cx="542544" cy="539496"/>
          </a:xfrm>
          <a:custGeom>
            <a:avLst/>
            <a:gdLst/>
            <a:ahLst/>
            <a:cxnLst/>
            <a:rect l="l" t="t" r="r" b="b"/>
            <a:pathLst>
              <a:path w="542544" h="539496">
                <a:moveTo>
                  <a:pt x="4571" y="539496"/>
                </a:moveTo>
                <a:lnTo>
                  <a:pt x="542544" y="1524"/>
                </a:lnTo>
                <a:lnTo>
                  <a:pt x="539496" y="0"/>
                </a:lnTo>
                <a:lnTo>
                  <a:pt x="0" y="539496"/>
                </a:lnTo>
                <a:lnTo>
                  <a:pt x="4571" y="539496"/>
                </a:lnTo>
                <a:close/>
              </a:path>
            </a:pathLst>
          </a:custGeom>
          <a:solidFill>
            <a:srgbClr val="B26B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8" name="object 718"/>
          <p:cNvSpPr/>
          <p:nvPr/>
        </p:nvSpPr>
        <p:spPr>
          <a:xfrm>
            <a:off x="1333500" y="1147699"/>
            <a:ext cx="542544" cy="539496"/>
          </a:xfrm>
          <a:custGeom>
            <a:avLst/>
            <a:gdLst/>
            <a:ahLst/>
            <a:cxnLst/>
            <a:rect l="l" t="t" r="r" b="b"/>
            <a:pathLst>
              <a:path w="542544" h="539496">
                <a:moveTo>
                  <a:pt x="3047" y="539496"/>
                </a:moveTo>
                <a:lnTo>
                  <a:pt x="542544" y="0"/>
                </a:lnTo>
                <a:lnTo>
                  <a:pt x="539495" y="0"/>
                </a:lnTo>
                <a:lnTo>
                  <a:pt x="0" y="537972"/>
                </a:lnTo>
                <a:lnTo>
                  <a:pt x="3047" y="539496"/>
                </a:lnTo>
                <a:close/>
              </a:path>
            </a:pathLst>
          </a:custGeom>
          <a:solidFill>
            <a:srgbClr val="A563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9" name="object 719"/>
          <p:cNvSpPr/>
          <p:nvPr/>
        </p:nvSpPr>
        <p:spPr>
          <a:xfrm>
            <a:off x="1315212" y="1685671"/>
            <a:ext cx="36575" cy="36575"/>
          </a:xfrm>
          <a:custGeom>
            <a:avLst/>
            <a:gdLst/>
            <a:ahLst/>
            <a:cxnLst/>
            <a:rect l="l" t="t" r="r" b="b"/>
            <a:pathLst>
              <a:path w="36575" h="36575">
                <a:moveTo>
                  <a:pt x="18287" y="0"/>
                </a:moveTo>
                <a:lnTo>
                  <a:pt x="12191" y="1524"/>
                </a:lnTo>
                <a:lnTo>
                  <a:pt x="6096" y="6096"/>
                </a:lnTo>
                <a:lnTo>
                  <a:pt x="1524" y="10668"/>
                </a:lnTo>
                <a:lnTo>
                  <a:pt x="0" y="18287"/>
                </a:lnTo>
                <a:lnTo>
                  <a:pt x="1524" y="25907"/>
                </a:lnTo>
                <a:lnTo>
                  <a:pt x="6096" y="30479"/>
                </a:lnTo>
                <a:lnTo>
                  <a:pt x="12191" y="35051"/>
                </a:lnTo>
                <a:lnTo>
                  <a:pt x="18287" y="36575"/>
                </a:lnTo>
                <a:lnTo>
                  <a:pt x="25907" y="35051"/>
                </a:lnTo>
                <a:lnTo>
                  <a:pt x="32003" y="30479"/>
                </a:lnTo>
                <a:lnTo>
                  <a:pt x="35051" y="25907"/>
                </a:lnTo>
                <a:lnTo>
                  <a:pt x="36575" y="18287"/>
                </a:lnTo>
                <a:lnTo>
                  <a:pt x="35051" y="10668"/>
                </a:lnTo>
                <a:lnTo>
                  <a:pt x="32003" y="6096"/>
                </a:lnTo>
                <a:lnTo>
                  <a:pt x="25907" y="1524"/>
                </a:lnTo>
                <a:lnTo>
                  <a:pt x="18287" y="0"/>
                </a:lnTo>
                <a:close/>
              </a:path>
            </a:pathLst>
          </a:custGeom>
          <a:solidFill>
            <a:srgbClr val="C175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0" name="object 720"/>
          <p:cNvSpPr/>
          <p:nvPr/>
        </p:nvSpPr>
        <p:spPr>
          <a:xfrm>
            <a:off x="1327404" y="1685671"/>
            <a:ext cx="6096" cy="1524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6096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1" name="object 721"/>
          <p:cNvSpPr/>
          <p:nvPr/>
        </p:nvSpPr>
        <p:spPr>
          <a:xfrm>
            <a:off x="1321308" y="1687195"/>
            <a:ext cx="6095" cy="4572"/>
          </a:xfrm>
          <a:custGeom>
            <a:avLst/>
            <a:gdLst/>
            <a:ahLst/>
            <a:cxnLst/>
            <a:rect l="l" t="t" r="r" b="b"/>
            <a:pathLst>
              <a:path w="6095" h="4572">
                <a:moveTo>
                  <a:pt x="6095" y="0"/>
                </a:moveTo>
                <a:lnTo>
                  <a:pt x="0" y="4572"/>
                </a:lnTo>
              </a:path>
            </a:pathLst>
          </a:custGeom>
          <a:ln w="12192">
            <a:solidFill>
              <a:srgbClr val="BF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2" name="object 722"/>
          <p:cNvSpPr/>
          <p:nvPr/>
        </p:nvSpPr>
        <p:spPr>
          <a:xfrm>
            <a:off x="1316736" y="1691767"/>
            <a:ext cx="4571" cy="4572"/>
          </a:xfrm>
          <a:custGeom>
            <a:avLst/>
            <a:gdLst/>
            <a:ahLst/>
            <a:cxnLst/>
            <a:rect l="l" t="t" r="r" b="b"/>
            <a:pathLst>
              <a:path w="4571" h="4572">
                <a:moveTo>
                  <a:pt x="4571" y="0"/>
                </a:moveTo>
                <a:lnTo>
                  <a:pt x="0" y="4572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3" name="object 723"/>
          <p:cNvSpPr/>
          <p:nvPr/>
        </p:nvSpPr>
        <p:spPr>
          <a:xfrm>
            <a:off x="1315212" y="1696339"/>
            <a:ext cx="1524" cy="7619"/>
          </a:xfrm>
          <a:custGeom>
            <a:avLst/>
            <a:gdLst/>
            <a:ahLst/>
            <a:cxnLst/>
            <a:rect l="l" t="t" r="r" b="b"/>
            <a:pathLst>
              <a:path w="1524" h="7619">
                <a:moveTo>
                  <a:pt x="1524" y="0"/>
                </a:moveTo>
                <a:lnTo>
                  <a:pt x="0" y="7619"/>
                </a:lnTo>
              </a:path>
            </a:pathLst>
          </a:custGeom>
          <a:ln w="12192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4" name="object 724"/>
          <p:cNvSpPr/>
          <p:nvPr/>
        </p:nvSpPr>
        <p:spPr>
          <a:xfrm>
            <a:off x="1315212" y="1703958"/>
            <a:ext cx="1524" cy="7620"/>
          </a:xfrm>
          <a:custGeom>
            <a:avLst/>
            <a:gdLst/>
            <a:ahLst/>
            <a:cxnLst/>
            <a:rect l="l" t="t" r="r" b="b"/>
            <a:pathLst>
              <a:path w="1524" h="7620">
                <a:moveTo>
                  <a:pt x="0" y="0"/>
                </a:moveTo>
                <a:lnTo>
                  <a:pt x="1524" y="7620"/>
                </a:lnTo>
              </a:path>
            </a:pathLst>
          </a:custGeom>
          <a:ln w="12192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5" name="object 725"/>
          <p:cNvSpPr/>
          <p:nvPr/>
        </p:nvSpPr>
        <p:spPr>
          <a:xfrm>
            <a:off x="1316736" y="1711578"/>
            <a:ext cx="4571" cy="4572"/>
          </a:xfrm>
          <a:custGeom>
            <a:avLst/>
            <a:gdLst/>
            <a:ahLst/>
            <a:cxnLst/>
            <a:rect l="l" t="t" r="r" b="b"/>
            <a:pathLst>
              <a:path w="4571" h="4572">
                <a:moveTo>
                  <a:pt x="0" y="0"/>
                </a:moveTo>
                <a:lnTo>
                  <a:pt x="4571" y="4572"/>
                </a:lnTo>
              </a:path>
            </a:pathLst>
          </a:custGeom>
          <a:ln w="12192">
            <a:solidFill>
              <a:srgbClr val="CC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6" name="object 726"/>
          <p:cNvSpPr/>
          <p:nvPr/>
        </p:nvSpPr>
        <p:spPr>
          <a:xfrm>
            <a:off x="1321308" y="1716151"/>
            <a:ext cx="6095" cy="4572"/>
          </a:xfrm>
          <a:custGeom>
            <a:avLst/>
            <a:gdLst/>
            <a:ahLst/>
            <a:cxnLst/>
            <a:rect l="l" t="t" r="r" b="b"/>
            <a:pathLst>
              <a:path w="6095" h="4572">
                <a:moveTo>
                  <a:pt x="0" y="0"/>
                </a:moveTo>
                <a:lnTo>
                  <a:pt x="6095" y="4572"/>
                </a:lnTo>
              </a:path>
            </a:pathLst>
          </a:custGeom>
          <a:ln w="12192">
            <a:solidFill>
              <a:srgbClr val="BF7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7" name="object 727"/>
          <p:cNvSpPr/>
          <p:nvPr/>
        </p:nvSpPr>
        <p:spPr>
          <a:xfrm>
            <a:off x="1327404" y="1720723"/>
            <a:ext cx="6096" cy="1524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0" y="0"/>
                </a:moveTo>
                <a:lnTo>
                  <a:pt x="6096" y="1524"/>
                </a:lnTo>
              </a:path>
            </a:pathLst>
          </a:custGeom>
          <a:ln w="12192">
            <a:solidFill>
              <a:srgbClr val="AA66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8" name="object 728"/>
          <p:cNvSpPr/>
          <p:nvPr/>
        </p:nvSpPr>
        <p:spPr>
          <a:xfrm>
            <a:off x="1333500" y="1720723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0" y="1524"/>
                </a:moveTo>
                <a:lnTo>
                  <a:pt x="7619" y="0"/>
                </a:lnTo>
              </a:path>
            </a:pathLst>
          </a:custGeom>
          <a:ln w="12192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9" name="object 729"/>
          <p:cNvSpPr/>
          <p:nvPr/>
        </p:nvSpPr>
        <p:spPr>
          <a:xfrm>
            <a:off x="1341120" y="1716151"/>
            <a:ext cx="6096" cy="4572"/>
          </a:xfrm>
          <a:custGeom>
            <a:avLst/>
            <a:gdLst/>
            <a:ahLst/>
            <a:cxnLst/>
            <a:rect l="l" t="t" r="r" b="b"/>
            <a:pathLst>
              <a:path w="6096" h="4572">
                <a:moveTo>
                  <a:pt x="0" y="4572"/>
                </a:moveTo>
                <a:lnTo>
                  <a:pt x="6096" y="0"/>
                </a:lnTo>
              </a:path>
            </a:pathLst>
          </a:custGeom>
          <a:ln w="12192">
            <a:solidFill>
              <a:srgbClr val="D1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0" name="object 730"/>
          <p:cNvSpPr/>
          <p:nvPr/>
        </p:nvSpPr>
        <p:spPr>
          <a:xfrm>
            <a:off x="1347216" y="1711578"/>
            <a:ext cx="3047" cy="4572"/>
          </a:xfrm>
          <a:custGeom>
            <a:avLst/>
            <a:gdLst/>
            <a:ahLst/>
            <a:cxnLst/>
            <a:rect l="l" t="t" r="r" b="b"/>
            <a:pathLst>
              <a:path w="3047" h="4572">
                <a:moveTo>
                  <a:pt x="0" y="4572"/>
                </a:moveTo>
                <a:lnTo>
                  <a:pt x="3047" y="0"/>
                </a:lnTo>
              </a:path>
            </a:pathLst>
          </a:custGeom>
          <a:ln w="12192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1" name="object 731"/>
          <p:cNvSpPr/>
          <p:nvPr/>
        </p:nvSpPr>
        <p:spPr>
          <a:xfrm>
            <a:off x="1350264" y="1703958"/>
            <a:ext cx="1524" cy="7620"/>
          </a:xfrm>
          <a:custGeom>
            <a:avLst/>
            <a:gdLst/>
            <a:ahLst/>
            <a:cxnLst/>
            <a:rect l="l" t="t" r="r" b="b"/>
            <a:pathLst>
              <a:path w="1524" h="7620">
                <a:moveTo>
                  <a:pt x="0" y="7620"/>
                </a:moveTo>
                <a:lnTo>
                  <a:pt x="1524" y="0"/>
                </a:lnTo>
              </a:path>
            </a:pathLst>
          </a:custGeom>
          <a:ln w="12192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2" name="object 732"/>
          <p:cNvSpPr/>
          <p:nvPr/>
        </p:nvSpPr>
        <p:spPr>
          <a:xfrm>
            <a:off x="1350264" y="1696339"/>
            <a:ext cx="1524" cy="7619"/>
          </a:xfrm>
          <a:custGeom>
            <a:avLst/>
            <a:gdLst/>
            <a:ahLst/>
            <a:cxnLst/>
            <a:rect l="l" t="t" r="r" b="b"/>
            <a:pathLst>
              <a:path w="1524" h="7619">
                <a:moveTo>
                  <a:pt x="1524" y="7619"/>
                </a:moveTo>
                <a:lnTo>
                  <a:pt x="0" y="0"/>
                </a:lnTo>
              </a:path>
            </a:pathLst>
          </a:custGeom>
          <a:ln w="12192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3" name="object 733"/>
          <p:cNvSpPr/>
          <p:nvPr/>
        </p:nvSpPr>
        <p:spPr>
          <a:xfrm>
            <a:off x="1347216" y="1691767"/>
            <a:ext cx="3047" cy="4572"/>
          </a:xfrm>
          <a:custGeom>
            <a:avLst/>
            <a:gdLst/>
            <a:ahLst/>
            <a:cxnLst/>
            <a:rect l="l" t="t" r="r" b="b"/>
            <a:pathLst>
              <a:path w="3047" h="4572">
                <a:moveTo>
                  <a:pt x="3047" y="4572"/>
                </a:moveTo>
                <a:lnTo>
                  <a:pt x="0" y="0"/>
                </a:lnTo>
              </a:path>
            </a:pathLst>
          </a:custGeom>
          <a:ln w="12192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4" name="object 734"/>
          <p:cNvSpPr/>
          <p:nvPr/>
        </p:nvSpPr>
        <p:spPr>
          <a:xfrm>
            <a:off x="1341120" y="1687195"/>
            <a:ext cx="6096" cy="4572"/>
          </a:xfrm>
          <a:custGeom>
            <a:avLst/>
            <a:gdLst/>
            <a:ahLst/>
            <a:cxnLst/>
            <a:rect l="l" t="t" r="r" b="b"/>
            <a:pathLst>
              <a:path w="6096" h="4572">
                <a:moveTo>
                  <a:pt x="6096" y="4572"/>
                </a:moveTo>
                <a:lnTo>
                  <a:pt x="0" y="0"/>
                </a:lnTo>
              </a:path>
            </a:pathLst>
          </a:custGeom>
          <a:ln w="12192">
            <a:solidFill>
              <a:srgbClr val="D1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5" name="object 735"/>
          <p:cNvSpPr/>
          <p:nvPr/>
        </p:nvSpPr>
        <p:spPr>
          <a:xfrm>
            <a:off x="1333500" y="1685671"/>
            <a:ext cx="7619" cy="1524"/>
          </a:xfrm>
          <a:custGeom>
            <a:avLst/>
            <a:gdLst/>
            <a:ahLst/>
            <a:cxnLst/>
            <a:rect l="l" t="t" r="r" b="b"/>
            <a:pathLst>
              <a:path w="7619" h="1524">
                <a:moveTo>
                  <a:pt x="7619" y="1524"/>
                </a:moveTo>
                <a:lnTo>
                  <a:pt x="0" y="0"/>
                </a:lnTo>
              </a:path>
            </a:pathLst>
          </a:custGeom>
          <a:ln w="12192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6" name="object 736"/>
          <p:cNvSpPr/>
          <p:nvPr/>
        </p:nvSpPr>
        <p:spPr>
          <a:xfrm>
            <a:off x="4882896" y="2344039"/>
            <a:ext cx="42672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7" name="object 737"/>
          <p:cNvSpPr/>
          <p:nvPr/>
        </p:nvSpPr>
        <p:spPr>
          <a:xfrm>
            <a:off x="5013960" y="2217547"/>
            <a:ext cx="42672" cy="112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8" name="object 738"/>
          <p:cNvSpPr/>
          <p:nvPr/>
        </p:nvSpPr>
        <p:spPr>
          <a:xfrm>
            <a:off x="4767072" y="2618358"/>
            <a:ext cx="42672" cy="45720"/>
          </a:xfrm>
          <a:custGeom>
            <a:avLst/>
            <a:gdLst/>
            <a:ahLst/>
            <a:cxnLst/>
            <a:rect l="l" t="t" r="r" b="b"/>
            <a:pathLst>
              <a:path w="42672" h="45720">
                <a:moveTo>
                  <a:pt x="33527" y="45720"/>
                </a:moveTo>
                <a:lnTo>
                  <a:pt x="42672" y="36575"/>
                </a:lnTo>
                <a:lnTo>
                  <a:pt x="9143" y="0"/>
                </a:lnTo>
                <a:lnTo>
                  <a:pt x="0" y="9144"/>
                </a:lnTo>
                <a:lnTo>
                  <a:pt x="33527" y="45720"/>
                </a:lnTo>
                <a:close/>
              </a:path>
            </a:pathLst>
          </a:custGeom>
          <a:solidFill>
            <a:srgbClr val="CCA37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9" name="object 739"/>
          <p:cNvSpPr/>
          <p:nvPr/>
        </p:nvSpPr>
        <p:spPr>
          <a:xfrm>
            <a:off x="4800600" y="2654934"/>
            <a:ext cx="9144" cy="9144"/>
          </a:xfrm>
          <a:custGeom>
            <a:avLst/>
            <a:gdLst/>
            <a:ahLst/>
            <a:cxnLst/>
            <a:rect l="l" t="t" r="r" b="b"/>
            <a:pathLst>
              <a:path w="9144" h="9144">
                <a:moveTo>
                  <a:pt x="0" y="9144"/>
                </a:moveTo>
                <a:lnTo>
                  <a:pt x="9144" y="0"/>
                </a:lnTo>
              </a:path>
            </a:pathLst>
          </a:custGeom>
          <a:ln w="1524">
            <a:solidFill>
              <a:srgbClr val="CCA37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0" name="object 740"/>
          <p:cNvSpPr/>
          <p:nvPr/>
        </p:nvSpPr>
        <p:spPr>
          <a:xfrm>
            <a:off x="3555491" y="2618358"/>
            <a:ext cx="1220724" cy="1138427"/>
          </a:xfrm>
          <a:custGeom>
            <a:avLst/>
            <a:gdLst/>
            <a:ahLst/>
            <a:cxnLst/>
            <a:rect l="l" t="t" r="r" b="b"/>
            <a:pathLst>
              <a:path w="1220724" h="1138427">
                <a:moveTo>
                  <a:pt x="1211580" y="9144"/>
                </a:moveTo>
                <a:lnTo>
                  <a:pt x="1220724" y="0"/>
                </a:lnTo>
                <a:lnTo>
                  <a:pt x="9144" y="1129284"/>
                </a:lnTo>
                <a:lnTo>
                  <a:pt x="0" y="1138427"/>
                </a:lnTo>
                <a:lnTo>
                  <a:pt x="1211580" y="9144"/>
                </a:lnTo>
                <a:close/>
              </a:path>
            </a:pathLst>
          </a:custGeom>
          <a:solidFill>
            <a:srgbClr val="C6A07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1" name="object 741"/>
          <p:cNvSpPr/>
          <p:nvPr/>
        </p:nvSpPr>
        <p:spPr>
          <a:xfrm>
            <a:off x="4767072" y="2618358"/>
            <a:ext cx="9143" cy="9144"/>
          </a:xfrm>
          <a:custGeom>
            <a:avLst/>
            <a:gdLst/>
            <a:ahLst/>
            <a:cxnLst/>
            <a:rect l="l" t="t" r="r" b="b"/>
            <a:pathLst>
              <a:path w="9143" h="9144">
                <a:moveTo>
                  <a:pt x="0" y="9144"/>
                </a:moveTo>
                <a:lnTo>
                  <a:pt x="9143" y="0"/>
                </a:lnTo>
              </a:path>
            </a:pathLst>
          </a:custGeom>
          <a:ln w="1523">
            <a:solidFill>
              <a:srgbClr val="C6A07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2" name="object 742"/>
          <p:cNvSpPr/>
          <p:nvPr/>
        </p:nvSpPr>
        <p:spPr>
          <a:xfrm>
            <a:off x="3555491" y="2627503"/>
            <a:ext cx="1245108" cy="1165860"/>
          </a:xfrm>
          <a:custGeom>
            <a:avLst/>
            <a:gdLst/>
            <a:ahLst/>
            <a:cxnLst/>
            <a:rect l="l" t="t" r="r" b="b"/>
            <a:pathLst>
              <a:path w="1245108" h="1165860">
                <a:moveTo>
                  <a:pt x="0" y="1129283"/>
                </a:moveTo>
                <a:lnTo>
                  <a:pt x="33528" y="1165860"/>
                </a:lnTo>
                <a:lnTo>
                  <a:pt x="1245108" y="36575"/>
                </a:lnTo>
                <a:lnTo>
                  <a:pt x="1211580" y="0"/>
                </a:lnTo>
                <a:lnTo>
                  <a:pt x="0" y="1129283"/>
                </a:lnTo>
                <a:close/>
              </a:path>
            </a:pathLst>
          </a:custGeom>
          <a:solidFill>
            <a:srgbClr val="C19B7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3" name="object 743"/>
          <p:cNvSpPr/>
          <p:nvPr/>
        </p:nvSpPr>
        <p:spPr>
          <a:xfrm>
            <a:off x="3555491" y="3756786"/>
            <a:ext cx="33528" cy="36576"/>
          </a:xfrm>
          <a:custGeom>
            <a:avLst/>
            <a:gdLst/>
            <a:ahLst/>
            <a:cxnLst/>
            <a:rect l="l" t="t" r="r" b="b"/>
            <a:pathLst>
              <a:path w="33528" h="36576">
                <a:moveTo>
                  <a:pt x="0" y="0"/>
                </a:moveTo>
                <a:lnTo>
                  <a:pt x="33528" y="36576"/>
                </a:lnTo>
              </a:path>
            </a:pathLst>
          </a:custGeom>
          <a:ln w="12192">
            <a:solidFill>
              <a:srgbClr val="C69E7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4" name="object 744"/>
          <p:cNvSpPr/>
          <p:nvPr/>
        </p:nvSpPr>
        <p:spPr>
          <a:xfrm>
            <a:off x="3589020" y="2664079"/>
            <a:ext cx="1211579" cy="1129284"/>
          </a:xfrm>
          <a:custGeom>
            <a:avLst/>
            <a:gdLst/>
            <a:ahLst/>
            <a:cxnLst/>
            <a:rect l="l" t="t" r="r" b="b"/>
            <a:pathLst>
              <a:path w="1211579" h="1129284">
                <a:moveTo>
                  <a:pt x="0" y="1129284"/>
                </a:moveTo>
                <a:lnTo>
                  <a:pt x="1211579" y="0"/>
                </a:lnTo>
              </a:path>
            </a:pathLst>
          </a:custGeom>
          <a:ln w="12192">
            <a:solidFill>
              <a:srgbClr val="D8AD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5" name="object 745"/>
          <p:cNvSpPr/>
          <p:nvPr/>
        </p:nvSpPr>
        <p:spPr>
          <a:xfrm>
            <a:off x="4767072" y="2627503"/>
            <a:ext cx="33527" cy="36575"/>
          </a:xfrm>
          <a:custGeom>
            <a:avLst/>
            <a:gdLst/>
            <a:ahLst/>
            <a:cxnLst/>
            <a:rect l="l" t="t" r="r" b="b"/>
            <a:pathLst>
              <a:path w="33527" h="36575">
                <a:moveTo>
                  <a:pt x="33527" y="36575"/>
                </a:moveTo>
                <a:lnTo>
                  <a:pt x="0" y="0"/>
                </a:lnTo>
              </a:path>
            </a:pathLst>
          </a:custGeom>
          <a:ln w="12192">
            <a:solidFill>
              <a:srgbClr val="DBAF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6" name="object 746"/>
          <p:cNvSpPr/>
          <p:nvPr/>
        </p:nvSpPr>
        <p:spPr>
          <a:xfrm>
            <a:off x="3555491" y="2627503"/>
            <a:ext cx="1211580" cy="1129283"/>
          </a:xfrm>
          <a:custGeom>
            <a:avLst/>
            <a:gdLst/>
            <a:ahLst/>
            <a:cxnLst/>
            <a:rect l="l" t="t" r="r" b="b"/>
            <a:pathLst>
              <a:path w="1211580" h="1129283">
                <a:moveTo>
                  <a:pt x="1211580" y="0"/>
                </a:moveTo>
                <a:lnTo>
                  <a:pt x="0" y="1129283"/>
                </a:lnTo>
              </a:path>
            </a:pathLst>
          </a:custGeom>
          <a:ln w="12192">
            <a:solidFill>
              <a:srgbClr val="C49E7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7" name="object 747"/>
          <p:cNvSpPr/>
          <p:nvPr/>
        </p:nvSpPr>
        <p:spPr>
          <a:xfrm>
            <a:off x="2127504" y="2347087"/>
            <a:ext cx="42672" cy="112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8" name="object 748"/>
          <p:cNvSpPr/>
          <p:nvPr/>
        </p:nvSpPr>
        <p:spPr>
          <a:xfrm>
            <a:off x="2260092" y="2222119"/>
            <a:ext cx="41148" cy="1127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6" name="object 126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5" name="object 125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BF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C17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C175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DB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2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A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A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D3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C97A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DB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DB82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8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A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A8C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0" y="1069340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E087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 txBox="1"/>
          <p:nvPr/>
        </p:nvSpPr>
        <p:spPr>
          <a:xfrm>
            <a:off x="1063244" y="1097955"/>
            <a:ext cx="481076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3649472" y="1472859"/>
            <a:ext cx="764227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-4">
                <a:latin typeface="Arial"/>
                <a:cs typeface="Arial"/>
              </a:rPr>
              <a:t>L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j</a:t>
            </a:r>
            <a:r>
              <a:rPr dirty="0" smtClean="0" sz="800" spc="-14">
                <a:latin typeface="Arial"/>
                <a:cs typeface="Arial"/>
              </a:rPr>
              <a:t>e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-14">
                <a:latin typeface="Arial"/>
                <a:cs typeface="Arial"/>
              </a:rPr>
              <a:t>a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813052" y="1751751"/>
            <a:ext cx="334984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0">
                <a:latin typeface="Arial"/>
                <a:cs typeface="Arial"/>
              </a:rPr>
              <a:t>ir</a:t>
            </a:r>
            <a:endParaRPr sz="8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433064" y="1814235"/>
            <a:ext cx="594243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800" spc="-4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800" spc="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800" spc="4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800" spc="0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800" spc="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800" spc="-4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800" spc="-4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800" spc="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800" spc="-14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800" spc="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162303" y="2393355"/>
            <a:ext cx="108717" cy="1273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162303" y="2510703"/>
            <a:ext cx="488761" cy="1273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4">
                <a:latin typeface="Arial"/>
                <a:cs typeface="Arial"/>
              </a:rPr>
              <a:t>c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c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0">
                <a:latin typeface="Arial"/>
                <a:cs typeface="Arial"/>
              </a:rPr>
              <a:t>r</a:t>
            </a:r>
            <a:endParaRPr sz="8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646680" y="5149144"/>
            <a:ext cx="2286609" cy="165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9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p</a:t>
            </a:r>
            <a:r>
              <a:rPr dirty="0" smtClean="0" sz="1100" spc="-9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t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(</a:t>
            </a:r>
            <a:r>
              <a:rPr dirty="0" smtClean="0" sz="1100" spc="0" i="1">
                <a:latin typeface="Times New Roman"/>
                <a:cs typeface="Times New Roman"/>
              </a:rPr>
              <a:t>p</a:t>
            </a:r>
            <a:r>
              <a:rPr dirty="0" smtClean="0" sz="1100" spc="4" i="1">
                <a:latin typeface="Times New Roman"/>
                <a:cs typeface="Times New Roman"/>
              </a:rPr>
              <a:t>l</a:t>
            </a:r>
            <a:r>
              <a:rPr dirty="0" smtClean="0" sz="1100" spc="0" i="1">
                <a:latin typeface="Times New Roman"/>
                <a:cs typeface="Times New Roman"/>
              </a:rPr>
              <a:t>a</a:t>
            </a:r>
            <a:r>
              <a:rPr dirty="0" smtClean="0" sz="1100" spc="-4" i="1">
                <a:latin typeface="Times New Roman"/>
                <a:cs typeface="Times New Roman"/>
              </a:rPr>
              <a:t>t</a:t>
            </a:r>
            <a:r>
              <a:rPr dirty="0" smtClean="0" sz="1100" spc="0" i="1">
                <a:latin typeface="Times New Roman"/>
                <a:cs typeface="Times New Roman"/>
              </a:rPr>
              <a:t>e</a:t>
            </a:r>
            <a:r>
              <a:rPr dirty="0" smtClean="0" sz="1100" spc="4" i="1">
                <a:latin typeface="Times New Roman"/>
                <a:cs typeface="Times New Roman"/>
              </a:rPr>
              <a:t> </a:t>
            </a:r>
            <a:r>
              <a:rPr dirty="0" smtClean="0" sz="1100" spc="0" i="1">
                <a:latin typeface="Times New Roman"/>
                <a:cs typeface="Times New Roman"/>
              </a:rPr>
              <a:t>g</a:t>
            </a:r>
            <a:r>
              <a:rPr dirty="0" smtClean="0" sz="1100" spc="-4" i="1">
                <a:latin typeface="Times New Roman"/>
                <a:cs typeface="Times New Roman"/>
              </a:rPr>
              <a:t>i</a:t>
            </a:r>
            <a:r>
              <a:rPr dirty="0" smtClean="0" sz="1100" spc="0" i="1">
                <a:latin typeface="Times New Roman"/>
                <a:cs typeface="Times New Roman"/>
              </a:rPr>
              <a:t>rd</a:t>
            </a:r>
            <a:r>
              <a:rPr dirty="0" smtClean="0" sz="1100" spc="-9" i="1">
                <a:latin typeface="Times New Roman"/>
                <a:cs typeface="Times New Roman"/>
              </a:rPr>
              <a:t>e</a:t>
            </a:r>
            <a:r>
              <a:rPr dirty="0" smtClean="0" sz="1100" spc="4" i="1">
                <a:latin typeface="Times New Roman"/>
                <a:cs typeface="Times New Roman"/>
              </a:rPr>
              <a:t>r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100" spc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272031" y="8169712"/>
            <a:ext cx="5031656" cy="165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10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4">
                <a:latin typeface="Times New Roman"/>
                <a:cs typeface="Times New Roman"/>
              </a:rPr>
              <a:t>B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9">
                <a:latin typeface="Times New Roman"/>
                <a:cs typeface="Times New Roman"/>
              </a:rPr>
              <a:t>n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uk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ana</a:t>
            </a:r>
            <a:r>
              <a:rPr dirty="0" smtClean="0" sz="1100" spc="-4">
                <a:latin typeface="Times New Roman"/>
                <a:cs typeface="Times New Roman"/>
              </a:rPr>
              <a:t>t</a:t>
            </a:r>
            <a:r>
              <a:rPr dirty="0" smtClean="0" sz="1100" spc="-9">
                <a:latin typeface="Times New Roman"/>
                <a:cs typeface="Times New Roman"/>
              </a:rPr>
              <a:t>o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1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I</a:t>
            </a:r>
            <a:r>
              <a:rPr dirty="0" smtClean="0" sz="1100" spc="-1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au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pe</a:t>
            </a:r>
            <a:r>
              <a:rPr dirty="0" smtClean="0" sz="1100" spc="-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den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4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s</a:t>
            </a:r>
            <a:r>
              <a:rPr dirty="0" smtClean="0" sz="1100" spc="-4">
                <a:latin typeface="Times New Roman"/>
                <a:cs typeface="Times New Roman"/>
              </a:rPr>
              <a:t>t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h</a:t>
            </a:r>
            <a:r>
              <a:rPr dirty="0" smtClean="0" sz="1100" spc="-19">
                <a:latin typeface="Times New Roman"/>
                <a:cs typeface="Times New Roman"/>
              </a:rPr>
              <a:t>-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s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h.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3736340" y="10061285"/>
            <a:ext cx="106113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0">
                <a:latin typeface="Arial"/>
                <a:cs typeface="Arial"/>
              </a:rPr>
              <a:t>8</a:t>
            </a:r>
            <a:endParaRPr sz="9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133599" y="4133214"/>
            <a:ext cx="1821941" cy="102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4"/>
              </a:spcBef>
            </a:pPr>
            <a:endParaRPr sz="800"/>
          </a:p>
        </p:txBody>
      </p:sp>
      <p:sp>
        <p:nvSpPr>
          <p:cNvPr id="93" name="object 93"/>
          <p:cNvSpPr txBox="1"/>
          <p:nvPr/>
        </p:nvSpPr>
        <p:spPr>
          <a:xfrm>
            <a:off x="3955541" y="4133214"/>
            <a:ext cx="68579" cy="199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2" name="object 92"/>
          <p:cNvSpPr txBox="1"/>
          <p:nvPr/>
        </p:nvSpPr>
        <p:spPr>
          <a:xfrm>
            <a:off x="4024121" y="4133214"/>
            <a:ext cx="982217" cy="199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1" name="object 91"/>
          <p:cNvSpPr txBox="1"/>
          <p:nvPr/>
        </p:nvSpPr>
        <p:spPr>
          <a:xfrm>
            <a:off x="2133599" y="4235322"/>
            <a:ext cx="987551" cy="975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18"/>
              </a:spcBef>
            </a:pPr>
            <a:endParaRPr sz="750"/>
          </a:p>
        </p:txBody>
      </p:sp>
      <p:sp>
        <p:nvSpPr>
          <p:cNvPr id="90" name="object 90"/>
          <p:cNvSpPr txBox="1"/>
          <p:nvPr/>
        </p:nvSpPr>
        <p:spPr>
          <a:xfrm>
            <a:off x="3121151" y="4235322"/>
            <a:ext cx="727709" cy="975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18"/>
              </a:spcBef>
            </a:pPr>
            <a:endParaRPr sz="750"/>
          </a:p>
        </p:txBody>
      </p:sp>
      <p:sp>
        <p:nvSpPr>
          <p:cNvPr id="89" name="object 89"/>
          <p:cNvSpPr txBox="1"/>
          <p:nvPr/>
        </p:nvSpPr>
        <p:spPr>
          <a:xfrm>
            <a:off x="3848861" y="4235322"/>
            <a:ext cx="54863" cy="975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18"/>
              </a:spcBef>
            </a:pPr>
            <a:endParaRPr sz="750"/>
          </a:p>
        </p:txBody>
      </p:sp>
      <p:sp>
        <p:nvSpPr>
          <p:cNvPr id="88" name="object 88"/>
          <p:cNvSpPr txBox="1"/>
          <p:nvPr/>
        </p:nvSpPr>
        <p:spPr>
          <a:xfrm>
            <a:off x="3903725" y="4235322"/>
            <a:ext cx="51815" cy="975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18"/>
              </a:spcBef>
            </a:pPr>
            <a:endParaRPr sz="750"/>
          </a:p>
        </p:txBody>
      </p:sp>
      <p:sp>
        <p:nvSpPr>
          <p:cNvPr id="87" name="object 87"/>
          <p:cNvSpPr txBox="1"/>
          <p:nvPr/>
        </p:nvSpPr>
        <p:spPr>
          <a:xfrm>
            <a:off x="2133599" y="4332858"/>
            <a:ext cx="987551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6" name="object 86"/>
          <p:cNvSpPr txBox="1"/>
          <p:nvPr/>
        </p:nvSpPr>
        <p:spPr>
          <a:xfrm>
            <a:off x="3121151" y="4332858"/>
            <a:ext cx="73151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5" name="object 85"/>
          <p:cNvSpPr txBox="1"/>
          <p:nvPr/>
        </p:nvSpPr>
        <p:spPr>
          <a:xfrm>
            <a:off x="3194303" y="4332858"/>
            <a:ext cx="69341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4" name="object 84"/>
          <p:cNvSpPr txBox="1"/>
          <p:nvPr/>
        </p:nvSpPr>
        <p:spPr>
          <a:xfrm>
            <a:off x="3263645" y="4332858"/>
            <a:ext cx="65531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3" name="object 83"/>
          <p:cNvSpPr txBox="1"/>
          <p:nvPr/>
        </p:nvSpPr>
        <p:spPr>
          <a:xfrm>
            <a:off x="3329177" y="4332858"/>
            <a:ext cx="54101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2" name="object 82"/>
          <p:cNvSpPr txBox="1"/>
          <p:nvPr/>
        </p:nvSpPr>
        <p:spPr>
          <a:xfrm>
            <a:off x="3383279" y="4332858"/>
            <a:ext cx="68579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1" name="object 81"/>
          <p:cNvSpPr txBox="1"/>
          <p:nvPr/>
        </p:nvSpPr>
        <p:spPr>
          <a:xfrm>
            <a:off x="3451859" y="4332858"/>
            <a:ext cx="64833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0" name="object 80"/>
          <p:cNvSpPr txBox="1"/>
          <p:nvPr/>
        </p:nvSpPr>
        <p:spPr>
          <a:xfrm>
            <a:off x="3516693" y="4332858"/>
            <a:ext cx="63944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9" name="object 79"/>
          <p:cNvSpPr txBox="1"/>
          <p:nvPr/>
        </p:nvSpPr>
        <p:spPr>
          <a:xfrm>
            <a:off x="3580637" y="4332858"/>
            <a:ext cx="57911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8" name="object 78"/>
          <p:cNvSpPr txBox="1"/>
          <p:nvPr/>
        </p:nvSpPr>
        <p:spPr>
          <a:xfrm>
            <a:off x="3638549" y="4332858"/>
            <a:ext cx="45719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7" name="object 77"/>
          <p:cNvSpPr txBox="1"/>
          <p:nvPr/>
        </p:nvSpPr>
        <p:spPr>
          <a:xfrm>
            <a:off x="3684269" y="4332858"/>
            <a:ext cx="54101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6" name="object 76"/>
          <p:cNvSpPr txBox="1"/>
          <p:nvPr/>
        </p:nvSpPr>
        <p:spPr>
          <a:xfrm>
            <a:off x="3738371" y="4332858"/>
            <a:ext cx="42671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5" name="object 75"/>
          <p:cNvSpPr txBox="1"/>
          <p:nvPr/>
        </p:nvSpPr>
        <p:spPr>
          <a:xfrm>
            <a:off x="3781043" y="4332858"/>
            <a:ext cx="67817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4" name="object 74"/>
          <p:cNvSpPr txBox="1"/>
          <p:nvPr/>
        </p:nvSpPr>
        <p:spPr>
          <a:xfrm>
            <a:off x="3848861" y="4332858"/>
            <a:ext cx="54863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3" name="object 73"/>
          <p:cNvSpPr txBox="1"/>
          <p:nvPr/>
        </p:nvSpPr>
        <p:spPr>
          <a:xfrm>
            <a:off x="3903725" y="4332858"/>
            <a:ext cx="51815" cy="641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2" name="object 72"/>
          <p:cNvSpPr txBox="1"/>
          <p:nvPr/>
        </p:nvSpPr>
        <p:spPr>
          <a:xfrm>
            <a:off x="3955541" y="4332858"/>
            <a:ext cx="68579" cy="505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1" name="object 71"/>
          <p:cNvSpPr txBox="1"/>
          <p:nvPr/>
        </p:nvSpPr>
        <p:spPr>
          <a:xfrm>
            <a:off x="4024121" y="4332858"/>
            <a:ext cx="982217" cy="505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0" name="object 70"/>
          <p:cNvSpPr txBox="1"/>
          <p:nvPr/>
        </p:nvSpPr>
        <p:spPr>
          <a:xfrm>
            <a:off x="3955541" y="4838699"/>
            <a:ext cx="1050797" cy="135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9" name="object 69"/>
          <p:cNvSpPr txBox="1"/>
          <p:nvPr/>
        </p:nvSpPr>
        <p:spPr>
          <a:xfrm>
            <a:off x="3648455" y="3409314"/>
            <a:ext cx="304799" cy="1600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8" name="object 68"/>
          <p:cNvSpPr txBox="1"/>
          <p:nvPr/>
        </p:nvSpPr>
        <p:spPr>
          <a:xfrm>
            <a:off x="1258823" y="2088006"/>
            <a:ext cx="708659" cy="455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1967483" y="2088006"/>
            <a:ext cx="3413759" cy="455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5381243" y="2091054"/>
            <a:ext cx="696467" cy="42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 txBox="1"/>
          <p:nvPr/>
        </p:nvSpPr>
        <p:spPr>
          <a:xfrm>
            <a:off x="1258823" y="2133599"/>
            <a:ext cx="708659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1258823" y="2088006"/>
            <a:ext cx="708659" cy="455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1967483" y="2091054"/>
            <a:ext cx="3413759" cy="42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5381243" y="2091054"/>
            <a:ext cx="696467" cy="42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1258823" y="2133599"/>
            <a:ext cx="4818887" cy="114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0"/>
              </a:spcBef>
            </a:pPr>
            <a:endParaRPr sz="900"/>
          </a:p>
        </p:txBody>
      </p:sp>
      <p:sp>
        <p:nvSpPr>
          <p:cNvPr id="60" name="object 60"/>
          <p:cNvSpPr txBox="1"/>
          <p:nvPr/>
        </p:nvSpPr>
        <p:spPr>
          <a:xfrm>
            <a:off x="1258823" y="2247899"/>
            <a:ext cx="768571" cy="16376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5527">
              <a:lnSpc>
                <a:spcPts val="1100"/>
              </a:lnSpc>
              <a:spcBef>
                <a:spcPts val="45"/>
              </a:spcBef>
            </a:pPr>
            <a:endParaRPr sz="1100"/>
          </a:p>
          <a:p>
            <a:pPr marR="35527">
              <a:lnSpc>
                <a:spcPct val="95825"/>
              </a:lnSpc>
            </a:pP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r</a:t>
            </a:r>
            <a:endParaRPr sz="800">
              <a:latin typeface="Arial"/>
              <a:cs typeface="Arial"/>
            </a:endParaRPr>
          </a:p>
          <a:p>
            <a:pPr marL="220979">
              <a:lnSpc>
                <a:spcPct val="95825"/>
              </a:lnSpc>
              <a:spcBef>
                <a:spcPts val="6376"/>
              </a:spcBef>
            </a:pPr>
            <a:r>
              <a:rPr dirty="0" smtClean="0" sz="800" spc="4">
                <a:latin typeface="Arial"/>
                <a:cs typeface="Arial"/>
              </a:rPr>
              <a:t>P</a:t>
            </a:r>
            <a:r>
              <a:rPr dirty="0" smtClean="0" sz="800" spc="0">
                <a:latin typeface="Arial"/>
                <a:cs typeface="Arial"/>
              </a:rPr>
              <a:t>l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e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r</a:t>
            </a:r>
            <a:endParaRPr sz="8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991867" y="2247899"/>
            <a:ext cx="4085843" cy="2317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8" name="object 58"/>
          <p:cNvSpPr txBox="1"/>
          <p:nvPr/>
        </p:nvSpPr>
        <p:spPr>
          <a:xfrm>
            <a:off x="2477261" y="2247899"/>
            <a:ext cx="195706" cy="534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2672968" y="2247899"/>
            <a:ext cx="2292222" cy="534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4965191" y="2247899"/>
            <a:ext cx="150875" cy="534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5116067" y="2247899"/>
            <a:ext cx="112775" cy="534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5228843" y="2247899"/>
            <a:ext cx="848867" cy="140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53"/>
          <p:cNvSpPr txBox="1"/>
          <p:nvPr/>
        </p:nvSpPr>
        <p:spPr>
          <a:xfrm>
            <a:off x="2477261" y="2301366"/>
            <a:ext cx="2202941" cy="259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2" name="object 52"/>
          <p:cNvSpPr txBox="1"/>
          <p:nvPr/>
        </p:nvSpPr>
        <p:spPr>
          <a:xfrm>
            <a:off x="2672968" y="2301366"/>
            <a:ext cx="2555874" cy="193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1" name="object 51"/>
          <p:cNvSpPr txBox="1"/>
          <p:nvPr/>
        </p:nvSpPr>
        <p:spPr>
          <a:xfrm>
            <a:off x="4965191" y="2301366"/>
            <a:ext cx="263651" cy="1751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0" name="object 50"/>
          <p:cNvSpPr txBox="1"/>
          <p:nvPr/>
        </p:nvSpPr>
        <p:spPr>
          <a:xfrm>
            <a:off x="5116067" y="2301366"/>
            <a:ext cx="112775" cy="193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9" name="object 49"/>
          <p:cNvSpPr txBox="1"/>
          <p:nvPr/>
        </p:nvSpPr>
        <p:spPr>
          <a:xfrm>
            <a:off x="1991867" y="2479674"/>
            <a:ext cx="221741" cy="80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36"/>
              </a:spcBef>
            </a:pPr>
            <a:endParaRPr sz="600"/>
          </a:p>
        </p:txBody>
      </p:sp>
      <p:sp>
        <p:nvSpPr>
          <p:cNvPr id="48" name="object 48"/>
          <p:cNvSpPr txBox="1"/>
          <p:nvPr/>
        </p:nvSpPr>
        <p:spPr>
          <a:xfrm>
            <a:off x="2213609" y="2479674"/>
            <a:ext cx="263651" cy="80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36"/>
              </a:spcBef>
            </a:pPr>
            <a:endParaRPr sz="600"/>
          </a:p>
        </p:txBody>
      </p:sp>
      <p:sp>
        <p:nvSpPr>
          <p:cNvPr id="47" name="object 47"/>
          <p:cNvSpPr txBox="1"/>
          <p:nvPr/>
        </p:nvSpPr>
        <p:spPr>
          <a:xfrm>
            <a:off x="4965191" y="2476499"/>
            <a:ext cx="150875" cy="182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1991867" y="2560446"/>
            <a:ext cx="110489" cy="13251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5" name="object 45"/>
          <p:cNvSpPr txBox="1"/>
          <p:nvPr/>
        </p:nvSpPr>
        <p:spPr>
          <a:xfrm>
            <a:off x="2102357" y="2560446"/>
            <a:ext cx="111251" cy="13251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4" name="object 44"/>
          <p:cNvSpPr txBox="1"/>
          <p:nvPr/>
        </p:nvSpPr>
        <p:spPr>
          <a:xfrm>
            <a:off x="2213609" y="2560446"/>
            <a:ext cx="263651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2389504" y="2560446"/>
            <a:ext cx="87756" cy="22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2477261" y="2560446"/>
            <a:ext cx="195706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7"/>
              </a:spcBef>
            </a:pPr>
            <a:endParaRPr sz="500"/>
          </a:p>
        </p:txBody>
      </p:sp>
      <p:sp>
        <p:nvSpPr>
          <p:cNvPr id="41" name="object 41"/>
          <p:cNvSpPr txBox="1"/>
          <p:nvPr/>
        </p:nvSpPr>
        <p:spPr>
          <a:xfrm>
            <a:off x="4680203" y="2560446"/>
            <a:ext cx="174497" cy="22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4854701" y="2560446"/>
            <a:ext cx="41909" cy="22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4896611" y="2560446"/>
            <a:ext cx="68579" cy="22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2477261" y="2494787"/>
            <a:ext cx="2487929" cy="42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680203" y="2522346"/>
            <a:ext cx="174497" cy="60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2213609" y="2537586"/>
            <a:ext cx="263651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2389504" y="2537586"/>
            <a:ext cx="87756" cy="45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2477261" y="2537586"/>
            <a:ext cx="2202941" cy="45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4680203" y="2537586"/>
            <a:ext cx="174497" cy="45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4854701" y="2537586"/>
            <a:ext cx="41909" cy="45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4896611" y="2537586"/>
            <a:ext cx="68579" cy="45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4965191" y="2494787"/>
            <a:ext cx="263651" cy="11088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2213609" y="2533014"/>
            <a:ext cx="175894" cy="50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2389504" y="2533014"/>
            <a:ext cx="87756" cy="50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2213609" y="2583306"/>
            <a:ext cx="175894" cy="1859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2389504" y="2583306"/>
            <a:ext cx="87756" cy="1859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2477261" y="2583306"/>
            <a:ext cx="2202941" cy="1859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10"/>
              </a:spcBef>
            </a:pPr>
            <a:endParaRPr sz="750"/>
          </a:p>
          <a:p>
            <a:pPr marL="1062453" marR="753825" algn="ctr">
              <a:lnSpc>
                <a:spcPts val="705"/>
              </a:lnSpc>
              <a:spcBef>
                <a:spcPts val="35"/>
              </a:spcBef>
            </a:pPr>
            <a:r>
              <a:rPr dirty="0" smtClean="0" baseline="-14493" sz="1200" spc="4">
                <a:latin typeface="Arial"/>
                <a:cs typeface="Arial"/>
              </a:rPr>
              <a:t>B</a:t>
            </a:r>
            <a:r>
              <a:rPr dirty="0" smtClean="0" baseline="-14493" sz="1200" spc="-4">
                <a:latin typeface="Arial"/>
                <a:cs typeface="Arial"/>
              </a:rPr>
              <a:t>r</a:t>
            </a:r>
            <a:r>
              <a:rPr dirty="0" smtClean="0" baseline="-14493" sz="1200" spc="-4">
                <a:latin typeface="Arial"/>
                <a:cs typeface="Arial"/>
              </a:rPr>
              <a:t>a</a:t>
            </a:r>
            <a:r>
              <a:rPr dirty="0" smtClean="0" baseline="-14493" sz="1200" spc="4">
                <a:latin typeface="Arial"/>
                <a:cs typeface="Arial"/>
              </a:rPr>
              <a:t>c</a:t>
            </a:r>
            <a:r>
              <a:rPr dirty="0" smtClean="0" baseline="-14493" sz="1200" spc="0">
                <a:latin typeface="Arial"/>
                <a:cs typeface="Arial"/>
              </a:rPr>
              <a:t>i</a:t>
            </a:r>
            <a:r>
              <a:rPr dirty="0" smtClean="0" baseline="-14493" sz="1200" spc="-4">
                <a:latin typeface="Arial"/>
                <a:cs typeface="Arial"/>
              </a:rPr>
              <a:t>n</a:t>
            </a:r>
            <a:r>
              <a:rPr dirty="0" smtClean="0" baseline="-14493" sz="1200" spc="0">
                <a:latin typeface="Arial"/>
                <a:cs typeface="Arial"/>
              </a:rPr>
              <a:t>g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80203" y="2583306"/>
            <a:ext cx="174497" cy="1859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4854701" y="2583306"/>
            <a:ext cx="110489" cy="10203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2213609" y="2769234"/>
            <a:ext cx="263651" cy="8343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2477261" y="2769234"/>
            <a:ext cx="2377439" cy="8343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2213609" y="3603624"/>
            <a:ext cx="2641091" cy="95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0"/>
              </a:spcBef>
            </a:pPr>
            <a:endParaRPr sz="750"/>
          </a:p>
        </p:txBody>
      </p:sp>
      <p:sp>
        <p:nvSpPr>
          <p:cNvPr id="19" name="object 19"/>
          <p:cNvSpPr txBox="1"/>
          <p:nvPr/>
        </p:nvSpPr>
        <p:spPr>
          <a:xfrm>
            <a:off x="4854701" y="3603624"/>
            <a:ext cx="110489" cy="2819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4965191" y="3603624"/>
            <a:ext cx="263651" cy="2819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5149595" y="3603624"/>
            <a:ext cx="79247" cy="539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213609" y="3698874"/>
            <a:ext cx="1171193" cy="186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3384803" y="3698874"/>
            <a:ext cx="304799" cy="186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3689603" y="3698874"/>
            <a:ext cx="1165097" cy="186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1258823" y="3885564"/>
            <a:ext cx="388619" cy="372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1647443" y="3885564"/>
            <a:ext cx="344423" cy="372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991867" y="3885564"/>
            <a:ext cx="110489" cy="118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36"/>
              </a:spcBef>
            </a:pPr>
            <a:endParaRPr sz="900"/>
          </a:p>
        </p:txBody>
      </p:sp>
      <p:sp>
        <p:nvSpPr>
          <p:cNvPr id="10" name="object 10"/>
          <p:cNvSpPr txBox="1"/>
          <p:nvPr/>
        </p:nvSpPr>
        <p:spPr>
          <a:xfrm>
            <a:off x="2102357" y="3885564"/>
            <a:ext cx="111251" cy="118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36"/>
              </a:spcBef>
            </a:pPr>
            <a:endParaRPr sz="900"/>
          </a:p>
        </p:txBody>
      </p:sp>
      <p:sp>
        <p:nvSpPr>
          <p:cNvPr id="9" name="object 9"/>
          <p:cNvSpPr txBox="1"/>
          <p:nvPr/>
        </p:nvSpPr>
        <p:spPr>
          <a:xfrm>
            <a:off x="2213609" y="3885564"/>
            <a:ext cx="2522981" cy="118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36"/>
              </a:spcBef>
            </a:pPr>
            <a:endParaRPr sz="900"/>
          </a:p>
        </p:txBody>
      </p:sp>
      <p:sp>
        <p:nvSpPr>
          <p:cNvPr id="8" name="object 8"/>
          <p:cNvSpPr txBox="1"/>
          <p:nvPr/>
        </p:nvSpPr>
        <p:spPr>
          <a:xfrm>
            <a:off x="4736591" y="3885564"/>
            <a:ext cx="118109" cy="118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36"/>
              </a:spcBef>
            </a:pPr>
            <a:endParaRPr sz="900"/>
          </a:p>
        </p:txBody>
      </p:sp>
      <p:sp>
        <p:nvSpPr>
          <p:cNvPr id="7" name="object 7"/>
          <p:cNvSpPr txBox="1"/>
          <p:nvPr/>
        </p:nvSpPr>
        <p:spPr>
          <a:xfrm>
            <a:off x="4854701" y="3885564"/>
            <a:ext cx="110489" cy="118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36"/>
              </a:spcBef>
            </a:pPr>
            <a:endParaRPr sz="900"/>
          </a:p>
        </p:txBody>
      </p:sp>
      <p:sp>
        <p:nvSpPr>
          <p:cNvPr id="6" name="object 6"/>
          <p:cNvSpPr txBox="1"/>
          <p:nvPr/>
        </p:nvSpPr>
        <p:spPr>
          <a:xfrm>
            <a:off x="4965191" y="3885564"/>
            <a:ext cx="537971" cy="118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36"/>
              </a:spcBef>
            </a:pPr>
            <a:endParaRPr sz="900"/>
          </a:p>
        </p:txBody>
      </p:sp>
      <p:sp>
        <p:nvSpPr>
          <p:cNvPr id="5" name="object 5"/>
          <p:cNvSpPr txBox="1"/>
          <p:nvPr/>
        </p:nvSpPr>
        <p:spPr>
          <a:xfrm>
            <a:off x="5503163" y="3885564"/>
            <a:ext cx="574547" cy="3329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1991867" y="4004436"/>
            <a:ext cx="2744723" cy="2537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736591" y="4004436"/>
            <a:ext cx="766571" cy="2141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736591" y="4218558"/>
            <a:ext cx="1341119" cy="39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978408" y="1982851"/>
            <a:ext cx="2706624" cy="11841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866388" y="1966086"/>
            <a:ext cx="2724912" cy="12024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896112" y="3157854"/>
            <a:ext cx="5768213" cy="161544"/>
          </a:xfrm>
          <a:custGeom>
            <a:avLst/>
            <a:gdLst/>
            <a:ahLst/>
            <a:cxnLst/>
            <a:rect l="l" t="t" r="r" b="b"/>
            <a:pathLst>
              <a:path w="5768213" h="161544">
                <a:moveTo>
                  <a:pt x="0" y="0"/>
                </a:moveTo>
                <a:lnTo>
                  <a:pt x="0" y="161544"/>
                </a:lnTo>
                <a:lnTo>
                  <a:pt x="5768213" y="161544"/>
                </a:lnTo>
                <a:lnTo>
                  <a:pt x="576821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914400" y="3772027"/>
            <a:ext cx="2772155" cy="18729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762756" y="3788791"/>
            <a:ext cx="2767584" cy="18562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914399" y="6097650"/>
            <a:ext cx="5725667" cy="33421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130300" y="916227"/>
            <a:ext cx="5551302" cy="3530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100" spc="0">
                <a:latin typeface="Times New Roman"/>
                <a:cs typeface="Times New Roman"/>
              </a:rPr>
              <a:t>d3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 b="1">
                <a:latin typeface="Times New Roman"/>
                <a:cs typeface="Times New Roman"/>
              </a:rPr>
              <a:t>J</a:t>
            </a:r>
            <a:r>
              <a:rPr dirty="0" smtClean="0" sz="1200" spc="-4" b="1">
                <a:latin typeface="Times New Roman"/>
                <a:cs typeface="Times New Roman"/>
              </a:rPr>
              <a:t>e</a:t>
            </a:r>
            <a:r>
              <a:rPr dirty="0" smtClean="0" sz="1200" spc="-14" b="1">
                <a:latin typeface="Times New Roman"/>
                <a:cs typeface="Times New Roman"/>
              </a:rPr>
              <a:t>m</a:t>
            </a:r>
            <a:r>
              <a:rPr dirty="0" smtClean="0" sz="1200" spc="4" b="1">
                <a:latin typeface="Times New Roman"/>
                <a:cs typeface="Times New Roman"/>
              </a:rPr>
              <a:t>b</a:t>
            </a:r>
            <a:r>
              <a:rPr dirty="0" smtClean="0" sz="1200" spc="0" b="1">
                <a:latin typeface="Times New Roman"/>
                <a:cs typeface="Times New Roman"/>
              </a:rPr>
              <a:t>a</a:t>
            </a:r>
            <a:r>
              <a:rPr dirty="0" smtClean="0" sz="1200" spc="-4" b="1">
                <a:latin typeface="Times New Roman"/>
                <a:cs typeface="Times New Roman"/>
              </a:rPr>
              <a:t>t</a:t>
            </a:r>
            <a:r>
              <a:rPr dirty="0" smtClean="0" sz="1200" spc="0" b="1">
                <a:latin typeface="Times New Roman"/>
                <a:cs typeface="Times New Roman"/>
              </a:rPr>
              <a:t>an</a:t>
            </a:r>
            <a:r>
              <a:rPr dirty="0" smtClean="0" sz="1200" spc="0" b="1">
                <a:latin typeface="Times New Roman"/>
                <a:cs typeface="Times New Roman"/>
              </a:rPr>
              <a:t> </a:t>
            </a:r>
            <a:r>
              <a:rPr dirty="0" smtClean="0" sz="1200" spc="4" b="1">
                <a:latin typeface="Times New Roman"/>
                <a:cs typeface="Times New Roman"/>
              </a:rPr>
              <a:t> </a:t>
            </a:r>
            <a:r>
              <a:rPr dirty="0" smtClean="0" sz="1200" spc="0" b="1">
                <a:latin typeface="Times New Roman"/>
                <a:cs typeface="Times New Roman"/>
              </a:rPr>
              <a:t>g</a:t>
            </a:r>
            <a:r>
              <a:rPr dirty="0" smtClean="0" sz="1200" spc="-4" b="1">
                <a:latin typeface="Times New Roman"/>
                <a:cs typeface="Times New Roman"/>
              </a:rPr>
              <a:t>e</a:t>
            </a:r>
            <a:r>
              <a:rPr dirty="0" smtClean="0" sz="1200" spc="0" b="1">
                <a:latin typeface="Times New Roman"/>
                <a:cs typeface="Times New Roman"/>
              </a:rPr>
              <a:t>lagar</a:t>
            </a:r>
            <a:r>
              <a:rPr dirty="0" smtClean="0" sz="1200" spc="0" b="1">
                <a:latin typeface="Times New Roman"/>
                <a:cs typeface="Times New Roman"/>
              </a:rPr>
              <a:t> </a:t>
            </a:r>
            <a:r>
              <a:rPr dirty="0" smtClean="0" sz="1200" spc="19" b="1">
                <a:latin typeface="Times New Roman"/>
                <a:cs typeface="Times New Roman"/>
              </a:rPr>
              <a:t> </a:t>
            </a:r>
            <a:r>
              <a:rPr dirty="0" smtClean="0" sz="1200" spc="4" b="1">
                <a:latin typeface="Times New Roman"/>
                <a:cs typeface="Times New Roman"/>
              </a:rPr>
              <a:t>k</a:t>
            </a:r>
            <a:r>
              <a:rPr dirty="0" smtClean="0" sz="1200" spc="0" b="1">
                <a:latin typeface="Times New Roman"/>
                <a:cs typeface="Times New Roman"/>
              </a:rPr>
              <a:t>o</a:t>
            </a:r>
            <a:r>
              <a:rPr dirty="0" smtClean="0" sz="1200" spc="-4" b="1">
                <a:latin typeface="Times New Roman"/>
                <a:cs typeface="Times New Roman"/>
              </a:rPr>
              <a:t>t</a:t>
            </a:r>
            <a:r>
              <a:rPr dirty="0" smtClean="0" sz="1200" spc="0" b="1">
                <a:latin typeface="Times New Roman"/>
                <a:cs typeface="Times New Roman"/>
              </a:rPr>
              <a:t>ak</a:t>
            </a:r>
            <a:r>
              <a:rPr dirty="0" smtClean="0" sz="1200" spc="0" b="1">
                <a:latin typeface="Times New Roman"/>
                <a:cs typeface="Times New Roman"/>
              </a:rPr>
              <a:t> </a:t>
            </a:r>
            <a:r>
              <a:rPr dirty="0" smtClean="0" sz="1200" spc="4" b="1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box</a:t>
            </a:r>
            <a:r>
              <a:rPr dirty="0" smtClean="0" sz="1200" spc="295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gird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1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dg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bu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-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ntuk</a:t>
            </a:r>
            <a:endParaRPr sz="1200">
              <a:latin typeface="Times New Roman"/>
              <a:cs typeface="Times New Roman"/>
            </a:endParaRPr>
          </a:p>
          <a:p>
            <a:pPr marL="241300" marR="152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kot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9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10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9">
                <a:latin typeface="Times New Roman"/>
                <a:cs typeface="Times New Roman"/>
              </a:rPr>
              <a:t>e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10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10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ntuk</a:t>
            </a:r>
            <a:r>
              <a:rPr dirty="0" smtClean="0" sz="1200" spc="9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9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um,</a:t>
            </a:r>
            <a:r>
              <a:rPr dirty="0" smtClean="0" sz="1200" spc="9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mum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8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14">
                <a:latin typeface="Times New Roman"/>
                <a:cs typeface="Times New Roman"/>
              </a:rPr>
              <a:t>i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un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0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nj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03304" y="1237214"/>
            <a:ext cx="2880912" cy="2073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50"/>
              </a:lnSpc>
              <a:spcBef>
                <a:spcPts val="77"/>
              </a:spcBef>
            </a:pPr>
            <a:r>
              <a:rPr dirty="0" smtClean="0" baseline="-2415" sz="1800" spc="0">
                <a:latin typeface="Times New Roman"/>
                <a:cs typeface="Times New Roman"/>
              </a:rPr>
              <a:t>m</a:t>
            </a:r>
            <a:r>
              <a:rPr dirty="0" smtClean="0" baseline="-2415" sz="1800" spc="-4">
                <a:latin typeface="Times New Roman"/>
                <a:cs typeface="Times New Roman"/>
              </a:rPr>
              <a:t>e</a:t>
            </a:r>
            <a:r>
              <a:rPr dirty="0" smtClean="0" baseline="-2415" sz="1800" spc="0">
                <a:latin typeface="Times New Roman"/>
                <a:cs typeface="Times New Roman"/>
              </a:rPr>
              <a:t>t</a:t>
            </a:r>
            <a:r>
              <a:rPr dirty="0" smtClean="0" baseline="-2415" sz="1800" spc="-4">
                <a:latin typeface="Times New Roman"/>
                <a:cs typeface="Times New Roman"/>
              </a:rPr>
              <a:t>e</a:t>
            </a:r>
            <a:r>
              <a:rPr dirty="0" smtClean="0" baseline="-2415" sz="1800" spc="-4">
                <a:latin typeface="Times New Roman"/>
                <a:cs typeface="Times New Roman"/>
              </a:rPr>
              <a:t>r</a:t>
            </a:r>
            <a:r>
              <a:rPr dirty="0" smtClean="0" baseline="-2415" sz="1800" spc="0">
                <a:latin typeface="Times New Roman"/>
                <a:cs typeface="Times New Roman"/>
              </a:rPr>
              <a:t>.</a:t>
            </a:r>
            <a:r>
              <a:rPr dirty="0" smtClean="0" baseline="35677" sz="975" spc="0">
                <a:latin typeface="Times New Roman"/>
                <a:cs typeface="Times New Roman"/>
              </a:rPr>
              <a:t>Y</a:t>
            </a:r>
            <a:r>
              <a:rPr dirty="0" smtClean="0" baseline="35677" sz="975" spc="9">
                <a:latin typeface="Times New Roman"/>
                <a:cs typeface="Times New Roman"/>
              </a:rPr>
              <a:t>u</a:t>
            </a:r>
            <a:r>
              <a:rPr dirty="0" smtClean="0" baseline="35677" sz="975" spc="0">
                <a:latin typeface="Times New Roman"/>
                <a:cs typeface="Times New Roman"/>
              </a:rPr>
              <a:t>sup</a:t>
            </a:r>
            <a:r>
              <a:rPr dirty="0" smtClean="0" baseline="35677" sz="975" spc="0">
                <a:latin typeface="Times New Roman"/>
                <a:cs typeface="Times New Roman"/>
              </a:rPr>
              <a:t> </a:t>
            </a:r>
            <a:r>
              <a:rPr dirty="0" smtClean="0" baseline="35677" sz="975" spc="17">
                <a:latin typeface="Times New Roman"/>
                <a:cs typeface="Times New Roman"/>
              </a:rPr>
              <a:t> </a:t>
            </a:r>
            <a:r>
              <a:rPr dirty="0" smtClean="0" baseline="35677" sz="975" spc="-9">
                <a:latin typeface="Times New Roman"/>
                <a:cs typeface="Times New Roman"/>
              </a:rPr>
              <a:t>S</a:t>
            </a:r>
            <a:r>
              <a:rPr dirty="0" smtClean="0" baseline="35677" sz="975" spc="0">
                <a:latin typeface="Times New Roman"/>
                <a:cs typeface="Times New Roman"/>
              </a:rPr>
              <a:t>aleh,</a:t>
            </a:r>
            <a:r>
              <a:rPr dirty="0" smtClean="0" baseline="35677" sz="975" spc="0">
                <a:latin typeface="Times New Roman"/>
                <a:cs typeface="Times New Roman"/>
              </a:rPr>
              <a:t> </a:t>
            </a:r>
            <a:r>
              <a:rPr dirty="0" smtClean="0" baseline="35677" sz="975" spc="38">
                <a:latin typeface="Times New Roman"/>
                <a:cs typeface="Times New Roman"/>
              </a:rPr>
              <a:t> </a:t>
            </a:r>
            <a:r>
              <a:rPr dirty="0" smtClean="0" baseline="35677" sz="975" spc="-9">
                <a:latin typeface="Times New Roman"/>
                <a:cs typeface="Times New Roman"/>
              </a:rPr>
              <a:t>L</a:t>
            </a:r>
            <a:r>
              <a:rPr dirty="0" smtClean="0" baseline="35677" sz="975" spc="0">
                <a:latin typeface="Times New Roman"/>
                <a:cs typeface="Times New Roman"/>
              </a:rPr>
              <a:t>ian</a:t>
            </a:r>
            <a:r>
              <a:rPr dirty="0" smtClean="0" baseline="35677" sz="975" spc="0">
                <a:latin typeface="Times New Roman"/>
                <a:cs typeface="Times New Roman"/>
              </a:rPr>
              <a:t> </a:t>
            </a:r>
            <a:r>
              <a:rPr dirty="0" smtClean="0" baseline="35677" sz="975" spc="23">
                <a:latin typeface="Times New Roman"/>
                <a:cs typeface="Times New Roman"/>
              </a:rPr>
              <a:t> </a:t>
            </a:r>
            <a:r>
              <a:rPr dirty="0" smtClean="0" baseline="35677" sz="975" spc="0">
                <a:latin typeface="Times New Roman"/>
                <a:cs typeface="Times New Roman"/>
              </a:rPr>
              <a:t>Duan,</a:t>
            </a:r>
            <a:r>
              <a:rPr dirty="0" smtClean="0" baseline="35677" sz="975" spc="0">
                <a:latin typeface="Times New Roman"/>
                <a:cs typeface="Times New Roman"/>
              </a:rPr>
              <a:t> </a:t>
            </a:r>
            <a:r>
              <a:rPr dirty="0" smtClean="0" baseline="35677" sz="975" spc="24">
                <a:latin typeface="Times New Roman"/>
                <a:cs typeface="Times New Roman"/>
              </a:rPr>
              <a:t> </a:t>
            </a:r>
            <a:r>
              <a:rPr dirty="0" smtClean="0" baseline="35677" sz="975" spc="0">
                <a:latin typeface="Times New Roman"/>
                <a:cs typeface="Times New Roman"/>
              </a:rPr>
              <a:t>The</a:t>
            </a:r>
            <a:r>
              <a:rPr dirty="0" smtClean="0" baseline="35677" sz="975" spc="0">
                <a:latin typeface="Times New Roman"/>
                <a:cs typeface="Times New Roman"/>
              </a:rPr>
              <a:t> </a:t>
            </a:r>
            <a:r>
              <a:rPr dirty="0" smtClean="0" baseline="35677" sz="975" spc="24">
                <a:latin typeface="Times New Roman"/>
                <a:cs typeface="Times New Roman"/>
              </a:rPr>
              <a:t> </a:t>
            </a:r>
            <a:r>
              <a:rPr dirty="0" smtClean="0" baseline="35677" sz="975" spc="0">
                <a:latin typeface="Times New Roman"/>
                <a:cs typeface="Times New Roman"/>
              </a:rPr>
              <a:t>Bri</a:t>
            </a:r>
            <a:r>
              <a:rPr dirty="0" smtClean="0" baseline="35677" sz="975" spc="9">
                <a:latin typeface="Times New Roman"/>
                <a:cs typeface="Times New Roman"/>
              </a:rPr>
              <a:t>d</a:t>
            </a:r>
            <a:r>
              <a:rPr dirty="0" smtClean="0" baseline="35677" sz="975" spc="-9">
                <a:latin typeface="Times New Roman"/>
                <a:cs typeface="Times New Roman"/>
              </a:rPr>
              <a:t>g</a:t>
            </a:r>
            <a:r>
              <a:rPr dirty="0" smtClean="0" baseline="35677" sz="975" spc="0">
                <a:latin typeface="Times New Roman"/>
                <a:cs typeface="Times New Roman"/>
              </a:rPr>
              <a:t>e</a:t>
            </a:r>
            <a:r>
              <a:rPr dirty="0" smtClean="0" baseline="35677" sz="975" spc="0">
                <a:latin typeface="Times New Roman"/>
                <a:cs typeface="Times New Roman"/>
              </a:rPr>
              <a:t> </a:t>
            </a:r>
            <a:r>
              <a:rPr dirty="0" smtClean="0" baseline="35677" sz="975" spc="17">
                <a:latin typeface="Times New Roman"/>
                <a:cs typeface="Times New Roman"/>
              </a:rPr>
              <a:t> </a:t>
            </a:r>
            <a:r>
              <a:rPr dirty="0" smtClean="0" baseline="35677" sz="975" spc="0">
                <a:latin typeface="Times New Roman"/>
                <a:cs typeface="Times New Roman"/>
              </a:rPr>
              <a:t>E</a:t>
            </a:r>
            <a:r>
              <a:rPr dirty="0" smtClean="0" baseline="35677" sz="975" spc="9">
                <a:latin typeface="Times New Roman"/>
                <a:cs typeface="Times New Roman"/>
              </a:rPr>
              <a:t>n</a:t>
            </a:r>
            <a:r>
              <a:rPr dirty="0" smtClean="0" baseline="35677" sz="975" spc="-9">
                <a:latin typeface="Times New Roman"/>
                <a:cs typeface="Times New Roman"/>
              </a:rPr>
              <a:t>g</a:t>
            </a:r>
            <a:r>
              <a:rPr dirty="0" smtClean="0" baseline="35677" sz="975" spc="0">
                <a:latin typeface="Times New Roman"/>
                <a:cs typeface="Times New Roman"/>
              </a:rPr>
              <a:t>ineeri</a:t>
            </a:r>
            <a:r>
              <a:rPr dirty="0" smtClean="0" baseline="35677" sz="975" spc="14">
                <a:latin typeface="Times New Roman"/>
                <a:cs typeface="Times New Roman"/>
              </a:rPr>
              <a:t>n</a:t>
            </a:r>
            <a:r>
              <a:rPr dirty="0" smtClean="0" baseline="35677" sz="975" spc="0">
                <a:latin typeface="Times New Roman"/>
                <a:cs typeface="Times New Roman"/>
              </a:rPr>
              <a:t>g</a:t>
            </a:r>
            <a:r>
              <a:rPr dirty="0" smtClean="0" baseline="35677" sz="975" spc="0">
                <a:latin typeface="Times New Roman"/>
                <a:cs typeface="Times New Roman"/>
              </a:rPr>
              <a:t> </a:t>
            </a:r>
            <a:r>
              <a:rPr dirty="0" smtClean="0" baseline="35677" sz="975" spc="3">
                <a:latin typeface="Times New Roman"/>
                <a:cs typeface="Times New Roman"/>
              </a:rPr>
              <a:t> </a:t>
            </a:r>
            <a:r>
              <a:rPr dirty="0" smtClean="0" baseline="35677" sz="975" spc="0">
                <a:latin typeface="Times New Roman"/>
                <a:cs typeface="Times New Roman"/>
              </a:rPr>
              <a:t>Handboo</a:t>
            </a:r>
            <a:r>
              <a:rPr dirty="0" smtClean="0" baseline="35677" sz="975" spc="-9">
                <a:latin typeface="Times New Roman"/>
                <a:cs typeface="Times New Roman"/>
              </a:rPr>
              <a:t>k</a:t>
            </a:r>
            <a:r>
              <a:rPr dirty="0" smtClean="0" baseline="35677" sz="975" spc="0">
                <a:latin typeface="Times New Roman"/>
                <a:cs typeface="Times New Roman"/>
              </a:rPr>
              <a:t>,</a:t>
            </a:r>
            <a:r>
              <a:rPr dirty="0" smtClean="0" baseline="35677" sz="975" spc="0">
                <a:latin typeface="Times New Roman"/>
                <a:cs typeface="Times New Roman"/>
              </a:rPr>
              <a:t> </a:t>
            </a:r>
            <a:r>
              <a:rPr dirty="0" smtClean="0" baseline="35677" sz="975" spc="11">
                <a:latin typeface="Times New Roman"/>
                <a:cs typeface="Times New Roman"/>
              </a:rPr>
              <a:t> </a:t>
            </a:r>
            <a:r>
              <a:rPr dirty="0" smtClean="0" baseline="35677" sz="975" spc="0">
                <a:latin typeface="Times New Roman"/>
                <a:cs typeface="Times New Roman"/>
              </a:rPr>
              <a:t>2000</a:t>
            </a:r>
            <a:r>
              <a:rPr dirty="0" smtClean="0" baseline="36234" sz="1200" spc="0">
                <a:latin typeface="Times New Roman"/>
                <a:cs typeface="Times New Roman"/>
              </a:rPr>
              <a:t>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58900" y="1266747"/>
            <a:ext cx="2428656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 </a:t>
            </a:r>
            <a:r>
              <a:rPr dirty="0" smtClean="0" sz="1200" spc="6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30</a:t>
            </a:r>
            <a:r>
              <a:rPr dirty="0" smtClean="0" sz="1200" spc="19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19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19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9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60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8900" y="1442007"/>
            <a:ext cx="4698964" cy="3530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14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27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28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28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28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27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kot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27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tung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28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upun</a:t>
            </a:r>
            <a:r>
              <a:rPr dirty="0" smtClean="0" sz="1200" spc="27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susun</a:t>
            </a:r>
            <a:r>
              <a:rPr dirty="0" smtClean="0" sz="1200" spc="27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  <a:p>
            <a:pPr marL="12700" marR="22860">
              <a:lnSpc>
                <a:spcPct val="95825"/>
              </a:lnSpc>
            </a:pP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lih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ikut.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83086" y="1442007"/>
            <a:ext cx="59747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88668" y="3320344"/>
            <a:ext cx="4222485" cy="2839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1112" marR="15297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13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-4">
                <a:latin typeface="Times New Roman"/>
                <a:cs typeface="Times New Roman"/>
              </a:rPr>
              <a:t> </a:t>
            </a:r>
            <a:r>
              <a:rPr dirty="0" smtClean="0" sz="1100" spc="1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0">
                <a:latin typeface="Times New Roman"/>
                <a:cs typeface="Times New Roman"/>
              </a:rPr>
              <a:t>o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ak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19">
                <a:latin typeface="Times New Roman"/>
                <a:cs typeface="Times New Roman"/>
              </a:rPr>
              <a:t>(</a:t>
            </a:r>
            <a:r>
              <a:rPr dirty="0" smtClean="0" sz="1100" spc="0" i="1">
                <a:latin typeface="Times New Roman"/>
                <a:cs typeface="Times New Roman"/>
              </a:rPr>
              <a:t>box</a:t>
            </a:r>
            <a:r>
              <a:rPr dirty="0" smtClean="0" sz="1100" spc="4" i="1">
                <a:latin typeface="Times New Roman"/>
                <a:cs typeface="Times New Roman"/>
              </a:rPr>
              <a:t> </a:t>
            </a:r>
            <a:r>
              <a:rPr dirty="0" smtClean="0" sz="1100" spc="0" i="1">
                <a:latin typeface="Times New Roman"/>
                <a:cs typeface="Times New Roman"/>
              </a:rPr>
              <a:t>g</a:t>
            </a:r>
            <a:r>
              <a:rPr dirty="0" smtClean="0" sz="1100" spc="-4" i="1">
                <a:latin typeface="Times New Roman"/>
                <a:cs typeface="Times New Roman"/>
              </a:rPr>
              <a:t>i</a:t>
            </a:r>
            <a:r>
              <a:rPr dirty="0" smtClean="0" sz="1100" spc="0" i="1">
                <a:latin typeface="Times New Roman"/>
                <a:cs typeface="Times New Roman"/>
              </a:rPr>
              <a:t>rde</a:t>
            </a:r>
            <a:r>
              <a:rPr dirty="0" smtClean="0" sz="1100" spc="-4" i="1">
                <a:latin typeface="Times New Roman"/>
                <a:cs typeface="Times New Roman"/>
              </a:rPr>
              <a:t>r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u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s</a:t>
            </a:r>
            <a:r>
              <a:rPr dirty="0" smtClean="0" sz="1100" spc="0">
                <a:latin typeface="Times New Roman"/>
                <a:cs typeface="Times New Roman"/>
              </a:rPr>
              <a:t>pan.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r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: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A</a:t>
            </a:r>
            <a:r>
              <a:rPr dirty="0" smtClean="0" sz="800" spc="4">
                <a:latin typeface="Arial"/>
                <a:cs typeface="Arial"/>
              </a:rPr>
              <a:t>.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4">
                <a:latin typeface="Arial"/>
                <a:cs typeface="Arial"/>
              </a:rPr>
              <a:t>.</a:t>
            </a:r>
            <a:r>
              <a:rPr dirty="0" smtClean="0" sz="800" spc="-1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.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y</a:t>
            </a:r>
            <a:r>
              <a:rPr dirty="0" smtClean="0" sz="800" spc="-14">
                <a:latin typeface="Arial"/>
                <a:cs typeface="Arial"/>
              </a:rPr>
              <a:t>w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-14">
                <a:latin typeface="Arial"/>
                <a:cs typeface="Arial"/>
              </a:rPr>
              <a:t>o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p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e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s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l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-14">
                <a:latin typeface="Arial"/>
                <a:cs typeface="Arial"/>
              </a:rPr>
              <a:t>w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y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0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0">
                <a:latin typeface="Arial"/>
                <a:cs typeface="Arial"/>
              </a:rPr>
              <a:t>n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&amp;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s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1967" y="5821228"/>
            <a:ext cx="4518818" cy="2839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9053" marR="281894" algn="ctr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14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-4">
                <a:latin typeface="Times New Roman"/>
                <a:cs typeface="Times New Roman"/>
              </a:rPr>
              <a:t> </a:t>
            </a:r>
            <a:r>
              <a:rPr dirty="0" smtClean="0" sz="1100" spc="1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0">
                <a:latin typeface="Times New Roman"/>
                <a:cs typeface="Times New Roman"/>
              </a:rPr>
              <a:t>o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ak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un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al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19">
                <a:latin typeface="Times New Roman"/>
                <a:cs typeface="Times New Roman"/>
              </a:rPr>
              <a:t>(</a:t>
            </a:r>
            <a:r>
              <a:rPr dirty="0" smtClean="0" sz="1100" spc="0" i="1">
                <a:latin typeface="Times New Roman"/>
                <a:cs typeface="Times New Roman"/>
              </a:rPr>
              <a:t>box</a:t>
            </a:r>
            <a:r>
              <a:rPr dirty="0" smtClean="0" sz="1100" spc="4" i="1">
                <a:latin typeface="Times New Roman"/>
                <a:cs typeface="Times New Roman"/>
              </a:rPr>
              <a:t> </a:t>
            </a:r>
            <a:r>
              <a:rPr dirty="0" smtClean="0" sz="1100" spc="0" i="1">
                <a:latin typeface="Times New Roman"/>
                <a:cs typeface="Times New Roman"/>
              </a:rPr>
              <a:t>g</a:t>
            </a:r>
            <a:r>
              <a:rPr dirty="0" smtClean="0" sz="1100" spc="-4" i="1">
                <a:latin typeface="Times New Roman"/>
                <a:cs typeface="Times New Roman"/>
              </a:rPr>
              <a:t>i</a:t>
            </a:r>
            <a:r>
              <a:rPr dirty="0" smtClean="0" sz="1100" spc="0" i="1">
                <a:latin typeface="Times New Roman"/>
                <a:cs typeface="Times New Roman"/>
              </a:rPr>
              <a:t>r</a:t>
            </a:r>
            <a:r>
              <a:rPr dirty="0" smtClean="0" sz="1100" spc="-9" i="1">
                <a:latin typeface="Times New Roman"/>
                <a:cs typeface="Times New Roman"/>
              </a:rPr>
              <a:t>d</a:t>
            </a:r>
            <a:r>
              <a:rPr dirty="0" smtClean="0" sz="1100" spc="0" i="1">
                <a:latin typeface="Times New Roman"/>
                <a:cs typeface="Times New Roman"/>
              </a:rPr>
              <a:t>e</a:t>
            </a:r>
            <a:r>
              <a:rPr dirty="0" smtClean="0" sz="1100" spc="4" i="1">
                <a:latin typeface="Times New Roman"/>
                <a:cs typeface="Times New Roman"/>
              </a:rPr>
              <a:t>r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u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-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s</a:t>
            </a:r>
            <a:r>
              <a:rPr dirty="0" smtClean="0" sz="1100" spc="-9">
                <a:latin typeface="Times New Roman"/>
                <a:cs typeface="Times New Roman"/>
              </a:rPr>
              <a:t>p</a:t>
            </a:r>
            <a:r>
              <a:rPr dirty="0" smtClean="0" sz="1100" spc="0">
                <a:latin typeface="Times New Roman"/>
                <a:cs typeface="Times New Roman"/>
              </a:rPr>
              <a:t>an.</a:t>
            </a: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</a:pP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r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: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l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0">
                <a:latin typeface="Arial"/>
                <a:cs typeface="Arial"/>
              </a:rPr>
              <a:t>e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-9">
                <a:latin typeface="Arial"/>
                <a:cs typeface="Arial"/>
              </a:rPr>
              <a:t>M</a:t>
            </a:r>
            <a:r>
              <a:rPr dirty="0" smtClean="0" sz="800" spc="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9">
                <a:latin typeface="Arial"/>
                <a:cs typeface="Arial"/>
              </a:rPr>
              <a:t>T</a:t>
            </a:r>
            <a:r>
              <a:rPr dirty="0" smtClean="0" sz="800" spc="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I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k</a:t>
            </a:r>
            <a:r>
              <a:rPr dirty="0" smtClean="0" sz="800" spc="-4">
                <a:latin typeface="Arial"/>
                <a:cs typeface="Arial"/>
              </a:rPr>
              <a:t>k</a:t>
            </a:r>
            <a:r>
              <a:rPr dirty="0" smtClean="0" sz="800" spc="4">
                <a:latin typeface="Arial"/>
                <a:cs typeface="Arial"/>
              </a:rPr>
              <a:t>.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l</a:t>
            </a:r>
            <a:r>
              <a:rPr dirty="0" smtClean="0" sz="800" spc="-4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–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14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c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-14">
                <a:latin typeface="Arial"/>
                <a:cs typeface="Arial"/>
              </a:rPr>
              <a:t>o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p</a:t>
            </a:r>
            <a:r>
              <a:rPr dirty="0" smtClean="0" sz="800" spc="-14">
                <a:latin typeface="Arial"/>
                <a:cs typeface="Arial"/>
              </a:rPr>
              <a:t>o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9">
                <a:latin typeface="Arial"/>
                <a:cs typeface="Arial"/>
              </a:rPr>
              <a:t>i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e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9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,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0">
                <a:latin typeface="Arial"/>
                <a:cs typeface="Arial"/>
              </a:rPr>
              <a:t>le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n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G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49983" y="9615988"/>
            <a:ext cx="4276438" cy="165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15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4">
                <a:latin typeface="Times New Roman"/>
                <a:cs typeface="Times New Roman"/>
              </a:rPr>
              <a:t>B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9">
                <a:latin typeface="Times New Roman"/>
                <a:cs typeface="Times New Roman"/>
              </a:rPr>
              <a:t>n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uk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ana</a:t>
            </a:r>
            <a:r>
              <a:rPr dirty="0" smtClean="0" sz="1100" spc="-4">
                <a:latin typeface="Times New Roman"/>
                <a:cs typeface="Times New Roman"/>
              </a:rPr>
              <a:t>t</a:t>
            </a:r>
            <a:r>
              <a:rPr dirty="0" smtClean="0" sz="1100" spc="-9">
                <a:latin typeface="Times New Roman"/>
                <a:cs typeface="Times New Roman"/>
              </a:rPr>
              <a:t>o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1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0">
                <a:latin typeface="Times New Roman"/>
                <a:cs typeface="Times New Roman"/>
              </a:rPr>
              <a:t>o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den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-9">
                <a:latin typeface="Times New Roman"/>
                <a:cs typeface="Times New Roman"/>
              </a:rPr>
              <a:t>s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-4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ah</a:t>
            </a:r>
            <a:r>
              <a:rPr dirty="0" smtClean="0" sz="1100" spc="-19">
                <a:latin typeface="Times New Roman"/>
                <a:cs typeface="Times New Roman"/>
              </a:rPr>
              <a:t>-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s</a:t>
            </a:r>
            <a:r>
              <a:rPr dirty="0" smtClean="0" sz="1100" spc="-4">
                <a:latin typeface="Times New Roman"/>
                <a:cs typeface="Times New Roman"/>
              </a:rPr>
              <a:t>t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-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ah.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704336" y="10061285"/>
            <a:ext cx="170109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4">
                <a:latin typeface="Arial"/>
                <a:cs typeface="Arial"/>
              </a:rPr>
              <a:t>1</a:t>
            </a:r>
            <a:r>
              <a:rPr dirty="0" smtClean="0" sz="900" spc="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1039368" y="3368167"/>
            <a:ext cx="5481828" cy="41117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125723" y="7650606"/>
            <a:ext cx="3220211" cy="164592"/>
          </a:xfrm>
          <a:custGeom>
            <a:avLst/>
            <a:gdLst/>
            <a:ahLst/>
            <a:cxnLst/>
            <a:rect l="l" t="t" r="r" b="b"/>
            <a:pathLst>
              <a:path w="3220211" h="164592">
                <a:moveTo>
                  <a:pt x="0" y="0"/>
                </a:moveTo>
                <a:lnTo>
                  <a:pt x="0" y="164592"/>
                </a:lnTo>
                <a:lnTo>
                  <a:pt x="3220211" y="164592"/>
                </a:lnTo>
                <a:lnTo>
                  <a:pt x="3220211" y="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2285999" y="7810499"/>
            <a:ext cx="3157727" cy="164592"/>
          </a:xfrm>
          <a:custGeom>
            <a:avLst/>
            <a:gdLst/>
            <a:ahLst/>
            <a:cxnLst/>
            <a:rect l="l" t="t" r="r" b="b"/>
            <a:pathLst>
              <a:path w="3157727" h="164592">
                <a:moveTo>
                  <a:pt x="0" y="0"/>
                </a:moveTo>
                <a:lnTo>
                  <a:pt x="0" y="164592"/>
                </a:lnTo>
                <a:lnTo>
                  <a:pt x="3157727" y="164592"/>
                </a:lnTo>
                <a:lnTo>
                  <a:pt x="3157727" y="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2421635" y="7975218"/>
            <a:ext cx="441832" cy="117348"/>
          </a:xfrm>
          <a:custGeom>
            <a:avLst/>
            <a:gdLst/>
            <a:ahLst/>
            <a:cxnLst/>
            <a:rect l="l" t="t" r="r" b="b"/>
            <a:pathLst>
              <a:path w="441832" h="117348">
                <a:moveTo>
                  <a:pt x="0" y="0"/>
                </a:moveTo>
                <a:lnTo>
                  <a:pt x="0" y="117348"/>
                </a:lnTo>
                <a:lnTo>
                  <a:pt x="441832" y="117348"/>
                </a:lnTo>
                <a:lnTo>
                  <a:pt x="4418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2863595" y="8084184"/>
            <a:ext cx="2275331" cy="0"/>
          </a:xfrm>
          <a:custGeom>
            <a:avLst/>
            <a:gdLst/>
            <a:ahLst/>
            <a:cxnLst/>
            <a:rect l="l" t="t" r="r" b="b"/>
            <a:pathLst>
              <a:path w="2275331" h="0">
                <a:moveTo>
                  <a:pt x="0" y="0"/>
                </a:moveTo>
                <a:lnTo>
                  <a:pt x="2275331" y="0"/>
                </a:lnTo>
              </a:path>
            </a:pathLst>
          </a:custGeom>
          <a:ln w="889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989075" y="8629014"/>
            <a:ext cx="2657855" cy="6187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913631" y="8618346"/>
            <a:ext cx="2657855" cy="6294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130300" y="916227"/>
            <a:ext cx="5551317" cy="878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100" spc="0">
                <a:latin typeface="Times New Roman"/>
                <a:cs typeface="Times New Roman"/>
              </a:rPr>
              <a:t>d4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 b="1">
                <a:latin typeface="Times New Roman"/>
                <a:cs typeface="Times New Roman"/>
              </a:rPr>
              <a:t>J</a:t>
            </a:r>
            <a:r>
              <a:rPr dirty="0" smtClean="0" sz="1200" spc="-4" b="1">
                <a:latin typeface="Times New Roman"/>
                <a:cs typeface="Times New Roman"/>
              </a:rPr>
              <a:t>e</a:t>
            </a:r>
            <a:r>
              <a:rPr dirty="0" smtClean="0" sz="1200" spc="-14" b="1">
                <a:latin typeface="Times New Roman"/>
                <a:cs typeface="Times New Roman"/>
              </a:rPr>
              <a:t>m</a:t>
            </a:r>
            <a:r>
              <a:rPr dirty="0" smtClean="0" sz="1200" spc="4" b="1">
                <a:latin typeface="Times New Roman"/>
                <a:cs typeface="Times New Roman"/>
              </a:rPr>
              <a:t>b</a:t>
            </a:r>
            <a:r>
              <a:rPr dirty="0" smtClean="0" sz="1200" spc="0" b="1">
                <a:latin typeface="Times New Roman"/>
                <a:cs typeface="Times New Roman"/>
              </a:rPr>
              <a:t>a</a:t>
            </a:r>
            <a:r>
              <a:rPr dirty="0" smtClean="0" sz="1200" spc="-4" b="1">
                <a:latin typeface="Times New Roman"/>
                <a:cs typeface="Times New Roman"/>
              </a:rPr>
              <a:t>t</a:t>
            </a:r>
            <a:r>
              <a:rPr dirty="0" smtClean="0" sz="1200" spc="0" b="1">
                <a:latin typeface="Times New Roman"/>
                <a:cs typeface="Times New Roman"/>
              </a:rPr>
              <a:t>an</a:t>
            </a:r>
            <a:r>
              <a:rPr dirty="0" smtClean="0" sz="1200" spc="14" b="1">
                <a:latin typeface="Times New Roman"/>
                <a:cs typeface="Times New Roman"/>
              </a:rPr>
              <a:t> </a:t>
            </a:r>
            <a:r>
              <a:rPr dirty="0" smtClean="0" sz="1200" spc="-4" b="1">
                <a:latin typeface="Times New Roman"/>
                <a:cs typeface="Times New Roman"/>
              </a:rPr>
              <a:t>r</a:t>
            </a:r>
            <a:r>
              <a:rPr dirty="0" smtClean="0" sz="1200" spc="0" b="1">
                <a:latin typeface="Times New Roman"/>
                <a:cs typeface="Times New Roman"/>
              </a:rPr>
              <a:t>a</a:t>
            </a:r>
            <a:r>
              <a:rPr dirty="0" smtClean="0" sz="1200" spc="4" b="1">
                <a:latin typeface="Times New Roman"/>
                <a:cs typeface="Times New Roman"/>
              </a:rPr>
              <a:t>n</a:t>
            </a:r>
            <a:r>
              <a:rPr dirty="0" smtClean="0" sz="1200" spc="0" b="1">
                <a:latin typeface="Times New Roman"/>
                <a:cs typeface="Times New Roman"/>
              </a:rPr>
              <a:t>g</a:t>
            </a:r>
            <a:r>
              <a:rPr dirty="0" smtClean="0" sz="1200" spc="4" b="1">
                <a:latin typeface="Times New Roman"/>
                <a:cs typeface="Times New Roman"/>
              </a:rPr>
              <a:t>k</a:t>
            </a:r>
            <a:r>
              <a:rPr dirty="0" smtClean="0" sz="1200" spc="0" b="1">
                <a:latin typeface="Times New Roman"/>
                <a:cs typeface="Times New Roman"/>
              </a:rPr>
              <a:t>a</a:t>
            </a:r>
            <a:r>
              <a:rPr dirty="0" smtClean="0" sz="1200" spc="9" b="1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truss</a:t>
            </a:r>
            <a:r>
              <a:rPr dirty="0" smtClean="0" sz="1200" spc="1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dg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susun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-4">
                <a:latin typeface="Times New Roman"/>
                <a:cs typeface="Times New Roman"/>
              </a:rPr>
              <a:t>-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25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1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hubun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tu</a:t>
            </a:r>
            <a:endParaRPr sz="1200">
              <a:latin typeface="Times New Roman"/>
              <a:cs typeface="Times New Roman"/>
            </a:endParaRPr>
          </a:p>
          <a:p>
            <a:pPr marL="241300" marR="8906" algn="just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ma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in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1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buhul,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1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ku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lin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ut</a:t>
            </a:r>
            <a:r>
              <a:rPr dirty="0" smtClean="0" sz="1200" spc="1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s.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g-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ka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ini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mikul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19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>
                <a:latin typeface="Times New Roman"/>
                <a:cs typeface="Times New Roman"/>
              </a:rPr>
              <a:t>no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l)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ik,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25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24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27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285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24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mikul</a:t>
            </a:r>
            <a:r>
              <a:rPr dirty="0" smtClean="0" sz="1200" spc="26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-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19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26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25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mom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26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ntur</a:t>
            </a:r>
            <a:r>
              <a:rPr dirty="0" smtClean="0" sz="1200" spc="25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19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lint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58900" y="1967787"/>
            <a:ext cx="5324104" cy="12293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>
              <a:lnSpc>
                <a:spcPts val="1325"/>
              </a:lnSpc>
              <a:spcBef>
                <a:spcPts val="66"/>
              </a:spcBef>
            </a:pPr>
            <a:r>
              <a:rPr dirty="0" smtClean="0" sz="1200" spc="14">
                <a:solidFill>
                  <a:srgbClr val="333333"/>
                </a:solidFill>
                <a:latin typeface="Times New Roman"/>
                <a:cs typeface="Times New Roman"/>
              </a:rPr>
              <a:t>J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mb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k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dirty="0" smtClean="0" sz="1200" spc="29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h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dirty="0" smtClean="0" sz="1200" spc="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nj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di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dirty="0" smtClean="0" sz="1200" spc="39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ku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25">
                <a:solidFill>
                  <a:srgbClr val="333333"/>
                </a:solidFill>
                <a:latin typeface="Times New Roman"/>
                <a:cs typeface="Times New Roman"/>
              </a:rPr>
              <a:t>y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dirty="0" smtClean="0" sz="1200" spc="2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f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ktif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d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dirty="0" smtClean="0" sz="1200" spc="3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f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is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dirty="0" smtClean="0" sz="1200" spc="5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unt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u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j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mb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b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p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nj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ng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bih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d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150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hun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b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j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mb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ka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d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ng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n,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-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p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h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d</a:t>
            </a:r>
            <a:r>
              <a:rPr dirty="0" smtClean="0" sz="1200" spc="14">
                <a:solidFill>
                  <a:srgbClr val="333333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u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d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b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kit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550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f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(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167,6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m)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-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ot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untuk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b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ng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hi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750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f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(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228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,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6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-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kot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b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ton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untuk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b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g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mp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kit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800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f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(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243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,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8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-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14">
                <a:solidFill>
                  <a:srgbClr val="333333"/>
                </a:solidFill>
                <a:latin typeface="Times New Roman"/>
                <a:cs typeface="Times New Roman"/>
              </a:rPr>
              <a:t>J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mb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 spc="4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uktur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b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l</a:t>
            </a:r>
            <a:r>
              <a:rPr dirty="0" smtClean="0" sz="1200" spc="1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untuk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b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ng</a:t>
            </a:r>
            <a:r>
              <a:rPr dirty="0" smtClean="0" sz="1200" spc="-9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14">
                <a:solidFill>
                  <a:srgbClr val="333333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e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kit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r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5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0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0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f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(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152,4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m)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s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mp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a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i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2</a:t>
            </a:r>
            <a:r>
              <a:rPr dirty="0" smtClean="0" sz="1200" spc="9">
                <a:solidFill>
                  <a:srgbClr val="333333"/>
                </a:solidFill>
                <a:latin typeface="Times New Roman"/>
                <a:cs typeface="Times New Roman"/>
              </a:rPr>
              <a:t>0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00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f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  <a:p>
            <a:pPr marL="12700" marR="22859">
              <a:lnSpc>
                <a:spcPct val="95825"/>
              </a:lnSpc>
            </a:pP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(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609,6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m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)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,</a:t>
            </a:r>
            <a:r>
              <a:rPr dirty="0" smtClean="0" sz="1200" spc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4">
                <a:solidFill>
                  <a:srgbClr val="333333"/>
                </a:solidFill>
                <a:latin typeface="Times New Roman"/>
                <a:cs typeface="Times New Roman"/>
              </a:rPr>
              <a:t>(</a:t>
            </a:r>
            <a:r>
              <a:rPr dirty="0" smtClean="0" sz="1200" spc="-4" i="1">
                <a:latin typeface="Times New Roman"/>
                <a:cs typeface="Times New Roman"/>
              </a:rPr>
              <a:t>J</a:t>
            </a:r>
            <a:r>
              <a:rPr dirty="0" smtClean="0" sz="1200" spc="0" i="1">
                <a:latin typeface="Times New Roman"/>
                <a:cs typeface="Times New Roman"/>
              </a:rPr>
              <a:t>ohn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-4" i="1">
                <a:latin typeface="Times New Roman"/>
                <a:cs typeface="Times New Roman"/>
              </a:rPr>
              <a:t>M</a:t>
            </a:r>
            <a:r>
              <a:rPr dirty="0" smtClean="0" sz="1200" spc="0" i="1">
                <a:latin typeface="Times New Roman"/>
                <a:cs typeface="Times New Roman"/>
              </a:rPr>
              <a:t>.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4" i="1">
                <a:latin typeface="Times New Roman"/>
                <a:cs typeface="Times New Roman"/>
              </a:rPr>
              <a:t>K</a:t>
            </a:r>
            <a:r>
              <a:rPr dirty="0" smtClean="0" sz="1200" spc="0" i="1">
                <a:latin typeface="Times New Roman"/>
                <a:cs typeface="Times New Roman"/>
              </a:rPr>
              <a:t>ul</a:t>
            </a:r>
            <a:r>
              <a:rPr dirty="0" smtClean="0" sz="1200" spc="14" i="1">
                <a:latin typeface="Times New Roman"/>
                <a:cs typeface="Times New Roman"/>
              </a:rPr>
              <a:t>i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-4" i="1">
                <a:latin typeface="Times New Roman"/>
                <a:cs typeface="Times New Roman"/>
              </a:rPr>
              <a:t>k</a:t>
            </a:r>
            <a:r>
              <a:rPr dirty="0" smtClean="0" sz="1200" spc="0" i="1">
                <a:latin typeface="Times New Roman"/>
                <a:cs typeface="Times New Roman"/>
              </a:rPr>
              <a:t>i,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dge</a:t>
            </a:r>
            <a:r>
              <a:rPr dirty="0" smtClean="0" sz="1200" spc="-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Engin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ng</a:t>
            </a:r>
            <a:r>
              <a:rPr dirty="0" smtClean="0" sz="1200" spc="9" i="1">
                <a:latin typeface="Times New Roman"/>
                <a:cs typeface="Times New Roman"/>
              </a:rPr>
              <a:t> </a:t>
            </a:r>
            <a:r>
              <a:rPr dirty="0" smtClean="0" sz="1200" spc="-4" i="1">
                <a:latin typeface="Times New Roman"/>
                <a:cs typeface="Times New Roman"/>
              </a:rPr>
              <a:t>H</a:t>
            </a:r>
            <a:r>
              <a:rPr dirty="0" smtClean="0" sz="1200" spc="0" i="1">
                <a:latin typeface="Times New Roman"/>
                <a:cs typeface="Times New Roman"/>
              </a:rPr>
              <a:t>and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Boo</a:t>
            </a:r>
            <a:r>
              <a:rPr dirty="0" smtClean="0" sz="1200" spc="-4" i="1">
                <a:latin typeface="Times New Roman"/>
                <a:cs typeface="Times New Roman"/>
              </a:rPr>
              <a:t>k</a:t>
            </a:r>
            <a:r>
              <a:rPr dirty="0" smtClean="0" sz="1200" spc="0" i="1">
                <a:latin typeface="Times New Roman"/>
                <a:cs typeface="Times New Roman"/>
              </a:rPr>
              <a:t>,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2000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16099" y="7656124"/>
            <a:ext cx="495064" cy="165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30299" y="8269527"/>
            <a:ext cx="3984462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Tip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-</a:t>
            </a:r>
            <a:r>
              <a:rPr dirty="0" smtClean="0" sz="1200" spc="0">
                <a:latin typeface="Times New Roman"/>
                <a:cs typeface="Times New Roman"/>
              </a:rPr>
              <a:t>tipe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5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22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lih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8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ikut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66391" y="9126387"/>
            <a:ext cx="932041" cy="1273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h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14">
                <a:latin typeface="Arial"/>
                <a:cs typeface="Arial"/>
              </a:rPr>
              <a:t>w</a:t>
            </a:r>
            <a:r>
              <a:rPr dirty="0" smtClean="0" sz="800" spc="0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27523" y="9134007"/>
            <a:ext cx="887873" cy="1273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h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P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14675" y="9423964"/>
            <a:ext cx="2348495" cy="165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17.a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-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T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pe</a:t>
            </a:r>
            <a:r>
              <a:rPr dirty="0" smtClean="0" sz="1100" spc="-19">
                <a:latin typeface="Times New Roman"/>
                <a:cs typeface="Times New Roman"/>
              </a:rPr>
              <a:t>-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pe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4">
                <a:latin typeface="Times New Roman"/>
                <a:cs typeface="Times New Roman"/>
              </a:rPr>
              <a:t>j</a:t>
            </a:r>
            <a:r>
              <a:rPr dirty="0" smtClean="0" sz="1100" spc="-9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04336" y="10061285"/>
            <a:ext cx="170109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4">
                <a:latin typeface="Arial"/>
                <a:cs typeface="Arial"/>
              </a:rPr>
              <a:t>1</a:t>
            </a:r>
            <a:r>
              <a:rPr dirty="0" smtClean="0" sz="900" spc="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5999" y="7650606"/>
            <a:ext cx="839723" cy="1622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032">
              <a:lnSpc>
                <a:spcPct val="95825"/>
              </a:lnSpc>
              <a:spcBef>
                <a:spcPts val="5"/>
              </a:spcBef>
            </a:pPr>
            <a:r>
              <a:rPr dirty="0" smtClean="0" sz="1100" spc="0">
                <a:latin typeface="Times New Roman"/>
                <a:cs typeface="Times New Roman"/>
              </a:rPr>
              <a:t>16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-4">
                <a:latin typeface="Times New Roman"/>
                <a:cs typeface="Times New Roman"/>
              </a:rPr>
              <a:t> </a:t>
            </a:r>
            <a:r>
              <a:rPr dirty="0" smtClean="0" sz="1100" spc="1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25723" y="7650606"/>
            <a:ext cx="3251682" cy="1622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5825"/>
              </a:lnSpc>
              <a:spcBef>
                <a:spcPts val="5"/>
              </a:spcBef>
            </a:pPr>
            <a:r>
              <a:rPr dirty="0" smtClean="0" sz="1100" spc="-9">
                <a:latin typeface="Times New Roman"/>
                <a:cs typeface="Times New Roman"/>
              </a:rPr>
              <a:t>I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-9">
                <a:latin typeface="Times New Roman"/>
                <a:cs typeface="Times New Roman"/>
              </a:rPr>
              <a:t>s</a:t>
            </a:r>
            <a:r>
              <a:rPr dirty="0" smtClean="0" sz="1100" spc="0">
                <a:latin typeface="Times New Roman"/>
                <a:cs typeface="Times New Roman"/>
              </a:rPr>
              <a:t>u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14">
                <a:latin typeface="Times New Roman"/>
                <a:cs typeface="Times New Roman"/>
              </a:rPr>
              <a:t> </a:t>
            </a:r>
            <a:r>
              <a:rPr dirty="0" smtClean="0" sz="1100" spc="-19">
                <a:latin typeface="Times New Roman"/>
                <a:cs typeface="Times New Roman"/>
              </a:rPr>
              <a:t>I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su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4">
                <a:latin typeface="Times New Roman"/>
                <a:cs typeface="Times New Roman"/>
              </a:rPr>
              <a:t>N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asa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14">
                <a:latin typeface="Times New Roman"/>
                <a:cs typeface="Times New Roman"/>
              </a:rPr>
              <a:t>i</a:t>
            </a:r>
            <a:r>
              <a:rPr dirty="0" smtClean="0" sz="1100" spc="-19">
                <a:latin typeface="Times New Roman"/>
                <a:cs typeface="Times New Roman"/>
              </a:rPr>
              <a:t>-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0">
                <a:latin typeface="Times New Roman"/>
                <a:cs typeface="Times New Roman"/>
              </a:rPr>
              <a:t>en</a:t>
            </a:r>
            <a:r>
              <a:rPr dirty="0" smtClean="0" sz="1100" spc="14">
                <a:latin typeface="Times New Roman"/>
                <a:cs typeface="Times New Roman"/>
              </a:rPr>
              <a:t> </a:t>
            </a:r>
            <a:r>
              <a:rPr dirty="0" smtClean="0" sz="1100" spc="14">
                <a:latin typeface="Times New Roman"/>
                <a:cs typeface="Times New Roman"/>
              </a:rPr>
              <a:t>J</a:t>
            </a:r>
            <a:r>
              <a:rPr dirty="0" smtClean="0" sz="1100" spc="-4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P</a:t>
            </a:r>
            <a:r>
              <a:rPr dirty="0" smtClean="0" sz="1100" spc="-4">
                <a:latin typeface="Times New Roman"/>
                <a:cs typeface="Times New Roman"/>
              </a:rPr>
              <a:t>A</a:t>
            </a:r>
            <a:r>
              <a:rPr dirty="0" smtClean="0" sz="1100" spc="-4">
                <a:latin typeface="Times New Roman"/>
                <a:cs typeface="Times New Roman"/>
              </a:rPr>
              <a:t>N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p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n</a:t>
            </a:r>
            <a:r>
              <a:rPr dirty="0" smtClean="0" sz="1100" spc="14">
                <a:latin typeface="Times New Roman"/>
                <a:cs typeface="Times New Roman"/>
              </a:rPr>
              <a:t>j</a:t>
            </a:r>
            <a:r>
              <a:rPr dirty="0" smtClean="0" sz="1100" spc="-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ng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ben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5999" y="7812849"/>
            <a:ext cx="3188936" cy="1622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5363">
              <a:lnSpc>
                <a:spcPts val="1250"/>
              </a:lnSpc>
              <a:spcBef>
                <a:spcPts val="62"/>
              </a:spcBef>
            </a:pPr>
            <a:r>
              <a:rPr dirty="0" smtClean="0" sz="1100" spc="0">
                <a:latin typeface="Times New Roman"/>
                <a:cs typeface="Times New Roman"/>
              </a:rPr>
              <a:t>200m</a:t>
            </a:r>
            <a:r>
              <a:rPr dirty="0" smtClean="0" sz="1100" spc="-1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+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400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er</a:t>
            </a:r>
            <a:r>
              <a:rPr dirty="0" smtClean="0" sz="1100" spc="-4">
                <a:latin typeface="Times New Roman"/>
                <a:cs typeface="Times New Roman"/>
              </a:rPr>
              <a:t> </a:t>
            </a:r>
            <a:r>
              <a:rPr dirty="0" smtClean="0" sz="1100" spc="4">
                <a:latin typeface="Times New Roman"/>
                <a:cs typeface="Times New Roman"/>
              </a:rPr>
              <a:t>(</a:t>
            </a:r>
            <a:r>
              <a:rPr dirty="0" smtClean="0" sz="1100" spc="0">
                <a:latin typeface="Times New Roman"/>
                <a:cs typeface="Times New Roman"/>
              </a:rPr>
              <a:t>1</a:t>
            </a:r>
            <a:r>
              <a:rPr dirty="0" smtClean="0" sz="1100" spc="-9">
                <a:latin typeface="Times New Roman"/>
                <a:cs typeface="Times New Roman"/>
              </a:rPr>
              <a:t>3</a:t>
            </a:r>
            <a:r>
              <a:rPr dirty="0" smtClean="0" sz="1100" spc="0">
                <a:latin typeface="Times New Roman"/>
                <a:cs typeface="Times New Roman"/>
              </a:rPr>
              <a:t>12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4">
                <a:latin typeface="Times New Roman"/>
                <a:cs typeface="Times New Roman"/>
              </a:rPr>
              <a:t>f</a:t>
            </a:r>
            <a:r>
              <a:rPr dirty="0" smtClean="0" sz="1100" spc="-9">
                <a:latin typeface="Times New Roman"/>
                <a:cs typeface="Times New Roman"/>
              </a:rPr>
              <a:t>e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)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+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200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ahun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19</a:t>
            </a:r>
            <a:r>
              <a:rPr dirty="0" smtClean="0" sz="1100" spc="-9">
                <a:latin typeface="Times New Roman"/>
                <a:cs typeface="Times New Roman"/>
              </a:rPr>
              <a:t>9</a:t>
            </a:r>
            <a:r>
              <a:rPr dirty="0" smtClean="0" sz="1100" spc="0">
                <a:latin typeface="Times New Roman"/>
                <a:cs typeface="Times New Roman"/>
              </a:rPr>
              <a:t>1.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3727" y="7812849"/>
            <a:ext cx="902207" cy="1622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285999" y="7975091"/>
            <a:ext cx="135635" cy="1174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25"/>
              </a:spcBef>
            </a:pPr>
            <a:endParaRPr sz="900"/>
          </a:p>
        </p:txBody>
      </p:sp>
      <p:sp>
        <p:nvSpPr>
          <p:cNvPr id="4" name="object 4"/>
          <p:cNvSpPr txBox="1"/>
          <p:nvPr/>
        </p:nvSpPr>
        <p:spPr>
          <a:xfrm>
            <a:off x="2421635" y="7975091"/>
            <a:ext cx="441832" cy="1090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60"/>
              </a:lnSpc>
              <a:spcBef>
                <a:spcPts val="43"/>
              </a:spcBef>
            </a:pPr>
            <a:r>
              <a:rPr dirty="0" smtClean="0" baseline="-3623" sz="1200" spc="4">
                <a:latin typeface="Arial"/>
                <a:cs typeface="Arial"/>
              </a:rPr>
              <a:t>S</a:t>
            </a:r>
            <a:r>
              <a:rPr dirty="0" smtClean="0" baseline="-3623" sz="1200" spc="-14">
                <a:latin typeface="Arial"/>
                <a:cs typeface="Arial"/>
              </a:rPr>
              <a:t>u</a:t>
            </a:r>
            <a:r>
              <a:rPr dirty="0" smtClean="0" baseline="-3623" sz="1200" spc="14">
                <a:latin typeface="Arial"/>
                <a:cs typeface="Arial"/>
              </a:rPr>
              <a:t>m</a:t>
            </a:r>
            <a:r>
              <a:rPr dirty="0" smtClean="0" baseline="-3623" sz="1200" spc="-4">
                <a:latin typeface="Arial"/>
                <a:cs typeface="Arial"/>
              </a:rPr>
              <a:t>b</a:t>
            </a:r>
            <a:r>
              <a:rPr dirty="0" smtClean="0" baseline="-3623" sz="1200" spc="-4">
                <a:latin typeface="Arial"/>
                <a:cs typeface="Arial"/>
              </a:rPr>
              <a:t>e</a:t>
            </a:r>
            <a:r>
              <a:rPr dirty="0" smtClean="0" baseline="-3623" sz="1200" spc="0">
                <a:latin typeface="Arial"/>
                <a:cs typeface="Arial"/>
              </a:rPr>
              <a:t>r</a:t>
            </a:r>
            <a:r>
              <a:rPr dirty="0" smtClean="0" baseline="-3623" sz="1200" spc="-9">
                <a:latin typeface="Arial"/>
                <a:cs typeface="Arial"/>
              </a:rPr>
              <a:t> </a:t>
            </a:r>
            <a:r>
              <a:rPr dirty="0" smtClean="0" baseline="-3623" sz="1200" spc="0">
                <a:latin typeface="Arial"/>
                <a:cs typeface="Arial"/>
              </a:rPr>
              <a:t>: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63468" y="7975091"/>
            <a:ext cx="2301438" cy="1090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">
              <a:lnSpc>
                <a:spcPts val="860"/>
              </a:lnSpc>
              <a:spcBef>
                <a:spcPts val="43"/>
              </a:spcBef>
            </a:pP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h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t</a:t>
            </a:r>
            <a:r>
              <a:rPr dirty="0" smtClean="0" baseline="-3623" sz="1200" spc="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t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p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:</a:t>
            </a:r>
            <a:r>
              <a:rPr dirty="0" smtClean="0" baseline="-3623" sz="1200" spc="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/</a:t>
            </a:r>
            <a:r>
              <a:rPr dirty="0" smtClean="0" baseline="-3623" sz="1200" spc="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/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e</a:t>
            </a:r>
            <a:r>
              <a:rPr dirty="0" smtClean="0" baseline="-3623" sz="1200" spc="-1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n</a:t>
            </a:r>
            <a:r>
              <a:rPr dirty="0" smtClean="0" baseline="-3623" sz="1200" spc="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.</a:t>
            </a:r>
            <a:r>
              <a:rPr dirty="0" smtClean="0" baseline="-3623" sz="1200" spc="-1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w</a:t>
            </a:r>
            <a:r>
              <a:rPr dirty="0" smtClean="0" baseline="-3623" sz="1200" spc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i</a:t>
            </a:r>
            <a:r>
              <a:rPr dirty="0" smtClean="0" baseline="-3623" sz="1200" spc="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k</a:t>
            </a:r>
            <a:r>
              <a:rPr dirty="0" smtClean="0" baseline="-3623" sz="1200" spc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i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p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e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d</a:t>
            </a:r>
            <a:r>
              <a:rPr dirty="0" smtClean="0" baseline="-3623" sz="1200" spc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i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a</a:t>
            </a:r>
            <a:r>
              <a:rPr dirty="0" smtClean="0" baseline="-3623" sz="1200" spc="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.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o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r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g</a:t>
            </a:r>
            <a:r>
              <a:rPr dirty="0" smtClean="0" baseline="-3623" sz="1200" spc="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/</a:t>
            </a:r>
            <a:r>
              <a:rPr dirty="0" smtClean="0" baseline="-3623" sz="1200" spc="-1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w</a:t>
            </a:r>
            <a:r>
              <a:rPr dirty="0" smtClean="0" baseline="-3623" sz="1200" spc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i</a:t>
            </a:r>
            <a:r>
              <a:rPr dirty="0" smtClean="0" baseline="-3623" sz="1200" spc="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k</a:t>
            </a:r>
            <a:r>
              <a:rPr dirty="0" smtClean="0" baseline="-3623" sz="1200" spc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i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/</a:t>
            </a:r>
            <a:r>
              <a:rPr dirty="0" smtClean="0" baseline="-3623" sz="1200" spc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Fil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e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: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I</a:t>
            </a:r>
            <a:r>
              <a:rPr dirty="0" smtClean="0" baseline="-3623" sz="1200" spc="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k</a:t>
            </a:r>
            <a:r>
              <a:rPr dirty="0" smtClean="0" baseline="-3623" sz="1200" spc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i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t</a:t>
            </a:r>
            <a:r>
              <a:rPr dirty="0" smtClean="0" baseline="-3623" sz="1200" spc="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s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u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k</a:t>
            </a:r>
            <a:r>
              <a:rPr dirty="0" smtClean="0" baseline="-3623" sz="1200" spc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i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_</a:t>
            </a:r>
            <a:r>
              <a:rPr dirty="0" smtClean="0" baseline="-3623" sz="1200" spc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O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H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a</a:t>
            </a:r>
            <a:r>
              <a:rPr dirty="0" smtClean="0" baseline="-3623" sz="1200" spc="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s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h</a:t>
            </a:r>
            <a:r>
              <a:rPr dirty="0" smtClean="0" baseline="-3623" sz="1200" spc="-9">
                <a:solidFill>
                  <a:srgbClr val="0000FF"/>
                </a:solidFill>
                <a:latin typeface="Arial"/>
                <a:cs typeface="Arial"/>
                <a:hlinkClick r:id="rId2"/>
              </a:rPr>
              <a:t>i</a:t>
            </a:r>
            <a:r>
              <a:rPr dirty="0" smtClean="0" baseline="-3623" sz="1200" spc="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.</a:t>
            </a:r>
            <a:r>
              <a:rPr dirty="0" smtClean="0" baseline="-3623" sz="1200" spc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j</a:t>
            </a:r>
            <a:r>
              <a:rPr dirty="0" smtClean="0" baseline="-3623" sz="1200" spc="-4">
                <a:solidFill>
                  <a:srgbClr val="0000FF"/>
                </a:solidFill>
                <a:latin typeface="Arial"/>
                <a:cs typeface="Arial"/>
                <a:hlinkClick r:id="rId2"/>
              </a:rPr>
              <a:t>p</a:t>
            </a:r>
            <a:r>
              <a:rPr dirty="0" smtClean="0" baseline="-3623" sz="1200" spc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g</a:t>
            </a:r>
            <a:endParaRPr sz="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138927" y="7975091"/>
            <a:ext cx="1207007" cy="1174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25"/>
              </a:spcBef>
            </a:pPr>
            <a:endParaRPr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989076" y="914526"/>
            <a:ext cx="2657855" cy="6294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913632" y="925194"/>
            <a:ext cx="2657855" cy="6187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914400" y="1812162"/>
            <a:ext cx="2781300" cy="6294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86200" y="1717674"/>
            <a:ext cx="2685288" cy="7239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17448" y="2760091"/>
            <a:ext cx="2875788" cy="6187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983736" y="2616835"/>
            <a:ext cx="2657856" cy="761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940308" y="3657726"/>
            <a:ext cx="2906268" cy="6675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960876" y="3554094"/>
            <a:ext cx="2657856" cy="7711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533144" y="5626734"/>
            <a:ext cx="4494276" cy="38115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820672" y="1414947"/>
            <a:ext cx="1006610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h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19">
                <a:latin typeface="Arial"/>
                <a:cs typeface="Arial"/>
              </a:rPr>
              <a:t>W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94708" y="1428663"/>
            <a:ext cx="1655189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latin typeface="Arial"/>
                <a:cs typeface="Arial"/>
              </a:rPr>
              <a:t>Q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d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n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0">
                <a:latin typeface="Arial"/>
                <a:cs typeface="Arial"/>
              </a:rPr>
              <a:t>l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h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19">
                <a:latin typeface="Arial"/>
                <a:cs typeface="Arial"/>
              </a:rPr>
              <a:t>W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n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82572" y="2301915"/>
            <a:ext cx="1040110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h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19">
                <a:latin typeface="Arial"/>
                <a:cs typeface="Arial"/>
              </a:rPr>
              <a:t>W</a:t>
            </a:r>
            <a:r>
              <a:rPr dirty="0" smtClean="0" sz="800" spc="-4">
                <a:latin typeface="Arial"/>
                <a:cs typeface="Arial"/>
              </a:rPr>
              <a:t>h</a:t>
            </a:r>
            <a:r>
              <a:rPr dirty="0" smtClean="0" sz="800" spc="0">
                <a:latin typeface="Arial"/>
                <a:cs typeface="Arial"/>
              </a:rPr>
              <a:t>i</a:t>
            </a:r>
            <a:r>
              <a:rPr dirty="0" smtClean="0" sz="800" spc="-4">
                <a:latin typeface="Arial"/>
                <a:cs typeface="Arial"/>
              </a:rPr>
              <a:t>p</a:t>
            </a:r>
            <a:r>
              <a:rPr dirty="0" smtClean="0" sz="800" spc="-4">
                <a:latin typeface="Arial"/>
                <a:cs typeface="Arial"/>
              </a:rPr>
              <a:t>p</a:t>
            </a:r>
            <a:r>
              <a:rPr dirty="0" smtClean="0" sz="800" spc="0">
                <a:latin typeface="Arial"/>
                <a:cs typeface="Arial"/>
              </a:rPr>
              <a:t>le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95520" y="2309535"/>
            <a:ext cx="871108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l</a:t>
            </a:r>
            <a:r>
              <a:rPr dirty="0" smtClean="0" sz="800" spc="-4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B</a:t>
            </a:r>
            <a:r>
              <a:rPr dirty="0" smtClean="0" sz="800" spc="-14">
                <a:latin typeface="Arial"/>
                <a:cs typeface="Arial"/>
              </a:rPr>
              <a:t>a</a:t>
            </a:r>
            <a:r>
              <a:rPr dirty="0" smtClean="0" sz="800" spc="-4">
                <a:latin typeface="Arial"/>
                <a:cs typeface="Arial"/>
              </a:rPr>
              <a:t>c</a:t>
            </a:r>
            <a:r>
              <a:rPr dirty="0" smtClean="0" sz="800" spc="0">
                <a:latin typeface="Arial"/>
                <a:cs typeface="Arial"/>
              </a:rPr>
              <a:t>k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08480" y="3258987"/>
            <a:ext cx="1102523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h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a</a:t>
            </a:r>
            <a:r>
              <a:rPr dirty="0" smtClean="0" sz="800" spc="0">
                <a:latin typeface="Arial"/>
                <a:cs typeface="Arial"/>
              </a:rPr>
              <a:t>l</a:t>
            </a:r>
            <a:r>
              <a:rPr dirty="0" smtClean="0" sz="800" spc="-4">
                <a:latin typeface="Arial"/>
                <a:cs typeface="Arial"/>
              </a:rPr>
              <a:t>t</a:t>
            </a:r>
            <a:r>
              <a:rPr dirty="0" smtClean="0" sz="800" spc="-9">
                <a:latin typeface="Arial"/>
                <a:cs typeface="Arial"/>
              </a:rPr>
              <a:t>i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0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14918" y="3258987"/>
            <a:ext cx="391572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latin typeface="Arial"/>
                <a:cs typeface="Arial"/>
              </a:rPr>
              <a:t>K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63928" y="4188627"/>
            <a:ext cx="875707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o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g</a:t>
            </a:r>
            <a:r>
              <a:rPr dirty="0" smtClean="0" sz="800" spc="0">
                <a:latin typeface="Arial"/>
                <a:cs typeface="Arial"/>
              </a:rPr>
              <a:t>h</a:t>
            </a:r>
            <a:r>
              <a:rPr dirty="0" smtClean="0" sz="800" spc="4">
                <a:latin typeface="Arial"/>
                <a:cs typeface="Arial"/>
              </a:rPr>
              <a:t> </a:t>
            </a:r>
            <a:r>
              <a:rPr dirty="0" smtClean="0" sz="800" spc="4">
                <a:latin typeface="Arial"/>
                <a:cs typeface="Arial"/>
              </a:rPr>
              <a:t>P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4">
                <a:latin typeface="Arial"/>
                <a:cs typeface="Arial"/>
              </a:rPr>
              <a:t>t</a:t>
            </a:r>
            <a:r>
              <a:rPr dirty="0" smtClean="0" sz="800" spc="-9">
                <a:latin typeface="Arial"/>
                <a:cs typeface="Arial"/>
              </a:rPr>
              <a:t>i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4">
                <a:latin typeface="Arial"/>
                <a:cs typeface="Arial"/>
              </a:rPr>
              <a:t>u</a:t>
            </a:r>
            <a:r>
              <a:rPr dirty="0" smtClean="0" sz="800" spc="-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4892" y="4202343"/>
            <a:ext cx="391572" cy="127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latin typeface="Arial"/>
                <a:cs typeface="Arial"/>
              </a:rPr>
              <a:t>K</a:t>
            </a:r>
            <a:r>
              <a:rPr dirty="0" smtClean="0" sz="800" spc="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T</a:t>
            </a:r>
            <a:r>
              <a:rPr dirty="0" smtClean="0" sz="800" spc="-4">
                <a:latin typeface="Arial"/>
                <a:cs typeface="Arial"/>
              </a:rPr>
              <a:t>r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0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87016" y="4662988"/>
            <a:ext cx="2994486" cy="2854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17.b.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-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T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pe</a:t>
            </a:r>
            <a:r>
              <a:rPr dirty="0" smtClean="0" sz="1100" spc="-19">
                <a:latin typeface="Times New Roman"/>
                <a:cs typeface="Times New Roman"/>
              </a:rPr>
              <a:t>-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4">
                <a:latin typeface="Times New Roman"/>
                <a:cs typeface="Times New Roman"/>
              </a:rPr>
              <a:t>i</a:t>
            </a:r>
            <a:r>
              <a:rPr dirty="0" smtClean="0" sz="1100" spc="0">
                <a:latin typeface="Times New Roman"/>
                <a:cs typeface="Times New Roman"/>
              </a:rPr>
              <a:t>pe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4">
                <a:latin typeface="Times New Roman"/>
                <a:cs typeface="Times New Roman"/>
              </a:rPr>
              <a:t>j</a:t>
            </a:r>
            <a:r>
              <a:rPr dirty="0" smtClean="0" sz="1100" spc="-9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4">
                <a:latin typeface="Times New Roman"/>
                <a:cs typeface="Times New Roman"/>
              </a:rPr>
              <a:t>(</a:t>
            </a:r>
            <a:r>
              <a:rPr dirty="0" smtClean="0" sz="1100" spc="4">
                <a:latin typeface="Times New Roman"/>
                <a:cs typeface="Times New Roman"/>
              </a:rPr>
              <a:t>l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n</a:t>
            </a:r>
            <a:r>
              <a:rPr dirty="0" smtClean="0" sz="1100" spc="4">
                <a:latin typeface="Times New Roman"/>
                <a:cs typeface="Times New Roman"/>
              </a:rPr>
              <a:t>j</a:t>
            </a:r>
            <a:r>
              <a:rPr dirty="0" smtClean="0" sz="1100" spc="-9">
                <a:latin typeface="Times New Roman"/>
                <a:cs typeface="Times New Roman"/>
              </a:rPr>
              <a:t>u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9">
                <a:latin typeface="Times New Roman"/>
                <a:cs typeface="Times New Roman"/>
              </a:rPr>
              <a:t>n</a:t>
            </a:r>
            <a:r>
              <a:rPr dirty="0" smtClean="0" sz="1100" spc="4">
                <a:latin typeface="Times New Roman"/>
                <a:cs typeface="Times New Roman"/>
              </a:rPr>
              <a:t>)</a:t>
            </a:r>
            <a:r>
              <a:rPr dirty="0" smtClean="0" sz="1100" spc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  <a:p>
            <a:pPr marL="91411" marR="102005" algn="ctr">
              <a:lnSpc>
                <a:spcPct val="95825"/>
              </a:lnSpc>
            </a:pP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r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: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206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h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t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t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p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: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/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/</a:t>
            </a:r>
            <a:r>
              <a:rPr dirty="0" smtClean="0" sz="800" spc="-1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o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k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b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r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i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d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g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e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s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.</a:t>
            </a:r>
            <a:r>
              <a:rPr dirty="0" smtClean="0" sz="800" spc="-1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w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k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i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n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s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l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e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r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.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c</a:t>
            </a:r>
            <a:r>
              <a:rPr dirty="0" smtClean="0" sz="800" spc="-1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o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m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/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t</a:t>
            </a:r>
            <a:r>
              <a:rPr dirty="0" smtClean="0" sz="800" spc="-1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e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c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h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n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o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l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o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g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y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/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i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n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d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e</a:t>
            </a:r>
            <a:r>
              <a:rPr dirty="0" smtClean="0" sz="800" spc="-19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x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.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h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t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3"/>
              </a:rPr>
              <a:t>m</a:t>
            </a:r>
            <a:r>
              <a:rPr dirty="0" smtClean="0" sz="800" spc="0">
                <a:solidFill>
                  <a:srgbClr val="0000FF"/>
                </a:solidFill>
                <a:latin typeface="Arial"/>
                <a:cs typeface="Arial"/>
                <a:hlinkClick r:id="rId3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04392" y="5277915"/>
            <a:ext cx="1270131" cy="3530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1488">
              <a:lnSpc>
                <a:spcPts val="1325"/>
              </a:lnSpc>
              <a:spcBef>
                <a:spcPts val="66"/>
              </a:spcBef>
            </a:pP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ntuk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59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tomi</a:t>
            </a:r>
            <a:endParaRPr sz="1200">
              <a:latin typeface="Times New Roman"/>
              <a:cs typeface="Times New Roman"/>
            </a:endParaRPr>
          </a:p>
          <a:p>
            <a:pPr marL="12700" marR="22860">
              <a:lnSpc>
                <a:spcPct val="95825"/>
              </a:lnSpc>
            </a:pP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ikut,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10414" y="5277915"/>
            <a:ext cx="284149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0454" y="5277915"/>
            <a:ext cx="607507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73521" y="5277915"/>
            <a:ext cx="461835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ka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70330" y="5277915"/>
            <a:ext cx="301815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07118" y="5277915"/>
            <a:ext cx="269224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11903" y="5277915"/>
            <a:ext cx="1196342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-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25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44743" y="5277915"/>
            <a:ext cx="480684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lih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61318" y="5277915"/>
            <a:ext cx="419770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86076" y="9439204"/>
            <a:ext cx="2848324" cy="2839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8628">
              <a:lnSpc>
                <a:spcPts val="1225"/>
              </a:lnSpc>
              <a:spcBef>
                <a:spcPts val="61"/>
              </a:spcBef>
            </a:pPr>
            <a:r>
              <a:rPr dirty="0" smtClean="0" sz="1100" spc="-4">
                <a:latin typeface="Times New Roman"/>
                <a:cs typeface="Times New Roman"/>
              </a:rPr>
              <a:t>G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bar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18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-4">
                <a:latin typeface="Times New Roman"/>
                <a:cs typeface="Times New Roman"/>
              </a:rPr>
              <a:t>B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9">
                <a:latin typeface="Times New Roman"/>
                <a:cs typeface="Times New Roman"/>
              </a:rPr>
              <a:t>n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uk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ana</a:t>
            </a:r>
            <a:r>
              <a:rPr dirty="0" smtClean="0" sz="1100" spc="-4">
                <a:latin typeface="Times New Roman"/>
                <a:cs typeface="Times New Roman"/>
              </a:rPr>
              <a:t>t</a:t>
            </a:r>
            <a:r>
              <a:rPr dirty="0" smtClean="0" sz="1100" spc="-9">
                <a:latin typeface="Times New Roman"/>
                <a:cs typeface="Times New Roman"/>
              </a:rPr>
              <a:t>o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i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14">
                <a:latin typeface="Times New Roman"/>
                <a:cs typeface="Times New Roman"/>
              </a:rPr>
              <a:t>j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19">
                <a:latin typeface="Times New Roman"/>
                <a:cs typeface="Times New Roman"/>
              </a:rPr>
              <a:t>m</a:t>
            </a:r>
            <a:r>
              <a:rPr dirty="0" smtClean="0" sz="1100" spc="0">
                <a:latin typeface="Times New Roman"/>
                <a:cs typeface="Times New Roman"/>
              </a:rPr>
              <a:t>ba</a:t>
            </a:r>
            <a:r>
              <a:rPr dirty="0" smtClean="0" sz="1100" spc="4">
                <a:latin typeface="Times New Roman"/>
                <a:cs typeface="Times New Roman"/>
              </a:rPr>
              <a:t>t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-9">
                <a:latin typeface="Times New Roman"/>
                <a:cs typeface="Times New Roman"/>
              </a:rPr>
              <a:t> </a:t>
            </a:r>
            <a:r>
              <a:rPr dirty="0" smtClean="0" sz="1100" spc="4">
                <a:latin typeface="Times New Roman"/>
                <a:cs typeface="Times New Roman"/>
              </a:rPr>
              <a:t>r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-9">
                <a:latin typeface="Times New Roman"/>
                <a:cs typeface="Times New Roman"/>
              </a:rPr>
              <a:t>g</a:t>
            </a:r>
            <a:r>
              <a:rPr dirty="0" smtClean="0" sz="1100" spc="-9">
                <a:latin typeface="Times New Roman"/>
                <a:cs typeface="Times New Roman"/>
              </a:rPr>
              <a:t>k</a:t>
            </a:r>
            <a:r>
              <a:rPr dirty="0" smtClean="0" sz="1100" spc="0">
                <a:latin typeface="Times New Roman"/>
                <a:cs typeface="Times New Roman"/>
              </a:rPr>
              <a:t>a.</a:t>
            </a:r>
            <a:endParaRPr sz="1100">
              <a:latin typeface="Times New Roman"/>
              <a:cs typeface="Times New Roman"/>
            </a:endParaRPr>
          </a:p>
          <a:p>
            <a:pPr marL="12700" marR="21012">
              <a:lnSpc>
                <a:spcPct val="95825"/>
              </a:lnSpc>
            </a:pPr>
            <a:r>
              <a:rPr dirty="0" smtClean="0" sz="800" spc="4">
                <a:latin typeface="Arial"/>
                <a:cs typeface="Arial"/>
              </a:rPr>
              <a:t>S</a:t>
            </a:r>
            <a:r>
              <a:rPr dirty="0" smtClean="0" sz="800" spc="-14">
                <a:latin typeface="Arial"/>
                <a:cs typeface="Arial"/>
              </a:rPr>
              <a:t>u</a:t>
            </a:r>
            <a:r>
              <a:rPr dirty="0" smtClean="0" sz="800" spc="14">
                <a:latin typeface="Arial"/>
                <a:cs typeface="Arial"/>
              </a:rPr>
              <a:t>m</a:t>
            </a:r>
            <a:r>
              <a:rPr dirty="0" smtClean="0" sz="800" spc="-4">
                <a:latin typeface="Arial"/>
                <a:cs typeface="Arial"/>
              </a:rPr>
              <a:t>b</a:t>
            </a:r>
            <a:r>
              <a:rPr dirty="0" smtClean="0" sz="800" spc="-4">
                <a:latin typeface="Arial"/>
                <a:cs typeface="Arial"/>
              </a:rPr>
              <a:t>e</a:t>
            </a:r>
            <a:r>
              <a:rPr dirty="0" smtClean="0" sz="800" spc="0">
                <a:latin typeface="Arial"/>
                <a:cs typeface="Arial"/>
              </a:rPr>
              <a:t>r</a:t>
            </a:r>
            <a:r>
              <a:rPr dirty="0" smtClean="0" sz="800" spc="-9">
                <a:latin typeface="Arial"/>
                <a:cs typeface="Arial"/>
              </a:rPr>
              <a:t> </a:t>
            </a:r>
            <a:r>
              <a:rPr dirty="0" smtClean="0" sz="800" spc="0">
                <a:latin typeface="Arial"/>
                <a:cs typeface="Arial"/>
              </a:rPr>
              <a:t>:</a:t>
            </a:r>
            <a:r>
              <a:rPr dirty="0" smtClean="0" sz="800" spc="0">
                <a:latin typeface="Arial"/>
                <a:cs typeface="Arial"/>
              </a:rPr>
              <a:t> </a:t>
            </a:r>
            <a:r>
              <a:rPr dirty="0" smtClean="0" sz="800" spc="-206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h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t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t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p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: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/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/</a:t>
            </a:r>
            <a:r>
              <a:rPr dirty="0" smtClean="0" sz="800" spc="-1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o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k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b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r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i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d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g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e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s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.</a:t>
            </a:r>
            <a:r>
              <a:rPr dirty="0" smtClean="0" sz="800" spc="-1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w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k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i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n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s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l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e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r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.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c</a:t>
            </a:r>
            <a:r>
              <a:rPr dirty="0" smtClean="0" sz="800" spc="-1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o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m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/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t</a:t>
            </a:r>
            <a:r>
              <a:rPr dirty="0" smtClean="0" sz="800" spc="-1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e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c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h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n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o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l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o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g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y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/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i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n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d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e</a:t>
            </a:r>
            <a:r>
              <a:rPr dirty="0" smtClean="0" sz="800" spc="-19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x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.</a:t>
            </a:r>
            <a:r>
              <a:rPr dirty="0" smtClean="0" sz="800" spc="-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h</a:t>
            </a:r>
            <a:r>
              <a:rPr dirty="0" smtClean="0" sz="800" spc="4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t</a:t>
            </a:r>
            <a:r>
              <a:rPr dirty="0" smtClean="0" sz="800" spc="0" u="sng">
                <a:solidFill>
                  <a:srgbClr val="0000FF"/>
                </a:solidFill>
                <a:latin typeface="Arial"/>
                <a:cs typeface="Arial"/>
                <a:hlinkClick r:id="rId2"/>
              </a:rPr>
              <a:t>m</a:t>
            </a:r>
            <a:r>
              <a:rPr dirty="0" smtClean="0" sz="800" spc="0">
                <a:solidFill>
                  <a:srgbClr val="0000FF"/>
                </a:solidFill>
                <a:latin typeface="Arial"/>
                <a:cs typeface="Arial"/>
                <a:hlinkClick r:id="rId2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704336" y="10061285"/>
            <a:ext cx="170109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4">
                <a:latin typeface="Arial"/>
                <a:cs typeface="Arial"/>
              </a:rPr>
              <a:t>1</a:t>
            </a:r>
            <a:r>
              <a:rPr dirty="0" smtClean="0" sz="900" spc="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244600" y="916227"/>
            <a:ext cx="3153890" cy="1579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3586">
              <a:lnSpc>
                <a:spcPts val="1325"/>
              </a:lnSpc>
              <a:spcBef>
                <a:spcPts val="66"/>
              </a:spcBef>
            </a:pP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oto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271780" marR="135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</a:t>
            </a:r>
            <a:r>
              <a:rPr dirty="0" smtClean="0" sz="900" spc="39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nd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n,</a:t>
            </a:r>
            <a:endParaRPr sz="1200">
              <a:latin typeface="Times New Roman"/>
              <a:cs typeface="Times New Roman"/>
            </a:endParaRPr>
          </a:p>
          <a:p>
            <a:pPr marL="271780" marR="135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</a:t>
            </a:r>
            <a:r>
              <a:rPr dirty="0" smtClean="0" sz="900" spc="39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ning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oto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4" i="1">
                <a:latin typeface="Times New Roman"/>
                <a:cs typeface="Times New Roman"/>
              </a:rPr>
              <a:t>K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14" i="1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 marR="1583375" indent="259080" algn="just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</a:t>
            </a:r>
            <a:r>
              <a:rPr dirty="0" smtClean="0" sz="900" spc="39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oto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b)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(</a:t>
            </a:r>
            <a:r>
              <a:rPr dirty="0" smtClean="0" sz="1200" spc="-4" i="1">
                <a:latin typeface="Times New Roman"/>
                <a:cs typeface="Times New Roman"/>
              </a:rPr>
              <a:t>G</a:t>
            </a:r>
            <a:r>
              <a:rPr dirty="0" smtClean="0" sz="1200" spc="0" i="1">
                <a:latin typeface="Times New Roman"/>
                <a:cs typeface="Times New Roman"/>
              </a:rPr>
              <a:t>ird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 marR="13586">
              <a:lnSpc>
                <a:spcPct val="95825"/>
              </a:lnSpc>
            </a:pPr>
            <a:r>
              <a:rPr dirty="0" smtClean="0" sz="1200" spc="0">
                <a:latin typeface="Times New Roman"/>
                <a:cs typeface="Times New Roman"/>
              </a:rPr>
              <a:t>d)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lok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f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14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1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ku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>
                <a:latin typeface="Times New Roman"/>
                <a:cs typeface="Times New Roman"/>
              </a:rPr>
              <a:t>ik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in,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ik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lint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9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f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Tumpu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9" i="1">
                <a:latin typeface="Times New Roman"/>
                <a:cs typeface="Times New Roman"/>
              </a:rPr>
              <a:t>B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ar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ng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2668827"/>
            <a:ext cx="5783991" cy="5610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286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latin typeface="Times New Roman"/>
                <a:cs typeface="Times New Roman"/>
              </a:rPr>
              <a:t>5.2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uktur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w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h.</a:t>
            </a:r>
            <a:endParaRPr sz="1200">
              <a:latin typeface="Times New Roman"/>
              <a:cs typeface="Times New Roman"/>
            </a:endParaRPr>
          </a:p>
          <a:p>
            <a:pPr marL="12700" marR="12943" indent="457200" algn="just">
              <a:lnSpc>
                <a:spcPct val="95825"/>
              </a:lnSpc>
            </a:pP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uktur</a:t>
            </a:r>
            <a:r>
              <a:rPr dirty="0" smtClean="0" sz="1200" spc="16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w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17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7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f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17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mikul</a:t>
            </a:r>
            <a:r>
              <a:rPr dirty="0" smtClean="0" sz="1200" spc="17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lu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uh</a:t>
            </a:r>
            <a:r>
              <a:rPr dirty="0" smtClean="0" sz="1200" spc="17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7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uktur</a:t>
            </a:r>
            <a:r>
              <a:rPr dirty="0" smtClean="0" sz="1200" spc="175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18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7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in</a:t>
            </a:r>
            <a:r>
              <a:rPr dirty="0" smtClean="0" sz="1200" spc="25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ditumbulk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ol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1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h,</a:t>
            </a:r>
            <a:r>
              <a:rPr dirty="0" smtClean="0" sz="1200" spc="15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li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25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ir</a:t>
            </a:r>
            <a:r>
              <a:rPr dirty="0" smtClean="0" sz="1200" spc="1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25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ut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n,</a:t>
            </a:r>
            <a:r>
              <a:rPr dirty="0" smtClean="0" sz="1200" spc="1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tumb</a:t>
            </a:r>
            <a:r>
              <a:rPr dirty="0" smtClean="0" sz="1200" spc="9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n,</a:t>
            </a:r>
            <a:r>
              <a:rPr dirty="0" smtClean="0" sz="1200" spc="1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5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da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tumpu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dsb.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untuk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mudi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lu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ke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f</a:t>
            </a:r>
            <a:r>
              <a:rPr dirty="0" smtClean="0" sz="1200" spc="0">
                <a:latin typeface="Times New Roman"/>
                <a:cs typeface="Times New Roman"/>
              </a:rPr>
              <a:t>ond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njut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-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but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lu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ol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f</a:t>
            </a:r>
            <a:r>
              <a:rPr dirty="0" smtClean="0" sz="1200" spc="0">
                <a:latin typeface="Times New Roman"/>
                <a:cs typeface="Times New Roman"/>
              </a:rPr>
              <a:t>ond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2700" marR="26286">
              <a:lnSpc>
                <a:spcPct val="95825"/>
              </a:lnSpc>
            </a:pPr>
            <a:r>
              <a:rPr dirty="0" smtClean="0" sz="1200" spc="4">
                <a:latin typeface="Times New Roman"/>
                <a:cs typeface="Times New Roman"/>
              </a:rPr>
              <a:t>S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uktur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w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umum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liuputi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184912" marR="26286">
              <a:lnSpc>
                <a:spcPct val="95825"/>
              </a:lnSpc>
            </a:pP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A</a:t>
            </a:r>
            <a:r>
              <a:rPr dirty="0" smtClean="0" sz="1200" spc="9" i="1">
                <a:latin typeface="Times New Roman"/>
                <a:cs typeface="Times New Roman"/>
              </a:rPr>
              <a:t>b</a:t>
            </a:r>
            <a:r>
              <a:rPr dirty="0" smtClean="0" sz="1200" spc="0" i="1">
                <a:latin typeface="Times New Roman"/>
                <a:cs typeface="Times New Roman"/>
              </a:rPr>
              <a:t>ut</a:t>
            </a:r>
            <a:r>
              <a:rPr dirty="0" smtClean="0" sz="1200" spc="-4" i="1">
                <a:latin typeface="Times New Roman"/>
                <a:cs typeface="Times New Roman"/>
              </a:rPr>
              <a:t>m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n</a:t>
            </a:r>
            <a:r>
              <a:rPr dirty="0" smtClean="0" sz="1200" spc="4" i="1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660400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D</a:t>
            </a:r>
            <a:r>
              <a:rPr dirty="0" smtClean="0" sz="1200" spc="0">
                <a:latin typeface="Times New Roman"/>
                <a:cs typeface="Times New Roman"/>
              </a:rPr>
              <a:t>inding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B</a:t>
            </a:r>
            <a:r>
              <a:rPr dirty="0" smtClean="0" sz="1200" spc="9" i="1">
                <a:latin typeface="Times New Roman"/>
                <a:cs typeface="Times New Roman"/>
              </a:rPr>
              <a:t>a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k</a:t>
            </a:r>
            <a:r>
              <a:rPr dirty="0" smtClean="0" sz="1200" spc="4" i="1">
                <a:latin typeface="Times New Roman"/>
                <a:cs typeface="Times New Roman"/>
              </a:rPr>
              <a:t> </a:t>
            </a:r>
            <a:r>
              <a:rPr dirty="0" smtClean="0" sz="1200" spc="4" i="1">
                <a:latin typeface="Times New Roman"/>
                <a:cs typeface="Times New Roman"/>
              </a:rPr>
              <a:t>w</a:t>
            </a:r>
            <a:r>
              <a:rPr dirty="0" smtClean="0" sz="1200" spc="0" i="1">
                <a:latin typeface="Times New Roman"/>
                <a:cs typeface="Times New Roman"/>
              </a:rPr>
              <a:t>al</a:t>
            </a:r>
            <a:r>
              <a:rPr dirty="0" smtClean="0" sz="1200" spc="4" i="1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660400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D</a:t>
            </a:r>
            <a:r>
              <a:rPr dirty="0" smtClean="0" sz="1200" spc="0">
                <a:latin typeface="Times New Roman"/>
                <a:cs typeface="Times New Roman"/>
              </a:rPr>
              <a:t>inding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B</a:t>
            </a:r>
            <a:r>
              <a:rPr dirty="0" smtClean="0" sz="1200" spc="14" i="1">
                <a:latin typeface="Times New Roman"/>
                <a:cs typeface="Times New Roman"/>
              </a:rPr>
              <a:t>r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ast</a:t>
            </a:r>
            <a:r>
              <a:rPr dirty="0" smtClean="0" sz="1200" spc="4" i="1">
                <a:latin typeface="Times New Roman"/>
                <a:cs typeface="Times New Roman"/>
              </a:rPr>
              <a:t> </a:t>
            </a:r>
            <a:r>
              <a:rPr dirty="0" smtClean="0" sz="1200" spc="4" i="1">
                <a:latin typeface="Times New Roman"/>
                <a:cs typeface="Times New Roman"/>
              </a:rPr>
              <a:t>w</a:t>
            </a:r>
            <a:r>
              <a:rPr dirty="0" smtClean="0" sz="1200" spc="0" i="1">
                <a:latin typeface="Times New Roman"/>
                <a:cs typeface="Times New Roman"/>
              </a:rPr>
              <a:t>al</a:t>
            </a:r>
            <a:r>
              <a:rPr dirty="0" smtClean="0" sz="1200" spc="4" i="1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660400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D</a:t>
            </a:r>
            <a:r>
              <a:rPr dirty="0" smtClean="0" sz="1200" spc="0">
                <a:latin typeface="Times New Roman"/>
                <a:cs typeface="Times New Roman"/>
              </a:rPr>
              <a:t>inding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19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(</a:t>
            </a:r>
            <a:r>
              <a:rPr dirty="0" smtClean="0" sz="1200" spc="-14" i="1">
                <a:latin typeface="Times New Roman"/>
                <a:cs typeface="Times New Roman"/>
              </a:rPr>
              <a:t>W</a:t>
            </a:r>
            <a:r>
              <a:rPr dirty="0" smtClean="0" sz="1200" spc="0" i="1">
                <a:latin typeface="Times New Roman"/>
                <a:cs typeface="Times New Roman"/>
              </a:rPr>
              <a:t>ing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4" i="1">
                <a:latin typeface="Times New Roman"/>
                <a:cs typeface="Times New Roman"/>
              </a:rPr>
              <a:t>w</a:t>
            </a:r>
            <a:r>
              <a:rPr dirty="0" smtClean="0" sz="1200" spc="0" i="1">
                <a:latin typeface="Times New Roman"/>
                <a:cs typeface="Times New Roman"/>
              </a:rPr>
              <a:t>al</a:t>
            </a:r>
            <a:r>
              <a:rPr dirty="0" smtClean="0" sz="1200" spc="4" i="1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660400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O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it,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inj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Approa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h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s</a:t>
            </a:r>
            <a:r>
              <a:rPr dirty="0" smtClean="0" sz="1200" spc="4" i="1">
                <a:latin typeface="Times New Roman"/>
                <a:cs typeface="Times New Roman"/>
              </a:rPr>
              <a:t>l</a:t>
            </a:r>
            <a:r>
              <a:rPr dirty="0" smtClean="0" sz="1200" spc="0" i="1">
                <a:latin typeface="Times New Roman"/>
                <a:cs typeface="Times New Roman"/>
              </a:rPr>
              <a:t>ab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660400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onsol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untuk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ja</a:t>
            </a:r>
            <a:r>
              <a:rPr dirty="0" smtClean="0" sz="1200" spc="4" i="1">
                <a:latin typeface="Times New Roman"/>
                <a:cs typeface="Times New Roman"/>
              </a:rPr>
              <a:t>c</a:t>
            </a:r>
            <a:r>
              <a:rPr dirty="0" smtClean="0" sz="1200" spc="-4" i="1">
                <a:latin typeface="Times New Roman"/>
                <a:cs typeface="Times New Roman"/>
              </a:rPr>
              <a:t>k</a:t>
            </a:r>
            <a:r>
              <a:rPr dirty="0" smtClean="0" sz="1200" spc="0" i="1">
                <a:latin typeface="Times New Roman"/>
                <a:cs typeface="Times New Roman"/>
              </a:rPr>
              <a:t>ing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orb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4" i="1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87959" marR="3666268" indent="472440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Tumpu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B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ar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ng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il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Pi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14" i="1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649732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la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pil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Pi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9" i="1">
                <a:latin typeface="Times New Roman"/>
                <a:cs typeface="Times New Roman"/>
              </a:rPr>
              <a:t>H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ad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649732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il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Pi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25">
                <a:latin typeface="Times New Roman"/>
                <a:cs typeface="Times New Roman"/>
              </a:rPr>
              <a:t> 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1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ndin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kolom,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po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14">
                <a:latin typeface="Times New Roman"/>
                <a:cs typeface="Times New Roman"/>
              </a:rPr>
              <a:t>l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649732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onsol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nd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untuk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ja</a:t>
            </a:r>
            <a:r>
              <a:rPr dirty="0" smtClean="0" sz="1200" spc="4" i="1">
                <a:latin typeface="Times New Roman"/>
                <a:cs typeface="Times New Roman"/>
              </a:rPr>
              <a:t>c</a:t>
            </a:r>
            <a:r>
              <a:rPr dirty="0" smtClean="0" sz="1200" spc="-4" i="1">
                <a:latin typeface="Times New Roman"/>
                <a:cs typeface="Times New Roman"/>
              </a:rPr>
              <a:t>k</a:t>
            </a:r>
            <a:r>
              <a:rPr dirty="0" smtClean="0" sz="1200" spc="0" i="1">
                <a:latin typeface="Times New Roman"/>
                <a:cs typeface="Times New Roman"/>
              </a:rPr>
              <a:t>ing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orb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4" i="1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187959" marR="3676936" indent="461772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Tumpu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B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ar</a:t>
            </a:r>
            <a:r>
              <a:rPr dirty="0" smtClean="0" sz="1200" spc="4" i="1">
                <a:latin typeface="Times New Roman"/>
                <a:cs typeface="Times New Roman"/>
              </a:rPr>
              <a:t>i</a:t>
            </a:r>
            <a:r>
              <a:rPr dirty="0" smtClean="0" sz="1200" spc="0" i="1">
                <a:latin typeface="Times New Roman"/>
                <a:cs typeface="Times New Roman"/>
              </a:rPr>
              <a:t>ng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ond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endParaRPr sz="1200">
              <a:latin typeface="Times New Roman"/>
              <a:cs typeface="Times New Roman"/>
            </a:endParaRPr>
          </a:p>
          <a:p>
            <a:pPr marL="187959" marR="13408" indent="457200" algn="just">
              <a:lnSpc>
                <a:spcPct val="95825"/>
              </a:lnSpc>
            </a:pP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ond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1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f</a:t>
            </a:r>
            <a:r>
              <a:rPr dirty="0" smtClean="0" sz="1200" spc="0">
                <a:latin typeface="Times New Roman"/>
                <a:cs typeface="Times New Roman"/>
              </a:rPr>
              <a:t>un</a:t>
            </a:r>
            <a:r>
              <a:rPr dirty="0" smtClean="0" sz="1200" spc="-9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1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usk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lu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uh</a:t>
            </a:r>
            <a:r>
              <a:rPr dirty="0" smtClean="0" sz="1200" spc="1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ke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h</a:t>
            </a:r>
            <a:r>
              <a:rPr dirty="0" smtClean="0" sz="1200" spc="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s</a:t>
            </a:r>
            <a:r>
              <a:rPr dirty="0" smtClean="0" sz="1200" spc="4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im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55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pond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abut</a:t>
            </a:r>
            <a:r>
              <a:rPr dirty="0" smtClean="0" sz="1200" spc="-4" i="1">
                <a:latin typeface="Times New Roman"/>
                <a:cs typeface="Times New Roman"/>
              </a:rPr>
              <a:t>m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nt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9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pi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mb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144">
                <a:latin typeface="Times New Roman"/>
                <a:cs typeface="Times New Roman"/>
              </a:rPr>
              <a:t> </a:t>
            </a:r>
            <a:r>
              <a:rPr dirty="0" smtClean="0" sz="1200" spc="14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nj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m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j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nis,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0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in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:</a:t>
            </a:r>
            <a:endParaRPr sz="1200">
              <a:latin typeface="Times New Roman"/>
              <a:cs typeface="Times New Roman"/>
            </a:endParaRPr>
          </a:p>
          <a:p>
            <a:pPr marL="444056" marR="2994169" algn="ctr">
              <a:lnSpc>
                <a:spcPct val="95825"/>
              </a:lnSpc>
            </a:pP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0">
                <a:latin typeface="Times New Roman"/>
                <a:cs typeface="Times New Roman"/>
              </a:rPr>
              <a:t>.1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ond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l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sp</a:t>
            </a:r>
            <a:r>
              <a:rPr dirty="0" smtClean="0" sz="1200" spc="14" i="1">
                <a:latin typeface="Times New Roman"/>
                <a:cs typeface="Times New Roman"/>
              </a:rPr>
              <a:t>r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ad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footing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469900" marR="26286">
              <a:lnSpc>
                <a:spcPct val="95825"/>
              </a:lnSpc>
            </a:pP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0">
                <a:latin typeface="Times New Roman"/>
                <a:cs typeface="Times New Roman"/>
              </a:rPr>
              <a:t>.2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ond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su</a:t>
            </a:r>
            <a:r>
              <a:rPr dirty="0" smtClean="0" sz="1200" spc="4">
                <a:latin typeface="Times New Roman"/>
                <a:cs typeface="Times New Roman"/>
              </a:rPr>
              <a:t>m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(</a:t>
            </a:r>
            <a:r>
              <a:rPr dirty="0" smtClean="0" sz="1200" spc="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aisson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445769" marR="3088847" algn="ctr">
              <a:lnSpc>
                <a:spcPct val="95825"/>
              </a:lnSpc>
            </a:pP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0">
                <a:latin typeface="Times New Roman"/>
                <a:cs typeface="Times New Roman"/>
              </a:rPr>
              <a:t>.3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4">
                <a:latin typeface="Times New Roman"/>
                <a:cs typeface="Times New Roman"/>
              </a:rPr>
              <a:t>P</a:t>
            </a:r>
            <a:r>
              <a:rPr dirty="0" smtClean="0" sz="1200" spc="0">
                <a:latin typeface="Times New Roman"/>
                <a:cs typeface="Times New Roman"/>
              </a:rPr>
              <a:t>ond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si</a:t>
            </a:r>
            <a:r>
              <a:rPr dirty="0" smtClean="0" sz="1200" spc="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pile</a:t>
            </a:r>
            <a:r>
              <a:rPr dirty="0" smtClean="0" sz="1200" spc="-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foundation</a:t>
            </a:r>
            <a:r>
              <a:rPr dirty="0" smtClean="0" sz="1200" spc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614680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k</a:t>
            </a:r>
            <a:r>
              <a:rPr dirty="0" smtClean="0" sz="1200" spc="19">
                <a:latin typeface="Times New Roman"/>
                <a:cs typeface="Times New Roman"/>
              </a:rPr>
              <a:t>a</a:t>
            </a:r>
            <a:r>
              <a:rPr dirty="0" smtClean="0" sz="1200" spc="-25">
                <a:latin typeface="Times New Roman"/>
                <a:cs typeface="Times New Roman"/>
              </a:rPr>
              <a:t>y</a:t>
            </a:r>
            <a:r>
              <a:rPr dirty="0" smtClean="0" sz="1200" spc="0">
                <a:latin typeface="Times New Roman"/>
                <a:cs typeface="Times New Roman"/>
              </a:rPr>
              <a:t>u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4" i="1">
                <a:latin typeface="Times New Roman"/>
                <a:cs typeface="Times New Roman"/>
              </a:rPr>
              <a:t>L</a:t>
            </a:r>
            <a:r>
              <a:rPr dirty="0" smtClean="0" sz="1200" spc="9" i="1">
                <a:latin typeface="Times New Roman"/>
                <a:cs typeface="Times New Roman"/>
              </a:rPr>
              <a:t>o</a:t>
            </a:r>
            <a:r>
              <a:rPr dirty="0" smtClean="0" sz="1200" spc="0" i="1">
                <a:latin typeface="Times New Roman"/>
                <a:cs typeface="Times New Roman"/>
              </a:rPr>
              <a:t>g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Pil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614680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ja</a:t>
            </a:r>
            <a:r>
              <a:rPr dirty="0" smtClean="0" sz="1200" spc="-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S</a:t>
            </a:r>
            <a:r>
              <a:rPr dirty="0" smtClean="0" sz="1200" spc="14" i="1">
                <a:latin typeface="Times New Roman"/>
                <a:cs typeface="Times New Roman"/>
              </a:rPr>
              <a:t>t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l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Pil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614680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ton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infor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d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on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te</a:t>
            </a:r>
            <a:r>
              <a:rPr dirty="0" smtClean="0" sz="1200" spc="-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Pil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614680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0">
                <a:latin typeface="Times New Roman"/>
                <a:cs typeface="Times New Roman"/>
              </a:rPr>
              <a:t>  </a:t>
            </a:r>
            <a:r>
              <a:rPr dirty="0" smtClean="0" sz="1200" spc="5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 </a:t>
            </a:r>
            <a:r>
              <a:rPr dirty="0" smtClean="0" sz="1200" spc="34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ton</a:t>
            </a:r>
            <a:r>
              <a:rPr dirty="0" smtClean="0" sz="1200" spc="0">
                <a:latin typeface="Times New Roman"/>
                <a:cs typeface="Times New Roman"/>
              </a:rPr>
              <a:t>  </a:t>
            </a:r>
            <a:r>
              <a:rPr dirty="0" smtClean="0" sz="1200" spc="5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0">
                <a:latin typeface="Times New Roman"/>
                <a:cs typeface="Times New Roman"/>
              </a:rPr>
              <a:t>  </a:t>
            </a:r>
            <a:r>
              <a:rPr dirty="0" smtClean="0" sz="1200" spc="3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9">
                <a:latin typeface="Times New Roman"/>
                <a:cs typeface="Times New Roman"/>
              </a:rPr>
              <a:t>r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  </a:t>
            </a:r>
            <a:r>
              <a:rPr dirty="0" smtClean="0" sz="1200" spc="50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(</a:t>
            </a:r>
            <a:r>
              <a:rPr dirty="0" smtClean="0" sz="1200" spc="0" i="1">
                <a:latin typeface="Times New Roman"/>
                <a:cs typeface="Times New Roman"/>
              </a:rPr>
              <a:t>Pr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ast</a:t>
            </a:r>
            <a:r>
              <a:rPr dirty="0" smtClean="0" sz="1200" spc="0" i="1">
                <a:latin typeface="Times New Roman"/>
                <a:cs typeface="Times New Roman"/>
              </a:rPr>
              <a:t>  </a:t>
            </a:r>
            <a:r>
              <a:rPr dirty="0" smtClean="0" sz="1200" spc="5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Pr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s</a:t>
            </a:r>
            <a:r>
              <a:rPr dirty="0" smtClean="0" sz="1200" spc="4" i="1">
                <a:latin typeface="Times New Roman"/>
                <a:cs typeface="Times New Roman"/>
              </a:rPr>
              <a:t>t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ss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d</a:t>
            </a:r>
            <a:r>
              <a:rPr dirty="0" smtClean="0" sz="1200" spc="0" i="1">
                <a:latin typeface="Times New Roman"/>
                <a:cs typeface="Times New Roman"/>
              </a:rPr>
              <a:t>  </a:t>
            </a:r>
            <a:r>
              <a:rPr dirty="0" smtClean="0" sz="1200" spc="59" i="1">
                <a:latin typeface="Times New Roman"/>
                <a:cs typeface="Times New Roman"/>
              </a:rPr>
              <a:t> </a:t>
            </a:r>
            <a:r>
              <a:rPr dirty="0" smtClean="0" sz="1200" spc="1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on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te</a:t>
            </a:r>
            <a:endParaRPr sz="1200">
              <a:latin typeface="Times New Roman"/>
              <a:cs typeface="Times New Roman"/>
            </a:endParaRPr>
          </a:p>
          <a:p>
            <a:pPr marL="794512" marR="26286">
              <a:lnSpc>
                <a:spcPct val="95825"/>
              </a:lnSpc>
            </a:pPr>
            <a:r>
              <a:rPr dirty="0" smtClean="0" sz="1200" spc="0" i="1">
                <a:latin typeface="Times New Roman"/>
                <a:cs typeface="Times New Roman"/>
              </a:rPr>
              <a:t>Pil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spun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pil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614680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b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ton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k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di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-4">
                <a:latin typeface="Times New Roman"/>
                <a:cs typeface="Times New Roman"/>
              </a:rPr>
              <a:t>e</a:t>
            </a:r>
            <a:r>
              <a:rPr dirty="0" smtClean="0" sz="1200" spc="14">
                <a:latin typeface="Times New Roman"/>
                <a:cs typeface="Times New Roman"/>
              </a:rPr>
              <a:t>m</a:t>
            </a:r>
            <a:r>
              <a:rPr dirty="0" smtClean="0" sz="1200" spc="0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on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r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te</a:t>
            </a:r>
            <a:r>
              <a:rPr dirty="0" smtClean="0" sz="1200" spc="-4" i="1">
                <a:latin typeface="Times New Roman"/>
                <a:cs typeface="Times New Roman"/>
              </a:rPr>
              <a:t> </a:t>
            </a:r>
            <a:r>
              <a:rPr dirty="0" smtClean="0" sz="1200" spc="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ast</a:t>
            </a:r>
            <a:r>
              <a:rPr dirty="0" smtClean="0" sz="1200" spc="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in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Pla</a:t>
            </a:r>
            <a:r>
              <a:rPr dirty="0" smtClean="0" sz="1200" spc="-4" i="1">
                <a:latin typeface="Times New Roman"/>
                <a:cs typeface="Times New Roman"/>
              </a:rPr>
              <a:t>c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,</a:t>
            </a:r>
            <a:r>
              <a:rPr dirty="0" smtClean="0" sz="1200" spc="0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bor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pil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,</a:t>
            </a:r>
            <a:r>
              <a:rPr dirty="0" smtClean="0" sz="1200" spc="0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fran</a:t>
            </a:r>
            <a:r>
              <a:rPr dirty="0" smtClean="0" sz="1200" spc="9" i="1">
                <a:latin typeface="Times New Roman"/>
                <a:cs typeface="Times New Roman"/>
              </a:rPr>
              <a:t>k</a:t>
            </a:r>
            <a:r>
              <a:rPr dirty="0" smtClean="0" sz="1200" spc="0" i="1">
                <a:latin typeface="Times New Roman"/>
                <a:cs typeface="Times New Roman"/>
              </a:rPr>
              <a:t>y</a:t>
            </a:r>
            <a:r>
              <a:rPr dirty="0" smtClean="0" sz="1200" spc="-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pil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0" i="1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marL="614680" marR="26286">
              <a:lnSpc>
                <a:spcPct val="95825"/>
              </a:lnSpc>
            </a:pPr>
            <a:r>
              <a:rPr dirty="0" smtClean="0" sz="900" spc="0">
                <a:latin typeface="Wingdings"/>
                <a:cs typeface="Wingdings"/>
              </a:rPr>
              <a:t></a:t>
            </a:r>
            <a:r>
              <a:rPr dirty="0" smtClean="0" sz="900" spc="0">
                <a:latin typeface="Times New Roman"/>
                <a:cs typeface="Times New Roman"/>
              </a:rPr>
              <a:t>   </a:t>
            </a:r>
            <a:r>
              <a:rPr dirty="0" smtClean="0" sz="900" spc="104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Ti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9">
                <a:latin typeface="Times New Roman"/>
                <a:cs typeface="Times New Roman"/>
              </a:rPr>
              <a:t>p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0">
                <a:latin typeface="Times New Roman"/>
                <a:cs typeface="Times New Roman"/>
              </a:rPr>
              <a:t>n</a:t>
            </a:r>
            <a:r>
              <a:rPr dirty="0" smtClean="0" sz="1200" spc="-4">
                <a:latin typeface="Times New Roman"/>
                <a:cs typeface="Times New Roman"/>
              </a:rPr>
              <a:t>c</a:t>
            </a:r>
            <a:r>
              <a:rPr dirty="0" smtClean="0" sz="1200" spc="-4">
                <a:latin typeface="Times New Roman"/>
                <a:cs typeface="Times New Roman"/>
              </a:rPr>
              <a:t>a</a:t>
            </a:r>
            <a:r>
              <a:rPr dirty="0" smtClean="0" sz="1200" spc="9">
                <a:latin typeface="Times New Roman"/>
                <a:cs typeface="Times New Roman"/>
              </a:rPr>
              <a:t>n</a:t>
            </a:r>
            <a:r>
              <a:rPr dirty="0" smtClean="0" sz="1200" spc="0">
                <a:latin typeface="Times New Roman"/>
                <a:cs typeface="Times New Roman"/>
              </a:rPr>
              <a:t>g</a:t>
            </a:r>
            <a:r>
              <a:rPr dirty="0" smtClean="0" sz="1200" spc="-9">
                <a:latin typeface="Times New Roman"/>
                <a:cs typeface="Times New Roman"/>
              </a:rPr>
              <a:t> </a:t>
            </a:r>
            <a:r>
              <a:rPr dirty="0" smtClean="0" sz="1200" spc="0">
                <a:latin typeface="Times New Roman"/>
                <a:cs typeface="Times New Roman"/>
              </a:rPr>
              <a:t>kompos</a:t>
            </a:r>
            <a:r>
              <a:rPr dirty="0" smtClean="0" sz="1200" spc="4">
                <a:latin typeface="Times New Roman"/>
                <a:cs typeface="Times New Roman"/>
              </a:rPr>
              <a:t>i</a:t>
            </a:r>
            <a:r>
              <a:rPr dirty="0" smtClean="0" sz="1200" spc="0">
                <a:latin typeface="Times New Roman"/>
                <a:cs typeface="Times New Roman"/>
              </a:rPr>
              <a:t>t</a:t>
            </a:r>
            <a:r>
              <a:rPr dirty="0" smtClean="0" sz="1200" spc="14">
                <a:latin typeface="Times New Roman"/>
                <a:cs typeface="Times New Roman"/>
              </a:rPr>
              <a:t> </a:t>
            </a:r>
            <a:r>
              <a:rPr dirty="0" smtClean="0" sz="1200" spc="-4">
                <a:latin typeface="Times New Roman"/>
                <a:cs typeface="Times New Roman"/>
              </a:rPr>
              <a:t>(</a:t>
            </a:r>
            <a:r>
              <a:rPr dirty="0" smtClean="0" sz="1200" spc="4" i="1">
                <a:latin typeface="Times New Roman"/>
                <a:cs typeface="Times New Roman"/>
              </a:rPr>
              <a:t>C</a:t>
            </a:r>
            <a:r>
              <a:rPr dirty="0" smtClean="0" sz="1200" spc="0" i="1">
                <a:latin typeface="Times New Roman"/>
                <a:cs typeface="Times New Roman"/>
              </a:rPr>
              <a:t>o</a:t>
            </a:r>
            <a:r>
              <a:rPr dirty="0" smtClean="0" sz="1200" spc="-4" i="1">
                <a:latin typeface="Times New Roman"/>
                <a:cs typeface="Times New Roman"/>
              </a:rPr>
              <a:t>m</a:t>
            </a:r>
            <a:r>
              <a:rPr dirty="0" smtClean="0" sz="1200" spc="0" i="1">
                <a:latin typeface="Times New Roman"/>
                <a:cs typeface="Times New Roman"/>
              </a:rPr>
              <a:t>possite</a:t>
            </a:r>
            <a:r>
              <a:rPr dirty="0" smtClean="0" sz="1200" spc="-4" i="1">
                <a:latin typeface="Times New Roman"/>
                <a:cs typeface="Times New Roman"/>
              </a:rPr>
              <a:t> </a:t>
            </a:r>
            <a:r>
              <a:rPr dirty="0" smtClean="0" sz="1200" spc="0" i="1">
                <a:latin typeface="Times New Roman"/>
                <a:cs typeface="Times New Roman"/>
              </a:rPr>
              <a:t>Pil</a:t>
            </a:r>
            <a:r>
              <a:rPr dirty="0" smtClean="0" sz="1200" spc="-4" i="1">
                <a:latin typeface="Times New Roman"/>
                <a:cs typeface="Times New Roman"/>
              </a:rPr>
              <a:t>e</a:t>
            </a:r>
            <a:r>
              <a:rPr dirty="0" smtClean="0" sz="1200" spc="-4">
                <a:latin typeface="Times New Roman"/>
                <a:cs typeface="Times New Roman"/>
              </a:rPr>
              <a:t>)</a:t>
            </a:r>
            <a:r>
              <a:rPr dirty="0" smtClean="0" sz="1200" spc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704336" y="10061285"/>
            <a:ext cx="170109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4">
                <a:latin typeface="Arial"/>
                <a:cs typeface="Arial"/>
              </a:rPr>
              <a:t>1</a:t>
            </a:r>
            <a:r>
              <a:rPr dirty="0" smtClean="0" sz="900" spc="0">
                <a:latin typeface="Arial"/>
                <a:cs typeface="Arial"/>
              </a:rPr>
              <a:t>7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xsi="http://www.w3.org/2001/XMLSchema-instance"/>
</file>