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90" r:id="rId3"/>
    <p:sldId id="258" r:id="rId4"/>
    <p:sldId id="259" r:id="rId5"/>
    <p:sldId id="292"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91" r:id="rId34"/>
    <p:sldId id="287" r:id="rId35"/>
    <p:sldId id="288" r:id="rId36"/>
    <p:sldId id="289" r:id="rId37"/>
  </p:sldIdLst>
  <p:sldSz cx="10058400" cy="7772400"/>
  <p:notesSz cx="10058400" cy="77724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9" d="100"/>
          <a:sy n="49" d="100"/>
        </p:scale>
        <p:origin x="1764" y="5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764540" y="959611"/>
            <a:ext cx="8529319" cy="574040"/>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508760" y="4352544"/>
            <a:ext cx="7040880" cy="19431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5/3/2018</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8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5/3/2018</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chemeClr val="bg1"/>
                </a:solidFill>
                <a:latin typeface="Arial"/>
                <a:cs typeface="Arial"/>
              </a:defRPr>
            </a:lvl1pPr>
          </a:lstStyle>
          <a:p>
            <a:endParaRPr/>
          </a:p>
        </p:txBody>
      </p:sp>
      <p:sp>
        <p:nvSpPr>
          <p:cNvPr id="3" name="Holder 3"/>
          <p:cNvSpPr>
            <a:spLocks noGrp="1"/>
          </p:cNvSpPr>
          <p:nvPr>
            <p:ph sz="half" idx="2"/>
          </p:nvPr>
        </p:nvSpPr>
        <p:spPr>
          <a:xfrm>
            <a:off x="502920" y="1787652"/>
            <a:ext cx="4375404" cy="512978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180076" y="1787652"/>
            <a:ext cx="4375404" cy="512978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5/3/2018</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5/3/2018</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5/3/2018</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457200" y="457200"/>
            <a:ext cx="9144000" cy="6858000"/>
          </a:xfrm>
          <a:prstGeom prst="rect">
            <a:avLst/>
          </a:prstGeom>
          <a:blipFill>
            <a:blip r:embed="rId7" cstate="print"/>
            <a:stretch>
              <a:fillRect/>
            </a:stretch>
          </a:blipFill>
        </p:spPr>
        <p:txBody>
          <a:bodyPr wrap="square" lIns="0" tIns="0" rIns="0" bIns="0" rtlCol="0"/>
          <a:lstStyle/>
          <a:p>
            <a:endParaRPr/>
          </a:p>
        </p:txBody>
      </p:sp>
      <p:sp>
        <p:nvSpPr>
          <p:cNvPr id="2" name="Holder 2"/>
          <p:cNvSpPr>
            <a:spLocks noGrp="1"/>
          </p:cNvSpPr>
          <p:nvPr>
            <p:ph type="title"/>
          </p:nvPr>
        </p:nvSpPr>
        <p:spPr>
          <a:xfrm>
            <a:off x="612140" y="761492"/>
            <a:ext cx="3501390" cy="1122680"/>
          </a:xfrm>
          <a:prstGeom prst="rect">
            <a:avLst/>
          </a:prstGeom>
        </p:spPr>
        <p:txBody>
          <a:bodyPr wrap="square" lIns="0" tIns="0" rIns="0" bIns="0">
            <a:spAutoFit/>
          </a:bodyPr>
          <a:lstStyle>
            <a:lvl1pPr>
              <a:defRPr sz="3600" b="1" i="0">
                <a:solidFill>
                  <a:schemeClr val="bg1"/>
                </a:solidFill>
                <a:latin typeface="Arial"/>
                <a:cs typeface="Arial"/>
              </a:defRPr>
            </a:lvl1pPr>
          </a:lstStyle>
          <a:p>
            <a:endParaRPr/>
          </a:p>
        </p:txBody>
      </p:sp>
      <p:sp>
        <p:nvSpPr>
          <p:cNvPr id="3" name="Holder 3"/>
          <p:cNvSpPr>
            <a:spLocks noGrp="1"/>
          </p:cNvSpPr>
          <p:nvPr>
            <p:ph type="body" idx="1"/>
          </p:nvPr>
        </p:nvSpPr>
        <p:spPr>
          <a:xfrm>
            <a:off x="585469" y="2459227"/>
            <a:ext cx="8887460" cy="4123690"/>
          </a:xfrm>
          <a:prstGeom prst="rect">
            <a:avLst/>
          </a:prstGeom>
        </p:spPr>
        <p:txBody>
          <a:bodyPr wrap="square" lIns="0" tIns="0" rIns="0" bIns="0">
            <a:spAutoFit/>
          </a:bodyPr>
          <a:lstStyle>
            <a:lvl1pPr>
              <a:defRPr sz="28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419856" y="7228332"/>
            <a:ext cx="3218688" cy="38862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02920" y="7228332"/>
            <a:ext cx="2313432" cy="3886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5/3/2018</a:t>
            </a:fld>
            <a:endParaRPr lang="en-US"/>
          </a:p>
        </p:txBody>
      </p:sp>
      <p:sp>
        <p:nvSpPr>
          <p:cNvPr id="6" name="Holder 6"/>
          <p:cNvSpPr>
            <a:spLocks noGrp="1"/>
          </p:cNvSpPr>
          <p:nvPr>
            <p:ph type="sldNum" sz="quarter" idx="7"/>
          </p:nvPr>
        </p:nvSpPr>
        <p:spPr>
          <a:xfrm>
            <a:off x="7242048" y="7228332"/>
            <a:ext cx="2313432" cy="38862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4.xml"/><Relationship Id="rId4" Type="http://schemas.openxmlformats.org/officeDocument/2006/relationships/image" Target="../media/image22.jp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4.xml"/><Relationship Id="rId4" Type="http://schemas.openxmlformats.org/officeDocument/2006/relationships/image" Target="../media/image55.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2140" y="1035811"/>
            <a:ext cx="2890520" cy="574040"/>
          </a:xfrm>
          <a:prstGeom prst="rect">
            <a:avLst/>
          </a:prstGeom>
        </p:spPr>
        <p:txBody>
          <a:bodyPr vert="horz" wrap="square" lIns="0" tIns="12700" rIns="0" bIns="0" rtlCol="0">
            <a:spAutoFit/>
          </a:bodyPr>
          <a:lstStyle/>
          <a:p>
            <a:pPr marL="12700">
              <a:lnSpc>
                <a:spcPct val="100000"/>
              </a:lnSpc>
              <a:spcBef>
                <a:spcPts val="100"/>
              </a:spcBef>
            </a:pPr>
            <a:r>
              <a:rPr spc="-5" dirty="0"/>
              <a:t>Penambat</a:t>
            </a:r>
            <a:r>
              <a:rPr spc="-100" dirty="0"/>
              <a:t> </a:t>
            </a:r>
            <a:r>
              <a:rPr spc="-10" dirty="0"/>
              <a:t>rel</a:t>
            </a:r>
          </a:p>
        </p:txBody>
      </p:sp>
      <p:sp>
        <p:nvSpPr>
          <p:cNvPr id="3" name="object 3"/>
          <p:cNvSpPr txBox="1"/>
          <p:nvPr/>
        </p:nvSpPr>
        <p:spPr>
          <a:xfrm>
            <a:off x="612140" y="2462275"/>
            <a:ext cx="7223759" cy="2463165"/>
          </a:xfrm>
          <a:prstGeom prst="rect">
            <a:avLst/>
          </a:prstGeom>
        </p:spPr>
        <p:txBody>
          <a:bodyPr vert="horz" wrap="square" lIns="0" tIns="11430" rIns="0" bIns="0" rtlCol="0">
            <a:spAutoFit/>
          </a:bodyPr>
          <a:lstStyle/>
          <a:p>
            <a:pPr marL="356870" marR="5080" indent="-344170">
              <a:lnSpc>
                <a:spcPct val="100000"/>
              </a:lnSpc>
              <a:spcBef>
                <a:spcPts val="90"/>
              </a:spcBef>
              <a:buChar char="•"/>
              <a:tabLst>
                <a:tab pos="356870" algn="l"/>
                <a:tab pos="357505" algn="l"/>
              </a:tabLst>
            </a:pPr>
            <a:r>
              <a:rPr sz="3200" spc="-5" dirty="0">
                <a:solidFill>
                  <a:srgbClr val="FFFFFF"/>
                </a:solidFill>
                <a:latin typeface="Arial"/>
                <a:cs typeface="Arial"/>
              </a:rPr>
              <a:t>Penambat </a:t>
            </a:r>
            <a:r>
              <a:rPr sz="3200" spc="-10" dirty="0">
                <a:solidFill>
                  <a:srgbClr val="FFFFFF"/>
                </a:solidFill>
                <a:latin typeface="Arial"/>
                <a:cs typeface="Arial"/>
              </a:rPr>
              <a:t>rel </a:t>
            </a:r>
            <a:r>
              <a:rPr sz="3200" spc="-5" dirty="0">
                <a:solidFill>
                  <a:srgbClr val="FFFFFF"/>
                </a:solidFill>
                <a:latin typeface="Arial"/>
                <a:cs typeface="Arial"/>
              </a:rPr>
              <a:t>adalah suatu</a:t>
            </a:r>
            <a:r>
              <a:rPr sz="3200" spc="-70" dirty="0">
                <a:solidFill>
                  <a:srgbClr val="FFFFFF"/>
                </a:solidFill>
                <a:latin typeface="Arial"/>
                <a:cs typeface="Arial"/>
              </a:rPr>
              <a:t> </a:t>
            </a:r>
            <a:r>
              <a:rPr sz="3200" spc="-5" dirty="0">
                <a:solidFill>
                  <a:srgbClr val="FFFFFF"/>
                </a:solidFill>
                <a:latin typeface="Arial"/>
                <a:cs typeface="Arial"/>
              </a:rPr>
              <a:t>komponen  </a:t>
            </a:r>
            <a:r>
              <a:rPr sz="3200" spc="-15" dirty="0">
                <a:solidFill>
                  <a:srgbClr val="FFFFFF"/>
                </a:solidFill>
                <a:latin typeface="Arial"/>
                <a:cs typeface="Arial"/>
              </a:rPr>
              <a:t>yang </a:t>
            </a:r>
            <a:r>
              <a:rPr sz="3200" spc="-5" dirty="0">
                <a:solidFill>
                  <a:srgbClr val="FFFFFF"/>
                </a:solidFill>
                <a:latin typeface="Arial"/>
                <a:cs typeface="Arial"/>
              </a:rPr>
              <a:t>menambatkan </a:t>
            </a:r>
            <a:r>
              <a:rPr sz="3200" spc="-10" dirty="0">
                <a:solidFill>
                  <a:srgbClr val="FFFFFF"/>
                </a:solidFill>
                <a:latin typeface="Arial"/>
                <a:cs typeface="Arial"/>
              </a:rPr>
              <a:t>rel </a:t>
            </a:r>
            <a:r>
              <a:rPr sz="3200" spc="-5" dirty="0">
                <a:solidFill>
                  <a:srgbClr val="FFFFFF"/>
                </a:solidFill>
                <a:latin typeface="Arial"/>
                <a:cs typeface="Arial"/>
              </a:rPr>
              <a:t>pada bantalan  sedemikian </a:t>
            </a:r>
            <a:r>
              <a:rPr sz="3200" spc="-10" dirty="0">
                <a:solidFill>
                  <a:srgbClr val="FFFFFF"/>
                </a:solidFill>
                <a:latin typeface="Arial"/>
                <a:cs typeface="Arial"/>
              </a:rPr>
              <a:t>rupa </a:t>
            </a:r>
            <a:r>
              <a:rPr sz="3200" spc="-5" dirty="0">
                <a:solidFill>
                  <a:srgbClr val="FFFFFF"/>
                </a:solidFill>
                <a:latin typeface="Arial"/>
                <a:cs typeface="Arial"/>
              </a:rPr>
              <a:t>sehingga kedudukan  </a:t>
            </a:r>
            <a:r>
              <a:rPr sz="3200" spc="-10" dirty="0">
                <a:solidFill>
                  <a:srgbClr val="FFFFFF"/>
                </a:solidFill>
                <a:latin typeface="Arial"/>
                <a:cs typeface="Arial"/>
              </a:rPr>
              <a:t>rel </a:t>
            </a:r>
            <a:r>
              <a:rPr sz="3200" spc="-5" dirty="0">
                <a:solidFill>
                  <a:srgbClr val="FFFFFF"/>
                </a:solidFill>
                <a:latin typeface="Arial"/>
                <a:cs typeface="Arial"/>
              </a:rPr>
              <a:t>adalah tetap, kokoh dan tidak  bergeser.</a:t>
            </a:r>
            <a:endParaRPr sz="3200">
              <a:latin typeface="Arial"/>
              <a:cs typeface="Aria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743200"/>
            <a:ext cx="6429266" cy="403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9337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2140" y="1035811"/>
            <a:ext cx="3501390" cy="574040"/>
          </a:xfrm>
          <a:prstGeom prst="rect">
            <a:avLst/>
          </a:prstGeom>
        </p:spPr>
        <p:txBody>
          <a:bodyPr vert="horz" wrap="square" lIns="0" tIns="12700" rIns="0" bIns="0" rtlCol="0">
            <a:spAutoFit/>
          </a:bodyPr>
          <a:lstStyle/>
          <a:p>
            <a:pPr marL="12700">
              <a:lnSpc>
                <a:spcPct val="100000"/>
              </a:lnSpc>
              <a:spcBef>
                <a:spcPts val="100"/>
              </a:spcBef>
            </a:pPr>
            <a:r>
              <a:rPr spc="-5" dirty="0"/>
              <a:t>Jenis</a:t>
            </a:r>
            <a:r>
              <a:rPr spc="-105" dirty="0"/>
              <a:t> </a:t>
            </a:r>
            <a:r>
              <a:rPr spc="-5" dirty="0"/>
              <a:t>Penambat</a:t>
            </a:r>
          </a:p>
        </p:txBody>
      </p:sp>
      <p:sp>
        <p:nvSpPr>
          <p:cNvPr id="3" name="object 3"/>
          <p:cNvSpPr/>
          <p:nvPr/>
        </p:nvSpPr>
        <p:spPr>
          <a:xfrm>
            <a:off x="3843528" y="2441448"/>
            <a:ext cx="1731645" cy="866140"/>
          </a:xfrm>
          <a:custGeom>
            <a:avLst/>
            <a:gdLst/>
            <a:ahLst/>
            <a:cxnLst/>
            <a:rect l="l" t="t" r="r" b="b"/>
            <a:pathLst>
              <a:path w="1731645" h="866139">
                <a:moveTo>
                  <a:pt x="1645920" y="0"/>
                </a:moveTo>
                <a:lnTo>
                  <a:pt x="88392" y="0"/>
                </a:lnTo>
                <a:lnTo>
                  <a:pt x="54006" y="6477"/>
                </a:lnTo>
                <a:lnTo>
                  <a:pt x="25908" y="24384"/>
                </a:lnTo>
                <a:lnTo>
                  <a:pt x="6953" y="51435"/>
                </a:lnTo>
                <a:lnTo>
                  <a:pt x="0" y="85343"/>
                </a:lnTo>
                <a:lnTo>
                  <a:pt x="0" y="777239"/>
                </a:lnTo>
                <a:lnTo>
                  <a:pt x="6953" y="811625"/>
                </a:lnTo>
                <a:lnTo>
                  <a:pt x="25907" y="839723"/>
                </a:lnTo>
                <a:lnTo>
                  <a:pt x="54006" y="858678"/>
                </a:lnTo>
                <a:lnTo>
                  <a:pt x="88392" y="865631"/>
                </a:lnTo>
                <a:lnTo>
                  <a:pt x="1645920" y="865631"/>
                </a:lnTo>
                <a:lnTo>
                  <a:pt x="1679829" y="858678"/>
                </a:lnTo>
                <a:lnTo>
                  <a:pt x="1706880" y="839723"/>
                </a:lnTo>
                <a:lnTo>
                  <a:pt x="1724787" y="811625"/>
                </a:lnTo>
                <a:lnTo>
                  <a:pt x="1731264" y="777239"/>
                </a:lnTo>
                <a:lnTo>
                  <a:pt x="1731264" y="85343"/>
                </a:lnTo>
                <a:lnTo>
                  <a:pt x="1724786" y="51435"/>
                </a:lnTo>
                <a:lnTo>
                  <a:pt x="1706880" y="24384"/>
                </a:lnTo>
                <a:lnTo>
                  <a:pt x="1679829" y="6477"/>
                </a:lnTo>
                <a:lnTo>
                  <a:pt x="1645920" y="0"/>
                </a:lnTo>
                <a:close/>
              </a:path>
            </a:pathLst>
          </a:custGeom>
          <a:solidFill>
            <a:srgbClr val="00CC99"/>
          </a:solidFill>
        </p:spPr>
        <p:txBody>
          <a:bodyPr wrap="square" lIns="0" tIns="0" rIns="0" bIns="0" rtlCol="0"/>
          <a:lstStyle/>
          <a:p>
            <a:endParaRPr/>
          </a:p>
        </p:txBody>
      </p:sp>
      <p:sp>
        <p:nvSpPr>
          <p:cNvPr id="4" name="object 4"/>
          <p:cNvSpPr/>
          <p:nvPr/>
        </p:nvSpPr>
        <p:spPr>
          <a:xfrm>
            <a:off x="3831335" y="2429255"/>
            <a:ext cx="1758950" cy="890269"/>
          </a:xfrm>
          <a:custGeom>
            <a:avLst/>
            <a:gdLst/>
            <a:ahLst/>
            <a:cxnLst/>
            <a:rect l="l" t="t" r="r" b="b"/>
            <a:pathLst>
              <a:path w="1758950" h="890270">
                <a:moveTo>
                  <a:pt x="1676400" y="886968"/>
                </a:moveTo>
                <a:lnTo>
                  <a:pt x="82296" y="886968"/>
                </a:lnTo>
                <a:lnTo>
                  <a:pt x="100584" y="890016"/>
                </a:lnTo>
                <a:lnTo>
                  <a:pt x="1658112" y="890016"/>
                </a:lnTo>
                <a:lnTo>
                  <a:pt x="1676400" y="886968"/>
                </a:lnTo>
                <a:close/>
              </a:path>
              <a:path w="1758950" h="890270">
                <a:moveTo>
                  <a:pt x="1716024" y="15240"/>
                </a:moveTo>
                <a:lnTo>
                  <a:pt x="42672" y="15240"/>
                </a:lnTo>
                <a:lnTo>
                  <a:pt x="30479" y="27432"/>
                </a:lnTo>
                <a:lnTo>
                  <a:pt x="27431" y="27432"/>
                </a:lnTo>
                <a:lnTo>
                  <a:pt x="18287" y="42672"/>
                </a:lnTo>
                <a:lnTo>
                  <a:pt x="15239" y="42672"/>
                </a:lnTo>
                <a:lnTo>
                  <a:pt x="9143" y="57912"/>
                </a:lnTo>
                <a:lnTo>
                  <a:pt x="9143" y="60960"/>
                </a:lnTo>
                <a:lnTo>
                  <a:pt x="6096" y="60960"/>
                </a:lnTo>
                <a:lnTo>
                  <a:pt x="3048" y="76200"/>
                </a:lnTo>
                <a:lnTo>
                  <a:pt x="3048" y="79248"/>
                </a:lnTo>
                <a:lnTo>
                  <a:pt x="0" y="97536"/>
                </a:lnTo>
                <a:lnTo>
                  <a:pt x="0" y="792480"/>
                </a:lnTo>
                <a:lnTo>
                  <a:pt x="6096" y="829056"/>
                </a:lnTo>
                <a:lnTo>
                  <a:pt x="9143" y="829056"/>
                </a:lnTo>
                <a:lnTo>
                  <a:pt x="15239" y="844296"/>
                </a:lnTo>
                <a:lnTo>
                  <a:pt x="18287" y="844296"/>
                </a:lnTo>
                <a:lnTo>
                  <a:pt x="18287" y="847344"/>
                </a:lnTo>
                <a:lnTo>
                  <a:pt x="27431" y="859536"/>
                </a:lnTo>
                <a:lnTo>
                  <a:pt x="30479" y="862584"/>
                </a:lnTo>
                <a:lnTo>
                  <a:pt x="42672" y="871728"/>
                </a:lnTo>
                <a:lnTo>
                  <a:pt x="45719" y="874776"/>
                </a:lnTo>
                <a:lnTo>
                  <a:pt x="60960" y="880872"/>
                </a:lnTo>
                <a:lnTo>
                  <a:pt x="60960" y="883920"/>
                </a:lnTo>
                <a:lnTo>
                  <a:pt x="79248" y="886968"/>
                </a:lnTo>
                <a:lnTo>
                  <a:pt x="1679448" y="886968"/>
                </a:lnTo>
                <a:lnTo>
                  <a:pt x="1694688" y="883920"/>
                </a:lnTo>
                <a:lnTo>
                  <a:pt x="1697736" y="880872"/>
                </a:lnTo>
                <a:lnTo>
                  <a:pt x="1712976" y="874776"/>
                </a:lnTo>
                <a:lnTo>
                  <a:pt x="1712976" y="871728"/>
                </a:lnTo>
                <a:lnTo>
                  <a:pt x="1716024" y="871728"/>
                </a:lnTo>
                <a:lnTo>
                  <a:pt x="1724152" y="865632"/>
                </a:lnTo>
                <a:lnTo>
                  <a:pt x="100584" y="865632"/>
                </a:lnTo>
                <a:lnTo>
                  <a:pt x="82296" y="862584"/>
                </a:lnTo>
                <a:lnTo>
                  <a:pt x="85343" y="862584"/>
                </a:lnTo>
                <a:lnTo>
                  <a:pt x="70103" y="859536"/>
                </a:lnTo>
                <a:lnTo>
                  <a:pt x="73151" y="859536"/>
                </a:lnTo>
                <a:lnTo>
                  <a:pt x="62992" y="853440"/>
                </a:lnTo>
                <a:lnTo>
                  <a:pt x="57912" y="853440"/>
                </a:lnTo>
                <a:lnTo>
                  <a:pt x="36575" y="832104"/>
                </a:lnTo>
                <a:lnTo>
                  <a:pt x="39624" y="832104"/>
                </a:lnTo>
                <a:lnTo>
                  <a:pt x="32308" y="819912"/>
                </a:lnTo>
                <a:lnTo>
                  <a:pt x="30479" y="819912"/>
                </a:lnTo>
                <a:lnTo>
                  <a:pt x="28041" y="807720"/>
                </a:lnTo>
                <a:lnTo>
                  <a:pt x="27431" y="807720"/>
                </a:lnTo>
                <a:lnTo>
                  <a:pt x="24384" y="789432"/>
                </a:lnTo>
                <a:lnTo>
                  <a:pt x="24384" y="97536"/>
                </a:lnTo>
                <a:lnTo>
                  <a:pt x="27431" y="82296"/>
                </a:lnTo>
                <a:lnTo>
                  <a:pt x="27939" y="82296"/>
                </a:lnTo>
                <a:lnTo>
                  <a:pt x="30479" y="67056"/>
                </a:lnTo>
                <a:lnTo>
                  <a:pt x="32308" y="67056"/>
                </a:lnTo>
                <a:lnTo>
                  <a:pt x="37795" y="57912"/>
                </a:lnTo>
                <a:lnTo>
                  <a:pt x="36575" y="57912"/>
                </a:lnTo>
                <a:lnTo>
                  <a:pt x="48767" y="45720"/>
                </a:lnTo>
                <a:lnTo>
                  <a:pt x="45719" y="45720"/>
                </a:lnTo>
                <a:lnTo>
                  <a:pt x="57912" y="36576"/>
                </a:lnTo>
                <a:lnTo>
                  <a:pt x="73151" y="30480"/>
                </a:lnTo>
                <a:lnTo>
                  <a:pt x="70103" y="30480"/>
                </a:lnTo>
                <a:lnTo>
                  <a:pt x="85343" y="24384"/>
                </a:lnTo>
                <a:lnTo>
                  <a:pt x="1725167" y="24384"/>
                </a:lnTo>
                <a:lnTo>
                  <a:pt x="1716024" y="15240"/>
                </a:lnTo>
                <a:close/>
              </a:path>
              <a:path w="1758950" h="890270">
                <a:moveTo>
                  <a:pt x="1700784" y="850392"/>
                </a:moveTo>
                <a:lnTo>
                  <a:pt x="1685543" y="859536"/>
                </a:lnTo>
                <a:lnTo>
                  <a:pt x="1688591" y="859536"/>
                </a:lnTo>
                <a:lnTo>
                  <a:pt x="1658112" y="865632"/>
                </a:lnTo>
                <a:lnTo>
                  <a:pt x="1724152" y="865632"/>
                </a:lnTo>
                <a:lnTo>
                  <a:pt x="1728215" y="862584"/>
                </a:lnTo>
                <a:lnTo>
                  <a:pt x="1728215" y="859536"/>
                </a:lnTo>
                <a:lnTo>
                  <a:pt x="1734311" y="853440"/>
                </a:lnTo>
                <a:lnTo>
                  <a:pt x="1697736" y="853440"/>
                </a:lnTo>
                <a:lnTo>
                  <a:pt x="1700784" y="850392"/>
                </a:lnTo>
                <a:close/>
              </a:path>
              <a:path w="1758950" h="890270">
                <a:moveTo>
                  <a:pt x="57912" y="850392"/>
                </a:moveTo>
                <a:lnTo>
                  <a:pt x="57912" y="853440"/>
                </a:lnTo>
                <a:lnTo>
                  <a:pt x="62992" y="853440"/>
                </a:lnTo>
                <a:lnTo>
                  <a:pt x="57912" y="850392"/>
                </a:lnTo>
                <a:close/>
              </a:path>
              <a:path w="1758950" h="890270">
                <a:moveTo>
                  <a:pt x="1711071" y="842772"/>
                </a:moveTo>
                <a:lnTo>
                  <a:pt x="1697736" y="853440"/>
                </a:lnTo>
                <a:lnTo>
                  <a:pt x="1734311" y="853440"/>
                </a:lnTo>
                <a:lnTo>
                  <a:pt x="1740408" y="847344"/>
                </a:lnTo>
                <a:lnTo>
                  <a:pt x="1740408" y="844296"/>
                </a:lnTo>
                <a:lnTo>
                  <a:pt x="1709927" y="844296"/>
                </a:lnTo>
                <a:lnTo>
                  <a:pt x="1711071" y="842772"/>
                </a:lnTo>
                <a:close/>
              </a:path>
              <a:path w="1758950" h="890270">
                <a:moveTo>
                  <a:pt x="1712976" y="841248"/>
                </a:moveTo>
                <a:lnTo>
                  <a:pt x="1711071" y="842772"/>
                </a:lnTo>
                <a:lnTo>
                  <a:pt x="1709927" y="844296"/>
                </a:lnTo>
                <a:lnTo>
                  <a:pt x="1712976" y="841248"/>
                </a:lnTo>
                <a:close/>
              </a:path>
              <a:path w="1758950" h="890270">
                <a:moveTo>
                  <a:pt x="1742236" y="841248"/>
                </a:moveTo>
                <a:lnTo>
                  <a:pt x="1712976" y="841248"/>
                </a:lnTo>
                <a:lnTo>
                  <a:pt x="1709927" y="844296"/>
                </a:lnTo>
                <a:lnTo>
                  <a:pt x="1740408" y="844296"/>
                </a:lnTo>
                <a:lnTo>
                  <a:pt x="1742236" y="841248"/>
                </a:lnTo>
                <a:close/>
              </a:path>
              <a:path w="1758950" h="890270">
                <a:moveTo>
                  <a:pt x="1753615" y="816864"/>
                </a:moveTo>
                <a:lnTo>
                  <a:pt x="1728215" y="816864"/>
                </a:lnTo>
                <a:lnTo>
                  <a:pt x="1719072" y="832104"/>
                </a:lnTo>
                <a:lnTo>
                  <a:pt x="1711071" y="842772"/>
                </a:lnTo>
                <a:lnTo>
                  <a:pt x="1712976" y="841248"/>
                </a:lnTo>
                <a:lnTo>
                  <a:pt x="1742236" y="841248"/>
                </a:lnTo>
                <a:lnTo>
                  <a:pt x="1749552" y="829056"/>
                </a:lnTo>
                <a:lnTo>
                  <a:pt x="1753615" y="816864"/>
                </a:lnTo>
                <a:close/>
              </a:path>
              <a:path w="1758950" h="890270">
                <a:moveTo>
                  <a:pt x="30479" y="816864"/>
                </a:moveTo>
                <a:lnTo>
                  <a:pt x="30479" y="819912"/>
                </a:lnTo>
                <a:lnTo>
                  <a:pt x="32308" y="819912"/>
                </a:lnTo>
                <a:lnTo>
                  <a:pt x="30479" y="816864"/>
                </a:lnTo>
                <a:close/>
              </a:path>
              <a:path w="1758950" h="890270">
                <a:moveTo>
                  <a:pt x="1731264" y="804672"/>
                </a:moveTo>
                <a:lnTo>
                  <a:pt x="1725167" y="819912"/>
                </a:lnTo>
                <a:lnTo>
                  <a:pt x="1728215" y="816864"/>
                </a:lnTo>
                <a:lnTo>
                  <a:pt x="1753615" y="816864"/>
                </a:lnTo>
                <a:lnTo>
                  <a:pt x="1755648" y="810768"/>
                </a:lnTo>
                <a:lnTo>
                  <a:pt x="1756083" y="807720"/>
                </a:lnTo>
                <a:lnTo>
                  <a:pt x="1731264" y="807720"/>
                </a:lnTo>
                <a:lnTo>
                  <a:pt x="1731264" y="804672"/>
                </a:lnTo>
                <a:close/>
              </a:path>
              <a:path w="1758950" h="890270">
                <a:moveTo>
                  <a:pt x="27431" y="804672"/>
                </a:moveTo>
                <a:lnTo>
                  <a:pt x="27431" y="807720"/>
                </a:lnTo>
                <a:lnTo>
                  <a:pt x="28041" y="807720"/>
                </a:lnTo>
                <a:lnTo>
                  <a:pt x="27431" y="804672"/>
                </a:lnTo>
                <a:close/>
              </a:path>
              <a:path w="1758950" h="890270">
                <a:moveTo>
                  <a:pt x="1756156" y="82296"/>
                </a:moveTo>
                <a:lnTo>
                  <a:pt x="1731264" y="82296"/>
                </a:lnTo>
                <a:lnTo>
                  <a:pt x="1731264" y="807720"/>
                </a:lnTo>
                <a:lnTo>
                  <a:pt x="1756083" y="807720"/>
                </a:lnTo>
                <a:lnTo>
                  <a:pt x="1758696" y="789432"/>
                </a:lnTo>
                <a:lnTo>
                  <a:pt x="1758696" y="97536"/>
                </a:lnTo>
                <a:lnTo>
                  <a:pt x="1756156" y="82296"/>
                </a:lnTo>
                <a:close/>
              </a:path>
              <a:path w="1758950" h="890270">
                <a:moveTo>
                  <a:pt x="27939" y="82296"/>
                </a:moveTo>
                <a:lnTo>
                  <a:pt x="27431" y="82296"/>
                </a:lnTo>
                <a:lnTo>
                  <a:pt x="27431" y="85344"/>
                </a:lnTo>
                <a:lnTo>
                  <a:pt x="27939" y="82296"/>
                </a:lnTo>
                <a:close/>
              </a:path>
              <a:path w="1758950" h="890270">
                <a:moveTo>
                  <a:pt x="1725167" y="67056"/>
                </a:moveTo>
                <a:lnTo>
                  <a:pt x="1731264" y="85344"/>
                </a:lnTo>
                <a:lnTo>
                  <a:pt x="1731264" y="82296"/>
                </a:lnTo>
                <a:lnTo>
                  <a:pt x="1756156" y="82296"/>
                </a:lnTo>
                <a:lnTo>
                  <a:pt x="1755648" y="79248"/>
                </a:lnTo>
                <a:lnTo>
                  <a:pt x="1755648" y="76200"/>
                </a:lnTo>
                <a:lnTo>
                  <a:pt x="1753209" y="70104"/>
                </a:lnTo>
                <a:lnTo>
                  <a:pt x="1728215" y="70104"/>
                </a:lnTo>
                <a:lnTo>
                  <a:pt x="1725167" y="67056"/>
                </a:lnTo>
                <a:close/>
              </a:path>
              <a:path w="1758950" h="890270">
                <a:moveTo>
                  <a:pt x="32308" y="67056"/>
                </a:moveTo>
                <a:lnTo>
                  <a:pt x="30479" y="67056"/>
                </a:lnTo>
                <a:lnTo>
                  <a:pt x="30479" y="70104"/>
                </a:lnTo>
                <a:lnTo>
                  <a:pt x="32308" y="67056"/>
                </a:lnTo>
                <a:close/>
              </a:path>
              <a:path w="1758950" h="890270">
                <a:moveTo>
                  <a:pt x="1747723" y="54864"/>
                </a:moveTo>
                <a:lnTo>
                  <a:pt x="1719072" y="54864"/>
                </a:lnTo>
                <a:lnTo>
                  <a:pt x="1728215" y="70104"/>
                </a:lnTo>
                <a:lnTo>
                  <a:pt x="1753209" y="70104"/>
                </a:lnTo>
                <a:lnTo>
                  <a:pt x="1749552" y="60960"/>
                </a:lnTo>
                <a:lnTo>
                  <a:pt x="1749552" y="57912"/>
                </a:lnTo>
                <a:lnTo>
                  <a:pt x="1747723" y="54864"/>
                </a:lnTo>
                <a:close/>
              </a:path>
              <a:path w="1758950" h="890270">
                <a:moveTo>
                  <a:pt x="39623" y="54864"/>
                </a:moveTo>
                <a:lnTo>
                  <a:pt x="36575" y="57912"/>
                </a:lnTo>
                <a:lnTo>
                  <a:pt x="37795" y="57912"/>
                </a:lnTo>
                <a:lnTo>
                  <a:pt x="39623" y="54864"/>
                </a:lnTo>
                <a:close/>
              </a:path>
              <a:path w="1758950" h="890270">
                <a:moveTo>
                  <a:pt x="1725167" y="24384"/>
                </a:moveTo>
                <a:lnTo>
                  <a:pt x="1673352" y="24384"/>
                </a:lnTo>
                <a:lnTo>
                  <a:pt x="1688591" y="30480"/>
                </a:lnTo>
                <a:lnTo>
                  <a:pt x="1685543" y="30480"/>
                </a:lnTo>
                <a:lnTo>
                  <a:pt x="1700784" y="36576"/>
                </a:lnTo>
                <a:lnTo>
                  <a:pt x="1697736" y="36576"/>
                </a:lnTo>
                <a:lnTo>
                  <a:pt x="1712976" y="45720"/>
                </a:lnTo>
                <a:lnTo>
                  <a:pt x="1709927" y="45720"/>
                </a:lnTo>
                <a:lnTo>
                  <a:pt x="1719072" y="57912"/>
                </a:lnTo>
                <a:lnTo>
                  <a:pt x="1719072" y="54864"/>
                </a:lnTo>
                <a:lnTo>
                  <a:pt x="1747723" y="54864"/>
                </a:lnTo>
                <a:lnTo>
                  <a:pt x="1740408" y="42672"/>
                </a:lnTo>
                <a:lnTo>
                  <a:pt x="1728215" y="27432"/>
                </a:lnTo>
                <a:lnTo>
                  <a:pt x="1725167" y="24384"/>
                </a:lnTo>
                <a:close/>
              </a:path>
              <a:path w="1758950" h="890270">
                <a:moveTo>
                  <a:pt x="1679448" y="0"/>
                </a:moveTo>
                <a:lnTo>
                  <a:pt x="79248" y="0"/>
                </a:lnTo>
                <a:lnTo>
                  <a:pt x="60960" y="6096"/>
                </a:lnTo>
                <a:lnTo>
                  <a:pt x="45719" y="15240"/>
                </a:lnTo>
                <a:lnTo>
                  <a:pt x="1712976" y="15240"/>
                </a:lnTo>
                <a:lnTo>
                  <a:pt x="1697736" y="6096"/>
                </a:lnTo>
                <a:lnTo>
                  <a:pt x="1694688" y="6096"/>
                </a:lnTo>
                <a:lnTo>
                  <a:pt x="1679448" y="0"/>
                </a:lnTo>
                <a:close/>
              </a:path>
            </a:pathLst>
          </a:custGeom>
          <a:solidFill>
            <a:srgbClr val="FFFFFF"/>
          </a:solidFill>
        </p:spPr>
        <p:txBody>
          <a:bodyPr wrap="square" lIns="0" tIns="0" rIns="0" bIns="0" rtlCol="0"/>
          <a:lstStyle/>
          <a:p>
            <a:endParaRPr/>
          </a:p>
        </p:txBody>
      </p:sp>
      <p:sp>
        <p:nvSpPr>
          <p:cNvPr id="5" name="object 5"/>
          <p:cNvSpPr txBox="1"/>
          <p:nvPr/>
        </p:nvSpPr>
        <p:spPr>
          <a:xfrm>
            <a:off x="3910076" y="2443988"/>
            <a:ext cx="1595755" cy="792480"/>
          </a:xfrm>
          <a:prstGeom prst="rect">
            <a:avLst/>
          </a:prstGeom>
        </p:spPr>
        <p:txBody>
          <a:bodyPr vert="horz" wrap="square" lIns="0" tIns="74295" rIns="0" bIns="0" rtlCol="0">
            <a:spAutoFit/>
          </a:bodyPr>
          <a:lstStyle/>
          <a:p>
            <a:pPr marL="405765" marR="5080" indent="-393700">
              <a:lnSpc>
                <a:spcPts val="2780"/>
              </a:lnSpc>
              <a:spcBef>
                <a:spcPts val="585"/>
              </a:spcBef>
            </a:pPr>
            <a:r>
              <a:rPr sz="2700" spc="-5" dirty="0">
                <a:solidFill>
                  <a:srgbClr val="FFFFFF"/>
                </a:solidFill>
                <a:latin typeface="Arial"/>
                <a:cs typeface="Arial"/>
              </a:rPr>
              <a:t>P</a:t>
            </a:r>
            <a:r>
              <a:rPr sz="2700" spc="5" dirty="0">
                <a:solidFill>
                  <a:srgbClr val="FFFFFF"/>
                </a:solidFill>
                <a:latin typeface="Arial"/>
                <a:cs typeface="Arial"/>
              </a:rPr>
              <a:t>enamba</a:t>
            </a:r>
            <a:r>
              <a:rPr sz="2700" dirty="0">
                <a:solidFill>
                  <a:srgbClr val="FFFFFF"/>
                </a:solidFill>
                <a:latin typeface="Arial"/>
                <a:cs typeface="Arial"/>
              </a:rPr>
              <a:t>t  </a:t>
            </a:r>
            <a:r>
              <a:rPr sz="2700" spc="5" dirty="0">
                <a:solidFill>
                  <a:srgbClr val="FFFFFF"/>
                </a:solidFill>
                <a:latin typeface="Arial"/>
                <a:cs typeface="Arial"/>
              </a:rPr>
              <a:t>Kaku</a:t>
            </a:r>
            <a:endParaRPr sz="2700">
              <a:latin typeface="Arial"/>
              <a:cs typeface="Arial"/>
            </a:endParaRPr>
          </a:p>
        </p:txBody>
      </p:sp>
      <p:sp>
        <p:nvSpPr>
          <p:cNvPr id="6" name="object 6"/>
          <p:cNvSpPr/>
          <p:nvPr/>
        </p:nvSpPr>
        <p:spPr>
          <a:xfrm>
            <a:off x="4005071" y="3307079"/>
            <a:ext cx="186055" cy="661670"/>
          </a:xfrm>
          <a:custGeom>
            <a:avLst/>
            <a:gdLst/>
            <a:ahLst/>
            <a:cxnLst/>
            <a:rect l="l" t="t" r="r" b="b"/>
            <a:pathLst>
              <a:path w="186054" h="661670">
                <a:moveTo>
                  <a:pt x="24383" y="0"/>
                </a:moveTo>
                <a:lnTo>
                  <a:pt x="0" y="0"/>
                </a:lnTo>
                <a:lnTo>
                  <a:pt x="0" y="655320"/>
                </a:lnTo>
                <a:lnTo>
                  <a:pt x="6095" y="661416"/>
                </a:lnTo>
                <a:lnTo>
                  <a:pt x="185927" y="661416"/>
                </a:lnTo>
                <a:lnTo>
                  <a:pt x="185927" y="649224"/>
                </a:lnTo>
                <a:lnTo>
                  <a:pt x="24383" y="649224"/>
                </a:lnTo>
                <a:lnTo>
                  <a:pt x="12191" y="637032"/>
                </a:lnTo>
                <a:lnTo>
                  <a:pt x="24383" y="637032"/>
                </a:lnTo>
                <a:lnTo>
                  <a:pt x="24383" y="0"/>
                </a:lnTo>
                <a:close/>
              </a:path>
              <a:path w="186054" h="661670">
                <a:moveTo>
                  <a:pt x="24383" y="637032"/>
                </a:moveTo>
                <a:lnTo>
                  <a:pt x="12191" y="637032"/>
                </a:lnTo>
                <a:lnTo>
                  <a:pt x="24383" y="649224"/>
                </a:lnTo>
                <a:lnTo>
                  <a:pt x="24383" y="637032"/>
                </a:lnTo>
                <a:close/>
              </a:path>
              <a:path w="186054" h="661670">
                <a:moveTo>
                  <a:pt x="185927" y="637032"/>
                </a:moveTo>
                <a:lnTo>
                  <a:pt x="24383" y="637032"/>
                </a:lnTo>
                <a:lnTo>
                  <a:pt x="24383" y="649224"/>
                </a:lnTo>
                <a:lnTo>
                  <a:pt x="185927" y="649224"/>
                </a:lnTo>
                <a:lnTo>
                  <a:pt x="185927" y="637032"/>
                </a:lnTo>
                <a:close/>
              </a:path>
            </a:pathLst>
          </a:custGeom>
          <a:solidFill>
            <a:srgbClr val="00A178"/>
          </a:solidFill>
        </p:spPr>
        <p:txBody>
          <a:bodyPr wrap="square" lIns="0" tIns="0" rIns="0" bIns="0" rtlCol="0"/>
          <a:lstStyle/>
          <a:p>
            <a:endParaRPr/>
          </a:p>
        </p:txBody>
      </p:sp>
      <p:sp>
        <p:nvSpPr>
          <p:cNvPr id="7" name="object 7"/>
          <p:cNvSpPr/>
          <p:nvPr/>
        </p:nvSpPr>
        <p:spPr>
          <a:xfrm>
            <a:off x="4191000" y="3523488"/>
            <a:ext cx="1383791" cy="865632"/>
          </a:xfrm>
          <a:prstGeom prst="rect">
            <a:avLst/>
          </a:prstGeom>
          <a:blipFill>
            <a:blip r:embed="rId2" cstate="print"/>
            <a:stretch>
              <a:fillRect/>
            </a:stretch>
          </a:blipFill>
        </p:spPr>
        <p:txBody>
          <a:bodyPr wrap="square" lIns="0" tIns="0" rIns="0" bIns="0" rtlCol="0"/>
          <a:lstStyle/>
          <a:p>
            <a:endParaRPr/>
          </a:p>
        </p:txBody>
      </p:sp>
      <p:sp>
        <p:nvSpPr>
          <p:cNvPr id="8" name="object 8"/>
          <p:cNvSpPr/>
          <p:nvPr/>
        </p:nvSpPr>
        <p:spPr>
          <a:xfrm>
            <a:off x="4178808" y="3511296"/>
            <a:ext cx="1411605" cy="890269"/>
          </a:xfrm>
          <a:custGeom>
            <a:avLst/>
            <a:gdLst/>
            <a:ahLst/>
            <a:cxnLst/>
            <a:rect l="l" t="t" r="r" b="b"/>
            <a:pathLst>
              <a:path w="1411604" h="890270">
                <a:moveTo>
                  <a:pt x="1347215" y="883919"/>
                </a:moveTo>
                <a:lnTo>
                  <a:pt x="60959" y="883919"/>
                </a:lnTo>
                <a:lnTo>
                  <a:pt x="76200" y="886967"/>
                </a:lnTo>
                <a:lnTo>
                  <a:pt x="79247" y="886967"/>
                </a:lnTo>
                <a:lnTo>
                  <a:pt x="79247" y="890015"/>
                </a:lnTo>
                <a:lnTo>
                  <a:pt x="1328927" y="890015"/>
                </a:lnTo>
                <a:lnTo>
                  <a:pt x="1331976" y="886967"/>
                </a:lnTo>
                <a:lnTo>
                  <a:pt x="1347215" y="883919"/>
                </a:lnTo>
                <a:close/>
              </a:path>
              <a:path w="1411604" h="890270">
                <a:moveTo>
                  <a:pt x="82295" y="862583"/>
                </a:moveTo>
                <a:lnTo>
                  <a:pt x="30479" y="862583"/>
                </a:lnTo>
                <a:lnTo>
                  <a:pt x="42671" y="871727"/>
                </a:lnTo>
                <a:lnTo>
                  <a:pt x="42671" y="874776"/>
                </a:lnTo>
                <a:lnTo>
                  <a:pt x="57912" y="880871"/>
                </a:lnTo>
                <a:lnTo>
                  <a:pt x="57912" y="883919"/>
                </a:lnTo>
                <a:lnTo>
                  <a:pt x="1350264" y="883919"/>
                </a:lnTo>
                <a:lnTo>
                  <a:pt x="1350264" y="880871"/>
                </a:lnTo>
                <a:lnTo>
                  <a:pt x="1365503" y="874776"/>
                </a:lnTo>
                <a:lnTo>
                  <a:pt x="1368552" y="871727"/>
                </a:lnTo>
                <a:lnTo>
                  <a:pt x="1376679" y="865631"/>
                </a:lnTo>
                <a:lnTo>
                  <a:pt x="97536" y="865631"/>
                </a:lnTo>
                <a:lnTo>
                  <a:pt x="82295" y="862583"/>
                </a:lnTo>
                <a:close/>
              </a:path>
              <a:path w="1411604" h="890270">
                <a:moveTo>
                  <a:pt x="1353312" y="850391"/>
                </a:moveTo>
                <a:lnTo>
                  <a:pt x="1338071" y="859536"/>
                </a:lnTo>
                <a:lnTo>
                  <a:pt x="1341119" y="859536"/>
                </a:lnTo>
                <a:lnTo>
                  <a:pt x="1310639" y="865631"/>
                </a:lnTo>
                <a:lnTo>
                  <a:pt x="1376679" y="865631"/>
                </a:lnTo>
                <a:lnTo>
                  <a:pt x="1380743" y="862583"/>
                </a:lnTo>
                <a:lnTo>
                  <a:pt x="1380743" y="859536"/>
                </a:lnTo>
                <a:lnTo>
                  <a:pt x="1386839" y="853439"/>
                </a:lnTo>
                <a:lnTo>
                  <a:pt x="1350264" y="853439"/>
                </a:lnTo>
                <a:lnTo>
                  <a:pt x="1353312" y="850391"/>
                </a:lnTo>
                <a:close/>
              </a:path>
              <a:path w="1411604" h="890270">
                <a:moveTo>
                  <a:pt x="1350264" y="6095"/>
                </a:moveTo>
                <a:lnTo>
                  <a:pt x="57912" y="6095"/>
                </a:lnTo>
                <a:lnTo>
                  <a:pt x="42671" y="15239"/>
                </a:lnTo>
                <a:lnTo>
                  <a:pt x="30479" y="27431"/>
                </a:lnTo>
                <a:lnTo>
                  <a:pt x="27431" y="27431"/>
                </a:lnTo>
                <a:lnTo>
                  <a:pt x="27431" y="30479"/>
                </a:lnTo>
                <a:lnTo>
                  <a:pt x="18287" y="42671"/>
                </a:lnTo>
                <a:lnTo>
                  <a:pt x="15239" y="42671"/>
                </a:lnTo>
                <a:lnTo>
                  <a:pt x="6095" y="57912"/>
                </a:lnTo>
                <a:lnTo>
                  <a:pt x="6095" y="60959"/>
                </a:lnTo>
                <a:lnTo>
                  <a:pt x="0" y="76200"/>
                </a:lnTo>
                <a:lnTo>
                  <a:pt x="0" y="813815"/>
                </a:lnTo>
                <a:lnTo>
                  <a:pt x="6095" y="829055"/>
                </a:lnTo>
                <a:lnTo>
                  <a:pt x="6095" y="832103"/>
                </a:lnTo>
                <a:lnTo>
                  <a:pt x="15239" y="844295"/>
                </a:lnTo>
                <a:lnTo>
                  <a:pt x="15239" y="847343"/>
                </a:lnTo>
                <a:lnTo>
                  <a:pt x="18287" y="847343"/>
                </a:lnTo>
                <a:lnTo>
                  <a:pt x="27431" y="859536"/>
                </a:lnTo>
                <a:lnTo>
                  <a:pt x="27431" y="862583"/>
                </a:lnTo>
                <a:lnTo>
                  <a:pt x="85343" y="862583"/>
                </a:lnTo>
                <a:lnTo>
                  <a:pt x="67055" y="859536"/>
                </a:lnTo>
                <a:lnTo>
                  <a:pt x="70103" y="859536"/>
                </a:lnTo>
                <a:lnTo>
                  <a:pt x="59943" y="853439"/>
                </a:lnTo>
                <a:lnTo>
                  <a:pt x="57912" y="853439"/>
                </a:lnTo>
                <a:lnTo>
                  <a:pt x="48767" y="844295"/>
                </a:lnTo>
                <a:lnTo>
                  <a:pt x="45719" y="844295"/>
                </a:lnTo>
                <a:lnTo>
                  <a:pt x="38862" y="835151"/>
                </a:lnTo>
                <a:lnTo>
                  <a:pt x="36575" y="835151"/>
                </a:lnTo>
                <a:lnTo>
                  <a:pt x="24383" y="804671"/>
                </a:lnTo>
                <a:lnTo>
                  <a:pt x="26923" y="804671"/>
                </a:lnTo>
                <a:lnTo>
                  <a:pt x="24383" y="789431"/>
                </a:lnTo>
                <a:lnTo>
                  <a:pt x="24383" y="97536"/>
                </a:lnTo>
                <a:lnTo>
                  <a:pt x="26822" y="85343"/>
                </a:lnTo>
                <a:lnTo>
                  <a:pt x="24383" y="85343"/>
                </a:lnTo>
                <a:lnTo>
                  <a:pt x="30479" y="67055"/>
                </a:lnTo>
                <a:lnTo>
                  <a:pt x="31699" y="67055"/>
                </a:lnTo>
                <a:lnTo>
                  <a:pt x="36575" y="54863"/>
                </a:lnTo>
                <a:lnTo>
                  <a:pt x="38862" y="54863"/>
                </a:lnTo>
                <a:lnTo>
                  <a:pt x="45719" y="45719"/>
                </a:lnTo>
                <a:lnTo>
                  <a:pt x="57912" y="36575"/>
                </a:lnTo>
                <a:lnTo>
                  <a:pt x="54863" y="36575"/>
                </a:lnTo>
                <a:lnTo>
                  <a:pt x="70103" y="30479"/>
                </a:lnTo>
                <a:lnTo>
                  <a:pt x="67055" y="30479"/>
                </a:lnTo>
                <a:lnTo>
                  <a:pt x="85343" y="24383"/>
                </a:lnTo>
                <a:lnTo>
                  <a:pt x="1377695" y="24383"/>
                </a:lnTo>
                <a:lnTo>
                  <a:pt x="1368552" y="15239"/>
                </a:lnTo>
                <a:lnTo>
                  <a:pt x="1365503" y="15239"/>
                </a:lnTo>
                <a:lnTo>
                  <a:pt x="1350264" y="6095"/>
                </a:lnTo>
                <a:close/>
              </a:path>
              <a:path w="1411604" h="890270">
                <a:moveTo>
                  <a:pt x="54863" y="850391"/>
                </a:moveTo>
                <a:lnTo>
                  <a:pt x="57912" y="853439"/>
                </a:lnTo>
                <a:lnTo>
                  <a:pt x="59943" y="853439"/>
                </a:lnTo>
                <a:lnTo>
                  <a:pt x="54863" y="850391"/>
                </a:lnTo>
                <a:close/>
              </a:path>
              <a:path w="1411604" h="890270">
                <a:moveTo>
                  <a:pt x="1363598" y="842772"/>
                </a:moveTo>
                <a:lnTo>
                  <a:pt x="1350264" y="853439"/>
                </a:lnTo>
                <a:lnTo>
                  <a:pt x="1386839" y="853439"/>
                </a:lnTo>
                <a:lnTo>
                  <a:pt x="1392936" y="847343"/>
                </a:lnTo>
                <a:lnTo>
                  <a:pt x="1392936" y="844295"/>
                </a:lnTo>
                <a:lnTo>
                  <a:pt x="1362455" y="844295"/>
                </a:lnTo>
                <a:lnTo>
                  <a:pt x="1363598" y="842772"/>
                </a:lnTo>
                <a:close/>
              </a:path>
              <a:path w="1411604" h="890270">
                <a:moveTo>
                  <a:pt x="45719" y="841248"/>
                </a:moveTo>
                <a:lnTo>
                  <a:pt x="45719" y="844295"/>
                </a:lnTo>
                <a:lnTo>
                  <a:pt x="48767" y="844295"/>
                </a:lnTo>
                <a:lnTo>
                  <a:pt x="45719" y="841248"/>
                </a:lnTo>
                <a:close/>
              </a:path>
              <a:path w="1411604" h="890270">
                <a:moveTo>
                  <a:pt x="1365503" y="841248"/>
                </a:moveTo>
                <a:lnTo>
                  <a:pt x="1363598" y="842772"/>
                </a:lnTo>
                <a:lnTo>
                  <a:pt x="1362455" y="844295"/>
                </a:lnTo>
                <a:lnTo>
                  <a:pt x="1365503" y="841248"/>
                </a:lnTo>
                <a:close/>
              </a:path>
              <a:path w="1411604" h="890270">
                <a:moveTo>
                  <a:pt x="1395221" y="841248"/>
                </a:moveTo>
                <a:lnTo>
                  <a:pt x="1365503" y="841248"/>
                </a:lnTo>
                <a:lnTo>
                  <a:pt x="1362455" y="844295"/>
                </a:lnTo>
                <a:lnTo>
                  <a:pt x="1392936" y="844295"/>
                </a:lnTo>
                <a:lnTo>
                  <a:pt x="1395221" y="841248"/>
                </a:lnTo>
                <a:close/>
              </a:path>
              <a:path w="1411604" h="890270">
                <a:moveTo>
                  <a:pt x="1383791" y="804671"/>
                </a:moveTo>
                <a:lnTo>
                  <a:pt x="1377695" y="819912"/>
                </a:lnTo>
                <a:lnTo>
                  <a:pt x="1380743" y="819912"/>
                </a:lnTo>
                <a:lnTo>
                  <a:pt x="1363598" y="842772"/>
                </a:lnTo>
                <a:lnTo>
                  <a:pt x="1365503" y="841248"/>
                </a:lnTo>
                <a:lnTo>
                  <a:pt x="1395221" y="841248"/>
                </a:lnTo>
                <a:lnTo>
                  <a:pt x="1402079" y="832103"/>
                </a:lnTo>
                <a:lnTo>
                  <a:pt x="1402079" y="829055"/>
                </a:lnTo>
                <a:lnTo>
                  <a:pt x="1408176" y="813815"/>
                </a:lnTo>
                <a:lnTo>
                  <a:pt x="1408176" y="810767"/>
                </a:lnTo>
                <a:lnTo>
                  <a:pt x="1408684" y="807719"/>
                </a:lnTo>
                <a:lnTo>
                  <a:pt x="1383791" y="807719"/>
                </a:lnTo>
                <a:lnTo>
                  <a:pt x="1383791" y="804671"/>
                </a:lnTo>
                <a:close/>
              </a:path>
              <a:path w="1411604" h="890270">
                <a:moveTo>
                  <a:pt x="36575" y="832103"/>
                </a:moveTo>
                <a:lnTo>
                  <a:pt x="36575" y="835151"/>
                </a:lnTo>
                <a:lnTo>
                  <a:pt x="38862" y="835151"/>
                </a:lnTo>
                <a:lnTo>
                  <a:pt x="36575" y="832103"/>
                </a:lnTo>
                <a:close/>
              </a:path>
              <a:path w="1411604" h="890270">
                <a:moveTo>
                  <a:pt x="26923" y="804671"/>
                </a:moveTo>
                <a:lnTo>
                  <a:pt x="24383" y="804671"/>
                </a:lnTo>
                <a:lnTo>
                  <a:pt x="27431" y="807719"/>
                </a:lnTo>
                <a:lnTo>
                  <a:pt x="26923" y="804671"/>
                </a:lnTo>
                <a:close/>
              </a:path>
              <a:path w="1411604" h="890270">
                <a:moveTo>
                  <a:pt x="1408684" y="82295"/>
                </a:moveTo>
                <a:lnTo>
                  <a:pt x="1383791" y="82295"/>
                </a:lnTo>
                <a:lnTo>
                  <a:pt x="1383791" y="807719"/>
                </a:lnTo>
                <a:lnTo>
                  <a:pt x="1408684" y="807719"/>
                </a:lnTo>
                <a:lnTo>
                  <a:pt x="1411224" y="792479"/>
                </a:lnTo>
                <a:lnTo>
                  <a:pt x="1411224" y="97536"/>
                </a:lnTo>
                <a:lnTo>
                  <a:pt x="1408684" y="82295"/>
                </a:lnTo>
                <a:close/>
              </a:path>
              <a:path w="1411604" h="890270">
                <a:moveTo>
                  <a:pt x="27431" y="82295"/>
                </a:moveTo>
                <a:lnTo>
                  <a:pt x="24383" y="85343"/>
                </a:lnTo>
                <a:lnTo>
                  <a:pt x="26822" y="85343"/>
                </a:lnTo>
                <a:lnTo>
                  <a:pt x="27431" y="82295"/>
                </a:lnTo>
                <a:close/>
              </a:path>
              <a:path w="1411604" h="890270">
                <a:moveTo>
                  <a:pt x="1377695" y="67055"/>
                </a:moveTo>
                <a:lnTo>
                  <a:pt x="1383791" y="85343"/>
                </a:lnTo>
                <a:lnTo>
                  <a:pt x="1383791" y="82295"/>
                </a:lnTo>
                <a:lnTo>
                  <a:pt x="1408684" y="82295"/>
                </a:lnTo>
                <a:lnTo>
                  <a:pt x="1408176" y="79248"/>
                </a:lnTo>
                <a:lnTo>
                  <a:pt x="1408176" y="76200"/>
                </a:lnTo>
                <a:lnTo>
                  <a:pt x="1405737" y="70103"/>
                </a:lnTo>
                <a:lnTo>
                  <a:pt x="1380743" y="70103"/>
                </a:lnTo>
                <a:lnTo>
                  <a:pt x="1377695" y="67055"/>
                </a:lnTo>
                <a:close/>
              </a:path>
              <a:path w="1411604" h="890270">
                <a:moveTo>
                  <a:pt x="31699" y="67055"/>
                </a:moveTo>
                <a:lnTo>
                  <a:pt x="30479" y="67055"/>
                </a:lnTo>
                <a:lnTo>
                  <a:pt x="30479" y="70103"/>
                </a:lnTo>
                <a:lnTo>
                  <a:pt x="31699" y="67055"/>
                </a:lnTo>
                <a:close/>
              </a:path>
              <a:path w="1411604" h="890270">
                <a:moveTo>
                  <a:pt x="1400251" y="54863"/>
                </a:moveTo>
                <a:lnTo>
                  <a:pt x="1371600" y="54863"/>
                </a:lnTo>
                <a:lnTo>
                  <a:pt x="1380743" y="70103"/>
                </a:lnTo>
                <a:lnTo>
                  <a:pt x="1405737" y="70103"/>
                </a:lnTo>
                <a:lnTo>
                  <a:pt x="1402079" y="60959"/>
                </a:lnTo>
                <a:lnTo>
                  <a:pt x="1402079" y="57912"/>
                </a:lnTo>
                <a:lnTo>
                  <a:pt x="1400251" y="54863"/>
                </a:lnTo>
                <a:close/>
              </a:path>
              <a:path w="1411604" h="890270">
                <a:moveTo>
                  <a:pt x="38862" y="54863"/>
                </a:moveTo>
                <a:lnTo>
                  <a:pt x="36575" y="54863"/>
                </a:lnTo>
                <a:lnTo>
                  <a:pt x="36575" y="57912"/>
                </a:lnTo>
                <a:lnTo>
                  <a:pt x="38862" y="54863"/>
                </a:lnTo>
                <a:close/>
              </a:path>
              <a:path w="1411604" h="890270">
                <a:moveTo>
                  <a:pt x="1377695" y="24383"/>
                </a:moveTo>
                <a:lnTo>
                  <a:pt x="1325879" y="24383"/>
                </a:lnTo>
                <a:lnTo>
                  <a:pt x="1341119" y="30479"/>
                </a:lnTo>
                <a:lnTo>
                  <a:pt x="1338071" y="30479"/>
                </a:lnTo>
                <a:lnTo>
                  <a:pt x="1353312" y="36575"/>
                </a:lnTo>
                <a:lnTo>
                  <a:pt x="1350264" y="36575"/>
                </a:lnTo>
                <a:lnTo>
                  <a:pt x="1365503" y="45719"/>
                </a:lnTo>
                <a:lnTo>
                  <a:pt x="1362455" y="45719"/>
                </a:lnTo>
                <a:lnTo>
                  <a:pt x="1371600" y="57912"/>
                </a:lnTo>
                <a:lnTo>
                  <a:pt x="1371600" y="54863"/>
                </a:lnTo>
                <a:lnTo>
                  <a:pt x="1400251" y="54863"/>
                </a:lnTo>
                <a:lnTo>
                  <a:pt x="1392936" y="42671"/>
                </a:lnTo>
                <a:lnTo>
                  <a:pt x="1380743" y="30479"/>
                </a:lnTo>
                <a:lnTo>
                  <a:pt x="1380743" y="27431"/>
                </a:lnTo>
                <a:lnTo>
                  <a:pt x="1377695" y="24383"/>
                </a:lnTo>
                <a:close/>
              </a:path>
              <a:path w="1411604" h="890270">
                <a:moveTo>
                  <a:pt x="100583" y="24383"/>
                </a:moveTo>
                <a:lnTo>
                  <a:pt x="85343" y="24383"/>
                </a:lnTo>
                <a:lnTo>
                  <a:pt x="82295" y="27431"/>
                </a:lnTo>
                <a:lnTo>
                  <a:pt x="100583" y="24383"/>
                </a:lnTo>
                <a:close/>
              </a:path>
              <a:path w="1411604" h="890270">
                <a:moveTo>
                  <a:pt x="1325879" y="24383"/>
                </a:moveTo>
                <a:lnTo>
                  <a:pt x="1310639" y="24383"/>
                </a:lnTo>
                <a:lnTo>
                  <a:pt x="1325879" y="27431"/>
                </a:lnTo>
                <a:lnTo>
                  <a:pt x="1325879" y="24383"/>
                </a:lnTo>
                <a:close/>
              </a:path>
              <a:path w="1411604" h="890270">
                <a:moveTo>
                  <a:pt x="1331976" y="0"/>
                </a:moveTo>
                <a:lnTo>
                  <a:pt x="76200" y="0"/>
                </a:lnTo>
                <a:lnTo>
                  <a:pt x="60959" y="6095"/>
                </a:lnTo>
                <a:lnTo>
                  <a:pt x="1347215" y="6095"/>
                </a:lnTo>
                <a:lnTo>
                  <a:pt x="1331976" y="0"/>
                </a:lnTo>
                <a:close/>
              </a:path>
            </a:pathLst>
          </a:custGeom>
          <a:solidFill>
            <a:srgbClr val="00CC99"/>
          </a:solidFill>
        </p:spPr>
        <p:txBody>
          <a:bodyPr wrap="square" lIns="0" tIns="0" rIns="0" bIns="0" rtlCol="0"/>
          <a:lstStyle/>
          <a:p>
            <a:endParaRPr/>
          </a:p>
        </p:txBody>
      </p:sp>
      <p:sp>
        <p:nvSpPr>
          <p:cNvPr id="9" name="object 9"/>
          <p:cNvSpPr txBox="1"/>
          <p:nvPr/>
        </p:nvSpPr>
        <p:spPr>
          <a:xfrm>
            <a:off x="4260596" y="3617467"/>
            <a:ext cx="1241425" cy="624840"/>
          </a:xfrm>
          <a:prstGeom prst="rect">
            <a:avLst/>
          </a:prstGeom>
        </p:spPr>
        <p:txBody>
          <a:bodyPr vert="horz" wrap="square" lIns="0" tIns="59055" rIns="0" bIns="0" rtlCol="0">
            <a:spAutoFit/>
          </a:bodyPr>
          <a:lstStyle/>
          <a:p>
            <a:pPr marL="262255" marR="5080" indent="-250190">
              <a:lnSpc>
                <a:spcPts val="2180"/>
              </a:lnSpc>
              <a:spcBef>
                <a:spcPts val="465"/>
              </a:spcBef>
            </a:pPr>
            <a:r>
              <a:rPr sz="2100" spc="10" dirty="0">
                <a:latin typeface="Arial"/>
                <a:cs typeface="Arial"/>
              </a:rPr>
              <a:t>Paku</a:t>
            </a:r>
            <a:r>
              <a:rPr sz="2100" spc="-150" dirty="0">
                <a:latin typeface="Arial"/>
                <a:cs typeface="Arial"/>
              </a:rPr>
              <a:t> </a:t>
            </a:r>
            <a:r>
              <a:rPr sz="2100" dirty="0">
                <a:latin typeface="Arial"/>
                <a:cs typeface="Arial"/>
              </a:rPr>
              <a:t>(dog  </a:t>
            </a:r>
            <a:r>
              <a:rPr sz="2100" spc="10" dirty="0">
                <a:latin typeface="Arial"/>
                <a:cs typeface="Arial"/>
              </a:rPr>
              <a:t>spike)</a:t>
            </a:r>
            <a:endParaRPr sz="2100">
              <a:latin typeface="Arial"/>
              <a:cs typeface="Arial"/>
            </a:endParaRPr>
          </a:p>
        </p:txBody>
      </p:sp>
      <p:sp>
        <p:nvSpPr>
          <p:cNvPr id="10" name="object 10"/>
          <p:cNvSpPr/>
          <p:nvPr/>
        </p:nvSpPr>
        <p:spPr>
          <a:xfrm>
            <a:off x="4005071" y="3307079"/>
            <a:ext cx="186055" cy="1743710"/>
          </a:xfrm>
          <a:custGeom>
            <a:avLst/>
            <a:gdLst/>
            <a:ahLst/>
            <a:cxnLst/>
            <a:rect l="l" t="t" r="r" b="b"/>
            <a:pathLst>
              <a:path w="186054" h="1743710">
                <a:moveTo>
                  <a:pt x="24383" y="0"/>
                </a:moveTo>
                <a:lnTo>
                  <a:pt x="0" y="0"/>
                </a:lnTo>
                <a:lnTo>
                  <a:pt x="0" y="1737360"/>
                </a:lnTo>
                <a:lnTo>
                  <a:pt x="6095" y="1743456"/>
                </a:lnTo>
                <a:lnTo>
                  <a:pt x="185927" y="1743456"/>
                </a:lnTo>
                <a:lnTo>
                  <a:pt x="185927" y="1731264"/>
                </a:lnTo>
                <a:lnTo>
                  <a:pt x="24383" y="1731264"/>
                </a:lnTo>
                <a:lnTo>
                  <a:pt x="12191" y="1719072"/>
                </a:lnTo>
                <a:lnTo>
                  <a:pt x="24383" y="1719072"/>
                </a:lnTo>
                <a:lnTo>
                  <a:pt x="24383" y="0"/>
                </a:lnTo>
                <a:close/>
              </a:path>
              <a:path w="186054" h="1743710">
                <a:moveTo>
                  <a:pt x="24383" y="1719072"/>
                </a:moveTo>
                <a:lnTo>
                  <a:pt x="12191" y="1719072"/>
                </a:lnTo>
                <a:lnTo>
                  <a:pt x="24383" y="1731264"/>
                </a:lnTo>
                <a:lnTo>
                  <a:pt x="24383" y="1719072"/>
                </a:lnTo>
                <a:close/>
              </a:path>
              <a:path w="186054" h="1743710">
                <a:moveTo>
                  <a:pt x="185927" y="1719072"/>
                </a:moveTo>
                <a:lnTo>
                  <a:pt x="24383" y="1719072"/>
                </a:lnTo>
                <a:lnTo>
                  <a:pt x="24383" y="1731264"/>
                </a:lnTo>
                <a:lnTo>
                  <a:pt x="185927" y="1731264"/>
                </a:lnTo>
                <a:lnTo>
                  <a:pt x="185927" y="1719072"/>
                </a:lnTo>
                <a:close/>
              </a:path>
            </a:pathLst>
          </a:custGeom>
          <a:solidFill>
            <a:srgbClr val="00A178"/>
          </a:solidFill>
        </p:spPr>
        <p:txBody>
          <a:bodyPr wrap="square" lIns="0" tIns="0" rIns="0" bIns="0" rtlCol="0"/>
          <a:lstStyle/>
          <a:p>
            <a:endParaRPr/>
          </a:p>
        </p:txBody>
      </p:sp>
      <p:sp>
        <p:nvSpPr>
          <p:cNvPr id="11" name="object 11"/>
          <p:cNvSpPr/>
          <p:nvPr/>
        </p:nvSpPr>
        <p:spPr>
          <a:xfrm>
            <a:off x="4191000" y="4605528"/>
            <a:ext cx="1383791" cy="865632"/>
          </a:xfrm>
          <a:prstGeom prst="rect">
            <a:avLst/>
          </a:prstGeom>
          <a:blipFill>
            <a:blip r:embed="rId3" cstate="print"/>
            <a:stretch>
              <a:fillRect/>
            </a:stretch>
          </a:blipFill>
        </p:spPr>
        <p:txBody>
          <a:bodyPr wrap="square" lIns="0" tIns="0" rIns="0" bIns="0" rtlCol="0"/>
          <a:lstStyle/>
          <a:p>
            <a:endParaRPr/>
          </a:p>
        </p:txBody>
      </p:sp>
      <p:sp>
        <p:nvSpPr>
          <p:cNvPr id="12" name="object 12"/>
          <p:cNvSpPr/>
          <p:nvPr/>
        </p:nvSpPr>
        <p:spPr>
          <a:xfrm>
            <a:off x="4178808" y="4593335"/>
            <a:ext cx="1411605" cy="890269"/>
          </a:xfrm>
          <a:custGeom>
            <a:avLst/>
            <a:gdLst/>
            <a:ahLst/>
            <a:cxnLst/>
            <a:rect l="l" t="t" r="r" b="b"/>
            <a:pathLst>
              <a:path w="1411604" h="890270">
                <a:moveTo>
                  <a:pt x="1347215" y="883919"/>
                </a:moveTo>
                <a:lnTo>
                  <a:pt x="60959" y="883919"/>
                </a:lnTo>
                <a:lnTo>
                  <a:pt x="76200" y="890015"/>
                </a:lnTo>
                <a:lnTo>
                  <a:pt x="1331976" y="890015"/>
                </a:lnTo>
                <a:lnTo>
                  <a:pt x="1347215" y="883919"/>
                </a:lnTo>
                <a:close/>
              </a:path>
              <a:path w="1411604" h="890270">
                <a:moveTo>
                  <a:pt x="85343" y="27431"/>
                </a:moveTo>
                <a:lnTo>
                  <a:pt x="27431" y="27431"/>
                </a:lnTo>
                <a:lnTo>
                  <a:pt x="27431" y="30480"/>
                </a:lnTo>
                <a:lnTo>
                  <a:pt x="18287" y="42671"/>
                </a:lnTo>
                <a:lnTo>
                  <a:pt x="15239" y="42671"/>
                </a:lnTo>
                <a:lnTo>
                  <a:pt x="15239" y="45719"/>
                </a:lnTo>
                <a:lnTo>
                  <a:pt x="6095" y="57912"/>
                </a:lnTo>
                <a:lnTo>
                  <a:pt x="6095" y="60959"/>
                </a:lnTo>
                <a:lnTo>
                  <a:pt x="0" y="76200"/>
                </a:lnTo>
                <a:lnTo>
                  <a:pt x="0" y="813815"/>
                </a:lnTo>
                <a:lnTo>
                  <a:pt x="6095" y="829056"/>
                </a:lnTo>
                <a:lnTo>
                  <a:pt x="6095" y="832103"/>
                </a:lnTo>
                <a:lnTo>
                  <a:pt x="15239" y="847344"/>
                </a:lnTo>
                <a:lnTo>
                  <a:pt x="18287" y="847344"/>
                </a:lnTo>
                <a:lnTo>
                  <a:pt x="27431" y="859536"/>
                </a:lnTo>
                <a:lnTo>
                  <a:pt x="27431" y="862583"/>
                </a:lnTo>
                <a:lnTo>
                  <a:pt x="30479" y="862583"/>
                </a:lnTo>
                <a:lnTo>
                  <a:pt x="42671" y="874776"/>
                </a:lnTo>
                <a:lnTo>
                  <a:pt x="57912" y="883919"/>
                </a:lnTo>
                <a:lnTo>
                  <a:pt x="1350264" y="883919"/>
                </a:lnTo>
                <a:lnTo>
                  <a:pt x="1365503" y="874776"/>
                </a:lnTo>
                <a:lnTo>
                  <a:pt x="1368552" y="874776"/>
                </a:lnTo>
                <a:lnTo>
                  <a:pt x="1377695" y="865632"/>
                </a:lnTo>
                <a:lnTo>
                  <a:pt x="85343" y="865632"/>
                </a:lnTo>
                <a:lnTo>
                  <a:pt x="67055" y="859536"/>
                </a:lnTo>
                <a:lnTo>
                  <a:pt x="70103" y="859536"/>
                </a:lnTo>
                <a:lnTo>
                  <a:pt x="54863" y="853439"/>
                </a:lnTo>
                <a:lnTo>
                  <a:pt x="57912" y="853439"/>
                </a:lnTo>
                <a:lnTo>
                  <a:pt x="45719" y="844295"/>
                </a:lnTo>
                <a:lnTo>
                  <a:pt x="38862" y="835151"/>
                </a:lnTo>
                <a:lnTo>
                  <a:pt x="36575" y="835151"/>
                </a:lnTo>
                <a:lnTo>
                  <a:pt x="31699" y="822959"/>
                </a:lnTo>
                <a:lnTo>
                  <a:pt x="30479" y="822959"/>
                </a:lnTo>
                <a:lnTo>
                  <a:pt x="24383" y="804671"/>
                </a:lnTo>
                <a:lnTo>
                  <a:pt x="26923" y="804671"/>
                </a:lnTo>
                <a:lnTo>
                  <a:pt x="24383" y="789432"/>
                </a:lnTo>
                <a:lnTo>
                  <a:pt x="24383" y="97536"/>
                </a:lnTo>
                <a:lnTo>
                  <a:pt x="26822" y="85343"/>
                </a:lnTo>
                <a:lnTo>
                  <a:pt x="24383" y="85343"/>
                </a:lnTo>
                <a:lnTo>
                  <a:pt x="36575" y="54863"/>
                </a:lnTo>
                <a:lnTo>
                  <a:pt x="38862" y="54863"/>
                </a:lnTo>
                <a:lnTo>
                  <a:pt x="45719" y="45719"/>
                </a:lnTo>
                <a:lnTo>
                  <a:pt x="48767" y="45719"/>
                </a:lnTo>
                <a:lnTo>
                  <a:pt x="57912" y="36575"/>
                </a:lnTo>
                <a:lnTo>
                  <a:pt x="59943" y="36575"/>
                </a:lnTo>
                <a:lnTo>
                  <a:pt x="70103" y="30480"/>
                </a:lnTo>
                <a:lnTo>
                  <a:pt x="67055" y="30480"/>
                </a:lnTo>
                <a:lnTo>
                  <a:pt x="85343" y="27431"/>
                </a:lnTo>
                <a:close/>
              </a:path>
              <a:path w="1411604" h="890270">
                <a:moveTo>
                  <a:pt x="82295" y="862583"/>
                </a:moveTo>
                <a:lnTo>
                  <a:pt x="85343" y="865632"/>
                </a:lnTo>
                <a:lnTo>
                  <a:pt x="97536" y="865632"/>
                </a:lnTo>
                <a:lnTo>
                  <a:pt x="82295" y="862583"/>
                </a:lnTo>
                <a:close/>
              </a:path>
              <a:path w="1411604" h="890270">
                <a:moveTo>
                  <a:pt x="1325879" y="862583"/>
                </a:moveTo>
                <a:lnTo>
                  <a:pt x="1310639" y="865632"/>
                </a:lnTo>
                <a:lnTo>
                  <a:pt x="1325879" y="865632"/>
                </a:lnTo>
                <a:lnTo>
                  <a:pt x="1325879" y="862583"/>
                </a:lnTo>
                <a:close/>
              </a:path>
              <a:path w="1411604" h="890270">
                <a:moveTo>
                  <a:pt x="1371600" y="832103"/>
                </a:moveTo>
                <a:lnTo>
                  <a:pt x="1362455" y="844295"/>
                </a:lnTo>
                <a:lnTo>
                  <a:pt x="1365503" y="844295"/>
                </a:lnTo>
                <a:lnTo>
                  <a:pt x="1350264" y="853439"/>
                </a:lnTo>
                <a:lnTo>
                  <a:pt x="1353312" y="853439"/>
                </a:lnTo>
                <a:lnTo>
                  <a:pt x="1338071" y="859536"/>
                </a:lnTo>
                <a:lnTo>
                  <a:pt x="1341119" y="859536"/>
                </a:lnTo>
                <a:lnTo>
                  <a:pt x="1325879" y="865632"/>
                </a:lnTo>
                <a:lnTo>
                  <a:pt x="1377695" y="865632"/>
                </a:lnTo>
                <a:lnTo>
                  <a:pt x="1380743" y="862583"/>
                </a:lnTo>
                <a:lnTo>
                  <a:pt x="1380743" y="859536"/>
                </a:lnTo>
                <a:lnTo>
                  <a:pt x="1392936" y="847344"/>
                </a:lnTo>
                <a:lnTo>
                  <a:pt x="1400251" y="835151"/>
                </a:lnTo>
                <a:lnTo>
                  <a:pt x="1371600" y="835151"/>
                </a:lnTo>
                <a:lnTo>
                  <a:pt x="1371600" y="832103"/>
                </a:lnTo>
                <a:close/>
              </a:path>
              <a:path w="1411604" h="890270">
                <a:moveTo>
                  <a:pt x="36575" y="832103"/>
                </a:moveTo>
                <a:lnTo>
                  <a:pt x="36575" y="835151"/>
                </a:lnTo>
                <a:lnTo>
                  <a:pt x="38862" y="835151"/>
                </a:lnTo>
                <a:lnTo>
                  <a:pt x="36575" y="832103"/>
                </a:lnTo>
                <a:close/>
              </a:path>
              <a:path w="1411604" h="890270">
                <a:moveTo>
                  <a:pt x="1405737" y="819912"/>
                </a:moveTo>
                <a:lnTo>
                  <a:pt x="1380743" y="819912"/>
                </a:lnTo>
                <a:lnTo>
                  <a:pt x="1371600" y="835151"/>
                </a:lnTo>
                <a:lnTo>
                  <a:pt x="1400251" y="835151"/>
                </a:lnTo>
                <a:lnTo>
                  <a:pt x="1402079" y="832103"/>
                </a:lnTo>
                <a:lnTo>
                  <a:pt x="1402079" y="829056"/>
                </a:lnTo>
                <a:lnTo>
                  <a:pt x="1405737" y="819912"/>
                </a:lnTo>
                <a:close/>
              </a:path>
              <a:path w="1411604" h="890270">
                <a:moveTo>
                  <a:pt x="30479" y="819912"/>
                </a:moveTo>
                <a:lnTo>
                  <a:pt x="30479" y="822959"/>
                </a:lnTo>
                <a:lnTo>
                  <a:pt x="31699" y="822959"/>
                </a:lnTo>
                <a:lnTo>
                  <a:pt x="30479" y="819912"/>
                </a:lnTo>
                <a:close/>
              </a:path>
              <a:path w="1411604" h="890270">
                <a:moveTo>
                  <a:pt x="1383791" y="804671"/>
                </a:moveTo>
                <a:lnTo>
                  <a:pt x="1377695" y="822959"/>
                </a:lnTo>
                <a:lnTo>
                  <a:pt x="1380743" y="819912"/>
                </a:lnTo>
                <a:lnTo>
                  <a:pt x="1405737" y="819912"/>
                </a:lnTo>
                <a:lnTo>
                  <a:pt x="1408176" y="813815"/>
                </a:lnTo>
                <a:lnTo>
                  <a:pt x="1408176" y="810768"/>
                </a:lnTo>
                <a:lnTo>
                  <a:pt x="1408684" y="807719"/>
                </a:lnTo>
                <a:lnTo>
                  <a:pt x="1383791" y="807719"/>
                </a:lnTo>
                <a:lnTo>
                  <a:pt x="1383791" y="804671"/>
                </a:lnTo>
                <a:close/>
              </a:path>
              <a:path w="1411604" h="890270">
                <a:moveTo>
                  <a:pt x="26923" y="804671"/>
                </a:moveTo>
                <a:lnTo>
                  <a:pt x="24383" y="804671"/>
                </a:lnTo>
                <a:lnTo>
                  <a:pt x="27431" y="807719"/>
                </a:lnTo>
                <a:lnTo>
                  <a:pt x="26923" y="804671"/>
                </a:lnTo>
                <a:close/>
              </a:path>
              <a:path w="1411604" h="890270">
                <a:moveTo>
                  <a:pt x="1408684" y="82295"/>
                </a:moveTo>
                <a:lnTo>
                  <a:pt x="1383791" y="82295"/>
                </a:lnTo>
                <a:lnTo>
                  <a:pt x="1383791" y="807719"/>
                </a:lnTo>
                <a:lnTo>
                  <a:pt x="1408684" y="807719"/>
                </a:lnTo>
                <a:lnTo>
                  <a:pt x="1411224" y="792480"/>
                </a:lnTo>
                <a:lnTo>
                  <a:pt x="1411224" y="97536"/>
                </a:lnTo>
                <a:lnTo>
                  <a:pt x="1408684" y="82295"/>
                </a:lnTo>
                <a:close/>
              </a:path>
              <a:path w="1411604" h="890270">
                <a:moveTo>
                  <a:pt x="27431" y="82295"/>
                </a:moveTo>
                <a:lnTo>
                  <a:pt x="24383" y="85343"/>
                </a:lnTo>
                <a:lnTo>
                  <a:pt x="26822" y="85343"/>
                </a:lnTo>
                <a:lnTo>
                  <a:pt x="27431" y="82295"/>
                </a:lnTo>
                <a:close/>
              </a:path>
              <a:path w="1411604" h="890270">
                <a:moveTo>
                  <a:pt x="1363598" y="47243"/>
                </a:moveTo>
                <a:lnTo>
                  <a:pt x="1380743" y="70103"/>
                </a:lnTo>
                <a:lnTo>
                  <a:pt x="1377695" y="70103"/>
                </a:lnTo>
                <a:lnTo>
                  <a:pt x="1383791" y="85343"/>
                </a:lnTo>
                <a:lnTo>
                  <a:pt x="1383791" y="82295"/>
                </a:lnTo>
                <a:lnTo>
                  <a:pt x="1408684" y="82295"/>
                </a:lnTo>
                <a:lnTo>
                  <a:pt x="1408176" y="79247"/>
                </a:lnTo>
                <a:lnTo>
                  <a:pt x="1408176" y="76200"/>
                </a:lnTo>
                <a:lnTo>
                  <a:pt x="1402079" y="60959"/>
                </a:lnTo>
                <a:lnTo>
                  <a:pt x="1402079" y="57912"/>
                </a:lnTo>
                <a:lnTo>
                  <a:pt x="1395222" y="48768"/>
                </a:lnTo>
                <a:lnTo>
                  <a:pt x="1365503" y="48768"/>
                </a:lnTo>
                <a:lnTo>
                  <a:pt x="1363598" y="47243"/>
                </a:lnTo>
                <a:close/>
              </a:path>
              <a:path w="1411604" h="890270">
                <a:moveTo>
                  <a:pt x="38862" y="54863"/>
                </a:moveTo>
                <a:lnTo>
                  <a:pt x="36575" y="54863"/>
                </a:lnTo>
                <a:lnTo>
                  <a:pt x="36575" y="57912"/>
                </a:lnTo>
                <a:lnTo>
                  <a:pt x="38862" y="54863"/>
                </a:lnTo>
                <a:close/>
              </a:path>
              <a:path w="1411604" h="890270">
                <a:moveTo>
                  <a:pt x="48767" y="45719"/>
                </a:moveTo>
                <a:lnTo>
                  <a:pt x="45719" y="45719"/>
                </a:lnTo>
                <a:lnTo>
                  <a:pt x="45719" y="48768"/>
                </a:lnTo>
                <a:lnTo>
                  <a:pt x="48767" y="45719"/>
                </a:lnTo>
                <a:close/>
              </a:path>
              <a:path w="1411604" h="890270">
                <a:moveTo>
                  <a:pt x="1362455" y="45719"/>
                </a:moveTo>
                <a:lnTo>
                  <a:pt x="1363598" y="47243"/>
                </a:lnTo>
                <a:lnTo>
                  <a:pt x="1365503" y="48768"/>
                </a:lnTo>
                <a:lnTo>
                  <a:pt x="1362455" y="45719"/>
                </a:lnTo>
                <a:close/>
              </a:path>
              <a:path w="1411604" h="890270">
                <a:moveTo>
                  <a:pt x="1392936" y="45719"/>
                </a:moveTo>
                <a:lnTo>
                  <a:pt x="1362455" y="45719"/>
                </a:lnTo>
                <a:lnTo>
                  <a:pt x="1365503" y="48768"/>
                </a:lnTo>
                <a:lnTo>
                  <a:pt x="1395222" y="48768"/>
                </a:lnTo>
                <a:lnTo>
                  <a:pt x="1392936" y="45719"/>
                </a:lnTo>
                <a:close/>
              </a:path>
              <a:path w="1411604" h="890270">
                <a:moveTo>
                  <a:pt x="1386839" y="36575"/>
                </a:moveTo>
                <a:lnTo>
                  <a:pt x="1350264" y="36575"/>
                </a:lnTo>
                <a:lnTo>
                  <a:pt x="1363598" y="47243"/>
                </a:lnTo>
                <a:lnTo>
                  <a:pt x="1362455" y="45719"/>
                </a:lnTo>
                <a:lnTo>
                  <a:pt x="1392936" y="45719"/>
                </a:lnTo>
                <a:lnTo>
                  <a:pt x="1392936" y="42671"/>
                </a:lnTo>
                <a:lnTo>
                  <a:pt x="1386839" y="36575"/>
                </a:lnTo>
                <a:close/>
              </a:path>
              <a:path w="1411604" h="890270">
                <a:moveTo>
                  <a:pt x="59943" y="36575"/>
                </a:moveTo>
                <a:lnTo>
                  <a:pt x="57912" y="36575"/>
                </a:lnTo>
                <a:lnTo>
                  <a:pt x="54863" y="39624"/>
                </a:lnTo>
                <a:lnTo>
                  <a:pt x="59943" y="36575"/>
                </a:lnTo>
                <a:close/>
              </a:path>
              <a:path w="1411604" h="890270">
                <a:moveTo>
                  <a:pt x="1376679" y="24383"/>
                </a:moveTo>
                <a:lnTo>
                  <a:pt x="1310639" y="24383"/>
                </a:lnTo>
                <a:lnTo>
                  <a:pt x="1341119" y="30480"/>
                </a:lnTo>
                <a:lnTo>
                  <a:pt x="1338071" y="30480"/>
                </a:lnTo>
                <a:lnTo>
                  <a:pt x="1353312" y="39624"/>
                </a:lnTo>
                <a:lnTo>
                  <a:pt x="1350264" y="36575"/>
                </a:lnTo>
                <a:lnTo>
                  <a:pt x="1386839" y="36575"/>
                </a:lnTo>
                <a:lnTo>
                  <a:pt x="1380743" y="30480"/>
                </a:lnTo>
                <a:lnTo>
                  <a:pt x="1380743" y="27431"/>
                </a:lnTo>
                <a:lnTo>
                  <a:pt x="1376679" y="24383"/>
                </a:lnTo>
                <a:close/>
              </a:path>
              <a:path w="1411604" h="890270">
                <a:moveTo>
                  <a:pt x="1350264" y="6095"/>
                </a:moveTo>
                <a:lnTo>
                  <a:pt x="57912" y="6095"/>
                </a:lnTo>
                <a:lnTo>
                  <a:pt x="57912" y="9143"/>
                </a:lnTo>
                <a:lnTo>
                  <a:pt x="42671" y="15239"/>
                </a:lnTo>
                <a:lnTo>
                  <a:pt x="42671" y="18287"/>
                </a:lnTo>
                <a:lnTo>
                  <a:pt x="30479" y="27431"/>
                </a:lnTo>
                <a:lnTo>
                  <a:pt x="82295" y="27431"/>
                </a:lnTo>
                <a:lnTo>
                  <a:pt x="100583" y="24383"/>
                </a:lnTo>
                <a:lnTo>
                  <a:pt x="1376679" y="24383"/>
                </a:lnTo>
                <a:lnTo>
                  <a:pt x="1368552" y="18287"/>
                </a:lnTo>
                <a:lnTo>
                  <a:pt x="1365503" y="15239"/>
                </a:lnTo>
                <a:lnTo>
                  <a:pt x="1350264" y="9143"/>
                </a:lnTo>
                <a:lnTo>
                  <a:pt x="1350264" y="6095"/>
                </a:lnTo>
                <a:close/>
              </a:path>
              <a:path w="1411604" h="890270">
                <a:moveTo>
                  <a:pt x="1328927" y="0"/>
                </a:moveTo>
                <a:lnTo>
                  <a:pt x="79247" y="0"/>
                </a:lnTo>
                <a:lnTo>
                  <a:pt x="79247" y="3047"/>
                </a:lnTo>
                <a:lnTo>
                  <a:pt x="76200" y="3047"/>
                </a:lnTo>
                <a:lnTo>
                  <a:pt x="60959" y="6095"/>
                </a:lnTo>
                <a:lnTo>
                  <a:pt x="1347215" y="6095"/>
                </a:lnTo>
                <a:lnTo>
                  <a:pt x="1331976" y="3047"/>
                </a:lnTo>
                <a:lnTo>
                  <a:pt x="1328927" y="0"/>
                </a:lnTo>
                <a:close/>
              </a:path>
            </a:pathLst>
          </a:custGeom>
          <a:solidFill>
            <a:srgbClr val="00CC99"/>
          </a:solidFill>
        </p:spPr>
        <p:txBody>
          <a:bodyPr wrap="square" lIns="0" tIns="0" rIns="0" bIns="0" rtlCol="0"/>
          <a:lstStyle/>
          <a:p>
            <a:endParaRPr/>
          </a:p>
        </p:txBody>
      </p:sp>
      <p:sp>
        <p:nvSpPr>
          <p:cNvPr id="13" name="object 13"/>
          <p:cNvSpPr txBox="1"/>
          <p:nvPr/>
        </p:nvSpPr>
        <p:spPr>
          <a:xfrm>
            <a:off x="4379467" y="4699508"/>
            <a:ext cx="1003300" cy="624840"/>
          </a:xfrm>
          <a:prstGeom prst="rect">
            <a:avLst/>
          </a:prstGeom>
        </p:spPr>
        <p:txBody>
          <a:bodyPr vert="horz" wrap="square" lIns="0" tIns="59055" rIns="0" bIns="0" rtlCol="0">
            <a:spAutoFit/>
          </a:bodyPr>
          <a:lstStyle/>
          <a:p>
            <a:pPr marL="241300" marR="5080" indent="-228600">
              <a:lnSpc>
                <a:spcPts val="2180"/>
              </a:lnSpc>
              <a:spcBef>
                <a:spcPts val="465"/>
              </a:spcBef>
            </a:pPr>
            <a:r>
              <a:rPr sz="2100" dirty="0">
                <a:latin typeface="Arial"/>
                <a:cs typeface="Arial"/>
              </a:rPr>
              <a:t>Mur</a:t>
            </a:r>
            <a:r>
              <a:rPr sz="2100" spc="-125" dirty="0">
                <a:latin typeface="Arial"/>
                <a:cs typeface="Arial"/>
              </a:rPr>
              <a:t> </a:t>
            </a:r>
            <a:r>
              <a:rPr sz="2100" spc="5" dirty="0">
                <a:latin typeface="Arial"/>
                <a:cs typeface="Arial"/>
              </a:rPr>
              <a:t>dan  baut</a:t>
            </a:r>
            <a:endParaRPr sz="2100">
              <a:latin typeface="Arial"/>
              <a:cs typeface="Arial"/>
            </a:endParaRPr>
          </a:p>
        </p:txBody>
      </p:sp>
      <p:sp>
        <p:nvSpPr>
          <p:cNvPr id="14" name="object 14"/>
          <p:cNvSpPr/>
          <p:nvPr/>
        </p:nvSpPr>
        <p:spPr>
          <a:xfrm>
            <a:off x="4005071" y="3307079"/>
            <a:ext cx="186055" cy="2825750"/>
          </a:xfrm>
          <a:custGeom>
            <a:avLst/>
            <a:gdLst/>
            <a:ahLst/>
            <a:cxnLst/>
            <a:rect l="l" t="t" r="r" b="b"/>
            <a:pathLst>
              <a:path w="186054" h="2825750">
                <a:moveTo>
                  <a:pt x="24383" y="0"/>
                </a:moveTo>
                <a:lnTo>
                  <a:pt x="0" y="0"/>
                </a:lnTo>
                <a:lnTo>
                  <a:pt x="0" y="2819400"/>
                </a:lnTo>
                <a:lnTo>
                  <a:pt x="6095" y="2825496"/>
                </a:lnTo>
                <a:lnTo>
                  <a:pt x="185927" y="2825496"/>
                </a:lnTo>
                <a:lnTo>
                  <a:pt x="185927" y="2813304"/>
                </a:lnTo>
                <a:lnTo>
                  <a:pt x="24383" y="2813304"/>
                </a:lnTo>
                <a:lnTo>
                  <a:pt x="12191" y="2801112"/>
                </a:lnTo>
                <a:lnTo>
                  <a:pt x="24383" y="2801112"/>
                </a:lnTo>
                <a:lnTo>
                  <a:pt x="24383" y="0"/>
                </a:lnTo>
                <a:close/>
              </a:path>
              <a:path w="186054" h="2825750">
                <a:moveTo>
                  <a:pt x="24383" y="2801112"/>
                </a:moveTo>
                <a:lnTo>
                  <a:pt x="12191" y="2801112"/>
                </a:lnTo>
                <a:lnTo>
                  <a:pt x="24383" y="2813304"/>
                </a:lnTo>
                <a:lnTo>
                  <a:pt x="24383" y="2801112"/>
                </a:lnTo>
                <a:close/>
              </a:path>
              <a:path w="186054" h="2825750">
                <a:moveTo>
                  <a:pt x="185927" y="2801112"/>
                </a:moveTo>
                <a:lnTo>
                  <a:pt x="24383" y="2801112"/>
                </a:lnTo>
                <a:lnTo>
                  <a:pt x="24383" y="2813304"/>
                </a:lnTo>
                <a:lnTo>
                  <a:pt x="185927" y="2813304"/>
                </a:lnTo>
                <a:lnTo>
                  <a:pt x="185927" y="2801112"/>
                </a:lnTo>
                <a:close/>
              </a:path>
            </a:pathLst>
          </a:custGeom>
          <a:solidFill>
            <a:srgbClr val="00A178"/>
          </a:solidFill>
        </p:spPr>
        <p:txBody>
          <a:bodyPr wrap="square" lIns="0" tIns="0" rIns="0" bIns="0" rtlCol="0"/>
          <a:lstStyle/>
          <a:p>
            <a:endParaRPr/>
          </a:p>
        </p:txBody>
      </p:sp>
      <p:sp>
        <p:nvSpPr>
          <p:cNvPr id="15" name="object 15"/>
          <p:cNvSpPr/>
          <p:nvPr/>
        </p:nvSpPr>
        <p:spPr>
          <a:xfrm>
            <a:off x="4191000" y="5687567"/>
            <a:ext cx="1383791" cy="865632"/>
          </a:xfrm>
          <a:prstGeom prst="rect">
            <a:avLst/>
          </a:prstGeom>
          <a:blipFill>
            <a:blip r:embed="rId4" cstate="print"/>
            <a:stretch>
              <a:fillRect/>
            </a:stretch>
          </a:blipFill>
        </p:spPr>
        <p:txBody>
          <a:bodyPr wrap="square" lIns="0" tIns="0" rIns="0" bIns="0" rtlCol="0"/>
          <a:lstStyle/>
          <a:p>
            <a:endParaRPr/>
          </a:p>
        </p:txBody>
      </p:sp>
      <p:sp>
        <p:nvSpPr>
          <p:cNvPr id="16" name="object 16"/>
          <p:cNvSpPr/>
          <p:nvPr/>
        </p:nvSpPr>
        <p:spPr>
          <a:xfrm>
            <a:off x="4178808" y="5675376"/>
            <a:ext cx="1411605" cy="890269"/>
          </a:xfrm>
          <a:custGeom>
            <a:avLst/>
            <a:gdLst/>
            <a:ahLst/>
            <a:cxnLst/>
            <a:rect l="l" t="t" r="r" b="b"/>
            <a:pathLst>
              <a:path w="1411604" h="890270">
                <a:moveTo>
                  <a:pt x="1347215" y="883920"/>
                </a:moveTo>
                <a:lnTo>
                  <a:pt x="60959" y="883920"/>
                </a:lnTo>
                <a:lnTo>
                  <a:pt x="76200" y="890016"/>
                </a:lnTo>
                <a:lnTo>
                  <a:pt x="1331976" y="890016"/>
                </a:lnTo>
                <a:lnTo>
                  <a:pt x="1347215" y="883920"/>
                </a:lnTo>
                <a:close/>
              </a:path>
              <a:path w="1411604" h="890270">
                <a:moveTo>
                  <a:pt x="85343" y="27431"/>
                </a:moveTo>
                <a:lnTo>
                  <a:pt x="27431" y="27431"/>
                </a:lnTo>
                <a:lnTo>
                  <a:pt x="27431" y="30480"/>
                </a:lnTo>
                <a:lnTo>
                  <a:pt x="18287" y="42672"/>
                </a:lnTo>
                <a:lnTo>
                  <a:pt x="15239" y="42672"/>
                </a:lnTo>
                <a:lnTo>
                  <a:pt x="15239" y="45719"/>
                </a:lnTo>
                <a:lnTo>
                  <a:pt x="6095" y="60960"/>
                </a:lnTo>
                <a:lnTo>
                  <a:pt x="0" y="79248"/>
                </a:lnTo>
                <a:lnTo>
                  <a:pt x="0" y="813816"/>
                </a:lnTo>
                <a:lnTo>
                  <a:pt x="6095" y="829056"/>
                </a:lnTo>
                <a:lnTo>
                  <a:pt x="6095" y="832104"/>
                </a:lnTo>
                <a:lnTo>
                  <a:pt x="15239" y="847344"/>
                </a:lnTo>
                <a:lnTo>
                  <a:pt x="18287" y="847344"/>
                </a:lnTo>
                <a:lnTo>
                  <a:pt x="27431" y="862584"/>
                </a:lnTo>
                <a:lnTo>
                  <a:pt x="30479" y="862584"/>
                </a:lnTo>
                <a:lnTo>
                  <a:pt x="42671" y="874776"/>
                </a:lnTo>
                <a:lnTo>
                  <a:pt x="57912" y="883920"/>
                </a:lnTo>
                <a:lnTo>
                  <a:pt x="1350264" y="883920"/>
                </a:lnTo>
                <a:lnTo>
                  <a:pt x="1365503" y="874776"/>
                </a:lnTo>
                <a:lnTo>
                  <a:pt x="1368552" y="874776"/>
                </a:lnTo>
                <a:lnTo>
                  <a:pt x="1377694" y="865633"/>
                </a:lnTo>
                <a:lnTo>
                  <a:pt x="85343" y="865633"/>
                </a:lnTo>
                <a:lnTo>
                  <a:pt x="67055" y="859536"/>
                </a:lnTo>
                <a:lnTo>
                  <a:pt x="70103" y="859536"/>
                </a:lnTo>
                <a:lnTo>
                  <a:pt x="54863" y="853440"/>
                </a:lnTo>
                <a:lnTo>
                  <a:pt x="57912" y="853440"/>
                </a:lnTo>
                <a:lnTo>
                  <a:pt x="45719" y="844296"/>
                </a:lnTo>
                <a:lnTo>
                  <a:pt x="38862" y="835152"/>
                </a:lnTo>
                <a:lnTo>
                  <a:pt x="36575" y="835152"/>
                </a:lnTo>
                <a:lnTo>
                  <a:pt x="31699" y="822960"/>
                </a:lnTo>
                <a:lnTo>
                  <a:pt x="30479" y="822960"/>
                </a:lnTo>
                <a:lnTo>
                  <a:pt x="24383" y="804672"/>
                </a:lnTo>
                <a:lnTo>
                  <a:pt x="26923" y="804672"/>
                </a:lnTo>
                <a:lnTo>
                  <a:pt x="24383" y="789432"/>
                </a:lnTo>
                <a:lnTo>
                  <a:pt x="24383" y="100584"/>
                </a:lnTo>
                <a:lnTo>
                  <a:pt x="26923" y="85343"/>
                </a:lnTo>
                <a:lnTo>
                  <a:pt x="24383" y="85343"/>
                </a:lnTo>
                <a:lnTo>
                  <a:pt x="30479" y="70104"/>
                </a:lnTo>
                <a:lnTo>
                  <a:pt x="36575" y="57912"/>
                </a:lnTo>
                <a:lnTo>
                  <a:pt x="45719" y="45719"/>
                </a:lnTo>
                <a:lnTo>
                  <a:pt x="48767" y="45719"/>
                </a:lnTo>
                <a:lnTo>
                  <a:pt x="57912" y="36575"/>
                </a:lnTo>
                <a:lnTo>
                  <a:pt x="59943" y="36575"/>
                </a:lnTo>
                <a:lnTo>
                  <a:pt x="70103" y="30480"/>
                </a:lnTo>
                <a:lnTo>
                  <a:pt x="67055" y="30480"/>
                </a:lnTo>
                <a:lnTo>
                  <a:pt x="85343" y="27431"/>
                </a:lnTo>
                <a:close/>
              </a:path>
              <a:path w="1411604" h="890270">
                <a:moveTo>
                  <a:pt x="1371600" y="832104"/>
                </a:moveTo>
                <a:lnTo>
                  <a:pt x="1362455" y="844296"/>
                </a:lnTo>
                <a:lnTo>
                  <a:pt x="1365503" y="844296"/>
                </a:lnTo>
                <a:lnTo>
                  <a:pt x="1350264" y="853440"/>
                </a:lnTo>
                <a:lnTo>
                  <a:pt x="1353312" y="853440"/>
                </a:lnTo>
                <a:lnTo>
                  <a:pt x="1338071" y="859536"/>
                </a:lnTo>
                <a:lnTo>
                  <a:pt x="1341119" y="859536"/>
                </a:lnTo>
                <a:lnTo>
                  <a:pt x="1325879" y="865633"/>
                </a:lnTo>
                <a:lnTo>
                  <a:pt x="1377694" y="865633"/>
                </a:lnTo>
                <a:lnTo>
                  <a:pt x="1380743" y="862584"/>
                </a:lnTo>
                <a:lnTo>
                  <a:pt x="1392936" y="847344"/>
                </a:lnTo>
                <a:lnTo>
                  <a:pt x="1400251" y="835152"/>
                </a:lnTo>
                <a:lnTo>
                  <a:pt x="1371600" y="835152"/>
                </a:lnTo>
                <a:lnTo>
                  <a:pt x="1371600" y="832104"/>
                </a:lnTo>
                <a:close/>
              </a:path>
              <a:path w="1411604" h="890270">
                <a:moveTo>
                  <a:pt x="36575" y="832104"/>
                </a:moveTo>
                <a:lnTo>
                  <a:pt x="36575" y="835152"/>
                </a:lnTo>
                <a:lnTo>
                  <a:pt x="38862" y="835152"/>
                </a:lnTo>
                <a:lnTo>
                  <a:pt x="36575" y="832104"/>
                </a:lnTo>
                <a:close/>
              </a:path>
              <a:path w="1411604" h="890270">
                <a:moveTo>
                  <a:pt x="1405737" y="819912"/>
                </a:moveTo>
                <a:lnTo>
                  <a:pt x="1380743" y="819912"/>
                </a:lnTo>
                <a:lnTo>
                  <a:pt x="1371600" y="835152"/>
                </a:lnTo>
                <a:lnTo>
                  <a:pt x="1400251" y="835152"/>
                </a:lnTo>
                <a:lnTo>
                  <a:pt x="1402079" y="832104"/>
                </a:lnTo>
                <a:lnTo>
                  <a:pt x="1402079" y="829056"/>
                </a:lnTo>
                <a:lnTo>
                  <a:pt x="1405737" y="819912"/>
                </a:lnTo>
                <a:close/>
              </a:path>
              <a:path w="1411604" h="890270">
                <a:moveTo>
                  <a:pt x="30479" y="819912"/>
                </a:moveTo>
                <a:lnTo>
                  <a:pt x="30479" y="822960"/>
                </a:lnTo>
                <a:lnTo>
                  <a:pt x="31699" y="822960"/>
                </a:lnTo>
                <a:lnTo>
                  <a:pt x="30479" y="819912"/>
                </a:lnTo>
                <a:close/>
              </a:path>
              <a:path w="1411604" h="890270">
                <a:moveTo>
                  <a:pt x="1383791" y="804672"/>
                </a:moveTo>
                <a:lnTo>
                  <a:pt x="1377695" y="822960"/>
                </a:lnTo>
                <a:lnTo>
                  <a:pt x="1380743" y="819912"/>
                </a:lnTo>
                <a:lnTo>
                  <a:pt x="1405737" y="819912"/>
                </a:lnTo>
                <a:lnTo>
                  <a:pt x="1408176" y="813816"/>
                </a:lnTo>
                <a:lnTo>
                  <a:pt x="1408176" y="810768"/>
                </a:lnTo>
                <a:lnTo>
                  <a:pt x="1408684" y="807720"/>
                </a:lnTo>
                <a:lnTo>
                  <a:pt x="1383791" y="807720"/>
                </a:lnTo>
                <a:lnTo>
                  <a:pt x="1383791" y="804672"/>
                </a:lnTo>
                <a:close/>
              </a:path>
              <a:path w="1411604" h="890270">
                <a:moveTo>
                  <a:pt x="26923" y="804672"/>
                </a:moveTo>
                <a:lnTo>
                  <a:pt x="24383" y="804672"/>
                </a:lnTo>
                <a:lnTo>
                  <a:pt x="27431" y="807720"/>
                </a:lnTo>
                <a:lnTo>
                  <a:pt x="26923" y="804672"/>
                </a:lnTo>
                <a:close/>
              </a:path>
              <a:path w="1411604" h="890270">
                <a:moveTo>
                  <a:pt x="1408684" y="82296"/>
                </a:moveTo>
                <a:lnTo>
                  <a:pt x="1383791" y="82296"/>
                </a:lnTo>
                <a:lnTo>
                  <a:pt x="1383791" y="807720"/>
                </a:lnTo>
                <a:lnTo>
                  <a:pt x="1408684" y="807720"/>
                </a:lnTo>
                <a:lnTo>
                  <a:pt x="1411224" y="792480"/>
                </a:lnTo>
                <a:lnTo>
                  <a:pt x="1411224" y="97536"/>
                </a:lnTo>
                <a:lnTo>
                  <a:pt x="1408684" y="82296"/>
                </a:lnTo>
                <a:close/>
              </a:path>
              <a:path w="1411604" h="890270">
                <a:moveTo>
                  <a:pt x="27431" y="82296"/>
                </a:moveTo>
                <a:lnTo>
                  <a:pt x="24383" y="85343"/>
                </a:lnTo>
                <a:lnTo>
                  <a:pt x="26923" y="85343"/>
                </a:lnTo>
                <a:lnTo>
                  <a:pt x="27431" y="82296"/>
                </a:lnTo>
                <a:close/>
              </a:path>
              <a:path w="1411604" h="890270">
                <a:moveTo>
                  <a:pt x="1377695" y="70104"/>
                </a:moveTo>
                <a:lnTo>
                  <a:pt x="1383791" y="85343"/>
                </a:lnTo>
                <a:lnTo>
                  <a:pt x="1383791" y="82296"/>
                </a:lnTo>
                <a:lnTo>
                  <a:pt x="1408684" y="82296"/>
                </a:lnTo>
                <a:lnTo>
                  <a:pt x="1408176" y="79248"/>
                </a:lnTo>
                <a:lnTo>
                  <a:pt x="1406143" y="73151"/>
                </a:lnTo>
                <a:lnTo>
                  <a:pt x="1380743" y="73151"/>
                </a:lnTo>
                <a:lnTo>
                  <a:pt x="1377695" y="70104"/>
                </a:lnTo>
                <a:close/>
              </a:path>
              <a:path w="1411604" h="890270">
                <a:moveTo>
                  <a:pt x="1363599" y="47243"/>
                </a:moveTo>
                <a:lnTo>
                  <a:pt x="1371600" y="57912"/>
                </a:lnTo>
                <a:lnTo>
                  <a:pt x="1380743" y="73151"/>
                </a:lnTo>
                <a:lnTo>
                  <a:pt x="1406143" y="73151"/>
                </a:lnTo>
                <a:lnTo>
                  <a:pt x="1402079" y="60960"/>
                </a:lnTo>
                <a:lnTo>
                  <a:pt x="1394764" y="48768"/>
                </a:lnTo>
                <a:lnTo>
                  <a:pt x="1365503" y="48768"/>
                </a:lnTo>
                <a:lnTo>
                  <a:pt x="1363599" y="47243"/>
                </a:lnTo>
                <a:close/>
              </a:path>
              <a:path w="1411604" h="890270">
                <a:moveTo>
                  <a:pt x="48767" y="45719"/>
                </a:moveTo>
                <a:lnTo>
                  <a:pt x="45719" y="45719"/>
                </a:lnTo>
                <a:lnTo>
                  <a:pt x="45719" y="48768"/>
                </a:lnTo>
                <a:lnTo>
                  <a:pt x="48767" y="45719"/>
                </a:lnTo>
                <a:close/>
              </a:path>
              <a:path w="1411604" h="890270">
                <a:moveTo>
                  <a:pt x="1362455" y="45719"/>
                </a:moveTo>
                <a:lnTo>
                  <a:pt x="1363599" y="47243"/>
                </a:lnTo>
                <a:lnTo>
                  <a:pt x="1365503" y="48768"/>
                </a:lnTo>
                <a:lnTo>
                  <a:pt x="1362455" y="45719"/>
                </a:lnTo>
                <a:close/>
              </a:path>
              <a:path w="1411604" h="890270">
                <a:moveTo>
                  <a:pt x="1392936" y="45719"/>
                </a:moveTo>
                <a:lnTo>
                  <a:pt x="1362455" y="45719"/>
                </a:lnTo>
                <a:lnTo>
                  <a:pt x="1365503" y="48768"/>
                </a:lnTo>
                <a:lnTo>
                  <a:pt x="1394764" y="48768"/>
                </a:lnTo>
                <a:lnTo>
                  <a:pt x="1392936" y="45719"/>
                </a:lnTo>
                <a:close/>
              </a:path>
              <a:path w="1411604" h="890270">
                <a:moveTo>
                  <a:pt x="1386839" y="36575"/>
                </a:moveTo>
                <a:lnTo>
                  <a:pt x="1350264" y="36575"/>
                </a:lnTo>
                <a:lnTo>
                  <a:pt x="1363599" y="47243"/>
                </a:lnTo>
                <a:lnTo>
                  <a:pt x="1362455" y="45719"/>
                </a:lnTo>
                <a:lnTo>
                  <a:pt x="1392936" y="45719"/>
                </a:lnTo>
                <a:lnTo>
                  <a:pt x="1392936" y="42672"/>
                </a:lnTo>
                <a:lnTo>
                  <a:pt x="1386839" y="36575"/>
                </a:lnTo>
                <a:close/>
              </a:path>
              <a:path w="1411604" h="890270">
                <a:moveTo>
                  <a:pt x="59943" y="36575"/>
                </a:moveTo>
                <a:lnTo>
                  <a:pt x="57912" y="36575"/>
                </a:lnTo>
                <a:lnTo>
                  <a:pt x="54863" y="39624"/>
                </a:lnTo>
                <a:lnTo>
                  <a:pt x="59943" y="36575"/>
                </a:lnTo>
                <a:close/>
              </a:path>
              <a:path w="1411604" h="890270">
                <a:moveTo>
                  <a:pt x="1376679" y="24384"/>
                </a:moveTo>
                <a:lnTo>
                  <a:pt x="1310639" y="24384"/>
                </a:lnTo>
                <a:lnTo>
                  <a:pt x="1341119" y="30480"/>
                </a:lnTo>
                <a:lnTo>
                  <a:pt x="1338071" y="30480"/>
                </a:lnTo>
                <a:lnTo>
                  <a:pt x="1353312" y="39624"/>
                </a:lnTo>
                <a:lnTo>
                  <a:pt x="1350264" y="36575"/>
                </a:lnTo>
                <a:lnTo>
                  <a:pt x="1386839" y="36575"/>
                </a:lnTo>
                <a:lnTo>
                  <a:pt x="1380743" y="30480"/>
                </a:lnTo>
                <a:lnTo>
                  <a:pt x="1380743" y="27431"/>
                </a:lnTo>
                <a:lnTo>
                  <a:pt x="1376679" y="24384"/>
                </a:lnTo>
                <a:close/>
              </a:path>
              <a:path w="1411604" h="890270">
                <a:moveTo>
                  <a:pt x="1331976" y="3048"/>
                </a:moveTo>
                <a:lnTo>
                  <a:pt x="76200" y="3048"/>
                </a:lnTo>
                <a:lnTo>
                  <a:pt x="60959" y="6096"/>
                </a:lnTo>
                <a:lnTo>
                  <a:pt x="60959" y="9143"/>
                </a:lnTo>
                <a:lnTo>
                  <a:pt x="57912" y="9143"/>
                </a:lnTo>
                <a:lnTo>
                  <a:pt x="42671" y="15240"/>
                </a:lnTo>
                <a:lnTo>
                  <a:pt x="42671" y="18287"/>
                </a:lnTo>
                <a:lnTo>
                  <a:pt x="30479" y="27431"/>
                </a:lnTo>
                <a:lnTo>
                  <a:pt x="82295" y="27431"/>
                </a:lnTo>
                <a:lnTo>
                  <a:pt x="100583" y="24384"/>
                </a:lnTo>
                <a:lnTo>
                  <a:pt x="1376679" y="24384"/>
                </a:lnTo>
                <a:lnTo>
                  <a:pt x="1368552" y="18287"/>
                </a:lnTo>
                <a:lnTo>
                  <a:pt x="1365503" y="18287"/>
                </a:lnTo>
                <a:lnTo>
                  <a:pt x="1365503" y="15240"/>
                </a:lnTo>
                <a:lnTo>
                  <a:pt x="1350264" y="9143"/>
                </a:lnTo>
                <a:lnTo>
                  <a:pt x="1347215" y="6096"/>
                </a:lnTo>
                <a:lnTo>
                  <a:pt x="1331976" y="3048"/>
                </a:lnTo>
                <a:close/>
              </a:path>
              <a:path w="1411604" h="890270">
                <a:moveTo>
                  <a:pt x="1310639" y="0"/>
                </a:moveTo>
                <a:lnTo>
                  <a:pt x="97536" y="0"/>
                </a:lnTo>
                <a:lnTo>
                  <a:pt x="79247" y="3048"/>
                </a:lnTo>
                <a:lnTo>
                  <a:pt x="1328927" y="3048"/>
                </a:lnTo>
                <a:lnTo>
                  <a:pt x="1310639" y="0"/>
                </a:lnTo>
                <a:close/>
              </a:path>
            </a:pathLst>
          </a:custGeom>
          <a:solidFill>
            <a:srgbClr val="00CC99"/>
          </a:solidFill>
        </p:spPr>
        <p:txBody>
          <a:bodyPr wrap="square" lIns="0" tIns="0" rIns="0" bIns="0" rtlCol="0"/>
          <a:lstStyle/>
          <a:p>
            <a:endParaRPr/>
          </a:p>
        </p:txBody>
      </p:sp>
      <p:sp>
        <p:nvSpPr>
          <p:cNvPr id="17" name="object 17"/>
          <p:cNvSpPr txBox="1"/>
          <p:nvPr/>
        </p:nvSpPr>
        <p:spPr>
          <a:xfrm>
            <a:off x="4492244" y="5918708"/>
            <a:ext cx="777875" cy="347345"/>
          </a:xfrm>
          <a:prstGeom prst="rect">
            <a:avLst/>
          </a:prstGeom>
        </p:spPr>
        <p:txBody>
          <a:bodyPr vert="horz" wrap="square" lIns="0" tIns="13970" rIns="0" bIns="0" rtlCol="0">
            <a:spAutoFit/>
          </a:bodyPr>
          <a:lstStyle/>
          <a:p>
            <a:pPr marL="12700">
              <a:lnSpc>
                <a:spcPct val="100000"/>
              </a:lnSpc>
              <a:spcBef>
                <a:spcPts val="110"/>
              </a:spcBef>
            </a:pPr>
            <a:r>
              <a:rPr sz="2100" spc="-65" dirty="0">
                <a:latin typeface="Arial"/>
                <a:cs typeface="Arial"/>
              </a:rPr>
              <a:t>T</a:t>
            </a:r>
            <a:r>
              <a:rPr sz="2100" spc="10" dirty="0">
                <a:latin typeface="Arial"/>
                <a:cs typeface="Arial"/>
              </a:rPr>
              <a:t>i</a:t>
            </a:r>
            <a:r>
              <a:rPr sz="2100" spc="-10" dirty="0">
                <a:latin typeface="Arial"/>
                <a:cs typeface="Arial"/>
              </a:rPr>
              <a:t>r</a:t>
            </a:r>
            <a:r>
              <a:rPr sz="2100" spc="5" dirty="0">
                <a:latin typeface="Arial"/>
                <a:cs typeface="Arial"/>
              </a:rPr>
              <a:t>pon</a:t>
            </a:r>
            <a:endParaRPr sz="2100">
              <a:latin typeface="Arial"/>
              <a:cs typeface="Arial"/>
            </a:endParaRPr>
          </a:p>
        </p:txBody>
      </p:sp>
      <p:sp>
        <p:nvSpPr>
          <p:cNvPr id="18" name="object 18"/>
          <p:cNvSpPr/>
          <p:nvPr/>
        </p:nvSpPr>
        <p:spPr>
          <a:xfrm>
            <a:off x="6007608" y="2441448"/>
            <a:ext cx="1734820" cy="866140"/>
          </a:xfrm>
          <a:custGeom>
            <a:avLst/>
            <a:gdLst/>
            <a:ahLst/>
            <a:cxnLst/>
            <a:rect l="l" t="t" r="r" b="b"/>
            <a:pathLst>
              <a:path w="1734820" h="866139">
                <a:moveTo>
                  <a:pt x="1645919" y="0"/>
                </a:moveTo>
                <a:lnTo>
                  <a:pt x="88391" y="0"/>
                </a:lnTo>
                <a:lnTo>
                  <a:pt x="54006" y="6477"/>
                </a:lnTo>
                <a:lnTo>
                  <a:pt x="25908" y="24384"/>
                </a:lnTo>
                <a:lnTo>
                  <a:pt x="6953" y="51435"/>
                </a:lnTo>
                <a:lnTo>
                  <a:pt x="0" y="85343"/>
                </a:lnTo>
                <a:lnTo>
                  <a:pt x="0" y="777239"/>
                </a:lnTo>
                <a:lnTo>
                  <a:pt x="6953" y="811625"/>
                </a:lnTo>
                <a:lnTo>
                  <a:pt x="25908" y="839723"/>
                </a:lnTo>
                <a:lnTo>
                  <a:pt x="54006" y="858678"/>
                </a:lnTo>
                <a:lnTo>
                  <a:pt x="88391" y="865631"/>
                </a:lnTo>
                <a:lnTo>
                  <a:pt x="1645919" y="865631"/>
                </a:lnTo>
                <a:lnTo>
                  <a:pt x="1680305" y="858678"/>
                </a:lnTo>
                <a:lnTo>
                  <a:pt x="1708404" y="839723"/>
                </a:lnTo>
                <a:lnTo>
                  <a:pt x="1727358" y="811625"/>
                </a:lnTo>
                <a:lnTo>
                  <a:pt x="1734312" y="777239"/>
                </a:lnTo>
                <a:lnTo>
                  <a:pt x="1734312" y="85343"/>
                </a:lnTo>
                <a:lnTo>
                  <a:pt x="1727358" y="51435"/>
                </a:lnTo>
                <a:lnTo>
                  <a:pt x="1708403" y="24384"/>
                </a:lnTo>
                <a:lnTo>
                  <a:pt x="1680305" y="6477"/>
                </a:lnTo>
                <a:lnTo>
                  <a:pt x="1645919" y="0"/>
                </a:lnTo>
                <a:close/>
              </a:path>
            </a:pathLst>
          </a:custGeom>
          <a:solidFill>
            <a:srgbClr val="00CC99"/>
          </a:solidFill>
        </p:spPr>
        <p:txBody>
          <a:bodyPr wrap="square" lIns="0" tIns="0" rIns="0" bIns="0" rtlCol="0"/>
          <a:lstStyle/>
          <a:p>
            <a:endParaRPr/>
          </a:p>
        </p:txBody>
      </p:sp>
      <p:sp>
        <p:nvSpPr>
          <p:cNvPr id="19" name="object 19"/>
          <p:cNvSpPr/>
          <p:nvPr/>
        </p:nvSpPr>
        <p:spPr>
          <a:xfrm>
            <a:off x="5995415" y="2429255"/>
            <a:ext cx="1758950" cy="890269"/>
          </a:xfrm>
          <a:custGeom>
            <a:avLst/>
            <a:gdLst/>
            <a:ahLst/>
            <a:cxnLst/>
            <a:rect l="l" t="t" r="r" b="b"/>
            <a:pathLst>
              <a:path w="1758950" h="890270">
                <a:moveTo>
                  <a:pt x="1676400" y="886968"/>
                </a:moveTo>
                <a:lnTo>
                  <a:pt x="82296" y="886968"/>
                </a:lnTo>
                <a:lnTo>
                  <a:pt x="100584" y="890016"/>
                </a:lnTo>
                <a:lnTo>
                  <a:pt x="1661160" y="890016"/>
                </a:lnTo>
                <a:lnTo>
                  <a:pt x="1676400" y="886968"/>
                </a:lnTo>
                <a:close/>
              </a:path>
              <a:path w="1758950" h="890270">
                <a:moveTo>
                  <a:pt x="1716024" y="15240"/>
                </a:moveTo>
                <a:lnTo>
                  <a:pt x="42672" y="15240"/>
                </a:lnTo>
                <a:lnTo>
                  <a:pt x="30480" y="27432"/>
                </a:lnTo>
                <a:lnTo>
                  <a:pt x="18287" y="42672"/>
                </a:lnTo>
                <a:lnTo>
                  <a:pt x="9144" y="57912"/>
                </a:lnTo>
                <a:lnTo>
                  <a:pt x="9144" y="60960"/>
                </a:lnTo>
                <a:lnTo>
                  <a:pt x="3048" y="76200"/>
                </a:lnTo>
                <a:lnTo>
                  <a:pt x="3048" y="79248"/>
                </a:lnTo>
                <a:lnTo>
                  <a:pt x="0" y="97536"/>
                </a:lnTo>
                <a:lnTo>
                  <a:pt x="0" y="792480"/>
                </a:lnTo>
                <a:lnTo>
                  <a:pt x="3048" y="810768"/>
                </a:lnTo>
                <a:lnTo>
                  <a:pt x="9144" y="829056"/>
                </a:lnTo>
                <a:lnTo>
                  <a:pt x="18287" y="844296"/>
                </a:lnTo>
                <a:lnTo>
                  <a:pt x="18287" y="847344"/>
                </a:lnTo>
                <a:lnTo>
                  <a:pt x="30480" y="859536"/>
                </a:lnTo>
                <a:lnTo>
                  <a:pt x="30480" y="862584"/>
                </a:lnTo>
                <a:lnTo>
                  <a:pt x="42672" y="871728"/>
                </a:lnTo>
                <a:lnTo>
                  <a:pt x="45720" y="871728"/>
                </a:lnTo>
                <a:lnTo>
                  <a:pt x="45720" y="874776"/>
                </a:lnTo>
                <a:lnTo>
                  <a:pt x="60960" y="880872"/>
                </a:lnTo>
                <a:lnTo>
                  <a:pt x="64008" y="883920"/>
                </a:lnTo>
                <a:lnTo>
                  <a:pt x="79248" y="886968"/>
                </a:lnTo>
                <a:lnTo>
                  <a:pt x="1679448" y="886968"/>
                </a:lnTo>
                <a:lnTo>
                  <a:pt x="1697736" y="883920"/>
                </a:lnTo>
                <a:lnTo>
                  <a:pt x="1697736" y="880872"/>
                </a:lnTo>
                <a:lnTo>
                  <a:pt x="1712976" y="874776"/>
                </a:lnTo>
                <a:lnTo>
                  <a:pt x="1716024" y="871728"/>
                </a:lnTo>
                <a:lnTo>
                  <a:pt x="1724152" y="865632"/>
                </a:lnTo>
                <a:lnTo>
                  <a:pt x="100584" y="865632"/>
                </a:lnTo>
                <a:lnTo>
                  <a:pt x="70104" y="859536"/>
                </a:lnTo>
                <a:lnTo>
                  <a:pt x="73151" y="859536"/>
                </a:lnTo>
                <a:lnTo>
                  <a:pt x="62992" y="853440"/>
                </a:lnTo>
                <a:lnTo>
                  <a:pt x="60960" y="853440"/>
                </a:lnTo>
                <a:lnTo>
                  <a:pt x="49529" y="844296"/>
                </a:lnTo>
                <a:lnTo>
                  <a:pt x="48768" y="844296"/>
                </a:lnTo>
                <a:lnTo>
                  <a:pt x="45720" y="841248"/>
                </a:lnTo>
                <a:lnTo>
                  <a:pt x="46481" y="841248"/>
                </a:lnTo>
                <a:lnTo>
                  <a:pt x="39624" y="832104"/>
                </a:lnTo>
                <a:lnTo>
                  <a:pt x="30480" y="816864"/>
                </a:lnTo>
                <a:lnTo>
                  <a:pt x="32308" y="816864"/>
                </a:lnTo>
                <a:lnTo>
                  <a:pt x="28651" y="807720"/>
                </a:lnTo>
                <a:lnTo>
                  <a:pt x="27432" y="807720"/>
                </a:lnTo>
                <a:lnTo>
                  <a:pt x="27432" y="82296"/>
                </a:lnTo>
                <a:lnTo>
                  <a:pt x="28448" y="82296"/>
                </a:lnTo>
                <a:lnTo>
                  <a:pt x="32512" y="70104"/>
                </a:lnTo>
                <a:lnTo>
                  <a:pt x="30480" y="70104"/>
                </a:lnTo>
                <a:lnTo>
                  <a:pt x="39623" y="54864"/>
                </a:lnTo>
                <a:lnTo>
                  <a:pt x="41909" y="54864"/>
                </a:lnTo>
                <a:lnTo>
                  <a:pt x="48768" y="45720"/>
                </a:lnTo>
                <a:lnTo>
                  <a:pt x="45720" y="45720"/>
                </a:lnTo>
                <a:lnTo>
                  <a:pt x="60960" y="36576"/>
                </a:lnTo>
                <a:lnTo>
                  <a:pt x="57912" y="36576"/>
                </a:lnTo>
                <a:lnTo>
                  <a:pt x="73151" y="30480"/>
                </a:lnTo>
                <a:lnTo>
                  <a:pt x="70104" y="30480"/>
                </a:lnTo>
                <a:lnTo>
                  <a:pt x="85344" y="24384"/>
                </a:lnTo>
                <a:lnTo>
                  <a:pt x="1725167" y="24384"/>
                </a:lnTo>
                <a:lnTo>
                  <a:pt x="1716024" y="15240"/>
                </a:lnTo>
                <a:close/>
              </a:path>
              <a:path w="1758950" h="890270">
                <a:moveTo>
                  <a:pt x="1700784" y="850392"/>
                </a:moveTo>
                <a:lnTo>
                  <a:pt x="1685543" y="859536"/>
                </a:lnTo>
                <a:lnTo>
                  <a:pt x="1688591" y="859536"/>
                </a:lnTo>
                <a:lnTo>
                  <a:pt x="1673352" y="862584"/>
                </a:lnTo>
                <a:lnTo>
                  <a:pt x="1676400" y="862584"/>
                </a:lnTo>
                <a:lnTo>
                  <a:pt x="1658112" y="865632"/>
                </a:lnTo>
                <a:lnTo>
                  <a:pt x="1724152" y="865632"/>
                </a:lnTo>
                <a:lnTo>
                  <a:pt x="1728215" y="862584"/>
                </a:lnTo>
                <a:lnTo>
                  <a:pt x="1731264" y="859536"/>
                </a:lnTo>
                <a:lnTo>
                  <a:pt x="1735836" y="853440"/>
                </a:lnTo>
                <a:lnTo>
                  <a:pt x="1700784" y="853440"/>
                </a:lnTo>
                <a:lnTo>
                  <a:pt x="1700784" y="850392"/>
                </a:lnTo>
                <a:close/>
              </a:path>
              <a:path w="1758950" h="890270">
                <a:moveTo>
                  <a:pt x="57912" y="850392"/>
                </a:moveTo>
                <a:lnTo>
                  <a:pt x="60960" y="853440"/>
                </a:lnTo>
                <a:lnTo>
                  <a:pt x="62992" y="853440"/>
                </a:lnTo>
                <a:lnTo>
                  <a:pt x="57912" y="850392"/>
                </a:lnTo>
                <a:close/>
              </a:path>
              <a:path w="1758950" h="890270">
                <a:moveTo>
                  <a:pt x="1728215" y="816864"/>
                </a:moveTo>
                <a:lnTo>
                  <a:pt x="1719072" y="832104"/>
                </a:lnTo>
                <a:lnTo>
                  <a:pt x="1722119" y="832104"/>
                </a:lnTo>
                <a:lnTo>
                  <a:pt x="1700784" y="853440"/>
                </a:lnTo>
                <a:lnTo>
                  <a:pt x="1735836" y="853440"/>
                </a:lnTo>
                <a:lnTo>
                  <a:pt x="1740408" y="847344"/>
                </a:lnTo>
                <a:lnTo>
                  <a:pt x="1740408" y="844296"/>
                </a:lnTo>
                <a:lnTo>
                  <a:pt x="1743456" y="844296"/>
                </a:lnTo>
                <a:lnTo>
                  <a:pt x="1749552" y="829056"/>
                </a:lnTo>
                <a:lnTo>
                  <a:pt x="1752600" y="829056"/>
                </a:lnTo>
                <a:lnTo>
                  <a:pt x="1754124" y="819912"/>
                </a:lnTo>
                <a:lnTo>
                  <a:pt x="1728215" y="819912"/>
                </a:lnTo>
                <a:lnTo>
                  <a:pt x="1728215" y="816864"/>
                </a:lnTo>
                <a:close/>
              </a:path>
              <a:path w="1758950" h="890270">
                <a:moveTo>
                  <a:pt x="45720" y="841248"/>
                </a:moveTo>
                <a:lnTo>
                  <a:pt x="48768" y="844296"/>
                </a:lnTo>
                <a:lnTo>
                  <a:pt x="47625" y="842772"/>
                </a:lnTo>
                <a:lnTo>
                  <a:pt x="45720" y="841248"/>
                </a:lnTo>
                <a:close/>
              </a:path>
              <a:path w="1758950" h="890270">
                <a:moveTo>
                  <a:pt x="47625" y="842772"/>
                </a:moveTo>
                <a:lnTo>
                  <a:pt x="48768" y="844296"/>
                </a:lnTo>
                <a:lnTo>
                  <a:pt x="49529" y="844296"/>
                </a:lnTo>
                <a:lnTo>
                  <a:pt x="47625" y="842772"/>
                </a:lnTo>
                <a:close/>
              </a:path>
              <a:path w="1758950" h="890270">
                <a:moveTo>
                  <a:pt x="46481" y="841248"/>
                </a:moveTo>
                <a:lnTo>
                  <a:pt x="45720" y="841248"/>
                </a:lnTo>
                <a:lnTo>
                  <a:pt x="47625" y="842772"/>
                </a:lnTo>
                <a:lnTo>
                  <a:pt x="46481" y="841248"/>
                </a:lnTo>
                <a:close/>
              </a:path>
              <a:path w="1758950" h="890270">
                <a:moveTo>
                  <a:pt x="32308" y="816864"/>
                </a:moveTo>
                <a:lnTo>
                  <a:pt x="30480" y="816864"/>
                </a:lnTo>
                <a:lnTo>
                  <a:pt x="33528" y="819912"/>
                </a:lnTo>
                <a:lnTo>
                  <a:pt x="32308" y="816864"/>
                </a:lnTo>
                <a:close/>
              </a:path>
              <a:path w="1758950" h="890270">
                <a:moveTo>
                  <a:pt x="1731264" y="804672"/>
                </a:moveTo>
                <a:lnTo>
                  <a:pt x="1728215" y="819912"/>
                </a:lnTo>
                <a:lnTo>
                  <a:pt x="1754124" y="819912"/>
                </a:lnTo>
                <a:lnTo>
                  <a:pt x="1755648" y="810768"/>
                </a:lnTo>
                <a:lnTo>
                  <a:pt x="1756083" y="807720"/>
                </a:lnTo>
                <a:lnTo>
                  <a:pt x="1731264" y="807720"/>
                </a:lnTo>
                <a:lnTo>
                  <a:pt x="1731264" y="804672"/>
                </a:lnTo>
                <a:close/>
              </a:path>
              <a:path w="1758950" h="890270">
                <a:moveTo>
                  <a:pt x="27432" y="804672"/>
                </a:moveTo>
                <a:lnTo>
                  <a:pt x="27432" y="807720"/>
                </a:lnTo>
                <a:lnTo>
                  <a:pt x="28651" y="807720"/>
                </a:lnTo>
                <a:lnTo>
                  <a:pt x="27432" y="804672"/>
                </a:lnTo>
                <a:close/>
              </a:path>
              <a:path w="1758950" h="890270">
                <a:moveTo>
                  <a:pt x="1756156" y="82296"/>
                </a:moveTo>
                <a:lnTo>
                  <a:pt x="1731264" y="82296"/>
                </a:lnTo>
                <a:lnTo>
                  <a:pt x="1734312" y="100584"/>
                </a:lnTo>
                <a:lnTo>
                  <a:pt x="1734312" y="789432"/>
                </a:lnTo>
                <a:lnTo>
                  <a:pt x="1731264" y="807720"/>
                </a:lnTo>
                <a:lnTo>
                  <a:pt x="1756083" y="807720"/>
                </a:lnTo>
                <a:lnTo>
                  <a:pt x="1758695" y="789432"/>
                </a:lnTo>
                <a:lnTo>
                  <a:pt x="1758695" y="97536"/>
                </a:lnTo>
                <a:lnTo>
                  <a:pt x="1756156" y="82296"/>
                </a:lnTo>
                <a:close/>
              </a:path>
              <a:path w="1758950" h="890270">
                <a:moveTo>
                  <a:pt x="28448" y="82296"/>
                </a:moveTo>
                <a:lnTo>
                  <a:pt x="27432" y="82296"/>
                </a:lnTo>
                <a:lnTo>
                  <a:pt x="27432" y="85344"/>
                </a:lnTo>
                <a:lnTo>
                  <a:pt x="28448" y="82296"/>
                </a:lnTo>
                <a:close/>
              </a:path>
              <a:path w="1758950" h="890270">
                <a:moveTo>
                  <a:pt x="1753819" y="67056"/>
                </a:moveTo>
                <a:lnTo>
                  <a:pt x="1728215" y="67056"/>
                </a:lnTo>
                <a:lnTo>
                  <a:pt x="1731264" y="85344"/>
                </a:lnTo>
                <a:lnTo>
                  <a:pt x="1731264" y="82296"/>
                </a:lnTo>
                <a:lnTo>
                  <a:pt x="1756156" y="82296"/>
                </a:lnTo>
                <a:lnTo>
                  <a:pt x="1755648" y="79248"/>
                </a:lnTo>
                <a:lnTo>
                  <a:pt x="1755648" y="76200"/>
                </a:lnTo>
                <a:lnTo>
                  <a:pt x="1753819" y="67056"/>
                </a:lnTo>
                <a:close/>
              </a:path>
              <a:path w="1758950" h="890270">
                <a:moveTo>
                  <a:pt x="33528" y="67056"/>
                </a:moveTo>
                <a:lnTo>
                  <a:pt x="30480" y="70104"/>
                </a:lnTo>
                <a:lnTo>
                  <a:pt x="32512" y="70104"/>
                </a:lnTo>
                <a:lnTo>
                  <a:pt x="33528" y="67056"/>
                </a:lnTo>
                <a:close/>
              </a:path>
              <a:path w="1758950" h="890270">
                <a:moveTo>
                  <a:pt x="1719072" y="54864"/>
                </a:moveTo>
                <a:lnTo>
                  <a:pt x="1728215" y="70104"/>
                </a:lnTo>
                <a:lnTo>
                  <a:pt x="1728215" y="67056"/>
                </a:lnTo>
                <a:lnTo>
                  <a:pt x="1753819" y="67056"/>
                </a:lnTo>
                <a:lnTo>
                  <a:pt x="1752600" y="60960"/>
                </a:lnTo>
                <a:lnTo>
                  <a:pt x="1749552" y="60960"/>
                </a:lnTo>
                <a:lnTo>
                  <a:pt x="1749552" y="57912"/>
                </a:lnTo>
                <a:lnTo>
                  <a:pt x="1722119" y="57912"/>
                </a:lnTo>
                <a:lnTo>
                  <a:pt x="1719072" y="54864"/>
                </a:lnTo>
                <a:close/>
              </a:path>
              <a:path w="1758950" h="890270">
                <a:moveTo>
                  <a:pt x="41909" y="54864"/>
                </a:moveTo>
                <a:lnTo>
                  <a:pt x="39624" y="54864"/>
                </a:lnTo>
                <a:lnTo>
                  <a:pt x="39624" y="57912"/>
                </a:lnTo>
                <a:lnTo>
                  <a:pt x="41909" y="54864"/>
                </a:lnTo>
                <a:close/>
              </a:path>
              <a:path w="1758950" h="890270">
                <a:moveTo>
                  <a:pt x="1725167" y="24384"/>
                </a:moveTo>
                <a:lnTo>
                  <a:pt x="1673352" y="24384"/>
                </a:lnTo>
                <a:lnTo>
                  <a:pt x="1688591" y="30480"/>
                </a:lnTo>
                <a:lnTo>
                  <a:pt x="1685543" y="30480"/>
                </a:lnTo>
                <a:lnTo>
                  <a:pt x="1700784" y="36576"/>
                </a:lnTo>
                <a:lnTo>
                  <a:pt x="1712976" y="45720"/>
                </a:lnTo>
                <a:lnTo>
                  <a:pt x="1709928" y="45720"/>
                </a:lnTo>
                <a:lnTo>
                  <a:pt x="1722119" y="57912"/>
                </a:lnTo>
                <a:lnTo>
                  <a:pt x="1749552" y="57912"/>
                </a:lnTo>
                <a:lnTo>
                  <a:pt x="1743456" y="42672"/>
                </a:lnTo>
                <a:lnTo>
                  <a:pt x="1740408" y="42672"/>
                </a:lnTo>
                <a:lnTo>
                  <a:pt x="1731264" y="27432"/>
                </a:lnTo>
                <a:lnTo>
                  <a:pt x="1728215" y="27432"/>
                </a:lnTo>
                <a:lnTo>
                  <a:pt x="1725167" y="24384"/>
                </a:lnTo>
                <a:close/>
              </a:path>
              <a:path w="1758950" h="890270">
                <a:moveTo>
                  <a:pt x="1679448" y="0"/>
                </a:moveTo>
                <a:lnTo>
                  <a:pt x="79248" y="0"/>
                </a:lnTo>
                <a:lnTo>
                  <a:pt x="64008" y="6096"/>
                </a:lnTo>
                <a:lnTo>
                  <a:pt x="60960" y="6096"/>
                </a:lnTo>
                <a:lnTo>
                  <a:pt x="45720" y="15240"/>
                </a:lnTo>
                <a:lnTo>
                  <a:pt x="1712976" y="15240"/>
                </a:lnTo>
                <a:lnTo>
                  <a:pt x="1697736" y="6096"/>
                </a:lnTo>
                <a:lnTo>
                  <a:pt x="1679448" y="0"/>
                </a:lnTo>
                <a:close/>
              </a:path>
            </a:pathLst>
          </a:custGeom>
          <a:solidFill>
            <a:srgbClr val="FFFFFF"/>
          </a:solidFill>
        </p:spPr>
        <p:txBody>
          <a:bodyPr wrap="square" lIns="0" tIns="0" rIns="0" bIns="0" rtlCol="0"/>
          <a:lstStyle/>
          <a:p>
            <a:endParaRPr/>
          </a:p>
        </p:txBody>
      </p:sp>
      <p:sp>
        <p:nvSpPr>
          <p:cNvPr id="20" name="object 20"/>
          <p:cNvSpPr txBox="1"/>
          <p:nvPr/>
        </p:nvSpPr>
        <p:spPr>
          <a:xfrm>
            <a:off x="6074155" y="2443988"/>
            <a:ext cx="1595755" cy="792480"/>
          </a:xfrm>
          <a:prstGeom prst="rect">
            <a:avLst/>
          </a:prstGeom>
        </p:spPr>
        <p:txBody>
          <a:bodyPr vert="horz" wrap="square" lIns="0" tIns="74295" rIns="0" bIns="0" rtlCol="0">
            <a:spAutoFit/>
          </a:bodyPr>
          <a:lstStyle/>
          <a:p>
            <a:pPr marL="289560" marR="5080" indent="-277495">
              <a:lnSpc>
                <a:spcPts val="2780"/>
              </a:lnSpc>
              <a:spcBef>
                <a:spcPts val="585"/>
              </a:spcBef>
            </a:pPr>
            <a:r>
              <a:rPr sz="2700" spc="-5" dirty="0">
                <a:solidFill>
                  <a:srgbClr val="FFFFFF"/>
                </a:solidFill>
                <a:latin typeface="Arial"/>
                <a:cs typeface="Arial"/>
              </a:rPr>
              <a:t>P</a:t>
            </a:r>
            <a:r>
              <a:rPr sz="2700" spc="5" dirty="0">
                <a:solidFill>
                  <a:srgbClr val="FFFFFF"/>
                </a:solidFill>
                <a:latin typeface="Arial"/>
                <a:cs typeface="Arial"/>
              </a:rPr>
              <a:t>enamba</a:t>
            </a:r>
            <a:r>
              <a:rPr sz="2700" dirty="0">
                <a:solidFill>
                  <a:srgbClr val="FFFFFF"/>
                </a:solidFill>
                <a:latin typeface="Arial"/>
                <a:cs typeface="Arial"/>
              </a:rPr>
              <a:t>t  Elastis</a:t>
            </a:r>
            <a:endParaRPr sz="2700">
              <a:latin typeface="Arial"/>
              <a:cs typeface="Arial"/>
            </a:endParaRPr>
          </a:p>
        </p:txBody>
      </p:sp>
      <p:sp>
        <p:nvSpPr>
          <p:cNvPr id="21" name="object 21"/>
          <p:cNvSpPr/>
          <p:nvPr/>
        </p:nvSpPr>
        <p:spPr>
          <a:xfrm>
            <a:off x="6169152" y="3307079"/>
            <a:ext cx="186055" cy="661670"/>
          </a:xfrm>
          <a:custGeom>
            <a:avLst/>
            <a:gdLst/>
            <a:ahLst/>
            <a:cxnLst/>
            <a:rect l="l" t="t" r="r" b="b"/>
            <a:pathLst>
              <a:path w="186054" h="661670">
                <a:moveTo>
                  <a:pt x="24384" y="0"/>
                </a:moveTo>
                <a:lnTo>
                  <a:pt x="0" y="0"/>
                </a:lnTo>
                <a:lnTo>
                  <a:pt x="0" y="655320"/>
                </a:lnTo>
                <a:lnTo>
                  <a:pt x="6096" y="661416"/>
                </a:lnTo>
                <a:lnTo>
                  <a:pt x="185927" y="661416"/>
                </a:lnTo>
                <a:lnTo>
                  <a:pt x="185927" y="649224"/>
                </a:lnTo>
                <a:lnTo>
                  <a:pt x="24384" y="649224"/>
                </a:lnTo>
                <a:lnTo>
                  <a:pt x="12192" y="637032"/>
                </a:lnTo>
                <a:lnTo>
                  <a:pt x="24384" y="637032"/>
                </a:lnTo>
                <a:lnTo>
                  <a:pt x="24384" y="0"/>
                </a:lnTo>
                <a:close/>
              </a:path>
              <a:path w="186054" h="661670">
                <a:moveTo>
                  <a:pt x="24384" y="637032"/>
                </a:moveTo>
                <a:lnTo>
                  <a:pt x="12192" y="637032"/>
                </a:lnTo>
                <a:lnTo>
                  <a:pt x="24384" y="649224"/>
                </a:lnTo>
                <a:lnTo>
                  <a:pt x="24384" y="637032"/>
                </a:lnTo>
                <a:close/>
              </a:path>
              <a:path w="186054" h="661670">
                <a:moveTo>
                  <a:pt x="185927" y="637032"/>
                </a:moveTo>
                <a:lnTo>
                  <a:pt x="24384" y="637032"/>
                </a:lnTo>
                <a:lnTo>
                  <a:pt x="24384" y="649224"/>
                </a:lnTo>
                <a:lnTo>
                  <a:pt x="185927" y="649224"/>
                </a:lnTo>
                <a:lnTo>
                  <a:pt x="185927" y="637032"/>
                </a:lnTo>
                <a:close/>
              </a:path>
            </a:pathLst>
          </a:custGeom>
          <a:solidFill>
            <a:srgbClr val="00A178"/>
          </a:solidFill>
        </p:spPr>
        <p:txBody>
          <a:bodyPr wrap="square" lIns="0" tIns="0" rIns="0" bIns="0" rtlCol="0"/>
          <a:lstStyle/>
          <a:p>
            <a:endParaRPr/>
          </a:p>
        </p:txBody>
      </p:sp>
      <p:sp>
        <p:nvSpPr>
          <p:cNvPr id="22" name="object 22"/>
          <p:cNvSpPr/>
          <p:nvPr/>
        </p:nvSpPr>
        <p:spPr>
          <a:xfrm>
            <a:off x="6355079" y="3523488"/>
            <a:ext cx="1386840" cy="865632"/>
          </a:xfrm>
          <a:prstGeom prst="rect">
            <a:avLst/>
          </a:prstGeom>
          <a:blipFill>
            <a:blip r:embed="rId5" cstate="print"/>
            <a:stretch>
              <a:fillRect/>
            </a:stretch>
          </a:blipFill>
        </p:spPr>
        <p:txBody>
          <a:bodyPr wrap="square" lIns="0" tIns="0" rIns="0" bIns="0" rtlCol="0"/>
          <a:lstStyle/>
          <a:p>
            <a:endParaRPr/>
          </a:p>
        </p:txBody>
      </p:sp>
      <p:sp>
        <p:nvSpPr>
          <p:cNvPr id="23" name="object 23"/>
          <p:cNvSpPr/>
          <p:nvPr/>
        </p:nvSpPr>
        <p:spPr>
          <a:xfrm>
            <a:off x="6342888" y="3511296"/>
            <a:ext cx="1411605" cy="890269"/>
          </a:xfrm>
          <a:custGeom>
            <a:avLst/>
            <a:gdLst/>
            <a:ahLst/>
            <a:cxnLst/>
            <a:rect l="l" t="t" r="r" b="b"/>
            <a:pathLst>
              <a:path w="1411604" h="890270">
                <a:moveTo>
                  <a:pt x="1365504" y="874776"/>
                </a:moveTo>
                <a:lnTo>
                  <a:pt x="45720" y="874776"/>
                </a:lnTo>
                <a:lnTo>
                  <a:pt x="60960" y="880871"/>
                </a:lnTo>
                <a:lnTo>
                  <a:pt x="60960" y="883919"/>
                </a:lnTo>
                <a:lnTo>
                  <a:pt x="79248" y="886967"/>
                </a:lnTo>
                <a:lnTo>
                  <a:pt x="79248" y="890015"/>
                </a:lnTo>
                <a:lnTo>
                  <a:pt x="1331976" y="890015"/>
                </a:lnTo>
                <a:lnTo>
                  <a:pt x="1331976" y="886967"/>
                </a:lnTo>
                <a:lnTo>
                  <a:pt x="1350264" y="883919"/>
                </a:lnTo>
                <a:lnTo>
                  <a:pt x="1350264" y="880871"/>
                </a:lnTo>
                <a:lnTo>
                  <a:pt x="1365504" y="874776"/>
                </a:lnTo>
                <a:close/>
              </a:path>
              <a:path w="1411604" h="890270">
                <a:moveTo>
                  <a:pt x="82296" y="862583"/>
                </a:moveTo>
                <a:lnTo>
                  <a:pt x="30479" y="862583"/>
                </a:lnTo>
                <a:lnTo>
                  <a:pt x="42672" y="871727"/>
                </a:lnTo>
                <a:lnTo>
                  <a:pt x="42672" y="874776"/>
                </a:lnTo>
                <a:lnTo>
                  <a:pt x="1368552" y="874776"/>
                </a:lnTo>
                <a:lnTo>
                  <a:pt x="1368552" y="871727"/>
                </a:lnTo>
                <a:lnTo>
                  <a:pt x="1376680" y="865631"/>
                </a:lnTo>
                <a:lnTo>
                  <a:pt x="100584" y="865631"/>
                </a:lnTo>
                <a:lnTo>
                  <a:pt x="82296" y="862583"/>
                </a:lnTo>
                <a:close/>
              </a:path>
              <a:path w="1411604" h="890270">
                <a:moveTo>
                  <a:pt x="1380743" y="862583"/>
                </a:moveTo>
                <a:lnTo>
                  <a:pt x="1328928" y="862583"/>
                </a:lnTo>
                <a:lnTo>
                  <a:pt x="1310639" y="865631"/>
                </a:lnTo>
                <a:lnTo>
                  <a:pt x="1376680" y="865631"/>
                </a:lnTo>
                <a:lnTo>
                  <a:pt x="1380743" y="862583"/>
                </a:lnTo>
                <a:close/>
              </a:path>
              <a:path w="1411604" h="890270">
                <a:moveTo>
                  <a:pt x="1368552" y="15239"/>
                </a:moveTo>
                <a:lnTo>
                  <a:pt x="42672" y="15239"/>
                </a:lnTo>
                <a:lnTo>
                  <a:pt x="30479" y="27431"/>
                </a:lnTo>
                <a:lnTo>
                  <a:pt x="27432" y="27431"/>
                </a:lnTo>
                <a:lnTo>
                  <a:pt x="27432" y="30479"/>
                </a:lnTo>
                <a:lnTo>
                  <a:pt x="18287" y="42671"/>
                </a:lnTo>
                <a:lnTo>
                  <a:pt x="15239" y="42671"/>
                </a:lnTo>
                <a:lnTo>
                  <a:pt x="9144" y="57912"/>
                </a:lnTo>
                <a:lnTo>
                  <a:pt x="9144" y="60959"/>
                </a:lnTo>
                <a:lnTo>
                  <a:pt x="6096" y="60959"/>
                </a:lnTo>
                <a:lnTo>
                  <a:pt x="3048" y="76200"/>
                </a:lnTo>
                <a:lnTo>
                  <a:pt x="3048" y="79248"/>
                </a:lnTo>
                <a:lnTo>
                  <a:pt x="0" y="97536"/>
                </a:lnTo>
                <a:lnTo>
                  <a:pt x="0" y="792479"/>
                </a:lnTo>
                <a:lnTo>
                  <a:pt x="3048" y="810767"/>
                </a:lnTo>
                <a:lnTo>
                  <a:pt x="3048" y="813815"/>
                </a:lnTo>
                <a:lnTo>
                  <a:pt x="6096" y="829055"/>
                </a:lnTo>
                <a:lnTo>
                  <a:pt x="9144" y="829055"/>
                </a:lnTo>
                <a:lnTo>
                  <a:pt x="9144" y="832103"/>
                </a:lnTo>
                <a:lnTo>
                  <a:pt x="15239" y="844295"/>
                </a:lnTo>
                <a:lnTo>
                  <a:pt x="15239" y="847343"/>
                </a:lnTo>
                <a:lnTo>
                  <a:pt x="18287" y="847343"/>
                </a:lnTo>
                <a:lnTo>
                  <a:pt x="27432" y="859536"/>
                </a:lnTo>
                <a:lnTo>
                  <a:pt x="27432" y="862583"/>
                </a:lnTo>
                <a:lnTo>
                  <a:pt x="85344" y="862583"/>
                </a:lnTo>
                <a:lnTo>
                  <a:pt x="70103" y="859536"/>
                </a:lnTo>
                <a:lnTo>
                  <a:pt x="61975" y="853439"/>
                </a:lnTo>
                <a:lnTo>
                  <a:pt x="57912" y="853439"/>
                </a:lnTo>
                <a:lnTo>
                  <a:pt x="36575" y="832103"/>
                </a:lnTo>
                <a:lnTo>
                  <a:pt x="39624" y="832103"/>
                </a:lnTo>
                <a:lnTo>
                  <a:pt x="30479" y="819912"/>
                </a:lnTo>
                <a:lnTo>
                  <a:pt x="28041" y="807719"/>
                </a:lnTo>
                <a:lnTo>
                  <a:pt x="27432" y="807719"/>
                </a:lnTo>
                <a:lnTo>
                  <a:pt x="24384" y="789431"/>
                </a:lnTo>
                <a:lnTo>
                  <a:pt x="24384" y="97536"/>
                </a:lnTo>
                <a:lnTo>
                  <a:pt x="27432" y="82295"/>
                </a:lnTo>
                <a:lnTo>
                  <a:pt x="27940" y="82295"/>
                </a:lnTo>
                <a:lnTo>
                  <a:pt x="30479" y="67055"/>
                </a:lnTo>
                <a:lnTo>
                  <a:pt x="32308" y="67055"/>
                </a:lnTo>
                <a:lnTo>
                  <a:pt x="37795" y="57912"/>
                </a:lnTo>
                <a:lnTo>
                  <a:pt x="36575" y="57912"/>
                </a:lnTo>
                <a:lnTo>
                  <a:pt x="48767" y="45719"/>
                </a:lnTo>
                <a:lnTo>
                  <a:pt x="45720" y="45719"/>
                </a:lnTo>
                <a:lnTo>
                  <a:pt x="57912" y="36575"/>
                </a:lnTo>
                <a:lnTo>
                  <a:pt x="73151" y="30479"/>
                </a:lnTo>
                <a:lnTo>
                  <a:pt x="70103" y="30479"/>
                </a:lnTo>
                <a:lnTo>
                  <a:pt x="85344" y="24383"/>
                </a:lnTo>
                <a:lnTo>
                  <a:pt x="1377695" y="24383"/>
                </a:lnTo>
                <a:lnTo>
                  <a:pt x="1368552" y="15239"/>
                </a:lnTo>
                <a:close/>
              </a:path>
              <a:path w="1411604" h="890270">
                <a:moveTo>
                  <a:pt x="1353312" y="850391"/>
                </a:moveTo>
                <a:lnTo>
                  <a:pt x="1338071" y="859536"/>
                </a:lnTo>
                <a:lnTo>
                  <a:pt x="1341119" y="859536"/>
                </a:lnTo>
                <a:lnTo>
                  <a:pt x="1325880" y="862583"/>
                </a:lnTo>
                <a:lnTo>
                  <a:pt x="1383791" y="862583"/>
                </a:lnTo>
                <a:lnTo>
                  <a:pt x="1383791" y="859536"/>
                </a:lnTo>
                <a:lnTo>
                  <a:pt x="1388364" y="853439"/>
                </a:lnTo>
                <a:lnTo>
                  <a:pt x="1353312" y="853439"/>
                </a:lnTo>
                <a:lnTo>
                  <a:pt x="1353312" y="850391"/>
                </a:lnTo>
                <a:close/>
              </a:path>
              <a:path w="1411604" h="890270">
                <a:moveTo>
                  <a:pt x="57912" y="850391"/>
                </a:moveTo>
                <a:lnTo>
                  <a:pt x="57912" y="853439"/>
                </a:lnTo>
                <a:lnTo>
                  <a:pt x="61975" y="853439"/>
                </a:lnTo>
                <a:lnTo>
                  <a:pt x="57912" y="850391"/>
                </a:lnTo>
                <a:close/>
              </a:path>
              <a:path w="1411604" h="890270">
                <a:moveTo>
                  <a:pt x="1383791" y="804671"/>
                </a:moveTo>
                <a:lnTo>
                  <a:pt x="1380743" y="819912"/>
                </a:lnTo>
                <a:lnTo>
                  <a:pt x="1371600" y="832103"/>
                </a:lnTo>
                <a:lnTo>
                  <a:pt x="1374647" y="832103"/>
                </a:lnTo>
                <a:lnTo>
                  <a:pt x="1353312" y="853439"/>
                </a:lnTo>
                <a:lnTo>
                  <a:pt x="1388364" y="853439"/>
                </a:lnTo>
                <a:lnTo>
                  <a:pt x="1392936" y="847343"/>
                </a:lnTo>
                <a:lnTo>
                  <a:pt x="1395984" y="844295"/>
                </a:lnTo>
                <a:lnTo>
                  <a:pt x="1402080" y="832103"/>
                </a:lnTo>
                <a:lnTo>
                  <a:pt x="1402080" y="829055"/>
                </a:lnTo>
                <a:lnTo>
                  <a:pt x="1405128" y="829055"/>
                </a:lnTo>
                <a:lnTo>
                  <a:pt x="1408176" y="813815"/>
                </a:lnTo>
                <a:lnTo>
                  <a:pt x="1408176" y="810767"/>
                </a:lnTo>
                <a:lnTo>
                  <a:pt x="1408684" y="807719"/>
                </a:lnTo>
                <a:lnTo>
                  <a:pt x="1383791" y="807719"/>
                </a:lnTo>
                <a:lnTo>
                  <a:pt x="1383791" y="804671"/>
                </a:lnTo>
                <a:close/>
              </a:path>
              <a:path w="1411604" h="890270">
                <a:moveTo>
                  <a:pt x="27432" y="804671"/>
                </a:moveTo>
                <a:lnTo>
                  <a:pt x="27432" y="807719"/>
                </a:lnTo>
                <a:lnTo>
                  <a:pt x="28041" y="807719"/>
                </a:lnTo>
                <a:lnTo>
                  <a:pt x="27432" y="804671"/>
                </a:lnTo>
                <a:close/>
              </a:path>
              <a:path w="1411604" h="890270">
                <a:moveTo>
                  <a:pt x="1408684" y="82295"/>
                </a:moveTo>
                <a:lnTo>
                  <a:pt x="1383791" y="82295"/>
                </a:lnTo>
                <a:lnTo>
                  <a:pt x="1386839" y="100583"/>
                </a:lnTo>
                <a:lnTo>
                  <a:pt x="1386839" y="792479"/>
                </a:lnTo>
                <a:lnTo>
                  <a:pt x="1383791" y="807719"/>
                </a:lnTo>
                <a:lnTo>
                  <a:pt x="1408684" y="807719"/>
                </a:lnTo>
                <a:lnTo>
                  <a:pt x="1411223" y="792479"/>
                </a:lnTo>
                <a:lnTo>
                  <a:pt x="1411223" y="97536"/>
                </a:lnTo>
                <a:lnTo>
                  <a:pt x="1408684" y="82295"/>
                </a:lnTo>
                <a:close/>
              </a:path>
              <a:path w="1411604" h="890270">
                <a:moveTo>
                  <a:pt x="27940" y="82295"/>
                </a:moveTo>
                <a:lnTo>
                  <a:pt x="27432" y="82295"/>
                </a:lnTo>
                <a:lnTo>
                  <a:pt x="27432" y="85343"/>
                </a:lnTo>
                <a:lnTo>
                  <a:pt x="27940" y="82295"/>
                </a:lnTo>
                <a:close/>
              </a:path>
              <a:path w="1411604" h="890270">
                <a:moveTo>
                  <a:pt x="1406347" y="67055"/>
                </a:moveTo>
                <a:lnTo>
                  <a:pt x="1380743" y="67055"/>
                </a:lnTo>
                <a:lnTo>
                  <a:pt x="1383791" y="85343"/>
                </a:lnTo>
                <a:lnTo>
                  <a:pt x="1383791" y="82295"/>
                </a:lnTo>
                <a:lnTo>
                  <a:pt x="1408684" y="82295"/>
                </a:lnTo>
                <a:lnTo>
                  <a:pt x="1408176" y="79248"/>
                </a:lnTo>
                <a:lnTo>
                  <a:pt x="1408176" y="76200"/>
                </a:lnTo>
                <a:lnTo>
                  <a:pt x="1406347" y="67055"/>
                </a:lnTo>
                <a:close/>
              </a:path>
              <a:path w="1411604" h="890270">
                <a:moveTo>
                  <a:pt x="32308" y="67055"/>
                </a:moveTo>
                <a:lnTo>
                  <a:pt x="30479" y="67055"/>
                </a:lnTo>
                <a:lnTo>
                  <a:pt x="30479" y="70103"/>
                </a:lnTo>
                <a:lnTo>
                  <a:pt x="32308" y="67055"/>
                </a:lnTo>
                <a:close/>
              </a:path>
              <a:path w="1411604" h="890270">
                <a:moveTo>
                  <a:pt x="1371600" y="54864"/>
                </a:moveTo>
                <a:lnTo>
                  <a:pt x="1380743" y="70103"/>
                </a:lnTo>
                <a:lnTo>
                  <a:pt x="1380743" y="67055"/>
                </a:lnTo>
                <a:lnTo>
                  <a:pt x="1406347" y="67055"/>
                </a:lnTo>
                <a:lnTo>
                  <a:pt x="1405128" y="60959"/>
                </a:lnTo>
                <a:lnTo>
                  <a:pt x="1402080" y="60959"/>
                </a:lnTo>
                <a:lnTo>
                  <a:pt x="1402080" y="57912"/>
                </a:lnTo>
                <a:lnTo>
                  <a:pt x="1374647" y="57912"/>
                </a:lnTo>
                <a:lnTo>
                  <a:pt x="1371600" y="54864"/>
                </a:lnTo>
                <a:close/>
              </a:path>
              <a:path w="1411604" h="890270">
                <a:moveTo>
                  <a:pt x="39623" y="54864"/>
                </a:moveTo>
                <a:lnTo>
                  <a:pt x="36575" y="57912"/>
                </a:lnTo>
                <a:lnTo>
                  <a:pt x="37795" y="57912"/>
                </a:lnTo>
                <a:lnTo>
                  <a:pt x="39623" y="54864"/>
                </a:lnTo>
                <a:close/>
              </a:path>
              <a:path w="1411604" h="890270">
                <a:moveTo>
                  <a:pt x="1377695" y="24383"/>
                </a:moveTo>
                <a:lnTo>
                  <a:pt x="1325880" y="24383"/>
                </a:lnTo>
                <a:lnTo>
                  <a:pt x="1341119" y="30479"/>
                </a:lnTo>
                <a:lnTo>
                  <a:pt x="1338071" y="30479"/>
                </a:lnTo>
                <a:lnTo>
                  <a:pt x="1353312" y="36575"/>
                </a:lnTo>
                <a:lnTo>
                  <a:pt x="1365504" y="45719"/>
                </a:lnTo>
                <a:lnTo>
                  <a:pt x="1362456" y="45719"/>
                </a:lnTo>
                <a:lnTo>
                  <a:pt x="1374647" y="57912"/>
                </a:lnTo>
                <a:lnTo>
                  <a:pt x="1402080" y="57912"/>
                </a:lnTo>
                <a:lnTo>
                  <a:pt x="1395984" y="42671"/>
                </a:lnTo>
                <a:lnTo>
                  <a:pt x="1392936" y="42671"/>
                </a:lnTo>
                <a:lnTo>
                  <a:pt x="1383791" y="30479"/>
                </a:lnTo>
                <a:lnTo>
                  <a:pt x="1383791" y="27431"/>
                </a:lnTo>
                <a:lnTo>
                  <a:pt x="1380743" y="27431"/>
                </a:lnTo>
                <a:lnTo>
                  <a:pt x="1377695" y="24383"/>
                </a:lnTo>
                <a:close/>
              </a:path>
              <a:path w="1411604" h="890270">
                <a:moveTo>
                  <a:pt x="100584" y="24383"/>
                </a:moveTo>
                <a:lnTo>
                  <a:pt x="85344" y="24383"/>
                </a:lnTo>
                <a:lnTo>
                  <a:pt x="82296" y="27431"/>
                </a:lnTo>
                <a:lnTo>
                  <a:pt x="100584" y="24383"/>
                </a:lnTo>
                <a:close/>
              </a:path>
              <a:path w="1411604" h="890270">
                <a:moveTo>
                  <a:pt x="1325880" y="24383"/>
                </a:moveTo>
                <a:lnTo>
                  <a:pt x="1310639" y="24383"/>
                </a:lnTo>
                <a:lnTo>
                  <a:pt x="1328928" y="27431"/>
                </a:lnTo>
                <a:lnTo>
                  <a:pt x="1325880" y="24383"/>
                </a:lnTo>
                <a:close/>
              </a:path>
              <a:path w="1411604" h="890270">
                <a:moveTo>
                  <a:pt x="1331976" y="0"/>
                </a:moveTo>
                <a:lnTo>
                  <a:pt x="79248" y="0"/>
                </a:lnTo>
                <a:lnTo>
                  <a:pt x="60960" y="6095"/>
                </a:lnTo>
                <a:lnTo>
                  <a:pt x="45720" y="15239"/>
                </a:lnTo>
                <a:lnTo>
                  <a:pt x="1365504" y="15239"/>
                </a:lnTo>
                <a:lnTo>
                  <a:pt x="1350264" y="6095"/>
                </a:lnTo>
                <a:lnTo>
                  <a:pt x="1331976" y="0"/>
                </a:lnTo>
                <a:close/>
              </a:path>
            </a:pathLst>
          </a:custGeom>
          <a:solidFill>
            <a:srgbClr val="00CC99"/>
          </a:solidFill>
        </p:spPr>
        <p:txBody>
          <a:bodyPr wrap="square" lIns="0" tIns="0" rIns="0" bIns="0" rtlCol="0"/>
          <a:lstStyle/>
          <a:p>
            <a:endParaRPr/>
          </a:p>
        </p:txBody>
      </p:sp>
      <p:sp>
        <p:nvSpPr>
          <p:cNvPr id="24" name="object 24"/>
          <p:cNvSpPr txBox="1"/>
          <p:nvPr/>
        </p:nvSpPr>
        <p:spPr>
          <a:xfrm>
            <a:off x="6552692" y="3754628"/>
            <a:ext cx="986790" cy="347345"/>
          </a:xfrm>
          <a:prstGeom prst="rect">
            <a:avLst/>
          </a:prstGeom>
        </p:spPr>
        <p:txBody>
          <a:bodyPr vert="horz" wrap="square" lIns="0" tIns="13970" rIns="0" bIns="0" rtlCol="0">
            <a:spAutoFit/>
          </a:bodyPr>
          <a:lstStyle/>
          <a:p>
            <a:pPr marL="12700">
              <a:lnSpc>
                <a:spcPct val="100000"/>
              </a:lnSpc>
              <a:spcBef>
                <a:spcPts val="110"/>
              </a:spcBef>
            </a:pPr>
            <a:r>
              <a:rPr sz="2100" spc="-65" dirty="0">
                <a:latin typeface="Arial"/>
                <a:cs typeface="Arial"/>
              </a:rPr>
              <a:t>T</a:t>
            </a:r>
            <a:r>
              <a:rPr sz="2100" spc="5" dirty="0">
                <a:latin typeface="Arial"/>
                <a:cs typeface="Arial"/>
              </a:rPr>
              <a:t>unggal</a:t>
            </a:r>
            <a:endParaRPr sz="2100">
              <a:latin typeface="Arial"/>
              <a:cs typeface="Arial"/>
            </a:endParaRPr>
          </a:p>
        </p:txBody>
      </p:sp>
      <p:sp>
        <p:nvSpPr>
          <p:cNvPr id="25" name="object 25"/>
          <p:cNvSpPr/>
          <p:nvPr/>
        </p:nvSpPr>
        <p:spPr>
          <a:xfrm>
            <a:off x="6169152" y="3307079"/>
            <a:ext cx="186055" cy="1743710"/>
          </a:xfrm>
          <a:custGeom>
            <a:avLst/>
            <a:gdLst/>
            <a:ahLst/>
            <a:cxnLst/>
            <a:rect l="l" t="t" r="r" b="b"/>
            <a:pathLst>
              <a:path w="186054" h="1743710">
                <a:moveTo>
                  <a:pt x="24384" y="0"/>
                </a:moveTo>
                <a:lnTo>
                  <a:pt x="0" y="0"/>
                </a:lnTo>
                <a:lnTo>
                  <a:pt x="0" y="1737360"/>
                </a:lnTo>
                <a:lnTo>
                  <a:pt x="6096" y="1743456"/>
                </a:lnTo>
                <a:lnTo>
                  <a:pt x="185927" y="1743456"/>
                </a:lnTo>
                <a:lnTo>
                  <a:pt x="185927" y="1731264"/>
                </a:lnTo>
                <a:lnTo>
                  <a:pt x="24384" y="1731264"/>
                </a:lnTo>
                <a:lnTo>
                  <a:pt x="12192" y="1719072"/>
                </a:lnTo>
                <a:lnTo>
                  <a:pt x="24384" y="1719072"/>
                </a:lnTo>
                <a:lnTo>
                  <a:pt x="24384" y="0"/>
                </a:lnTo>
                <a:close/>
              </a:path>
              <a:path w="186054" h="1743710">
                <a:moveTo>
                  <a:pt x="24384" y="1719072"/>
                </a:moveTo>
                <a:lnTo>
                  <a:pt x="12192" y="1719072"/>
                </a:lnTo>
                <a:lnTo>
                  <a:pt x="24384" y="1731264"/>
                </a:lnTo>
                <a:lnTo>
                  <a:pt x="24384" y="1719072"/>
                </a:lnTo>
                <a:close/>
              </a:path>
              <a:path w="186054" h="1743710">
                <a:moveTo>
                  <a:pt x="185927" y="1719072"/>
                </a:moveTo>
                <a:lnTo>
                  <a:pt x="24384" y="1719072"/>
                </a:lnTo>
                <a:lnTo>
                  <a:pt x="24384" y="1731264"/>
                </a:lnTo>
                <a:lnTo>
                  <a:pt x="185927" y="1731264"/>
                </a:lnTo>
                <a:lnTo>
                  <a:pt x="185927" y="1719072"/>
                </a:lnTo>
                <a:close/>
              </a:path>
            </a:pathLst>
          </a:custGeom>
          <a:solidFill>
            <a:srgbClr val="00A178"/>
          </a:solidFill>
        </p:spPr>
        <p:txBody>
          <a:bodyPr wrap="square" lIns="0" tIns="0" rIns="0" bIns="0" rtlCol="0"/>
          <a:lstStyle/>
          <a:p>
            <a:endParaRPr/>
          </a:p>
        </p:txBody>
      </p:sp>
      <p:sp>
        <p:nvSpPr>
          <p:cNvPr id="26" name="object 26"/>
          <p:cNvSpPr/>
          <p:nvPr/>
        </p:nvSpPr>
        <p:spPr>
          <a:xfrm>
            <a:off x="6355079" y="4605528"/>
            <a:ext cx="1386840" cy="865632"/>
          </a:xfrm>
          <a:prstGeom prst="rect">
            <a:avLst/>
          </a:prstGeom>
          <a:blipFill>
            <a:blip r:embed="rId6" cstate="print"/>
            <a:stretch>
              <a:fillRect/>
            </a:stretch>
          </a:blipFill>
        </p:spPr>
        <p:txBody>
          <a:bodyPr wrap="square" lIns="0" tIns="0" rIns="0" bIns="0" rtlCol="0"/>
          <a:lstStyle/>
          <a:p>
            <a:endParaRPr/>
          </a:p>
        </p:txBody>
      </p:sp>
      <p:sp>
        <p:nvSpPr>
          <p:cNvPr id="27" name="object 27"/>
          <p:cNvSpPr/>
          <p:nvPr/>
        </p:nvSpPr>
        <p:spPr>
          <a:xfrm>
            <a:off x="6342888" y="4593335"/>
            <a:ext cx="1411605" cy="890269"/>
          </a:xfrm>
          <a:custGeom>
            <a:avLst/>
            <a:gdLst/>
            <a:ahLst/>
            <a:cxnLst/>
            <a:rect l="l" t="t" r="r" b="b"/>
            <a:pathLst>
              <a:path w="1411604" h="890270">
                <a:moveTo>
                  <a:pt x="1365504" y="874776"/>
                </a:moveTo>
                <a:lnTo>
                  <a:pt x="45720" y="874776"/>
                </a:lnTo>
                <a:lnTo>
                  <a:pt x="60960" y="883919"/>
                </a:lnTo>
                <a:lnTo>
                  <a:pt x="79248" y="890015"/>
                </a:lnTo>
                <a:lnTo>
                  <a:pt x="1331976" y="890015"/>
                </a:lnTo>
                <a:lnTo>
                  <a:pt x="1350264" y="883919"/>
                </a:lnTo>
                <a:lnTo>
                  <a:pt x="1365504" y="874776"/>
                </a:lnTo>
                <a:close/>
              </a:path>
              <a:path w="1411604" h="890270">
                <a:moveTo>
                  <a:pt x="85344" y="27431"/>
                </a:moveTo>
                <a:lnTo>
                  <a:pt x="27432" y="27431"/>
                </a:lnTo>
                <a:lnTo>
                  <a:pt x="27432" y="30480"/>
                </a:lnTo>
                <a:lnTo>
                  <a:pt x="18287" y="42671"/>
                </a:lnTo>
                <a:lnTo>
                  <a:pt x="15239" y="42671"/>
                </a:lnTo>
                <a:lnTo>
                  <a:pt x="15239" y="45719"/>
                </a:lnTo>
                <a:lnTo>
                  <a:pt x="9144" y="57912"/>
                </a:lnTo>
                <a:lnTo>
                  <a:pt x="9144" y="60959"/>
                </a:lnTo>
                <a:lnTo>
                  <a:pt x="6096" y="60959"/>
                </a:lnTo>
                <a:lnTo>
                  <a:pt x="3048" y="76200"/>
                </a:lnTo>
                <a:lnTo>
                  <a:pt x="3048" y="79247"/>
                </a:lnTo>
                <a:lnTo>
                  <a:pt x="0" y="97536"/>
                </a:lnTo>
                <a:lnTo>
                  <a:pt x="0" y="792480"/>
                </a:lnTo>
                <a:lnTo>
                  <a:pt x="3048" y="810768"/>
                </a:lnTo>
                <a:lnTo>
                  <a:pt x="3048" y="813815"/>
                </a:lnTo>
                <a:lnTo>
                  <a:pt x="6096" y="829056"/>
                </a:lnTo>
                <a:lnTo>
                  <a:pt x="9144" y="829056"/>
                </a:lnTo>
                <a:lnTo>
                  <a:pt x="9144" y="832103"/>
                </a:lnTo>
                <a:lnTo>
                  <a:pt x="15239" y="847344"/>
                </a:lnTo>
                <a:lnTo>
                  <a:pt x="18287" y="847344"/>
                </a:lnTo>
                <a:lnTo>
                  <a:pt x="27432" y="859536"/>
                </a:lnTo>
                <a:lnTo>
                  <a:pt x="27432" y="862583"/>
                </a:lnTo>
                <a:lnTo>
                  <a:pt x="30479" y="862583"/>
                </a:lnTo>
                <a:lnTo>
                  <a:pt x="42672" y="874776"/>
                </a:lnTo>
                <a:lnTo>
                  <a:pt x="1368552" y="874776"/>
                </a:lnTo>
                <a:lnTo>
                  <a:pt x="1377695" y="865632"/>
                </a:lnTo>
                <a:lnTo>
                  <a:pt x="85344" y="865632"/>
                </a:lnTo>
                <a:lnTo>
                  <a:pt x="70103" y="859536"/>
                </a:lnTo>
                <a:lnTo>
                  <a:pt x="73151" y="859536"/>
                </a:lnTo>
                <a:lnTo>
                  <a:pt x="57912" y="853439"/>
                </a:lnTo>
                <a:lnTo>
                  <a:pt x="45720" y="844295"/>
                </a:lnTo>
                <a:lnTo>
                  <a:pt x="48767" y="844295"/>
                </a:lnTo>
                <a:lnTo>
                  <a:pt x="36575" y="832103"/>
                </a:lnTo>
                <a:lnTo>
                  <a:pt x="37795" y="832103"/>
                </a:lnTo>
                <a:lnTo>
                  <a:pt x="32308" y="822959"/>
                </a:lnTo>
                <a:lnTo>
                  <a:pt x="30479" y="822959"/>
                </a:lnTo>
                <a:lnTo>
                  <a:pt x="27940" y="807719"/>
                </a:lnTo>
                <a:lnTo>
                  <a:pt x="27432" y="807719"/>
                </a:lnTo>
                <a:lnTo>
                  <a:pt x="24384" y="789432"/>
                </a:lnTo>
                <a:lnTo>
                  <a:pt x="24384" y="97536"/>
                </a:lnTo>
                <a:lnTo>
                  <a:pt x="27432" y="82295"/>
                </a:lnTo>
                <a:lnTo>
                  <a:pt x="28041" y="82295"/>
                </a:lnTo>
                <a:lnTo>
                  <a:pt x="30479" y="70103"/>
                </a:lnTo>
                <a:lnTo>
                  <a:pt x="39624" y="57912"/>
                </a:lnTo>
                <a:lnTo>
                  <a:pt x="36575" y="57912"/>
                </a:lnTo>
                <a:lnTo>
                  <a:pt x="57912" y="36575"/>
                </a:lnTo>
                <a:lnTo>
                  <a:pt x="61975" y="36575"/>
                </a:lnTo>
                <a:lnTo>
                  <a:pt x="70103" y="30480"/>
                </a:lnTo>
                <a:lnTo>
                  <a:pt x="85344" y="27431"/>
                </a:lnTo>
                <a:close/>
              </a:path>
              <a:path w="1411604" h="890270">
                <a:moveTo>
                  <a:pt x="82296" y="862583"/>
                </a:moveTo>
                <a:lnTo>
                  <a:pt x="85344" y="865632"/>
                </a:lnTo>
                <a:lnTo>
                  <a:pt x="100584" y="865632"/>
                </a:lnTo>
                <a:lnTo>
                  <a:pt x="82296" y="862583"/>
                </a:lnTo>
                <a:close/>
              </a:path>
              <a:path w="1411604" h="890270">
                <a:moveTo>
                  <a:pt x="1328928" y="862583"/>
                </a:moveTo>
                <a:lnTo>
                  <a:pt x="1310639" y="865632"/>
                </a:lnTo>
                <a:lnTo>
                  <a:pt x="1325880" y="865632"/>
                </a:lnTo>
                <a:lnTo>
                  <a:pt x="1328928" y="862583"/>
                </a:lnTo>
                <a:close/>
              </a:path>
              <a:path w="1411604" h="890270">
                <a:moveTo>
                  <a:pt x="1402080" y="832103"/>
                </a:moveTo>
                <a:lnTo>
                  <a:pt x="1374647" y="832103"/>
                </a:lnTo>
                <a:lnTo>
                  <a:pt x="1362456" y="844295"/>
                </a:lnTo>
                <a:lnTo>
                  <a:pt x="1365504" y="844295"/>
                </a:lnTo>
                <a:lnTo>
                  <a:pt x="1353312" y="853439"/>
                </a:lnTo>
                <a:lnTo>
                  <a:pt x="1338071" y="859536"/>
                </a:lnTo>
                <a:lnTo>
                  <a:pt x="1341119" y="859536"/>
                </a:lnTo>
                <a:lnTo>
                  <a:pt x="1325880" y="865632"/>
                </a:lnTo>
                <a:lnTo>
                  <a:pt x="1377695" y="865632"/>
                </a:lnTo>
                <a:lnTo>
                  <a:pt x="1380743" y="862583"/>
                </a:lnTo>
                <a:lnTo>
                  <a:pt x="1383791" y="862583"/>
                </a:lnTo>
                <a:lnTo>
                  <a:pt x="1383791" y="859536"/>
                </a:lnTo>
                <a:lnTo>
                  <a:pt x="1392936" y="847344"/>
                </a:lnTo>
                <a:lnTo>
                  <a:pt x="1395984" y="847344"/>
                </a:lnTo>
                <a:lnTo>
                  <a:pt x="1402080" y="832103"/>
                </a:lnTo>
                <a:close/>
              </a:path>
              <a:path w="1411604" h="890270">
                <a:moveTo>
                  <a:pt x="37795" y="832103"/>
                </a:moveTo>
                <a:lnTo>
                  <a:pt x="36575" y="832103"/>
                </a:lnTo>
                <a:lnTo>
                  <a:pt x="39624" y="835152"/>
                </a:lnTo>
                <a:lnTo>
                  <a:pt x="37795" y="832103"/>
                </a:lnTo>
                <a:close/>
              </a:path>
              <a:path w="1411604" h="890270">
                <a:moveTo>
                  <a:pt x="1380743" y="819912"/>
                </a:moveTo>
                <a:lnTo>
                  <a:pt x="1371600" y="835152"/>
                </a:lnTo>
                <a:lnTo>
                  <a:pt x="1374647" y="832103"/>
                </a:lnTo>
                <a:lnTo>
                  <a:pt x="1402080" y="832103"/>
                </a:lnTo>
                <a:lnTo>
                  <a:pt x="1402080" y="829056"/>
                </a:lnTo>
                <a:lnTo>
                  <a:pt x="1405128" y="829056"/>
                </a:lnTo>
                <a:lnTo>
                  <a:pt x="1406347" y="822959"/>
                </a:lnTo>
                <a:lnTo>
                  <a:pt x="1380743" y="822959"/>
                </a:lnTo>
                <a:lnTo>
                  <a:pt x="1380743" y="819912"/>
                </a:lnTo>
                <a:close/>
              </a:path>
              <a:path w="1411604" h="890270">
                <a:moveTo>
                  <a:pt x="30479" y="819912"/>
                </a:moveTo>
                <a:lnTo>
                  <a:pt x="30479" y="822959"/>
                </a:lnTo>
                <a:lnTo>
                  <a:pt x="32308" y="822959"/>
                </a:lnTo>
                <a:lnTo>
                  <a:pt x="30479" y="819912"/>
                </a:lnTo>
                <a:close/>
              </a:path>
              <a:path w="1411604" h="890270">
                <a:moveTo>
                  <a:pt x="1383791" y="804671"/>
                </a:moveTo>
                <a:lnTo>
                  <a:pt x="1380743" y="822959"/>
                </a:lnTo>
                <a:lnTo>
                  <a:pt x="1406347" y="822959"/>
                </a:lnTo>
                <a:lnTo>
                  <a:pt x="1408176" y="813815"/>
                </a:lnTo>
                <a:lnTo>
                  <a:pt x="1408176" y="810768"/>
                </a:lnTo>
                <a:lnTo>
                  <a:pt x="1408684" y="807719"/>
                </a:lnTo>
                <a:lnTo>
                  <a:pt x="1383791" y="807719"/>
                </a:lnTo>
                <a:lnTo>
                  <a:pt x="1383791" y="804671"/>
                </a:lnTo>
                <a:close/>
              </a:path>
              <a:path w="1411604" h="890270">
                <a:moveTo>
                  <a:pt x="27432" y="804671"/>
                </a:moveTo>
                <a:lnTo>
                  <a:pt x="27432" y="807719"/>
                </a:lnTo>
                <a:lnTo>
                  <a:pt x="27940" y="807719"/>
                </a:lnTo>
                <a:lnTo>
                  <a:pt x="27432" y="804671"/>
                </a:lnTo>
                <a:close/>
              </a:path>
              <a:path w="1411604" h="890270">
                <a:moveTo>
                  <a:pt x="1408684" y="82295"/>
                </a:moveTo>
                <a:lnTo>
                  <a:pt x="1383791" y="82295"/>
                </a:lnTo>
                <a:lnTo>
                  <a:pt x="1386839" y="100583"/>
                </a:lnTo>
                <a:lnTo>
                  <a:pt x="1386839" y="792480"/>
                </a:lnTo>
                <a:lnTo>
                  <a:pt x="1383791" y="807719"/>
                </a:lnTo>
                <a:lnTo>
                  <a:pt x="1408684" y="807719"/>
                </a:lnTo>
                <a:lnTo>
                  <a:pt x="1411223" y="792480"/>
                </a:lnTo>
                <a:lnTo>
                  <a:pt x="1411223" y="97536"/>
                </a:lnTo>
                <a:lnTo>
                  <a:pt x="1408684" y="82295"/>
                </a:lnTo>
                <a:close/>
              </a:path>
              <a:path w="1411604" h="890270">
                <a:moveTo>
                  <a:pt x="28041" y="82295"/>
                </a:moveTo>
                <a:lnTo>
                  <a:pt x="27432" y="82295"/>
                </a:lnTo>
                <a:lnTo>
                  <a:pt x="27432" y="85343"/>
                </a:lnTo>
                <a:lnTo>
                  <a:pt x="28041" y="82295"/>
                </a:lnTo>
                <a:close/>
              </a:path>
              <a:path w="1411604" h="890270">
                <a:moveTo>
                  <a:pt x="1388364" y="36575"/>
                </a:moveTo>
                <a:lnTo>
                  <a:pt x="1353312" y="36575"/>
                </a:lnTo>
                <a:lnTo>
                  <a:pt x="1374647" y="57912"/>
                </a:lnTo>
                <a:lnTo>
                  <a:pt x="1371600" y="57912"/>
                </a:lnTo>
                <a:lnTo>
                  <a:pt x="1380743" y="70103"/>
                </a:lnTo>
                <a:lnTo>
                  <a:pt x="1383791" y="85343"/>
                </a:lnTo>
                <a:lnTo>
                  <a:pt x="1383791" y="82295"/>
                </a:lnTo>
                <a:lnTo>
                  <a:pt x="1408684" y="82295"/>
                </a:lnTo>
                <a:lnTo>
                  <a:pt x="1408176" y="79247"/>
                </a:lnTo>
                <a:lnTo>
                  <a:pt x="1408176" y="76200"/>
                </a:lnTo>
                <a:lnTo>
                  <a:pt x="1405128" y="60959"/>
                </a:lnTo>
                <a:lnTo>
                  <a:pt x="1402080" y="60959"/>
                </a:lnTo>
                <a:lnTo>
                  <a:pt x="1402080" y="57912"/>
                </a:lnTo>
                <a:lnTo>
                  <a:pt x="1395984" y="45719"/>
                </a:lnTo>
                <a:lnTo>
                  <a:pt x="1392936" y="42671"/>
                </a:lnTo>
                <a:lnTo>
                  <a:pt x="1388364" y="36575"/>
                </a:lnTo>
                <a:close/>
              </a:path>
              <a:path w="1411604" h="890270">
                <a:moveTo>
                  <a:pt x="61975" y="36575"/>
                </a:moveTo>
                <a:lnTo>
                  <a:pt x="57912" y="36575"/>
                </a:lnTo>
                <a:lnTo>
                  <a:pt x="57912" y="39624"/>
                </a:lnTo>
                <a:lnTo>
                  <a:pt x="61975" y="36575"/>
                </a:lnTo>
                <a:close/>
              </a:path>
              <a:path w="1411604" h="890270">
                <a:moveTo>
                  <a:pt x="1383791" y="27431"/>
                </a:moveTo>
                <a:lnTo>
                  <a:pt x="1325880" y="27431"/>
                </a:lnTo>
                <a:lnTo>
                  <a:pt x="1341119" y="30480"/>
                </a:lnTo>
                <a:lnTo>
                  <a:pt x="1338071" y="30480"/>
                </a:lnTo>
                <a:lnTo>
                  <a:pt x="1353312" y="39624"/>
                </a:lnTo>
                <a:lnTo>
                  <a:pt x="1353312" y="36575"/>
                </a:lnTo>
                <a:lnTo>
                  <a:pt x="1388364" y="36575"/>
                </a:lnTo>
                <a:lnTo>
                  <a:pt x="1383791" y="30480"/>
                </a:lnTo>
                <a:lnTo>
                  <a:pt x="1383791" y="27431"/>
                </a:lnTo>
                <a:close/>
              </a:path>
              <a:path w="1411604" h="890270">
                <a:moveTo>
                  <a:pt x="1368552" y="15239"/>
                </a:moveTo>
                <a:lnTo>
                  <a:pt x="42672" y="15239"/>
                </a:lnTo>
                <a:lnTo>
                  <a:pt x="42672" y="18287"/>
                </a:lnTo>
                <a:lnTo>
                  <a:pt x="30479" y="27431"/>
                </a:lnTo>
                <a:lnTo>
                  <a:pt x="82296" y="27431"/>
                </a:lnTo>
                <a:lnTo>
                  <a:pt x="100584" y="24383"/>
                </a:lnTo>
                <a:lnTo>
                  <a:pt x="1376680" y="24383"/>
                </a:lnTo>
                <a:lnTo>
                  <a:pt x="1368552" y="18287"/>
                </a:lnTo>
                <a:lnTo>
                  <a:pt x="1368552" y="15239"/>
                </a:lnTo>
                <a:close/>
              </a:path>
              <a:path w="1411604" h="890270">
                <a:moveTo>
                  <a:pt x="1376680" y="24383"/>
                </a:moveTo>
                <a:lnTo>
                  <a:pt x="1310639" y="24383"/>
                </a:lnTo>
                <a:lnTo>
                  <a:pt x="1328928" y="27431"/>
                </a:lnTo>
                <a:lnTo>
                  <a:pt x="1380743" y="27431"/>
                </a:lnTo>
                <a:lnTo>
                  <a:pt x="1376680" y="24383"/>
                </a:lnTo>
                <a:close/>
              </a:path>
              <a:path w="1411604" h="890270">
                <a:moveTo>
                  <a:pt x="1331976" y="0"/>
                </a:moveTo>
                <a:lnTo>
                  <a:pt x="79248" y="0"/>
                </a:lnTo>
                <a:lnTo>
                  <a:pt x="79248" y="3047"/>
                </a:lnTo>
                <a:lnTo>
                  <a:pt x="60960" y="6095"/>
                </a:lnTo>
                <a:lnTo>
                  <a:pt x="60960" y="9143"/>
                </a:lnTo>
                <a:lnTo>
                  <a:pt x="45720" y="15239"/>
                </a:lnTo>
                <a:lnTo>
                  <a:pt x="1365504" y="15239"/>
                </a:lnTo>
                <a:lnTo>
                  <a:pt x="1350264" y="9143"/>
                </a:lnTo>
                <a:lnTo>
                  <a:pt x="1350264" y="6095"/>
                </a:lnTo>
                <a:lnTo>
                  <a:pt x="1331976" y="3047"/>
                </a:lnTo>
                <a:lnTo>
                  <a:pt x="1331976" y="0"/>
                </a:lnTo>
                <a:close/>
              </a:path>
            </a:pathLst>
          </a:custGeom>
          <a:solidFill>
            <a:srgbClr val="00CC99"/>
          </a:solidFill>
        </p:spPr>
        <p:txBody>
          <a:bodyPr wrap="square" lIns="0" tIns="0" rIns="0" bIns="0" rtlCol="0"/>
          <a:lstStyle/>
          <a:p>
            <a:endParaRPr/>
          </a:p>
        </p:txBody>
      </p:sp>
      <p:sp>
        <p:nvSpPr>
          <p:cNvPr id="28" name="object 28"/>
          <p:cNvSpPr txBox="1"/>
          <p:nvPr/>
        </p:nvSpPr>
        <p:spPr>
          <a:xfrm>
            <a:off x="6631940" y="4836667"/>
            <a:ext cx="829310" cy="347345"/>
          </a:xfrm>
          <a:prstGeom prst="rect">
            <a:avLst/>
          </a:prstGeom>
        </p:spPr>
        <p:txBody>
          <a:bodyPr vert="horz" wrap="square" lIns="0" tIns="13970" rIns="0" bIns="0" rtlCol="0">
            <a:spAutoFit/>
          </a:bodyPr>
          <a:lstStyle/>
          <a:p>
            <a:pPr marL="12700">
              <a:lnSpc>
                <a:spcPct val="100000"/>
              </a:lnSpc>
              <a:spcBef>
                <a:spcPts val="110"/>
              </a:spcBef>
            </a:pPr>
            <a:r>
              <a:rPr sz="2100" spc="-10" dirty="0">
                <a:latin typeface="Arial"/>
                <a:cs typeface="Arial"/>
              </a:rPr>
              <a:t>G</a:t>
            </a:r>
            <a:r>
              <a:rPr sz="2100" spc="5" dirty="0">
                <a:latin typeface="Arial"/>
                <a:cs typeface="Arial"/>
              </a:rPr>
              <a:t>anda</a:t>
            </a:r>
            <a:endParaRPr sz="2100">
              <a:latin typeface="Arial"/>
              <a:cs typeface="Arial"/>
            </a:endParaRPr>
          </a:p>
        </p:txBody>
      </p:sp>
      <p:sp>
        <p:nvSpPr>
          <p:cNvPr id="29" name="object 29"/>
          <p:cNvSpPr/>
          <p:nvPr/>
        </p:nvSpPr>
        <p:spPr>
          <a:xfrm>
            <a:off x="618745" y="3505200"/>
            <a:ext cx="3191255" cy="2200656"/>
          </a:xfrm>
          <a:prstGeom prst="rect">
            <a:avLst/>
          </a:prstGeom>
          <a:blipFill>
            <a:blip r:embed="rId7"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marR="5080">
              <a:lnSpc>
                <a:spcPct val="100000"/>
              </a:lnSpc>
              <a:spcBef>
                <a:spcPts val="100"/>
              </a:spcBef>
            </a:pPr>
            <a:r>
              <a:rPr spc="-5" dirty="0"/>
              <a:t>Jenis</a:t>
            </a:r>
            <a:r>
              <a:rPr spc="-110" dirty="0"/>
              <a:t> </a:t>
            </a:r>
            <a:r>
              <a:rPr spc="-5" dirty="0"/>
              <a:t>Penambat  </a:t>
            </a:r>
            <a:r>
              <a:rPr spc="-10" dirty="0"/>
              <a:t>Kaku</a:t>
            </a:r>
          </a:p>
        </p:txBody>
      </p:sp>
      <p:sp>
        <p:nvSpPr>
          <p:cNvPr id="3" name="object 3"/>
          <p:cNvSpPr/>
          <p:nvPr/>
        </p:nvSpPr>
        <p:spPr>
          <a:xfrm>
            <a:off x="457200" y="3203448"/>
            <a:ext cx="1051560" cy="1499870"/>
          </a:xfrm>
          <a:custGeom>
            <a:avLst/>
            <a:gdLst/>
            <a:ahLst/>
            <a:cxnLst/>
            <a:rect l="l" t="t" r="r" b="b"/>
            <a:pathLst>
              <a:path w="1051560" h="1499870">
                <a:moveTo>
                  <a:pt x="0" y="0"/>
                </a:moveTo>
                <a:lnTo>
                  <a:pt x="0" y="975360"/>
                </a:lnTo>
                <a:lnTo>
                  <a:pt x="527304" y="1499615"/>
                </a:lnTo>
                <a:lnTo>
                  <a:pt x="1051560" y="975360"/>
                </a:lnTo>
                <a:lnTo>
                  <a:pt x="1051560" y="524255"/>
                </a:lnTo>
                <a:lnTo>
                  <a:pt x="527304" y="524255"/>
                </a:lnTo>
                <a:lnTo>
                  <a:pt x="0" y="0"/>
                </a:lnTo>
                <a:close/>
              </a:path>
              <a:path w="1051560" h="1499870">
                <a:moveTo>
                  <a:pt x="1051560" y="0"/>
                </a:moveTo>
                <a:lnTo>
                  <a:pt x="527304" y="524255"/>
                </a:lnTo>
                <a:lnTo>
                  <a:pt x="1051560" y="524255"/>
                </a:lnTo>
                <a:lnTo>
                  <a:pt x="1051560" y="0"/>
                </a:lnTo>
                <a:close/>
              </a:path>
            </a:pathLst>
          </a:custGeom>
          <a:solidFill>
            <a:srgbClr val="00CC99"/>
          </a:solidFill>
        </p:spPr>
        <p:txBody>
          <a:bodyPr wrap="square" lIns="0" tIns="0" rIns="0" bIns="0" rtlCol="0"/>
          <a:lstStyle/>
          <a:p>
            <a:endParaRPr/>
          </a:p>
        </p:txBody>
      </p:sp>
      <p:sp>
        <p:nvSpPr>
          <p:cNvPr id="4" name="object 4"/>
          <p:cNvSpPr/>
          <p:nvPr/>
        </p:nvSpPr>
        <p:spPr>
          <a:xfrm>
            <a:off x="457200" y="3172967"/>
            <a:ext cx="1064260" cy="1548765"/>
          </a:xfrm>
          <a:custGeom>
            <a:avLst/>
            <a:gdLst/>
            <a:ahLst/>
            <a:cxnLst/>
            <a:rect l="l" t="t" r="r" b="b"/>
            <a:pathLst>
              <a:path w="1064260" h="1548764">
                <a:moveTo>
                  <a:pt x="0" y="45719"/>
                </a:moveTo>
                <a:lnTo>
                  <a:pt x="0" y="1024059"/>
                </a:lnTo>
                <a:lnTo>
                  <a:pt x="527304" y="1548383"/>
                </a:lnTo>
                <a:lnTo>
                  <a:pt x="554735" y="1520951"/>
                </a:lnTo>
                <a:lnTo>
                  <a:pt x="518159" y="1520951"/>
                </a:lnTo>
                <a:lnTo>
                  <a:pt x="527277" y="1511834"/>
                </a:lnTo>
                <a:lnTo>
                  <a:pt x="18341" y="1005839"/>
                </a:lnTo>
                <a:lnTo>
                  <a:pt x="15240" y="1005839"/>
                </a:lnTo>
                <a:lnTo>
                  <a:pt x="9143" y="996695"/>
                </a:lnTo>
                <a:lnTo>
                  <a:pt x="15240" y="996695"/>
                </a:lnTo>
                <a:lnTo>
                  <a:pt x="15240" y="60959"/>
                </a:lnTo>
                <a:lnTo>
                  <a:pt x="0" y="45719"/>
                </a:lnTo>
                <a:close/>
              </a:path>
              <a:path w="1064260" h="1548764">
                <a:moveTo>
                  <a:pt x="527277" y="1511834"/>
                </a:moveTo>
                <a:lnTo>
                  <a:pt x="518159" y="1520951"/>
                </a:lnTo>
                <a:lnTo>
                  <a:pt x="536447" y="1520951"/>
                </a:lnTo>
                <a:lnTo>
                  <a:pt x="527277" y="1511834"/>
                </a:lnTo>
                <a:close/>
              </a:path>
              <a:path w="1064260" h="1548764">
                <a:moveTo>
                  <a:pt x="1039368" y="999743"/>
                </a:moveTo>
                <a:lnTo>
                  <a:pt x="527277" y="1511834"/>
                </a:lnTo>
                <a:lnTo>
                  <a:pt x="536447" y="1520951"/>
                </a:lnTo>
                <a:lnTo>
                  <a:pt x="554735" y="1520951"/>
                </a:lnTo>
                <a:lnTo>
                  <a:pt x="1063752" y="1011935"/>
                </a:lnTo>
                <a:lnTo>
                  <a:pt x="1063752" y="1005839"/>
                </a:lnTo>
                <a:lnTo>
                  <a:pt x="1039368" y="1005839"/>
                </a:lnTo>
                <a:lnTo>
                  <a:pt x="1039368" y="999743"/>
                </a:lnTo>
                <a:close/>
              </a:path>
              <a:path w="1064260" h="1548764">
                <a:moveTo>
                  <a:pt x="9143" y="996695"/>
                </a:moveTo>
                <a:lnTo>
                  <a:pt x="15240" y="1005839"/>
                </a:lnTo>
                <a:lnTo>
                  <a:pt x="15240" y="1002756"/>
                </a:lnTo>
                <a:lnTo>
                  <a:pt x="9143" y="996695"/>
                </a:lnTo>
                <a:close/>
              </a:path>
              <a:path w="1064260" h="1548764">
                <a:moveTo>
                  <a:pt x="15240" y="1002756"/>
                </a:moveTo>
                <a:lnTo>
                  <a:pt x="15240" y="1005839"/>
                </a:lnTo>
                <a:lnTo>
                  <a:pt x="18341" y="1005839"/>
                </a:lnTo>
                <a:lnTo>
                  <a:pt x="15240" y="1002756"/>
                </a:lnTo>
                <a:close/>
              </a:path>
              <a:path w="1064260" h="1548764">
                <a:moveTo>
                  <a:pt x="1042416" y="996695"/>
                </a:moveTo>
                <a:lnTo>
                  <a:pt x="1039368" y="999743"/>
                </a:lnTo>
                <a:lnTo>
                  <a:pt x="1039368" y="1005839"/>
                </a:lnTo>
                <a:lnTo>
                  <a:pt x="1042416" y="996695"/>
                </a:lnTo>
                <a:close/>
              </a:path>
              <a:path w="1064260" h="1548764">
                <a:moveTo>
                  <a:pt x="1063752" y="996695"/>
                </a:moveTo>
                <a:lnTo>
                  <a:pt x="1042416" y="996695"/>
                </a:lnTo>
                <a:lnTo>
                  <a:pt x="1039368" y="1005839"/>
                </a:lnTo>
                <a:lnTo>
                  <a:pt x="1063752" y="1005839"/>
                </a:lnTo>
                <a:lnTo>
                  <a:pt x="1063752" y="996695"/>
                </a:lnTo>
                <a:close/>
              </a:path>
              <a:path w="1064260" h="1548764">
                <a:moveTo>
                  <a:pt x="15240" y="996695"/>
                </a:moveTo>
                <a:lnTo>
                  <a:pt x="9143" y="996695"/>
                </a:lnTo>
                <a:lnTo>
                  <a:pt x="15240" y="1002756"/>
                </a:lnTo>
                <a:lnTo>
                  <a:pt x="15240" y="996695"/>
                </a:lnTo>
                <a:close/>
              </a:path>
              <a:path w="1064260" h="1548764">
                <a:moveTo>
                  <a:pt x="1063752" y="30479"/>
                </a:moveTo>
                <a:lnTo>
                  <a:pt x="1039368" y="30479"/>
                </a:lnTo>
                <a:lnTo>
                  <a:pt x="1060704" y="39623"/>
                </a:lnTo>
                <a:lnTo>
                  <a:pt x="1039368" y="60959"/>
                </a:lnTo>
                <a:lnTo>
                  <a:pt x="1039368" y="999743"/>
                </a:lnTo>
                <a:lnTo>
                  <a:pt x="1042416" y="996695"/>
                </a:lnTo>
                <a:lnTo>
                  <a:pt x="1063752" y="996695"/>
                </a:lnTo>
                <a:lnTo>
                  <a:pt x="1063752" y="30479"/>
                </a:lnTo>
                <a:close/>
              </a:path>
              <a:path w="1064260" h="1548764">
                <a:moveTo>
                  <a:pt x="18458" y="30479"/>
                </a:moveTo>
                <a:lnTo>
                  <a:pt x="15240" y="30479"/>
                </a:lnTo>
                <a:lnTo>
                  <a:pt x="15240" y="60959"/>
                </a:lnTo>
                <a:lnTo>
                  <a:pt x="527304" y="573023"/>
                </a:lnTo>
                <a:lnTo>
                  <a:pt x="554735" y="545591"/>
                </a:lnTo>
                <a:lnTo>
                  <a:pt x="518159" y="545591"/>
                </a:lnTo>
                <a:lnTo>
                  <a:pt x="527278" y="536473"/>
                </a:lnTo>
                <a:lnTo>
                  <a:pt x="18458" y="30479"/>
                </a:lnTo>
                <a:close/>
              </a:path>
              <a:path w="1064260" h="1548764">
                <a:moveTo>
                  <a:pt x="527278" y="536473"/>
                </a:moveTo>
                <a:lnTo>
                  <a:pt x="518159" y="545591"/>
                </a:lnTo>
                <a:lnTo>
                  <a:pt x="536447" y="545591"/>
                </a:lnTo>
                <a:lnTo>
                  <a:pt x="527278" y="536473"/>
                </a:lnTo>
                <a:close/>
              </a:path>
              <a:path w="1064260" h="1548764">
                <a:moveTo>
                  <a:pt x="1063752" y="0"/>
                </a:moveTo>
                <a:lnTo>
                  <a:pt x="527278" y="536473"/>
                </a:lnTo>
                <a:lnTo>
                  <a:pt x="536447" y="545591"/>
                </a:lnTo>
                <a:lnTo>
                  <a:pt x="554735" y="545591"/>
                </a:lnTo>
                <a:lnTo>
                  <a:pt x="1039368" y="60959"/>
                </a:lnTo>
                <a:lnTo>
                  <a:pt x="1039368" y="30479"/>
                </a:lnTo>
                <a:lnTo>
                  <a:pt x="1063752" y="30479"/>
                </a:lnTo>
                <a:lnTo>
                  <a:pt x="1063752" y="0"/>
                </a:lnTo>
                <a:close/>
              </a:path>
              <a:path w="1064260" h="1548764">
                <a:moveTo>
                  <a:pt x="15240" y="30479"/>
                </a:moveTo>
                <a:lnTo>
                  <a:pt x="0" y="37011"/>
                </a:lnTo>
                <a:lnTo>
                  <a:pt x="0" y="45719"/>
                </a:lnTo>
                <a:lnTo>
                  <a:pt x="15240" y="60959"/>
                </a:lnTo>
                <a:lnTo>
                  <a:pt x="15240" y="30479"/>
                </a:lnTo>
                <a:close/>
              </a:path>
              <a:path w="1064260" h="1548764">
                <a:moveTo>
                  <a:pt x="1039368" y="30479"/>
                </a:moveTo>
                <a:lnTo>
                  <a:pt x="1039368" y="60959"/>
                </a:lnTo>
                <a:lnTo>
                  <a:pt x="1060704" y="39623"/>
                </a:lnTo>
                <a:lnTo>
                  <a:pt x="1039368" y="30479"/>
                </a:lnTo>
                <a:close/>
              </a:path>
              <a:path w="1064260" h="1548764">
                <a:moveTo>
                  <a:pt x="0" y="12124"/>
                </a:moveTo>
                <a:lnTo>
                  <a:pt x="0" y="37011"/>
                </a:lnTo>
                <a:lnTo>
                  <a:pt x="15240" y="30479"/>
                </a:lnTo>
                <a:lnTo>
                  <a:pt x="18458" y="30479"/>
                </a:lnTo>
                <a:lnTo>
                  <a:pt x="0" y="12124"/>
                </a:lnTo>
                <a:close/>
              </a:path>
            </a:pathLst>
          </a:custGeom>
          <a:solidFill>
            <a:srgbClr val="00CC99"/>
          </a:solidFill>
        </p:spPr>
        <p:txBody>
          <a:bodyPr wrap="square" lIns="0" tIns="0" rIns="0" bIns="0" rtlCol="0"/>
          <a:lstStyle/>
          <a:p>
            <a:endParaRPr/>
          </a:p>
        </p:txBody>
      </p:sp>
      <p:sp>
        <p:nvSpPr>
          <p:cNvPr id="5" name="object 5"/>
          <p:cNvSpPr txBox="1"/>
          <p:nvPr/>
        </p:nvSpPr>
        <p:spPr>
          <a:xfrm>
            <a:off x="679195" y="3766819"/>
            <a:ext cx="605790" cy="329565"/>
          </a:xfrm>
          <a:prstGeom prst="rect">
            <a:avLst/>
          </a:prstGeom>
        </p:spPr>
        <p:txBody>
          <a:bodyPr vert="horz" wrap="square" lIns="0" tIns="11430" rIns="0" bIns="0" rtlCol="0">
            <a:spAutoFit/>
          </a:bodyPr>
          <a:lstStyle/>
          <a:p>
            <a:pPr marL="12700">
              <a:lnSpc>
                <a:spcPct val="100000"/>
              </a:lnSpc>
              <a:spcBef>
                <a:spcPts val="90"/>
              </a:spcBef>
            </a:pPr>
            <a:r>
              <a:rPr sz="2000" spc="-20" dirty="0">
                <a:solidFill>
                  <a:srgbClr val="FFFFFF"/>
                </a:solidFill>
                <a:latin typeface="Arial"/>
                <a:cs typeface="Arial"/>
              </a:rPr>
              <a:t>P</a:t>
            </a:r>
            <a:r>
              <a:rPr sz="2000" spc="-10" dirty="0">
                <a:solidFill>
                  <a:srgbClr val="FFFFFF"/>
                </a:solidFill>
                <a:latin typeface="Arial"/>
                <a:cs typeface="Arial"/>
              </a:rPr>
              <a:t>a</a:t>
            </a:r>
            <a:r>
              <a:rPr sz="2000" spc="30" dirty="0">
                <a:solidFill>
                  <a:srgbClr val="FFFFFF"/>
                </a:solidFill>
                <a:latin typeface="Arial"/>
                <a:cs typeface="Arial"/>
              </a:rPr>
              <a:t>k</a:t>
            </a:r>
            <a:r>
              <a:rPr sz="2000" spc="-5" dirty="0">
                <a:solidFill>
                  <a:srgbClr val="FFFFFF"/>
                </a:solidFill>
                <a:latin typeface="Arial"/>
                <a:cs typeface="Arial"/>
              </a:rPr>
              <a:t>u</a:t>
            </a:r>
            <a:endParaRPr sz="2000">
              <a:latin typeface="Arial"/>
              <a:cs typeface="Arial"/>
            </a:endParaRPr>
          </a:p>
        </p:txBody>
      </p:sp>
      <p:sp>
        <p:nvSpPr>
          <p:cNvPr id="6" name="object 6"/>
          <p:cNvSpPr/>
          <p:nvPr/>
        </p:nvSpPr>
        <p:spPr>
          <a:xfrm>
            <a:off x="1508760" y="3203448"/>
            <a:ext cx="5044440" cy="975360"/>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1496567" y="3191255"/>
            <a:ext cx="5072380" cy="1000125"/>
          </a:xfrm>
          <a:custGeom>
            <a:avLst/>
            <a:gdLst/>
            <a:ahLst/>
            <a:cxnLst/>
            <a:rect l="l" t="t" r="r" b="b"/>
            <a:pathLst>
              <a:path w="5072380" h="1000125">
                <a:moveTo>
                  <a:pt x="4913376" y="0"/>
                </a:moveTo>
                <a:lnTo>
                  <a:pt x="6095" y="0"/>
                </a:lnTo>
                <a:lnTo>
                  <a:pt x="0" y="6096"/>
                </a:lnTo>
                <a:lnTo>
                  <a:pt x="0" y="993648"/>
                </a:lnTo>
                <a:lnTo>
                  <a:pt x="6095" y="999744"/>
                </a:lnTo>
                <a:lnTo>
                  <a:pt x="4913376" y="999744"/>
                </a:lnTo>
                <a:lnTo>
                  <a:pt x="4931664" y="996696"/>
                </a:lnTo>
                <a:lnTo>
                  <a:pt x="4946904" y="993648"/>
                </a:lnTo>
                <a:lnTo>
                  <a:pt x="4965192" y="987552"/>
                </a:lnTo>
                <a:lnTo>
                  <a:pt x="24384" y="987552"/>
                </a:lnTo>
                <a:lnTo>
                  <a:pt x="12191" y="975360"/>
                </a:lnTo>
                <a:lnTo>
                  <a:pt x="24384" y="975360"/>
                </a:lnTo>
                <a:lnTo>
                  <a:pt x="24384" y="24384"/>
                </a:lnTo>
                <a:lnTo>
                  <a:pt x="12191" y="24384"/>
                </a:lnTo>
                <a:lnTo>
                  <a:pt x="24384" y="12192"/>
                </a:lnTo>
                <a:lnTo>
                  <a:pt x="4962144" y="12192"/>
                </a:lnTo>
                <a:lnTo>
                  <a:pt x="4946904" y="6096"/>
                </a:lnTo>
                <a:lnTo>
                  <a:pt x="4931664" y="3048"/>
                </a:lnTo>
                <a:lnTo>
                  <a:pt x="4913376" y="0"/>
                </a:lnTo>
                <a:close/>
              </a:path>
              <a:path w="5072380" h="1000125">
                <a:moveTo>
                  <a:pt x="24384" y="975360"/>
                </a:moveTo>
                <a:lnTo>
                  <a:pt x="12191" y="975360"/>
                </a:lnTo>
                <a:lnTo>
                  <a:pt x="24384" y="987552"/>
                </a:lnTo>
                <a:lnTo>
                  <a:pt x="24384" y="975360"/>
                </a:lnTo>
                <a:close/>
              </a:path>
              <a:path w="5072380" h="1000125">
                <a:moveTo>
                  <a:pt x="4962144" y="12192"/>
                </a:moveTo>
                <a:lnTo>
                  <a:pt x="24384" y="12192"/>
                </a:lnTo>
                <a:lnTo>
                  <a:pt x="24384" y="24384"/>
                </a:lnTo>
                <a:lnTo>
                  <a:pt x="4910328" y="24384"/>
                </a:lnTo>
                <a:lnTo>
                  <a:pt x="4940808" y="30480"/>
                </a:lnTo>
                <a:lnTo>
                  <a:pt x="4953000" y="36576"/>
                </a:lnTo>
                <a:lnTo>
                  <a:pt x="4968240" y="42672"/>
                </a:lnTo>
                <a:lnTo>
                  <a:pt x="4992624" y="60960"/>
                </a:lnTo>
                <a:lnTo>
                  <a:pt x="5010911" y="79248"/>
                </a:lnTo>
                <a:lnTo>
                  <a:pt x="5020056" y="91440"/>
                </a:lnTo>
                <a:lnTo>
                  <a:pt x="5026152" y="103632"/>
                </a:lnTo>
                <a:lnTo>
                  <a:pt x="5035296" y="115824"/>
                </a:lnTo>
                <a:lnTo>
                  <a:pt x="5044439" y="161544"/>
                </a:lnTo>
                <a:lnTo>
                  <a:pt x="5044439" y="841248"/>
                </a:lnTo>
                <a:lnTo>
                  <a:pt x="5020056" y="908304"/>
                </a:lnTo>
                <a:lnTo>
                  <a:pt x="4977383" y="950976"/>
                </a:lnTo>
                <a:lnTo>
                  <a:pt x="4940808" y="969264"/>
                </a:lnTo>
                <a:lnTo>
                  <a:pt x="4910328" y="975360"/>
                </a:lnTo>
                <a:lnTo>
                  <a:pt x="24384" y="975360"/>
                </a:lnTo>
                <a:lnTo>
                  <a:pt x="24384" y="987552"/>
                </a:lnTo>
                <a:lnTo>
                  <a:pt x="4965192" y="987552"/>
                </a:lnTo>
                <a:lnTo>
                  <a:pt x="4980432" y="978408"/>
                </a:lnTo>
                <a:lnTo>
                  <a:pt x="4992624" y="969264"/>
                </a:lnTo>
                <a:lnTo>
                  <a:pt x="5007863" y="960120"/>
                </a:lnTo>
                <a:lnTo>
                  <a:pt x="5041391" y="923544"/>
                </a:lnTo>
                <a:lnTo>
                  <a:pt x="5062728" y="877824"/>
                </a:lnTo>
                <a:lnTo>
                  <a:pt x="5068824" y="859536"/>
                </a:lnTo>
                <a:lnTo>
                  <a:pt x="5068824" y="841248"/>
                </a:lnTo>
                <a:lnTo>
                  <a:pt x="5071872" y="826008"/>
                </a:lnTo>
                <a:lnTo>
                  <a:pt x="5071872" y="173736"/>
                </a:lnTo>
                <a:lnTo>
                  <a:pt x="5068824" y="155448"/>
                </a:lnTo>
                <a:lnTo>
                  <a:pt x="5065776" y="140208"/>
                </a:lnTo>
                <a:lnTo>
                  <a:pt x="5062728" y="121920"/>
                </a:lnTo>
                <a:lnTo>
                  <a:pt x="5050535" y="91440"/>
                </a:lnTo>
                <a:lnTo>
                  <a:pt x="5041391" y="76200"/>
                </a:lnTo>
                <a:lnTo>
                  <a:pt x="5029200" y="64008"/>
                </a:lnTo>
                <a:lnTo>
                  <a:pt x="5020056" y="51816"/>
                </a:lnTo>
                <a:lnTo>
                  <a:pt x="5007863" y="39624"/>
                </a:lnTo>
                <a:lnTo>
                  <a:pt x="4962144" y="12192"/>
                </a:lnTo>
                <a:close/>
              </a:path>
              <a:path w="5072380" h="1000125">
                <a:moveTo>
                  <a:pt x="24384" y="12192"/>
                </a:moveTo>
                <a:lnTo>
                  <a:pt x="12191" y="24384"/>
                </a:lnTo>
                <a:lnTo>
                  <a:pt x="24384" y="24384"/>
                </a:lnTo>
                <a:lnTo>
                  <a:pt x="24384" y="12192"/>
                </a:lnTo>
                <a:close/>
              </a:path>
            </a:pathLst>
          </a:custGeom>
          <a:solidFill>
            <a:srgbClr val="00CC99"/>
          </a:solidFill>
        </p:spPr>
        <p:txBody>
          <a:bodyPr wrap="square" lIns="0" tIns="0" rIns="0" bIns="0" rtlCol="0"/>
          <a:lstStyle/>
          <a:p>
            <a:endParaRPr/>
          </a:p>
        </p:txBody>
      </p:sp>
      <p:sp>
        <p:nvSpPr>
          <p:cNvPr id="8" name="object 8"/>
          <p:cNvSpPr txBox="1"/>
          <p:nvPr/>
        </p:nvSpPr>
        <p:spPr>
          <a:xfrm>
            <a:off x="1718564" y="3870452"/>
            <a:ext cx="3724275" cy="255904"/>
          </a:xfrm>
          <a:prstGeom prst="rect">
            <a:avLst/>
          </a:prstGeom>
        </p:spPr>
        <p:txBody>
          <a:bodyPr vert="horz" wrap="square" lIns="0" tIns="13970" rIns="0" bIns="0" rtlCol="0">
            <a:spAutoFit/>
          </a:bodyPr>
          <a:lstStyle/>
          <a:p>
            <a:pPr marL="12700">
              <a:lnSpc>
                <a:spcPct val="100000"/>
              </a:lnSpc>
              <a:spcBef>
                <a:spcPts val="110"/>
              </a:spcBef>
            </a:pPr>
            <a:r>
              <a:rPr sz="1500" spc="5" dirty="0">
                <a:latin typeface="Arial"/>
                <a:cs typeface="Arial"/>
              </a:rPr>
              <a:t>anti</a:t>
            </a:r>
            <a:r>
              <a:rPr sz="1500" spc="-60" dirty="0">
                <a:latin typeface="Arial"/>
                <a:cs typeface="Arial"/>
              </a:rPr>
              <a:t> </a:t>
            </a:r>
            <a:r>
              <a:rPr sz="1500" spc="5" dirty="0">
                <a:latin typeface="Arial"/>
                <a:cs typeface="Arial"/>
              </a:rPr>
              <a:t>creepers</a:t>
            </a:r>
            <a:r>
              <a:rPr sz="1500" spc="-50" dirty="0">
                <a:latin typeface="Arial"/>
                <a:cs typeface="Arial"/>
              </a:rPr>
              <a:t> </a:t>
            </a:r>
            <a:r>
              <a:rPr sz="1500" dirty="0">
                <a:latin typeface="Arial"/>
                <a:cs typeface="Arial"/>
              </a:rPr>
              <a:t>di</a:t>
            </a:r>
            <a:r>
              <a:rPr sz="1500" spc="-10" dirty="0">
                <a:latin typeface="Arial"/>
                <a:cs typeface="Arial"/>
              </a:rPr>
              <a:t> </a:t>
            </a:r>
            <a:r>
              <a:rPr sz="1500" spc="10" dirty="0">
                <a:latin typeface="Arial"/>
                <a:cs typeface="Arial"/>
              </a:rPr>
              <a:t>kaki</a:t>
            </a:r>
            <a:r>
              <a:rPr sz="1500" spc="-55" dirty="0">
                <a:latin typeface="Arial"/>
                <a:cs typeface="Arial"/>
              </a:rPr>
              <a:t> </a:t>
            </a:r>
            <a:r>
              <a:rPr sz="1500" dirty="0">
                <a:latin typeface="Arial"/>
                <a:cs typeface="Arial"/>
              </a:rPr>
              <a:t>rel,</a:t>
            </a:r>
            <a:r>
              <a:rPr sz="1500" spc="-25" dirty="0">
                <a:latin typeface="Arial"/>
                <a:cs typeface="Arial"/>
              </a:rPr>
              <a:t> </a:t>
            </a:r>
            <a:r>
              <a:rPr sz="1500" spc="5" dirty="0">
                <a:latin typeface="Arial"/>
                <a:cs typeface="Arial"/>
              </a:rPr>
              <a:t>panjang</a:t>
            </a:r>
            <a:r>
              <a:rPr sz="1500" spc="-65" dirty="0">
                <a:latin typeface="Arial"/>
                <a:cs typeface="Arial"/>
              </a:rPr>
              <a:t> </a:t>
            </a:r>
            <a:r>
              <a:rPr sz="1500" dirty="0">
                <a:latin typeface="Arial"/>
                <a:cs typeface="Arial"/>
              </a:rPr>
              <a:t>rel</a:t>
            </a:r>
            <a:r>
              <a:rPr sz="1500" spc="-10" dirty="0">
                <a:latin typeface="Arial"/>
                <a:cs typeface="Arial"/>
              </a:rPr>
              <a:t> </a:t>
            </a:r>
            <a:r>
              <a:rPr sz="1500" spc="5" dirty="0">
                <a:latin typeface="Arial"/>
                <a:cs typeface="Arial"/>
              </a:rPr>
              <a:t>&lt;</a:t>
            </a:r>
            <a:r>
              <a:rPr sz="1500" spc="-5" dirty="0">
                <a:latin typeface="Arial"/>
                <a:cs typeface="Arial"/>
              </a:rPr>
              <a:t> </a:t>
            </a:r>
            <a:r>
              <a:rPr sz="1500" spc="5" dirty="0">
                <a:latin typeface="Arial"/>
                <a:cs typeface="Arial"/>
              </a:rPr>
              <a:t>6,8</a:t>
            </a:r>
            <a:r>
              <a:rPr sz="1500" spc="-35" dirty="0">
                <a:latin typeface="Arial"/>
                <a:cs typeface="Arial"/>
              </a:rPr>
              <a:t> </a:t>
            </a:r>
            <a:r>
              <a:rPr sz="1500" spc="10" dirty="0">
                <a:latin typeface="Arial"/>
                <a:cs typeface="Arial"/>
              </a:rPr>
              <a:t>m</a:t>
            </a:r>
            <a:endParaRPr sz="1500">
              <a:latin typeface="Arial"/>
              <a:cs typeface="Arial"/>
            </a:endParaRPr>
          </a:p>
        </p:txBody>
      </p:sp>
      <p:sp>
        <p:nvSpPr>
          <p:cNvPr id="9" name="object 9"/>
          <p:cNvSpPr/>
          <p:nvPr/>
        </p:nvSpPr>
        <p:spPr>
          <a:xfrm>
            <a:off x="457200" y="4507991"/>
            <a:ext cx="1051560" cy="1503045"/>
          </a:xfrm>
          <a:custGeom>
            <a:avLst/>
            <a:gdLst/>
            <a:ahLst/>
            <a:cxnLst/>
            <a:rect l="l" t="t" r="r" b="b"/>
            <a:pathLst>
              <a:path w="1051560" h="1503045">
                <a:moveTo>
                  <a:pt x="0" y="0"/>
                </a:moveTo>
                <a:lnTo>
                  <a:pt x="0" y="975360"/>
                </a:lnTo>
                <a:lnTo>
                  <a:pt x="527304" y="1502664"/>
                </a:lnTo>
                <a:lnTo>
                  <a:pt x="1051560" y="975360"/>
                </a:lnTo>
                <a:lnTo>
                  <a:pt x="1051560" y="527304"/>
                </a:lnTo>
                <a:lnTo>
                  <a:pt x="527304" y="527304"/>
                </a:lnTo>
                <a:lnTo>
                  <a:pt x="0" y="0"/>
                </a:lnTo>
                <a:close/>
              </a:path>
              <a:path w="1051560" h="1503045">
                <a:moveTo>
                  <a:pt x="1051560" y="0"/>
                </a:moveTo>
                <a:lnTo>
                  <a:pt x="527304" y="527304"/>
                </a:lnTo>
                <a:lnTo>
                  <a:pt x="1051560" y="527304"/>
                </a:lnTo>
                <a:lnTo>
                  <a:pt x="1051560" y="0"/>
                </a:lnTo>
                <a:close/>
              </a:path>
            </a:pathLst>
          </a:custGeom>
          <a:solidFill>
            <a:srgbClr val="00CC99"/>
          </a:solidFill>
        </p:spPr>
        <p:txBody>
          <a:bodyPr wrap="square" lIns="0" tIns="0" rIns="0" bIns="0" rtlCol="0"/>
          <a:lstStyle/>
          <a:p>
            <a:endParaRPr/>
          </a:p>
        </p:txBody>
      </p:sp>
      <p:sp>
        <p:nvSpPr>
          <p:cNvPr id="10" name="object 10"/>
          <p:cNvSpPr/>
          <p:nvPr/>
        </p:nvSpPr>
        <p:spPr>
          <a:xfrm>
            <a:off x="457200" y="4477511"/>
            <a:ext cx="1064260" cy="1551940"/>
          </a:xfrm>
          <a:custGeom>
            <a:avLst/>
            <a:gdLst/>
            <a:ahLst/>
            <a:cxnLst/>
            <a:rect l="l" t="t" r="r" b="b"/>
            <a:pathLst>
              <a:path w="1064260" h="1551939">
                <a:moveTo>
                  <a:pt x="0" y="45719"/>
                </a:moveTo>
                <a:lnTo>
                  <a:pt x="0" y="1024128"/>
                </a:lnTo>
                <a:lnTo>
                  <a:pt x="527304" y="1551432"/>
                </a:lnTo>
                <a:lnTo>
                  <a:pt x="554581" y="1524000"/>
                </a:lnTo>
                <a:lnTo>
                  <a:pt x="518159" y="1524000"/>
                </a:lnTo>
                <a:lnTo>
                  <a:pt x="527277" y="1514829"/>
                </a:lnTo>
                <a:lnTo>
                  <a:pt x="18287" y="1005839"/>
                </a:lnTo>
                <a:lnTo>
                  <a:pt x="15240" y="1005839"/>
                </a:lnTo>
                <a:lnTo>
                  <a:pt x="9143" y="996695"/>
                </a:lnTo>
                <a:lnTo>
                  <a:pt x="15240" y="996695"/>
                </a:lnTo>
                <a:lnTo>
                  <a:pt x="15240" y="60960"/>
                </a:lnTo>
                <a:lnTo>
                  <a:pt x="0" y="45719"/>
                </a:lnTo>
                <a:close/>
              </a:path>
              <a:path w="1064260" h="1551939">
                <a:moveTo>
                  <a:pt x="527277" y="1514829"/>
                </a:moveTo>
                <a:lnTo>
                  <a:pt x="518159" y="1524000"/>
                </a:lnTo>
                <a:lnTo>
                  <a:pt x="536447" y="1524000"/>
                </a:lnTo>
                <a:lnTo>
                  <a:pt x="527277" y="1514829"/>
                </a:lnTo>
                <a:close/>
              </a:path>
              <a:path w="1064260" h="1551939">
                <a:moveTo>
                  <a:pt x="1039368" y="999761"/>
                </a:moveTo>
                <a:lnTo>
                  <a:pt x="527277" y="1514829"/>
                </a:lnTo>
                <a:lnTo>
                  <a:pt x="536447" y="1524000"/>
                </a:lnTo>
                <a:lnTo>
                  <a:pt x="554581" y="1524000"/>
                </a:lnTo>
                <a:lnTo>
                  <a:pt x="1063752" y="1011936"/>
                </a:lnTo>
                <a:lnTo>
                  <a:pt x="1063752" y="1005839"/>
                </a:lnTo>
                <a:lnTo>
                  <a:pt x="1039368" y="1005839"/>
                </a:lnTo>
                <a:lnTo>
                  <a:pt x="1039368" y="999761"/>
                </a:lnTo>
                <a:close/>
              </a:path>
              <a:path w="1064260" h="1551939">
                <a:moveTo>
                  <a:pt x="9143" y="996695"/>
                </a:moveTo>
                <a:lnTo>
                  <a:pt x="15240" y="1005839"/>
                </a:lnTo>
                <a:lnTo>
                  <a:pt x="15240" y="1002792"/>
                </a:lnTo>
                <a:lnTo>
                  <a:pt x="9143" y="996695"/>
                </a:lnTo>
                <a:close/>
              </a:path>
              <a:path w="1064260" h="1551939">
                <a:moveTo>
                  <a:pt x="15240" y="1002792"/>
                </a:moveTo>
                <a:lnTo>
                  <a:pt x="15240" y="1005839"/>
                </a:lnTo>
                <a:lnTo>
                  <a:pt x="18287" y="1005839"/>
                </a:lnTo>
                <a:lnTo>
                  <a:pt x="15240" y="1002792"/>
                </a:lnTo>
                <a:close/>
              </a:path>
              <a:path w="1064260" h="1551939">
                <a:moveTo>
                  <a:pt x="1042416" y="996695"/>
                </a:moveTo>
                <a:lnTo>
                  <a:pt x="1039368" y="999761"/>
                </a:lnTo>
                <a:lnTo>
                  <a:pt x="1039368" y="1005839"/>
                </a:lnTo>
                <a:lnTo>
                  <a:pt x="1042416" y="996695"/>
                </a:lnTo>
                <a:close/>
              </a:path>
              <a:path w="1064260" h="1551939">
                <a:moveTo>
                  <a:pt x="1063752" y="996695"/>
                </a:moveTo>
                <a:lnTo>
                  <a:pt x="1042416" y="996695"/>
                </a:lnTo>
                <a:lnTo>
                  <a:pt x="1039368" y="1005839"/>
                </a:lnTo>
                <a:lnTo>
                  <a:pt x="1063752" y="1005839"/>
                </a:lnTo>
                <a:lnTo>
                  <a:pt x="1063752" y="996695"/>
                </a:lnTo>
                <a:close/>
              </a:path>
              <a:path w="1064260" h="1551939">
                <a:moveTo>
                  <a:pt x="15240" y="996695"/>
                </a:moveTo>
                <a:lnTo>
                  <a:pt x="9143" y="996695"/>
                </a:lnTo>
                <a:lnTo>
                  <a:pt x="15240" y="1002792"/>
                </a:lnTo>
                <a:lnTo>
                  <a:pt x="15240" y="996695"/>
                </a:lnTo>
                <a:close/>
              </a:path>
              <a:path w="1064260" h="1551939">
                <a:moveTo>
                  <a:pt x="1063752" y="30479"/>
                </a:moveTo>
                <a:lnTo>
                  <a:pt x="1039368" y="30479"/>
                </a:lnTo>
                <a:lnTo>
                  <a:pt x="1060704" y="39624"/>
                </a:lnTo>
                <a:lnTo>
                  <a:pt x="1039368" y="60960"/>
                </a:lnTo>
                <a:lnTo>
                  <a:pt x="1039368" y="999761"/>
                </a:lnTo>
                <a:lnTo>
                  <a:pt x="1042416" y="996695"/>
                </a:lnTo>
                <a:lnTo>
                  <a:pt x="1063752" y="996695"/>
                </a:lnTo>
                <a:lnTo>
                  <a:pt x="1063752" y="30479"/>
                </a:lnTo>
                <a:close/>
              </a:path>
              <a:path w="1064260" h="1551939">
                <a:moveTo>
                  <a:pt x="18287" y="30479"/>
                </a:moveTo>
                <a:lnTo>
                  <a:pt x="15240" y="30479"/>
                </a:lnTo>
                <a:lnTo>
                  <a:pt x="15240" y="60960"/>
                </a:lnTo>
                <a:lnTo>
                  <a:pt x="527304" y="573024"/>
                </a:lnTo>
                <a:lnTo>
                  <a:pt x="551688" y="548639"/>
                </a:lnTo>
                <a:lnTo>
                  <a:pt x="518159" y="548639"/>
                </a:lnTo>
                <a:lnTo>
                  <a:pt x="527278" y="539470"/>
                </a:lnTo>
                <a:lnTo>
                  <a:pt x="18287" y="30479"/>
                </a:lnTo>
                <a:close/>
              </a:path>
              <a:path w="1064260" h="1551939">
                <a:moveTo>
                  <a:pt x="527278" y="539470"/>
                </a:moveTo>
                <a:lnTo>
                  <a:pt x="518159" y="548639"/>
                </a:lnTo>
                <a:lnTo>
                  <a:pt x="536447" y="548639"/>
                </a:lnTo>
                <a:lnTo>
                  <a:pt x="527278" y="539470"/>
                </a:lnTo>
                <a:close/>
              </a:path>
              <a:path w="1064260" h="1551939">
                <a:moveTo>
                  <a:pt x="1063752" y="0"/>
                </a:moveTo>
                <a:lnTo>
                  <a:pt x="527278" y="539470"/>
                </a:lnTo>
                <a:lnTo>
                  <a:pt x="536447" y="548639"/>
                </a:lnTo>
                <a:lnTo>
                  <a:pt x="551688" y="548639"/>
                </a:lnTo>
                <a:lnTo>
                  <a:pt x="1039368" y="60960"/>
                </a:lnTo>
                <a:lnTo>
                  <a:pt x="1039368" y="30479"/>
                </a:lnTo>
                <a:lnTo>
                  <a:pt x="1063752" y="30479"/>
                </a:lnTo>
                <a:lnTo>
                  <a:pt x="1063752" y="0"/>
                </a:lnTo>
                <a:close/>
              </a:path>
              <a:path w="1064260" h="1551939">
                <a:moveTo>
                  <a:pt x="15240" y="30479"/>
                </a:moveTo>
                <a:lnTo>
                  <a:pt x="0" y="37011"/>
                </a:lnTo>
                <a:lnTo>
                  <a:pt x="0" y="45719"/>
                </a:lnTo>
                <a:lnTo>
                  <a:pt x="15240" y="60960"/>
                </a:lnTo>
                <a:lnTo>
                  <a:pt x="15240" y="30479"/>
                </a:lnTo>
                <a:close/>
              </a:path>
              <a:path w="1064260" h="1551939">
                <a:moveTo>
                  <a:pt x="1039368" y="30479"/>
                </a:moveTo>
                <a:lnTo>
                  <a:pt x="1039368" y="60960"/>
                </a:lnTo>
                <a:lnTo>
                  <a:pt x="1060704" y="39624"/>
                </a:lnTo>
                <a:lnTo>
                  <a:pt x="1039368" y="30479"/>
                </a:lnTo>
                <a:close/>
              </a:path>
              <a:path w="1064260" h="1551939">
                <a:moveTo>
                  <a:pt x="0" y="12191"/>
                </a:moveTo>
                <a:lnTo>
                  <a:pt x="0" y="37011"/>
                </a:lnTo>
                <a:lnTo>
                  <a:pt x="15240" y="30479"/>
                </a:lnTo>
                <a:lnTo>
                  <a:pt x="18287" y="30479"/>
                </a:lnTo>
                <a:lnTo>
                  <a:pt x="0" y="12191"/>
                </a:lnTo>
                <a:close/>
              </a:path>
            </a:pathLst>
          </a:custGeom>
          <a:solidFill>
            <a:srgbClr val="00CC99"/>
          </a:solidFill>
        </p:spPr>
        <p:txBody>
          <a:bodyPr wrap="square" lIns="0" tIns="0" rIns="0" bIns="0" rtlCol="0"/>
          <a:lstStyle/>
          <a:p>
            <a:endParaRPr/>
          </a:p>
        </p:txBody>
      </p:sp>
      <p:sp>
        <p:nvSpPr>
          <p:cNvPr id="11" name="object 11"/>
          <p:cNvSpPr/>
          <p:nvPr/>
        </p:nvSpPr>
        <p:spPr>
          <a:xfrm>
            <a:off x="1508760" y="4507991"/>
            <a:ext cx="5044440" cy="975360"/>
          </a:xfrm>
          <a:prstGeom prst="rect">
            <a:avLst/>
          </a:prstGeom>
          <a:blipFill>
            <a:blip r:embed="rId3" cstate="print"/>
            <a:stretch>
              <a:fillRect/>
            </a:stretch>
          </a:blipFill>
        </p:spPr>
        <p:txBody>
          <a:bodyPr wrap="square" lIns="0" tIns="0" rIns="0" bIns="0" rtlCol="0"/>
          <a:lstStyle/>
          <a:p>
            <a:endParaRPr/>
          </a:p>
        </p:txBody>
      </p:sp>
      <p:sp>
        <p:nvSpPr>
          <p:cNvPr id="12" name="object 12"/>
          <p:cNvSpPr/>
          <p:nvPr/>
        </p:nvSpPr>
        <p:spPr>
          <a:xfrm>
            <a:off x="1496567" y="4495800"/>
            <a:ext cx="5072380" cy="1003300"/>
          </a:xfrm>
          <a:custGeom>
            <a:avLst/>
            <a:gdLst/>
            <a:ahLst/>
            <a:cxnLst/>
            <a:rect l="l" t="t" r="r" b="b"/>
            <a:pathLst>
              <a:path w="5072380" h="1003300">
                <a:moveTo>
                  <a:pt x="4913376" y="0"/>
                </a:moveTo>
                <a:lnTo>
                  <a:pt x="6095" y="0"/>
                </a:lnTo>
                <a:lnTo>
                  <a:pt x="0" y="6096"/>
                </a:lnTo>
                <a:lnTo>
                  <a:pt x="0" y="996695"/>
                </a:lnTo>
                <a:lnTo>
                  <a:pt x="6095" y="1002792"/>
                </a:lnTo>
                <a:lnTo>
                  <a:pt x="4895087" y="1002792"/>
                </a:lnTo>
                <a:lnTo>
                  <a:pt x="4931664" y="996695"/>
                </a:lnTo>
                <a:lnTo>
                  <a:pt x="4946904" y="993648"/>
                </a:lnTo>
                <a:lnTo>
                  <a:pt x="4965192" y="987551"/>
                </a:lnTo>
                <a:lnTo>
                  <a:pt x="24384" y="987551"/>
                </a:lnTo>
                <a:lnTo>
                  <a:pt x="12191" y="975360"/>
                </a:lnTo>
                <a:lnTo>
                  <a:pt x="24384" y="975360"/>
                </a:lnTo>
                <a:lnTo>
                  <a:pt x="24384" y="24384"/>
                </a:lnTo>
                <a:lnTo>
                  <a:pt x="12191" y="24384"/>
                </a:lnTo>
                <a:lnTo>
                  <a:pt x="24384" y="12191"/>
                </a:lnTo>
                <a:lnTo>
                  <a:pt x="4954523" y="12191"/>
                </a:lnTo>
                <a:lnTo>
                  <a:pt x="4931664" y="3048"/>
                </a:lnTo>
                <a:lnTo>
                  <a:pt x="4913376" y="0"/>
                </a:lnTo>
                <a:close/>
              </a:path>
              <a:path w="5072380" h="1003300">
                <a:moveTo>
                  <a:pt x="24384" y="975360"/>
                </a:moveTo>
                <a:lnTo>
                  <a:pt x="12191" y="975360"/>
                </a:lnTo>
                <a:lnTo>
                  <a:pt x="24384" y="987551"/>
                </a:lnTo>
                <a:lnTo>
                  <a:pt x="24384" y="975360"/>
                </a:lnTo>
                <a:close/>
              </a:path>
              <a:path w="5072380" h="1003300">
                <a:moveTo>
                  <a:pt x="4954523" y="12191"/>
                </a:moveTo>
                <a:lnTo>
                  <a:pt x="24384" y="12191"/>
                </a:lnTo>
                <a:lnTo>
                  <a:pt x="24384" y="24384"/>
                </a:lnTo>
                <a:lnTo>
                  <a:pt x="4895087" y="24384"/>
                </a:lnTo>
                <a:lnTo>
                  <a:pt x="4910328" y="27431"/>
                </a:lnTo>
                <a:lnTo>
                  <a:pt x="4925568" y="27431"/>
                </a:lnTo>
                <a:lnTo>
                  <a:pt x="4940808" y="33527"/>
                </a:lnTo>
                <a:lnTo>
                  <a:pt x="4953000" y="36575"/>
                </a:lnTo>
                <a:lnTo>
                  <a:pt x="4968240" y="42672"/>
                </a:lnTo>
                <a:lnTo>
                  <a:pt x="4992624" y="60960"/>
                </a:lnTo>
                <a:lnTo>
                  <a:pt x="5001768" y="70104"/>
                </a:lnTo>
                <a:lnTo>
                  <a:pt x="5010911" y="82295"/>
                </a:lnTo>
                <a:lnTo>
                  <a:pt x="5020056" y="91439"/>
                </a:lnTo>
                <a:lnTo>
                  <a:pt x="5026152" y="103631"/>
                </a:lnTo>
                <a:lnTo>
                  <a:pt x="5035296" y="118872"/>
                </a:lnTo>
                <a:lnTo>
                  <a:pt x="5038343" y="131063"/>
                </a:lnTo>
                <a:lnTo>
                  <a:pt x="5044439" y="161544"/>
                </a:lnTo>
                <a:lnTo>
                  <a:pt x="5044439" y="841248"/>
                </a:lnTo>
                <a:lnTo>
                  <a:pt x="5038343" y="871727"/>
                </a:lnTo>
                <a:lnTo>
                  <a:pt x="5032248" y="883919"/>
                </a:lnTo>
                <a:lnTo>
                  <a:pt x="5026152" y="899160"/>
                </a:lnTo>
                <a:lnTo>
                  <a:pt x="5020056" y="911351"/>
                </a:lnTo>
                <a:lnTo>
                  <a:pt x="5010911" y="920495"/>
                </a:lnTo>
                <a:lnTo>
                  <a:pt x="5001768" y="932688"/>
                </a:lnTo>
                <a:lnTo>
                  <a:pt x="4977383" y="950976"/>
                </a:lnTo>
                <a:lnTo>
                  <a:pt x="4940808" y="969263"/>
                </a:lnTo>
                <a:lnTo>
                  <a:pt x="4910328" y="975360"/>
                </a:lnTo>
                <a:lnTo>
                  <a:pt x="24384" y="975360"/>
                </a:lnTo>
                <a:lnTo>
                  <a:pt x="24384" y="987551"/>
                </a:lnTo>
                <a:lnTo>
                  <a:pt x="4965192" y="987551"/>
                </a:lnTo>
                <a:lnTo>
                  <a:pt x="4980432" y="978407"/>
                </a:lnTo>
                <a:lnTo>
                  <a:pt x="4992624" y="972312"/>
                </a:lnTo>
                <a:lnTo>
                  <a:pt x="5007863" y="960119"/>
                </a:lnTo>
                <a:lnTo>
                  <a:pt x="5020056" y="950976"/>
                </a:lnTo>
                <a:lnTo>
                  <a:pt x="5032248" y="935736"/>
                </a:lnTo>
                <a:lnTo>
                  <a:pt x="5041391" y="923544"/>
                </a:lnTo>
                <a:lnTo>
                  <a:pt x="5050535" y="908304"/>
                </a:lnTo>
                <a:lnTo>
                  <a:pt x="5062728" y="877824"/>
                </a:lnTo>
                <a:lnTo>
                  <a:pt x="5068824" y="859536"/>
                </a:lnTo>
                <a:lnTo>
                  <a:pt x="5068824" y="844295"/>
                </a:lnTo>
                <a:lnTo>
                  <a:pt x="5071872" y="826007"/>
                </a:lnTo>
                <a:lnTo>
                  <a:pt x="5071872" y="173736"/>
                </a:lnTo>
                <a:lnTo>
                  <a:pt x="5068824" y="158495"/>
                </a:lnTo>
                <a:lnTo>
                  <a:pt x="5062728" y="121919"/>
                </a:lnTo>
                <a:lnTo>
                  <a:pt x="5050535" y="91439"/>
                </a:lnTo>
                <a:lnTo>
                  <a:pt x="5041391" y="76200"/>
                </a:lnTo>
                <a:lnTo>
                  <a:pt x="5029200" y="64007"/>
                </a:lnTo>
                <a:lnTo>
                  <a:pt x="5020056" y="51816"/>
                </a:lnTo>
                <a:lnTo>
                  <a:pt x="5007863" y="39624"/>
                </a:lnTo>
                <a:lnTo>
                  <a:pt x="4977383" y="21336"/>
                </a:lnTo>
                <a:lnTo>
                  <a:pt x="4954523" y="12191"/>
                </a:lnTo>
                <a:close/>
              </a:path>
              <a:path w="5072380" h="1003300">
                <a:moveTo>
                  <a:pt x="24384" y="12191"/>
                </a:moveTo>
                <a:lnTo>
                  <a:pt x="12191" y="24384"/>
                </a:lnTo>
                <a:lnTo>
                  <a:pt x="24384" y="24384"/>
                </a:lnTo>
                <a:lnTo>
                  <a:pt x="24384" y="12191"/>
                </a:lnTo>
                <a:close/>
              </a:path>
            </a:pathLst>
          </a:custGeom>
          <a:solidFill>
            <a:srgbClr val="00CC99"/>
          </a:solidFill>
        </p:spPr>
        <p:txBody>
          <a:bodyPr wrap="square" lIns="0" tIns="0" rIns="0" bIns="0" rtlCol="0"/>
          <a:lstStyle/>
          <a:p>
            <a:endParaRPr/>
          </a:p>
        </p:txBody>
      </p:sp>
      <p:sp>
        <p:nvSpPr>
          <p:cNvPr id="13" name="object 13"/>
          <p:cNvSpPr txBox="1"/>
          <p:nvPr/>
        </p:nvSpPr>
        <p:spPr>
          <a:xfrm>
            <a:off x="612140" y="4848859"/>
            <a:ext cx="3716654" cy="551815"/>
          </a:xfrm>
          <a:prstGeom prst="rect">
            <a:avLst/>
          </a:prstGeom>
        </p:spPr>
        <p:txBody>
          <a:bodyPr vert="horz" wrap="square" lIns="0" tIns="13970" rIns="0" bIns="0" rtlCol="0">
            <a:spAutoFit/>
          </a:bodyPr>
          <a:lstStyle/>
          <a:p>
            <a:pPr marL="1118870" indent="-115570">
              <a:lnSpc>
                <a:spcPts val="1764"/>
              </a:lnSpc>
              <a:spcBef>
                <a:spcPts val="110"/>
              </a:spcBef>
              <a:buChar char="•"/>
              <a:tabLst>
                <a:tab pos="1119505" algn="l"/>
              </a:tabLst>
            </a:pPr>
            <a:r>
              <a:rPr sz="1500" spc="5" dirty="0">
                <a:latin typeface="Arial"/>
                <a:cs typeface="Arial"/>
              </a:rPr>
              <a:t>Bisa dikombinasi dengan</a:t>
            </a:r>
            <a:r>
              <a:rPr sz="1500" spc="-240" dirty="0">
                <a:latin typeface="Arial"/>
                <a:cs typeface="Arial"/>
              </a:rPr>
              <a:t> </a:t>
            </a:r>
            <a:r>
              <a:rPr sz="1500" spc="5" dirty="0">
                <a:latin typeface="Arial"/>
                <a:cs typeface="Arial"/>
              </a:rPr>
              <a:t>paku</a:t>
            </a:r>
            <a:endParaRPr sz="1500">
              <a:latin typeface="Arial"/>
              <a:cs typeface="Arial"/>
            </a:endParaRPr>
          </a:p>
          <a:p>
            <a:pPr marL="12700">
              <a:lnSpc>
                <a:spcPts val="2365"/>
              </a:lnSpc>
            </a:pPr>
            <a:r>
              <a:rPr sz="2000" spc="-15" dirty="0">
                <a:solidFill>
                  <a:srgbClr val="FFFFFF"/>
                </a:solidFill>
                <a:latin typeface="Arial"/>
                <a:cs typeface="Arial"/>
              </a:rPr>
              <a:t>Tirpon</a:t>
            </a:r>
            <a:endParaRPr sz="2000">
              <a:latin typeface="Arial"/>
              <a:cs typeface="Arial"/>
            </a:endParaRPr>
          </a:p>
        </p:txBody>
      </p:sp>
      <p:sp>
        <p:nvSpPr>
          <p:cNvPr id="14" name="object 14"/>
          <p:cNvSpPr/>
          <p:nvPr/>
        </p:nvSpPr>
        <p:spPr>
          <a:xfrm>
            <a:off x="457200" y="5815584"/>
            <a:ext cx="1051560" cy="1499870"/>
          </a:xfrm>
          <a:custGeom>
            <a:avLst/>
            <a:gdLst/>
            <a:ahLst/>
            <a:cxnLst/>
            <a:rect l="l" t="t" r="r" b="b"/>
            <a:pathLst>
              <a:path w="1051560" h="1499870">
                <a:moveTo>
                  <a:pt x="0" y="0"/>
                </a:moveTo>
                <a:lnTo>
                  <a:pt x="0" y="975360"/>
                </a:lnTo>
                <a:lnTo>
                  <a:pt x="527304" y="1499616"/>
                </a:lnTo>
                <a:lnTo>
                  <a:pt x="1051560" y="975360"/>
                </a:lnTo>
                <a:lnTo>
                  <a:pt x="1051560" y="524256"/>
                </a:lnTo>
                <a:lnTo>
                  <a:pt x="527304" y="524256"/>
                </a:lnTo>
                <a:lnTo>
                  <a:pt x="0" y="0"/>
                </a:lnTo>
                <a:close/>
              </a:path>
              <a:path w="1051560" h="1499870">
                <a:moveTo>
                  <a:pt x="1051560" y="0"/>
                </a:moveTo>
                <a:lnTo>
                  <a:pt x="527304" y="524256"/>
                </a:lnTo>
                <a:lnTo>
                  <a:pt x="1051560" y="524256"/>
                </a:lnTo>
                <a:lnTo>
                  <a:pt x="1051560" y="0"/>
                </a:lnTo>
                <a:close/>
              </a:path>
            </a:pathLst>
          </a:custGeom>
          <a:solidFill>
            <a:srgbClr val="00CC99"/>
          </a:solidFill>
        </p:spPr>
        <p:txBody>
          <a:bodyPr wrap="square" lIns="0" tIns="0" rIns="0" bIns="0" rtlCol="0"/>
          <a:lstStyle/>
          <a:p>
            <a:endParaRPr/>
          </a:p>
        </p:txBody>
      </p:sp>
      <p:sp>
        <p:nvSpPr>
          <p:cNvPr id="15" name="object 15"/>
          <p:cNvSpPr/>
          <p:nvPr/>
        </p:nvSpPr>
        <p:spPr>
          <a:xfrm>
            <a:off x="457200" y="5785103"/>
            <a:ext cx="1064260" cy="1530350"/>
          </a:xfrm>
          <a:custGeom>
            <a:avLst/>
            <a:gdLst/>
            <a:ahLst/>
            <a:cxnLst/>
            <a:rect l="l" t="t" r="r" b="b"/>
            <a:pathLst>
              <a:path w="1064260" h="1530350">
                <a:moveTo>
                  <a:pt x="0" y="45719"/>
                </a:moveTo>
                <a:lnTo>
                  <a:pt x="0" y="1021080"/>
                </a:lnTo>
                <a:lnTo>
                  <a:pt x="509016" y="1530096"/>
                </a:lnTo>
                <a:lnTo>
                  <a:pt x="545488" y="1530096"/>
                </a:lnTo>
                <a:lnTo>
                  <a:pt x="554581" y="1520952"/>
                </a:lnTo>
                <a:lnTo>
                  <a:pt x="518159" y="1520952"/>
                </a:lnTo>
                <a:lnTo>
                  <a:pt x="527277" y="1511834"/>
                </a:lnTo>
                <a:lnTo>
                  <a:pt x="18341" y="1005840"/>
                </a:lnTo>
                <a:lnTo>
                  <a:pt x="15240" y="1005840"/>
                </a:lnTo>
                <a:lnTo>
                  <a:pt x="9143" y="996696"/>
                </a:lnTo>
                <a:lnTo>
                  <a:pt x="15240" y="996696"/>
                </a:lnTo>
                <a:lnTo>
                  <a:pt x="15240" y="60960"/>
                </a:lnTo>
                <a:lnTo>
                  <a:pt x="0" y="45719"/>
                </a:lnTo>
                <a:close/>
              </a:path>
              <a:path w="1064260" h="1530350">
                <a:moveTo>
                  <a:pt x="527277" y="1511834"/>
                </a:moveTo>
                <a:lnTo>
                  <a:pt x="518159" y="1520952"/>
                </a:lnTo>
                <a:lnTo>
                  <a:pt x="536447" y="1520952"/>
                </a:lnTo>
                <a:lnTo>
                  <a:pt x="527277" y="1511834"/>
                </a:lnTo>
                <a:close/>
              </a:path>
              <a:path w="1064260" h="1530350">
                <a:moveTo>
                  <a:pt x="1039368" y="999744"/>
                </a:moveTo>
                <a:lnTo>
                  <a:pt x="527277" y="1511834"/>
                </a:lnTo>
                <a:lnTo>
                  <a:pt x="536447" y="1520952"/>
                </a:lnTo>
                <a:lnTo>
                  <a:pt x="554581" y="1520952"/>
                </a:lnTo>
                <a:lnTo>
                  <a:pt x="1063752" y="1008888"/>
                </a:lnTo>
                <a:lnTo>
                  <a:pt x="1063752" y="1005840"/>
                </a:lnTo>
                <a:lnTo>
                  <a:pt x="1039368" y="1005840"/>
                </a:lnTo>
                <a:lnTo>
                  <a:pt x="1039368" y="999744"/>
                </a:lnTo>
                <a:close/>
              </a:path>
              <a:path w="1064260" h="1530350">
                <a:moveTo>
                  <a:pt x="9143" y="996696"/>
                </a:moveTo>
                <a:lnTo>
                  <a:pt x="15240" y="1005840"/>
                </a:lnTo>
                <a:lnTo>
                  <a:pt x="15240" y="1002756"/>
                </a:lnTo>
                <a:lnTo>
                  <a:pt x="9143" y="996696"/>
                </a:lnTo>
                <a:close/>
              </a:path>
              <a:path w="1064260" h="1530350">
                <a:moveTo>
                  <a:pt x="15240" y="1002756"/>
                </a:moveTo>
                <a:lnTo>
                  <a:pt x="15240" y="1005840"/>
                </a:lnTo>
                <a:lnTo>
                  <a:pt x="18341" y="1005840"/>
                </a:lnTo>
                <a:lnTo>
                  <a:pt x="15240" y="1002756"/>
                </a:lnTo>
                <a:close/>
              </a:path>
              <a:path w="1064260" h="1530350">
                <a:moveTo>
                  <a:pt x="1042416" y="996696"/>
                </a:moveTo>
                <a:lnTo>
                  <a:pt x="1039368" y="999744"/>
                </a:lnTo>
                <a:lnTo>
                  <a:pt x="1039368" y="1005840"/>
                </a:lnTo>
                <a:lnTo>
                  <a:pt x="1042416" y="996696"/>
                </a:lnTo>
                <a:close/>
              </a:path>
              <a:path w="1064260" h="1530350">
                <a:moveTo>
                  <a:pt x="1063752" y="996696"/>
                </a:moveTo>
                <a:lnTo>
                  <a:pt x="1042416" y="996696"/>
                </a:lnTo>
                <a:lnTo>
                  <a:pt x="1039368" y="1005840"/>
                </a:lnTo>
                <a:lnTo>
                  <a:pt x="1063752" y="1005840"/>
                </a:lnTo>
                <a:lnTo>
                  <a:pt x="1063752" y="996696"/>
                </a:lnTo>
                <a:close/>
              </a:path>
              <a:path w="1064260" h="1530350">
                <a:moveTo>
                  <a:pt x="15240" y="996696"/>
                </a:moveTo>
                <a:lnTo>
                  <a:pt x="9143" y="996696"/>
                </a:lnTo>
                <a:lnTo>
                  <a:pt x="15240" y="1002756"/>
                </a:lnTo>
                <a:lnTo>
                  <a:pt x="15240" y="996696"/>
                </a:lnTo>
                <a:close/>
              </a:path>
              <a:path w="1064260" h="1530350">
                <a:moveTo>
                  <a:pt x="1063752" y="30480"/>
                </a:moveTo>
                <a:lnTo>
                  <a:pt x="1039368" y="30480"/>
                </a:lnTo>
                <a:lnTo>
                  <a:pt x="1060704" y="39624"/>
                </a:lnTo>
                <a:lnTo>
                  <a:pt x="1039368" y="60960"/>
                </a:lnTo>
                <a:lnTo>
                  <a:pt x="1039368" y="999744"/>
                </a:lnTo>
                <a:lnTo>
                  <a:pt x="1042416" y="996696"/>
                </a:lnTo>
                <a:lnTo>
                  <a:pt x="1063752" y="996696"/>
                </a:lnTo>
                <a:lnTo>
                  <a:pt x="1063752" y="30480"/>
                </a:lnTo>
                <a:close/>
              </a:path>
              <a:path w="1064260" h="1530350">
                <a:moveTo>
                  <a:pt x="18458" y="30480"/>
                </a:moveTo>
                <a:lnTo>
                  <a:pt x="15240" y="30480"/>
                </a:lnTo>
                <a:lnTo>
                  <a:pt x="15240" y="60960"/>
                </a:lnTo>
                <a:lnTo>
                  <a:pt x="527304" y="573024"/>
                </a:lnTo>
                <a:lnTo>
                  <a:pt x="554736" y="545592"/>
                </a:lnTo>
                <a:lnTo>
                  <a:pt x="518159" y="545592"/>
                </a:lnTo>
                <a:lnTo>
                  <a:pt x="527278" y="536473"/>
                </a:lnTo>
                <a:lnTo>
                  <a:pt x="18458" y="30480"/>
                </a:lnTo>
                <a:close/>
              </a:path>
              <a:path w="1064260" h="1530350">
                <a:moveTo>
                  <a:pt x="527278" y="536473"/>
                </a:moveTo>
                <a:lnTo>
                  <a:pt x="518159" y="545592"/>
                </a:lnTo>
                <a:lnTo>
                  <a:pt x="536447" y="545592"/>
                </a:lnTo>
                <a:lnTo>
                  <a:pt x="527278" y="536473"/>
                </a:lnTo>
                <a:close/>
              </a:path>
              <a:path w="1064260" h="1530350">
                <a:moveTo>
                  <a:pt x="1063752" y="0"/>
                </a:moveTo>
                <a:lnTo>
                  <a:pt x="527278" y="536473"/>
                </a:lnTo>
                <a:lnTo>
                  <a:pt x="536447" y="545592"/>
                </a:lnTo>
                <a:lnTo>
                  <a:pt x="554736" y="545592"/>
                </a:lnTo>
                <a:lnTo>
                  <a:pt x="1039368" y="60960"/>
                </a:lnTo>
                <a:lnTo>
                  <a:pt x="1039368" y="30480"/>
                </a:lnTo>
                <a:lnTo>
                  <a:pt x="1063752" y="30480"/>
                </a:lnTo>
                <a:lnTo>
                  <a:pt x="1063752" y="0"/>
                </a:lnTo>
                <a:close/>
              </a:path>
              <a:path w="1064260" h="1530350">
                <a:moveTo>
                  <a:pt x="15240" y="30480"/>
                </a:moveTo>
                <a:lnTo>
                  <a:pt x="0" y="37011"/>
                </a:lnTo>
                <a:lnTo>
                  <a:pt x="0" y="45719"/>
                </a:lnTo>
                <a:lnTo>
                  <a:pt x="15240" y="60960"/>
                </a:lnTo>
                <a:lnTo>
                  <a:pt x="15240" y="30480"/>
                </a:lnTo>
                <a:close/>
              </a:path>
              <a:path w="1064260" h="1530350">
                <a:moveTo>
                  <a:pt x="1039368" y="30480"/>
                </a:moveTo>
                <a:lnTo>
                  <a:pt x="1039368" y="60960"/>
                </a:lnTo>
                <a:lnTo>
                  <a:pt x="1060704" y="39624"/>
                </a:lnTo>
                <a:lnTo>
                  <a:pt x="1039368" y="30480"/>
                </a:lnTo>
                <a:close/>
              </a:path>
              <a:path w="1064260" h="1530350">
                <a:moveTo>
                  <a:pt x="0" y="12124"/>
                </a:moveTo>
                <a:lnTo>
                  <a:pt x="0" y="37011"/>
                </a:lnTo>
                <a:lnTo>
                  <a:pt x="15240" y="30480"/>
                </a:lnTo>
                <a:lnTo>
                  <a:pt x="18458" y="30480"/>
                </a:lnTo>
                <a:lnTo>
                  <a:pt x="0" y="12124"/>
                </a:lnTo>
                <a:close/>
              </a:path>
            </a:pathLst>
          </a:custGeom>
          <a:solidFill>
            <a:srgbClr val="00CC99"/>
          </a:solidFill>
        </p:spPr>
        <p:txBody>
          <a:bodyPr wrap="square" lIns="0" tIns="0" rIns="0" bIns="0" rtlCol="0"/>
          <a:lstStyle/>
          <a:p>
            <a:endParaRPr/>
          </a:p>
        </p:txBody>
      </p:sp>
      <p:sp>
        <p:nvSpPr>
          <p:cNvPr id="16" name="object 16"/>
          <p:cNvSpPr txBox="1"/>
          <p:nvPr/>
        </p:nvSpPr>
        <p:spPr>
          <a:xfrm>
            <a:off x="462787" y="6375908"/>
            <a:ext cx="1038225" cy="329565"/>
          </a:xfrm>
          <a:prstGeom prst="rect">
            <a:avLst/>
          </a:prstGeom>
        </p:spPr>
        <p:txBody>
          <a:bodyPr vert="horz" wrap="square" lIns="0" tIns="11430" rIns="0" bIns="0" rtlCol="0">
            <a:spAutoFit/>
          </a:bodyPr>
          <a:lstStyle/>
          <a:p>
            <a:pPr marL="12700">
              <a:lnSpc>
                <a:spcPct val="100000"/>
              </a:lnSpc>
              <a:spcBef>
                <a:spcPts val="90"/>
              </a:spcBef>
            </a:pPr>
            <a:r>
              <a:rPr sz="2000" spc="-10" dirty="0">
                <a:solidFill>
                  <a:srgbClr val="FFFFFF"/>
                </a:solidFill>
                <a:latin typeface="Arial"/>
                <a:cs typeface="Arial"/>
              </a:rPr>
              <a:t>Mur-baut</a:t>
            </a:r>
            <a:endParaRPr sz="2000">
              <a:latin typeface="Arial"/>
              <a:cs typeface="Arial"/>
            </a:endParaRPr>
          </a:p>
        </p:txBody>
      </p:sp>
      <p:sp>
        <p:nvSpPr>
          <p:cNvPr id="17" name="object 17"/>
          <p:cNvSpPr/>
          <p:nvPr/>
        </p:nvSpPr>
        <p:spPr>
          <a:xfrm>
            <a:off x="1508760" y="5815584"/>
            <a:ext cx="5044440" cy="975360"/>
          </a:xfrm>
          <a:prstGeom prst="rect">
            <a:avLst/>
          </a:prstGeom>
          <a:blipFill>
            <a:blip r:embed="rId4" cstate="print"/>
            <a:stretch>
              <a:fillRect/>
            </a:stretch>
          </a:blipFill>
        </p:spPr>
        <p:txBody>
          <a:bodyPr wrap="square" lIns="0" tIns="0" rIns="0" bIns="0" rtlCol="0"/>
          <a:lstStyle/>
          <a:p>
            <a:endParaRPr/>
          </a:p>
        </p:txBody>
      </p:sp>
      <p:sp>
        <p:nvSpPr>
          <p:cNvPr id="18" name="object 18"/>
          <p:cNvSpPr/>
          <p:nvPr/>
        </p:nvSpPr>
        <p:spPr>
          <a:xfrm>
            <a:off x="1496567" y="5800344"/>
            <a:ext cx="5072380" cy="1003300"/>
          </a:xfrm>
          <a:custGeom>
            <a:avLst/>
            <a:gdLst/>
            <a:ahLst/>
            <a:cxnLst/>
            <a:rect l="l" t="t" r="r" b="b"/>
            <a:pathLst>
              <a:path w="5072380" h="1003300">
                <a:moveTo>
                  <a:pt x="4895087" y="0"/>
                </a:moveTo>
                <a:lnTo>
                  <a:pt x="6095" y="0"/>
                </a:lnTo>
                <a:lnTo>
                  <a:pt x="0" y="6095"/>
                </a:lnTo>
                <a:lnTo>
                  <a:pt x="0" y="996695"/>
                </a:lnTo>
                <a:lnTo>
                  <a:pt x="6095" y="1002793"/>
                </a:lnTo>
                <a:lnTo>
                  <a:pt x="4913376" y="1002793"/>
                </a:lnTo>
                <a:lnTo>
                  <a:pt x="4931664" y="999743"/>
                </a:lnTo>
                <a:lnTo>
                  <a:pt x="4946904" y="993647"/>
                </a:lnTo>
                <a:lnTo>
                  <a:pt x="4956048" y="990599"/>
                </a:lnTo>
                <a:lnTo>
                  <a:pt x="24384" y="990599"/>
                </a:lnTo>
                <a:lnTo>
                  <a:pt x="12191" y="975359"/>
                </a:lnTo>
                <a:lnTo>
                  <a:pt x="24384" y="975359"/>
                </a:lnTo>
                <a:lnTo>
                  <a:pt x="24384" y="27431"/>
                </a:lnTo>
                <a:lnTo>
                  <a:pt x="12191" y="27431"/>
                </a:lnTo>
                <a:lnTo>
                  <a:pt x="24384" y="15239"/>
                </a:lnTo>
                <a:lnTo>
                  <a:pt x="4962143" y="15239"/>
                </a:lnTo>
                <a:lnTo>
                  <a:pt x="4946904" y="9143"/>
                </a:lnTo>
                <a:lnTo>
                  <a:pt x="4931664" y="6095"/>
                </a:lnTo>
                <a:lnTo>
                  <a:pt x="4895087" y="0"/>
                </a:lnTo>
                <a:close/>
              </a:path>
              <a:path w="5072380" h="1003300">
                <a:moveTo>
                  <a:pt x="24384" y="975359"/>
                </a:moveTo>
                <a:lnTo>
                  <a:pt x="12191" y="975359"/>
                </a:lnTo>
                <a:lnTo>
                  <a:pt x="24384" y="990599"/>
                </a:lnTo>
                <a:lnTo>
                  <a:pt x="24384" y="975359"/>
                </a:lnTo>
                <a:close/>
              </a:path>
              <a:path w="5072380" h="1003300">
                <a:moveTo>
                  <a:pt x="4962143" y="15239"/>
                </a:moveTo>
                <a:lnTo>
                  <a:pt x="24384" y="15239"/>
                </a:lnTo>
                <a:lnTo>
                  <a:pt x="24384" y="27431"/>
                </a:lnTo>
                <a:lnTo>
                  <a:pt x="4910328" y="27431"/>
                </a:lnTo>
                <a:lnTo>
                  <a:pt x="4940808" y="33527"/>
                </a:lnTo>
                <a:lnTo>
                  <a:pt x="4953000" y="39623"/>
                </a:lnTo>
                <a:lnTo>
                  <a:pt x="4968240" y="45719"/>
                </a:lnTo>
                <a:lnTo>
                  <a:pt x="4980432" y="51815"/>
                </a:lnTo>
                <a:lnTo>
                  <a:pt x="4992624" y="60959"/>
                </a:lnTo>
                <a:lnTo>
                  <a:pt x="5001768" y="70103"/>
                </a:lnTo>
                <a:lnTo>
                  <a:pt x="5020056" y="94487"/>
                </a:lnTo>
                <a:lnTo>
                  <a:pt x="5026152" y="106679"/>
                </a:lnTo>
                <a:lnTo>
                  <a:pt x="5035296" y="118871"/>
                </a:lnTo>
                <a:lnTo>
                  <a:pt x="5038343" y="134111"/>
                </a:lnTo>
                <a:lnTo>
                  <a:pt x="5041391" y="146303"/>
                </a:lnTo>
                <a:lnTo>
                  <a:pt x="5044439" y="161543"/>
                </a:lnTo>
                <a:lnTo>
                  <a:pt x="5044439" y="844295"/>
                </a:lnTo>
                <a:lnTo>
                  <a:pt x="5041391" y="856487"/>
                </a:lnTo>
                <a:lnTo>
                  <a:pt x="5038343" y="871727"/>
                </a:lnTo>
                <a:lnTo>
                  <a:pt x="5020056" y="911351"/>
                </a:lnTo>
                <a:lnTo>
                  <a:pt x="4965192" y="960119"/>
                </a:lnTo>
                <a:lnTo>
                  <a:pt x="4940808" y="969265"/>
                </a:lnTo>
                <a:lnTo>
                  <a:pt x="4925568" y="975359"/>
                </a:lnTo>
                <a:lnTo>
                  <a:pt x="24384" y="975359"/>
                </a:lnTo>
                <a:lnTo>
                  <a:pt x="24384" y="990599"/>
                </a:lnTo>
                <a:lnTo>
                  <a:pt x="4956048" y="990599"/>
                </a:lnTo>
                <a:lnTo>
                  <a:pt x="4965192" y="987551"/>
                </a:lnTo>
                <a:lnTo>
                  <a:pt x="4980432" y="981455"/>
                </a:lnTo>
                <a:lnTo>
                  <a:pt x="4992624" y="972311"/>
                </a:lnTo>
                <a:lnTo>
                  <a:pt x="5007863" y="963167"/>
                </a:lnTo>
                <a:lnTo>
                  <a:pt x="5032248" y="938783"/>
                </a:lnTo>
                <a:lnTo>
                  <a:pt x="5041391" y="923543"/>
                </a:lnTo>
                <a:lnTo>
                  <a:pt x="5050535" y="911351"/>
                </a:lnTo>
                <a:lnTo>
                  <a:pt x="5056632" y="896111"/>
                </a:lnTo>
                <a:lnTo>
                  <a:pt x="5062728" y="877823"/>
                </a:lnTo>
                <a:lnTo>
                  <a:pt x="5068824" y="862583"/>
                </a:lnTo>
                <a:lnTo>
                  <a:pt x="5068824" y="844295"/>
                </a:lnTo>
                <a:lnTo>
                  <a:pt x="5071872" y="826007"/>
                </a:lnTo>
                <a:lnTo>
                  <a:pt x="5071872" y="176783"/>
                </a:lnTo>
                <a:lnTo>
                  <a:pt x="5062728" y="124967"/>
                </a:lnTo>
                <a:lnTo>
                  <a:pt x="5041391" y="79247"/>
                </a:lnTo>
                <a:lnTo>
                  <a:pt x="5029200" y="64007"/>
                </a:lnTo>
                <a:lnTo>
                  <a:pt x="5020056" y="51815"/>
                </a:lnTo>
                <a:lnTo>
                  <a:pt x="5007863" y="39623"/>
                </a:lnTo>
                <a:lnTo>
                  <a:pt x="4977383" y="21335"/>
                </a:lnTo>
                <a:lnTo>
                  <a:pt x="4962143" y="15239"/>
                </a:lnTo>
                <a:close/>
              </a:path>
              <a:path w="5072380" h="1003300">
                <a:moveTo>
                  <a:pt x="24384" y="15239"/>
                </a:moveTo>
                <a:lnTo>
                  <a:pt x="12191" y="27431"/>
                </a:lnTo>
                <a:lnTo>
                  <a:pt x="24384" y="27431"/>
                </a:lnTo>
                <a:lnTo>
                  <a:pt x="24384" y="15239"/>
                </a:lnTo>
                <a:close/>
              </a:path>
            </a:pathLst>
          </a:custGeom>
          <a:solidFill>
            <a:srgbClr val="00CC99"/>
          </a:solidFill>
        </p:spPr>
        <p:txBody>
          <a:bodyPr wrap="square" lIns="0" tIns="0" rIns="0" bIns="0" rtlCol="0"/>
          <a:lstStyle/>
          <a:p>
            <a:endParaRPr/>
          </a:p>
        </p:txBody>
      </p:sp>
      <p:sp>
        <p:nvSpPr>
          <p:cNvPr id="19" name="object 19"/>
          <p:cNvSpPr txBox="1"/>
          <p:nvPr/>
        </p:nvSpPr>
        <p:spPr>
          <a:xfrm>
            <a:off x="1602739" y="6037579"/>
            <a:ext cx="3872229" cy="487680"/>
          </a:xfrm>
          <a:prstGeom prst="rect">
            <a:avLst/>
          </a:prstGeom>
        </p:spPr>
        <p:txBody>
          <a:bodyPr vert="horz" wrap="square" lIns="0" tIns="13970" rIns="0" bIns="0" rtlCol="0">
            <a:spAutoFit/>
          </a:bodyPr>
          <a:lstStyle/>
          <a:p>
            <a:pPr marL="128270" indent="-115570">
              <a:lnSpc>
                <a:spcPct val="100000"/>
              </a:lnSpc>
              <a:spcBef>
                <a:spcPts val="110"/>
              </a:spcBef>
              <a:buChar char="•"/>
              <a:tabLst>
                <a:tab pos="128905" algn="l"/>
              </a:tabLst>
            </a:pPr>
            <a:r>
              <a:rPr sz="1500" spc="5" dirty="0">
                <a:latin typeface="Arial"/>
                <a:cs typeface="Arial"/>
              </a:rPr>
              <a:t>Bantalan kayu atau</a:t>
            </a:r>
            <a:r>
              <a:rPr sz="1500" spc="-175" dirty="0">
                <a:latin typeface="Arial"/>
                <a:cs typeface="Arial"/>
              </a:rPr>
              <a:t> </a:t>
            </a:r>
            <a:r>
              <a:rPr sz="1500" spc="10" dirty="0">
                <a:latin typeface="Arial"/>
                <a:cs typeface="Arial"/>
              </a:rPr>
              <a:t>baja</a:t>
            </a:r>
            <a:endParaRPr sz="1500">
              <a:latin typeface="Arial"/>
              <a:cs typeface="Arial"/>
            </a:endParaRPr>
          </a:p>
          <a:p>
            <a:pPr marL="128270" indent="-115570">
              <a:lnSpc>
                <a:spcPct val="100000"/>
              </a:lnSpc>
              <a:spcBef>
                <a:spcPts val="25"/>
              </a:spcBef>
              <a:buChar char="•"/>
              <a:tabLst>
                <a:tab pos="128905" algn="l"/>
              </a:tabLst>
            </a:pPr>
            <a:r>
              <a:rPr sz="1500" spc="5" dirty="0">
                <a:latin typeface="Arial"/>
                <a:cs typeface="Arial"/>
              </a:rPr>
              <a:t>Kekuatan jepitnya pada klem </a:t>
            </a:r>
            <a:r>
              <a:rPr sz="1500" dirty="0">
                <a:latin typeface="Arial"/>
                <a:cs typeface="Arial"/>
              </a:rPr>
              <a:t>plat yang</a:t>
            </a:r>
            <a:r>
              <a:rPr sz="1500" spc="-295" dirty="0">
                <a:latin typeface="Arial"/>
                <a:cs typeface="Arial"/>
              </a:rPr>
              <a:t> </a:t>
            </a:r>
            <a:r>
              <a:rPr sz="1500" spc="10" dirty="0">
                <a:latin typeface="Arial"/>
                <a:cs typeface="Arial"/>
              </a:rPr>
              <a:t>kaku</a:t>
            </a:r>
            <a:endParaRPr sz="1500">
              <a:latin typeface="Arial"/>
              <a:cs typeface="Arial"/>
            </a:endParaRPr>
          </a:p>
        </p:txBody>
      </p:sp>
      <p:sp>
        <p:nvSpPr>
          <p:cNvPr id="20" name="object 20"/>
          <p:cNvSpPr txBox="1"/>
          <p:nvPr/>
        </p:nvSpPr>
        <p:spPr>
          <a:xfrm>
            <a:off x="764540" y="1852676"/>
            <a:ext cx="5403850" cy="2075814"/>
          </a:xfrm>
          <a:prstGeom prst="rect">
            <a:avLst/>
          </a:prstGeom>
        </p:spPr>
        <p:txBody>
          <a:bodyPr vert="horz" wrap="square" lIns="0" tIns="12700" rIns="0" bIns="0" rtlCol="0">
            <a:spAutoFit/>
          </a:bodyPr>
          <a:lstStyle/>
          <a:p>
            <a:pPr marL="12700" marR="1969135">
              <a:lnSpc>
                <a:spcPct val="100000"/>
              </a:lnSpc>
              <a:spcBef>
                <a:spcPts val="100"/>
              </a:spcBef>
            </a:pPr>
            <a:r>
              <a:rPr sz="2400" spc="-10" dirty="0">
                <a:solidFill>
                  <a:srgbClr val="FFFF00"/>
                </a:solidFill>
                <a:latin typeface="Times New Roman"/>
                <a:cs typeface="Times New Roman"/>
              </a:rPr>
              <a:t>Penggunaan </a:t>
            </a:r>
            <a:r>
              <a:rPr sz="2400" spc="-5" dirty="0">
                <a:solidFill>
                  <a:srgbClr val="FFFF00"/>
                </a:solidFill>
                <a:latin typeface="Times New Roman"/>
                <a:cs typeface="Times New Roman"/>
              </a:rPr>
              <a:t>penambat kaku  bisa </a:t>
            </a:r>
            <a:r>
              <a:rPr sz="2400" spc="-10" dirty="0">
                <a:solidFill>
                  <a:srgbClr val="FFFF00"/>
                </a:solidFill>
                <a:latin typeface="Times New Roman"/>
                <a:cs typeface="Times New Roman"/>
              </a:rPr>
              <a:t>dengan </a:t>
            </a:r>
            <a:r>
              <a:rPr sz="2400" spc="-5" dirty="0">
                <a:solidFill>
                  <a:srgbClr val="FFFF00"/>
                </a:solidFill>
                <a:latin typeface="Times New Roman"/>
                <a:cs typeface="Times New Roman"/>
              </a:rPr>
              <a:t>atau tanpa plat  landas </a:t>
            </a:r>
            <a:r>
              <a:rPr sz="2400" spc="-40" dirty="0">
                <a:solidFill>
                  <a:srgbClr val="FFFF00"/>
                </a:solidFill>
                <a:latin typeface="Times New Roman"/>
                <a:cs typeface="Times New Roman"/>
              </a:rPr>
              <a:t>(</a:t>
            </a:r>
            <a:r>
              <a:rPr sz="2400" i="1" spc="-40" dirty="0">
                <a:solidFill>
                  <a:srgbClr val="FFFF00"/>
                </a:solidFill>
                <a:latin typeface="Times New Roman"/>
                <a:cs typeface="Times New Roman"/>
              </a:rPr>
              <a:t>Tie</a:t>
            </a:r>
            <a:r>
              <a:rPr sz="2400" i="1" spc="-20" dirty="0">
                <a:solidFill>
                  <a:srgbClr val="FFFF00"/>
                </a:solidFill>
                <a:latin typeface="Times New Roman"/>
                <a:cs typeface="Times New Roman"/>
              </a:rPr>
              <a:t> </a:t>
            </a:r>
            <a:r>
              <a:rPr sz="2400" i="1" spc="-5" dirty="0">
                <a:solidFill>
                  <a:srgbClr val="FFFF00"/>
                </a:solidFill>
                <a:latin typeface="Times New Roman"/>
                <a:cs typeface="Times New Roman"/>
              </a:rPr>
              <a:t>Plate</a:t>
            </a:r>
            <a:r>
              <a:rPr sz="2400" spc="-5" dirty="0">
                <a:solidFill>
                  <a:srgbClr val="FFFF00"/>
                </a:solidFill>
                <a:latin typeface="Times New Roman"/>
                <a:cs typeface="Times New Roman"/>
              </a:rPr>
              <a:t>)</a:t>
            </a:r>
            <a:endParaRPr sz="2400">
              <a:latin typeface="Times New Roman"/>
              <a:cs typeface="Times New Roman"/>
            </a:endParaRPr>
          </a:p>
          <a:p>
            <a:pPr marL="966469" indent="-115570">
              <a:lnSpc>
                <a:spcPct val="100000"/>
              </a:lnSpc>
              <a:spcBef>
                <a:spcPts val="2075"/>
              </a:spcBef>
              <a:buChar char="•"/>
              <a:tabLst>
                <a:tab pos="967105" algn="l"/>
              </a:tabLst>
            </a:pPr>
            <a:r>
              <a:rPr sz="1500" spc="5" dirty="0">
                <a:latin typeface="Arial"/>
                <a:cs typeface="Arial"/>
              </a:rPr>
              <a:t>Digunakan pada </a:t>
            </a:r>
            <a:r>
              <a:rPr sz="1500" spc="-10" dirty="0">
                <a:latin typeface="Arial"/>
                <a:cs typeface="Arial"/>
              </a:rPr>
              <a:t>awal </a:t>
            </a:r>
            <a:r>
              <a:rPr sz="1500" spc="5" dirty="0">
                <a:latin typeface="Arial"/>
                <a:cs typeface="Arial"/>
              </a:rPr>
              <a:t>perkembangan</a:t>
            </a:r>
            <a:r>
              <a:rPr sz="1500" spc="-185" dirty="0">
                <a:latin typeface="Arial"/>
                <a:cs typeface="Arial"/>
              </a:rPr>
              <a:t> </a:t>
            </a:r>
            <a:r>
              <a:rPr sz="1500" spc="5" dirty="0">
                <a:latin typeface="Arial"/>
                <a:cs typeface="Arial"/>
              </a:rPr>
              <a:t>kereta</a:t>
            </a:r>
            <a:endParaRPr sz="1500">
              <a:latin typeface="Arial"/>
              <a:cs typeface="Arial"/>
            </a:endParaRPr>
          </a:p>
          <a:p>
            <a:pPr marL="966469" indent="-115570">
              <a:lnSpc>
                <a:spcPct val="100000"/>
              </a:lnSpc>
              <a:spcBef>
                <a:spcPts val="25"/>
              </a:spcBef>
              <a:buChar char="•"/>
              <a:tabLst>
                <a:tab pos="967105" algn="l"/>
              </a:tabLst>
            </a:pPr>
            <a:r>
              <a:rPr sz="1500" spc="5" dirty="0">
                <a:latin typeface="Arial"/>
                <a:cs typeface="Arial"/>
              </a:rPr>
              <a:t>Menggunakan bantalan</a:t>
            </a:r>
            <a:r>
              <a:rPr sz="1500" spc="-160" dirty="0">
                <a:latin typeface="Arial"/>
                <a:cs typeface="Arial"/>
              </a:rPr>
              <a:t> </a:t>
            </a:r>
            <a:r>
              <a:rPr sz="1500" spc="5" dirty="0">
                <a:latin typeface="Arial"/>
                <a:cs typeface="Arial"/>
              </a:rPr>
              <a:t>kayu</a:t>
            </a:r>
            <a:endParaRPr sz="1500">
              <a:latin typeface="Arial"/>
              <a:cs typeface="Arial"/>
            </a:endParaRPr>
          </a:p>
          <a:p>
            <a:pPr marL="966469" indent="-115570">
              <a:lnSpc>
                <a:spcPct val="100000"/>
              </a:lnSpc>
              <a:buChar char="•"/>
              <a:tabLst>
                <a:tab pos="967105" algn="l"/>
              </a:tabLst>
            </a:pPr>
            <a:r>
              <a:rPr sz="1500" spc="5" dirty="0">
                <a:latin typeface="Arial"/>
                <a:cs typeface="Arial"/>
              </a:rPr>
              <a:t>Untuk mengatasi</a:t>
            </a:r>
            <a:r>
              <a:rPr sz="1500" spc="-320" dirty="0">
                <a:latin typeface="Arial"/>
                <a:cs typeface="Arial"/>
              </a:rPr>
              <a:t> </a:t>
            </a:r>
            <a:r>
              <a:rPr sz="1500" spc="5" dirty="0">
                <a:latin typeface="Arial"/>
                <a:cs typeface="Arial"/>
              </a:rPr>
              <a:t>pemuaian: </a:t>
            </a:r>
            <a:r>
              <a:rPr sz="1500" dirty="0">
                <a:latin typeface="Arial"/>
                <a:cs typeface="Arial"/>
              </a:rPr>
              <a:t>diberi </a:t>
            </a:r>
            <a:r>
              <a:rPr sz="1500" spc="5" dirty="0">
                <a:latin typeface="Arial"/>
                <a:cs typeface="Arial"/>
              </a:rPr>
              <a:t>gap antar </a:t>
            </a:r>
            <a:r>
              <a:rPr sz="1500" dirty="0">
                <a:latin typeface="Arial"/>
                <a:cs typeface="Arial"/>
              </a:rPr>
              <a:t>rel, alat</a:t>
            </a:r>
            <a:endParaRPr sz="1500">
              <a:latin typeface="Arial"/>
              <a:cs typeface="Arial"/>
            </a:endParaRPr>
          </a:p>
        </p:txBody>
      </p:sp>
      <p:sp>
        <p:nvSpPr>
          <p:cNvPr id="21" name="object 21"/>
          <p:cNvSpPr/>
          <p:nvPr/>
        </p:nvSpPr>
        <p:spPr>
          <a:xfrm>
            <a:off x="4419600" y="914400"/>
            <a:ext cx="2983992" cy="1944624"/>
          </a:xfrm>
          <a:prstGeom prst="rect">
            <a:avLst/>
          </a:prstGeom>
          <a:blipFill>
            <a:blip r:embed="rId5" cstate="print"/>
            <a:stretch>
              <a:fillRect/>
            </a:stretch>
          </a:blipFill>
        </p:spPr>
        <p:txBody>
          <a:bodyPr wrap="square" lIns="0" tIns="0" rIns="0" bIns="0" rtlCol="0"/>
          <a:lstStyle/>
          <a:p>
            <a:endParaRPr/>
          </a:p>
        </p:txBody>
      </p:sp>
      <p:sp>
        <p:nvSpPr>
          <p:cNvPr id="22" name="object 22"/>
          <p:cNvSpPr/>
          <p:nvPr/>
        </p:nvSpPr>
        <p:spPr>
          <a:xfrm>
            <a:off x="7010400" y="2819400"/>
            <a:ext cx="2590800" cy="1645920"/>
          </a:xfrm>
          <a:prstGeom prst="rect">
            <a:avLst/>
          </a:prstGeom>
          <a:blipFill>
            <a:blip r:embed="rId6" cstate="print"/>
            <a:stretch>
              <a:fillRect/>
            </a:stretch>
          </a:blipFill>
        </p:spPr>
        <p:txBody>
          <a:bodyPr wrap="square" lIns="0" tIns="0" rIns="0" bIns="0" rtlCol="0"/>
          <a:lstStyle/>
          <a:p>
            <a:endParaRPr/>
          </a:p>
        </p:txBody>
      </p:sp>
      <p:sp>
        <p:nvSpPr>
          <p:cNvPr id="23" name="object 23"/>
          <p:cNvSpPr/>
          <p:nvPr/>
        </p:nvSpPr>
        <p:spPr>
          <a:xfrm>
            <a:off x="4419600" y="4267200"/>
            <a:ext cx="3264407" cy="1905000"/>
          </a:xfrm>
          <a:prstGeom prst="rect">
            <a:avLst/>
          </a:prstGeom>
          <a:blipFill>
            <a:blip r:embed="rId7" cstate="print"/>
            <a:stretch>
              <a:fillRect/>
            </a:stretch>
          </a:blipFill>
        </p:spPr>
        <p:txBody>
          <a:bodyPr wrap="square" lIns="0" tIns="0" rIns="0" bIns="0" rtlCol="0"/>
          <a:lstStyle/>
          <a:p>
            <a:endParaRPr/>
          </a:p>
        </p:txBody>
      </p:sp>
      <p:sp>
        <p:nvSpPr>
          <p:cNvPr id="24" name="object 24"/>
          <p:cNvSpPr/>
          <p:nvPr/>
        </p:nvSpPr>
        <p:spPr>
          <a:xfrm>
            <a:off x="6858000" y="5934455"/>
            <a:ext cx="2743200" cy="1380744"/>
          </a:xfrm>
          <a:prstGeom prst="rect">
            <a:avLst/>
          </a:prstGeom>
          <a:blipFill>
            <a:blip r:embed="rId8"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bantalan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533400"/>
            <a:ext cx="7337244" cy="32766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09600" y="4038600"/>
            <a:ext cx="8458200" cy="2862322"/>
          </a:xfrm>
          <a:prstGeom prst="rect">
            <a:avLst/>
          </a:prstGeom>
        </p:spPr>
        <p:txBody>
          <a:bodyPr wrap="square">
            <a:spAutoFit/>
          </a:bodyPr>
          <a:lstStyle/>
          <a:p>
            <a:pPr algn="just"/>
            <a:r>
              <a:rPr lang="id-ID" i="0" dirty="0" smtClean="0">
                <a:solidFill>
                  <a:schemeClr val="bg1"/>
                </a:solidFill>
                <a:effectLst/>
                <a:latin typeface="Trebuchet"/>
              </a:rPr>
              <a:t>Rail anchor/anti creep  digunakan pada rel yang disambung secara CWR atau dikenal</a:t>
            </a:r>
            <a:r>
              <a:rPr lang="id-ID" dirty="0" smtClean="0">
                <a:solidFill>
                  <a:schemeClr val="bg1"/>
                </a:solidFill>
              </a:rPr>
              <a:t> dengan </a:t>
            </a:r>
            <a:r>
              <a:rPr lang="id-ID" dirty="0">
                <a:solidFill>
                  <a:schemeClr val="bg1"/>
                </a:solidFill>
              </a:rPr>
              <a:t>metode penyambungan rel dengan Las Termit, yang disebut dengan Continuous Welded </a:t>
            </a:r>
            <a:r>
              <a:rPr lang="id-ID" dirty="0" smtClean="0">
                <a:solidFill>
                  <a:schemeClr val="bg1"/>
                </a:solidFill>
              </a:rPr>
              <a:t>Rails.</a:t>
            </a:r>
            <a:r>
              <a:rPr lang="id-ID" dirty="0">
                <a:solidFill>
                  <a:schemeClr val="bg1"/>
                </a:solidFill>
              </a:rPr>
              <a:t> </a:t>
            </a:r>
            <a:r>
              <a:rPr lang="id-ID" i="0" dirty="0" smtClean="0">
                <a:solidFill>
                  <a:schemeClr val="bg1"/>
                </a:solidFill>
                <a:effectLst/>
                <a:latin typeface="Trebuchet"/>
              </a:rPr>
              <a:t>Fungsinya untuk menahan gerakan pemuaian batang rel, karena pada sambungan CWR tidak terdapat celah pemuaian.</a:t>
            </a:r>
          </a:p>
          <a:p>
            <a:pPr algn="just"/>
            <a:endParaRPr lang="id-ID" i="0" dirty="0" smtClean="0">
              <a:solidFill>
                <a:schemeClr val="bg1"/>
              </a:solidFill>
              <a:effectLst/>
              <a:latin typeface="Trebuchet"/>
            </a:endParaRPr>
          </a:p>
          <a:p>
            <a:pPr algn="just"/>
            <a:r>
              <a:rPr lang="id-ID" dirty="0">
                <a:solidFill>
                  <a:schemeClr val="bg1"/>
                </a:solidFill>
                <a:latin typeface="Trebuchet"/>
              </a:rPr>
              <a:t>R</a:t>
            </a:r>
            <a:r>
              <a:rPr lang="id-ID" i="0" dirty="0" smtClean="0">
                <a:solidFill>
                  <a:schemeClr val="bg1"/>
                </a:solidFill>
                <a:effectLst/>
                <a:latin typeface="Trebuchet"/>
              </a:rPr>
              <a:t>ail anchor dipasang di bawah permukaan batang rel tepat disamping bantalan agar dapat menahan gerakan pemuaian rel. Rail anchor tidak dipasang pada rel yang ditambat dengan penambat elastic, karena fungsinya sama seperti penambat elastis, yakni untuk mencegah gerakan pemuaian batang rel. Jadi, rail anchor dipasang bersama dengan penambat kaku pada bantalan kayu atau besi.</a:t>
            </a:r>
            <a:endParaRPr lang="id-ID" i="0" dirty="0">
              <a:solidFill>
                <a:schemeClr val="bg1"/>
              </a:solidFill>
              <a:effectLst/>
              <a:latin typeface="Trebuchet"/>
            </a:endParaRPr>
          </a:p>
        </p:txBody>
      </p:sp>
    </p:spTree>
    <p:extLst>
      <p:ext uri="{BB962C8B-B14F-4D97-AF65-F5344CB8AC3E}">
        <p14:creationId xmlns:p14="http://schemas.microsoft.com/office/powerpoint/2010/main" val="4211000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2140" y="1035811"/>
            <a:ext cx="4899025" cy="574040"/>
          </a:xfrm>
          <a:prstGeom prst="rect">
            <a:avLst/>
          </a:prstGeom>
        </p:spPr>
        <p:txBody>
          <a:bodyPr vert="horz" wrap="square" lIns="0" tIns="12700" rIns="0" bIns="0" rtlCol="0">
            <a:spAutoFit/>
          </a:bodyPr>
          <a:lstStyle/>
          <a:p>
            <a:pPr marL="12700">
              <a:lnSpc>
                <a:spcPct val="100000"/>
              </a:lnSpc>
              <a:spcBef>
                <a:spcPts val="100"/>
              </a:spcBef>
            </a:pPr>
            <a:r>
              <a:rPr spc="-5" dirty="0"/>
              <a:t>Plat Landas </a:t>
            </a:r>
            <a:r>
              <a:rPr dirty="0"/>
              <a:t>(</a:t>
            </a:r>
            <a:r>
              <a:rPr i="1" dirty="0">
                <a:latin typeface="Arial"/>
                <a:cs typeface="Arial"/>
              </a:rPr>
              <a:t>Tie</a:t>
            </a:r>
            <a:r>
              <a:rPr i="1" spc="-80" dirty="0">
                <a:latin typeface="Arial"/>
                <a:cs typeface="Arial"/>
              </a:rPr>
              <a:t> </a:t>
            </a:r>
            <a:r>
              <a:rPr i="1" spc="-5" dirty="0">
                <a:latin typeface="Arial"/>
                <a:cs typeface="Arial"/>
              </a:rPr>
              <a:t>Plate</a:t>
            </a:r>
            <a:r>
              <a:rPr spc="-5" dirty="0"/>
              <a:t>)</a:t>
            </a:r>
          </a:p>
        </p:txBody>
      </p:sp>
      <p:sp>
        <p:nvSpPr>
          <p:cNvPr id="3" name="object 3"/>
          <p:cNvSpPr/>
          <p:nvPr/>
        </p:nvSpPr>
        <p:spPr>
          <a:xfrm>
            <a:off x="1066800" y="1905000"/>
            <a:ext cx="6858000" cy="45720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2140" y="1035811"/>
            <a:ext cx="1951355" cy="574040"/>
          </a:xfrm>
          <a:prstGeom prst="rect">
            <a:avLst/>
          </a:prstGeom>
        </p:spPr>
        <p:txBody>
          <a:bodyPr vert="horz" wrap="square" lIns="0" tIns="12700" rIns="0" bIns="0" rtlCol="0">
            <a:spAutoFit/>
          </a:bodyPr>
          <a:lstStyle/>
          <a:p>
            <a:pPr marL="12700">
              <a:lnSpc>
                <a:spcPct val="100000"/>
              </a:lnSpc>
              <a:spcBef>
                <a:spcPts val="100"/>
              </a:spcBef>
            </a:pPr>
            <a:r>
              <a:rPr spc="-10" dirty="0"/>
              <a:t>Paku</a:t>
            </a:r>
            <a:r>
              <a:rPr spc="-80" dirty="0"/>
              <a:t> </a:t>
            </a:r>
            <a:r>
              <a:rPr spc="-10" dirty="0"/>
              <a:t>Rel</a:t>
            </a:r>
          </a:p>
        </p:txBody>
      </p:sp>
      <p:sp>
        <p:nvSpPr>
          <p:cNvPr id="3" name="object 3"/>
          <p:cNvSpPr/>
          <p:nvPr/>
        </p:nvSpPr>
        <p:spPr>
          <a:xfrm>
            <a:off x="688848" y="1828800"/>
            <a:ext cx="4562856" cy="3157728"/>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5029200" y="4264152"/>
            <a:ext cx="4572000" cy="3051048"/>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2140" y="1035811"/>
            <a:ext cx="1450340" cy="574040"/>
          </a:xfrm>
          <a:prstGeom prst="rect">
            <a:avLst/>
          </a:prstGeom>
        </p:spPr>
        <p:txBody>
          <a:bodyPr vert="horz" wrap="square" lIns="0" tIns="12700" rIns="0" bIns="0" rtlCol="0">
            <a:spAutoFit/>
          </a:bodyPr>
          <a:lstStyle/>
          <a:p>
            <a:pPr marL="12700">
              <a:lnSpc>
                <a:spcPct val="100000"/>
              </a:lnSpc>
              <a:spcBef>
                <a:spcPts val="100"/>
              </a:spcBef>
            </a:pPr>
            <a:r>
              <a:rPr spc="5" dirty="0"/>
              <a:t>T</a:t>
            </a:r>
            <a:r>
              <a:rPr dirty="0"/>
              <a:t>i</a:t>
            </a:r>
            <a:r>
              <a:rPr spc="-15" dirty="0"/>
              <a:t>r</a:t>
            </a:r>
            <a:r>
              <a:rPr spc="5" dirty="0"/>
              <a:t>po</a:t>
            </a:r>
            <a:r>
              <a:rPr dirty="0"/>
              <a:t>n</a:t>
            </a:r>
          </a:p>
        </p:txBody>
      </p:sp>
      <p:sp>
        <p:nvSpPr>
          <p:cNvPr id="3" name="object 3"/>
          <p:cNvSpPr/>
          <p:nvPr/>
        </p:nvSpPr>
        <p:spPr>
          <a:xfrm>
            <a:off x="457200" y="2362200"/>
            <a:ext cx="4495800" cy="3374136"/>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4572000" y="3657600"/>
            <a:ext cx="4535424" cy="3401568"/>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3733800" y="457200"/>
            <a:ext cx="5867400" cy="2231136"/>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2140" y="950468"/>
            <a:ext cx="8413115" cy="756920"/>
          </a:xfrm>
          <a:prstGeom prst="rect">
            <a:avLst/>
          </a:prstGeom>
        </p:spPr>
        <p:txBody>
          <a:bodyPr vert="horz" wrap="square" lIns="0" tIns="12700" rIns="0" bIns="0" rtlCol="0">
            <a:spAutoFit/>
          </a:bodyPr>
          <a:lstStyle/>
          <a:p>
            <a:pPr marL="12700" marR="5080">
              <a:lnSpc>
                <a:spcPct val="100000"/>
              </a:lnSpc>
              <a:spcBef>
                <a:spcPts val="100"/>
              </a:spcBef>
            </a:pPr>
            <a:r>
              <a:rPr sz="2400" dirty="0">
                <a:latin typeface="Liberation Sans Narrow"/>
                <a:cs typeface="Liberation Sans Narrow"/>
              </a:rPr>
              <a:t>Penambat kaku sudah </a:t>
            </a:r>
            <a:r>
              <a:rPr sz="2400" spc="-5" dirty="0">
                <a:latin typeface="Liberation Sans Narrow"/>
                <a:cs typeface="Liberation Sans Narrow"/>
              </a:rPr>
              <a:t>tidak digunakan lagi di Indonesia, </a:t>
            </a:r>
            <a:r>
              <a:rPr sz="2400" dirty="0">
                <a:latin typeface="Liberation Sans Narrow"/>
                <a:cs typeface="Liberation Sans Narrow"/>
              </a:rPr>
              <a:t>kecuali </a:t>
            </a:r>
            <a:r>
              <a:rPr sz="2400" spc="-5" dirty="0">
                <a:latin typeface="Liberation Sans Narrow"/>
                <a:cs typeface="Liberation Sans Narrow"/>
              </a:rPr>
              <a:t>untuk  </a:t>
            </a:r>
            <a:r>
              <a:rPr sz="2400" dirty="0">
                <a:latin typeface="Liberation Sans Narrow"/>
                <a:cs typeface="Liberation Sans Narrow"/>
              </a:rPr>
              <a:t>kelas jalan IV dan</a:t>
            </a:r>
            <a:r>
              <a:rPr sz="2400" spc="-45" dirty="0">
                <a:latin typeface="Liberation Sans Narrow"/>
                <a:cs typeface="Liberation Sans Narrow"/>
              </a:rPr>
              <a:t> </a:t>
            </a:r>
            <a:r>
              <a:rPr sz="2400" dirty="0">
                <a:latin typeface="Liberation Sans Narrow"/>
                <a:cs typeface="Liberation Sans Narrow"/>
              </a:rPr>
              <a:t>V</a:t>
            </a:r>
            <a:endParaRPr sz="2400">
              <a:latin typeface="Liberation Sans Narrow"/>
              <a:cs typeface="Liberation Sans Narrow"/>
            </a:endParaRPr>
          </a:p>
        </p:txBody>
      </p:sp>
      <p:sp>
        <p:nvSpPr>
          <p:cNvPr id="3" name="object 3"/>
          <p:cNvSpPr/>
          <p:nvPr/>
        </p:nvSpPr>
        <p:spPr>
          <a:xfrm>
            <a:off x="1118616" y="2438400"/>
            <a:ext cx="6605270" cy="4114800"/>
          </a:xfrm>
          <a:custGeom>
            <a:avLst/>
            <a:gdLst/>
            <a:ahLst/>
            <a:cxnLst/>
            <a:rect l="l" t="t" r="r" b="b"/>
            <a:pathLst>
              <a:path w="6605270" h="4114800">
                <a:moveTo>
                  <a:pt x="4547616" y="0"/>
                </a:moveTo>
                <a:lnTo>
                  <a:pt x="4547616" y="1030224"/>
                </a:lnTo>
                <a:lnTo>
                  <a:pt x="0" y="1030224"/>
                </a:lnTo>
                <a:lnTo>
                  <a:pt x="0" y="3087624"/>
                </a:lnTo>
                <a:lnTo>
                  <a:pt x="4547616" y="3087624"/>
                </a:lnTo>
                <a:lnTo>
                  <a:pt x="4547616" y="4114800"/>
                </a:lnTo>
                <a:lnTo>
                  <a:pt x="6605015" y="2057400"/>
                </a:lnTo>
                <a:lnTo>
                  <a:pt x="4547616" y="0"/>
                </a:lnTo>
                <a:close/>
              </a:path>
            </a:pathLst>
          </a:custGeom>
          <a:solidFill>
            <a:srgbClr val="CAEBDD"/>
          </a:solidFill>
        </p:spPr>
        <p:txBody>
          <a:bodyPr wrap="square" lIns="0" tIns="0" rIns="0" bIns="0" rtlCol="0"/>
          <a:lstStyle/>
          <a:p>
            <a:endParaRPr/>
          </a:p>
        </p:txBody>
      </p:sp>
      <p:sp>
        <p:nvSpPr>
          <p:cNvPr id="4" name="object 4"/>
          <p:cNvSpPr/>
          <p:nvPr/>
        </p:nvSpPr>
        <p:spPr>
          <a:xfrm>
            <a:off x="542544" y="3672840"/>
            <a:ext cx="2502408" cy="1645920"/>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530351" y="3660647"/>
            <a:ext cx="2527300" cy="1673860"/>
          </a:xfrm>
          <a:custGeom>
            <a:avLst/>
            <a:gdLst/>
            <a:ahLst/>
            <a:cxnLst/>
            <a:rect l="l" t="t" r="r" b="b"/>
            <a:pathLst>
              <a:path w="2527300" h="1673860">
                <a:moveTo>
                  <a:pt x="2240280" y="0"/>
                </a:moveTo>
                <a:lnTo>
                  <a:pt x="286510" y="0"/>
                </a:lnTo>
                <a:lnTo>
                  <a:pt x="256032" y="3048"/>
                </a:lnTo>
                <a:lnTo>
                  <a:pt x="173736" y="24384"/>
                </a:lnTo>
                <a:lnTo>
                  <a:pt x="124968" y="51815"/>
                </a:lnTo>
                <a:lnTo>
                  <a:pt x="64007" y="106679"/>
                </a:lnTo>
                <a:lnTo>
                  <a:pt x="33528" y="152400"/>
                </a:lnTo>
                <a:lnTo>
                  <a:pt x="12192" y="204215"/>
                </a:lnTo>
                <a:lnTo>
                  <a:pt x="0" y="259079"/>
                </a:lnTo>
                <a:lnTo>
                  <a:pt x="0" y="1386839"/>
                </a:lnTo>
                <a:lnTo>
                  <a:pt x="3048" y="1414271"/>
                </a:lnTo>
                <a:lnTo>
                  <a:pt x="6096" y="1444752"/>
                </a:lnTo>
                <a:lnTo>
                  <a:pt x="12192" y="1472183"/>
                </a:lnTo>
                <a:lnTo>
                  <a:pt x="24384" y="1496568"/>
                </a:lnTo>
                <a:lnTo>
                  <a:pt x="36576" y="1524000"/>
                </a:lnTo>
                <a:lnTo>
                  <a:pt x="67056" y="1569720"/>
                </a:lnTo>
                <a:lnTo>
                  <a:pt x="103632" y="1606295"/>
                </a:lnTo>
                <a:lnTo>
                  <a:pt x="176784" y="1648968"/>
                </a:lnTo>
                <a:lnTo>
                  <a:pt x="228600" y="1667256"/>
                </a:lnTo>
                <a:lnTo>
                  <a:pt x="259079" y="1670303"/>
                </a:lnTo>
                <a:lnTo>
                  <a:pt x="286510" y="1673352"/>
                </a:lnTo>
                <a:lnTo>
                  <a:pt x="2240280" y="1673352"/>
                </a:lnTo>
                <a:lnTo>
                  <a:pt x="2270760" y="1670303"/>
                </a:lnTo>
                <a:lnTo>
                  <a:pt x="2298192" y="1667256"/>
                </a:lnTo>
                <a:lnTo>
                  <a:pt x="2353056" y="1648968"/>
                </a:lnTo>
                <a:lnTo>
                  <a:pt x="2359152" y="1645920"/>
                </a:lnTo>
                <a:lnTo>
                  <a:pt x="259079" y="1645920"/>
                </a:lnTo>
                <a:lnTo>
                  <a:pt x="234696" y="1642871"/>
                </a:lnTo>
                <a:lnTo>
                  <a:pt x="161544" y="1615439"/>
                </a:lnTo>
                <a:lnTo>
                  <a:pt x="118872" y="1588008"/>
                </a:lnTo>
                <a:lnTo>
                  <a:pt x="85342" y="1551432"/>
                </a:lnTo>
                <a:lnTo>
                  <a:pt x="45720" y="1487424"/>
                </a:lnTo>
                <a:lnTo>
                  <a:pt x="30478" y="1438656"/>
                </a:lnTo>
                <a:lnTo>
                  <a:pt x="24384" y="1383791"/>
                </a:lnTo>
                <a:lnTo>
                  <a:pt x="24384" y="289560"/>
                </a:lnTo>
                <a:lnTo>
                  <a:pt x="30478" y="234696"/>
                </a:lnTo>
                <a:lnTo>
                  <a:pt x="45720" y="185927"/>
                </a:lnTo>
                <a:lnTo>
                  <a:pt x="70104" y="140207"/>
                </a:lnTo>
                <a:lnTo>
                  <a:pt x="121920" y="85343"/>
                </a:lnTo>
                <a:lnTo>
                  <a:pt x="164592" y="57912"/>
                </a:lnTo>
                <a:lnTo>
                  <a:pt x="185928" y="45719"/>
                </a:lnTo>
                <a:lnTo>
                  <a:pt x="210312" y="36575"/>
                </a:lnTo>
                <a:lnTo>
                  <a:pt x="234696" y="30479"/>
                </a:lnTo>
                <a:lnTo>
                  <a:pt x="262128" y="27431"/>
                </a:lnTo>
                <a:lnTo>
                  <a:pt x="2356865" y="27431"/>
                </a:lnTo>
                <a:lnTo>
                  <a:pt x="2350008" y="24384"/>
                </a:lnTo>
                <a:lnTo>
                  <a:pt x="2325624" y="12191"/>
                </a:lnTo>
                <a:lnTo>
                  <a:pt x="2298192" y="6096"/>
                </a:lnTo>
                <a:lnTo>
                  <a:pt x="2267712" y="3048"/>
                </a:lnTo>
                <a:lnTo>
                  <a:pt x="2240280" y="0"/>
                </a:lnTo>
                <a:close/>
              </a:path>
              <a:path w="2527300" h="1673860">
                <a:moveTo>
                  <a:pt x="2356865" y="27431"/>
                </a:moveTo>
                <a:lnTo>
                  <a:pt x="2267712" y="27431"/>
                </a:lnTo>
                <a:lnTo>
                  <a:pt x="2295144" y="30479"/>
                </a:lnTo>
                <a:lnTo>
                  <a:pt x="2319528" y="39624"/>
                </a:lnTo>
                <a:lnTo>
                  <a:pt x="2386584" y="70103"/>
                </a:lnTo>
                <a:lnTo>
                  <a:pt x="2426208" y="103631"/>
                </a:lnTo>
                <a:lnTo>
                  <a:pt x="2471928" y="164591"/>
                </a:lnTo>
                <a:lnTo>
                  <a:pt x="2490216" y="210312"/>
                </a:lnTo>
                <a:lnTo>
                  <a:pt x="2502408" y="289560"/>
                </a:lnTo>
                <a:lnTo>
                  <a:pt x="2502408" y="1383791"/>
                </a:lnTo>
                <a:lnTo>
                  <a:pt x="2496312" y="1438656"/>
                </a:lnTo>
                <a:lnTo>
                  <a:pt x="2481072" y="1487424"/>
                </a:lnTo>
                <a:lnTo>
                  <a:pt x="2456688" y="1533144"/>
                </a:lnTo>
                <a:lnTo>
                  <a:pt x="2426208" y="1569720"/>
                </a:lnTo>
                <a:lnTo>
                  <a:pt x="2386584" y="1603247"/>
                </a:lnTo>
                <a:lnTo>
                  <a:pt x="2340864" y="1627632"/>
                </a:lnTo>
                <a:lnTo>
                  <a:pt x="2316480" y="1633727"/>
                </a:lnTo>
                <a:lnTo>
                  <a:pt x="2292096" y="1642871"/>
                </a:lnTo>
                <a:lnTo>
                  <a:pt x="2267712" y="1645920"/>
                </a:lnTo>
                <a:lnTo>
                  <a:pt x="2359152" y="1645920"/>
                </a:lnTo>
                <a:lnTo>
                  <a:pt x="2401824" y="1621535"/>
                </a:lnTo>
                <a:lnTo>
                  <a:pt x="2444496" y="1588008"/>
                </a:lnTo>
                <a:lnTo>
                  <a:pt x="2478024" y="1545335"/>
                </a:lnTo>
                <a:lnTo>
                  <a:pt x="2505456" y="1496568"/>
                </a:lnTo>
                <a:lnTo>
                  <a:pt x="2526792" y="1414271"/>
                </a:lnTo>
                <a:lnTo>
                  <a:pt x="2526792" y="259079"/>
                </a:lnTo>
                <a:lnTo>
                  <a:pt x="2514600" y="201167"/>
                </a:lnTo>
                <a:lnTo>
                  <a:pt x="2493264" y="149351"/>
                </a:lnTo>
                <a:lnTo>
                  <a:pt x="2478024" y="128015"/>
                </a:lnTo>
                <a:lnTo>
                  <a:pt x="2462784" y="103631"/>
                </a:lnTo>
                <a:lnTo>
                  <a:pt x="2441448" y="85343"/>
                </a:lnTo>
                <a:lnTo>
                  <a:pt x="2423160" y="67055"/>
                </a:lnTo>
                <a:lnTo>
                  <a:pt x="2401824" y="48767"/>
                </a:lnTo>
                <a:lnTo>
                  <a:pt x="2377440" y="36575"/>
                </a:lnTo>
                <a:lnTo>
                  <a:pt x="2356865" y="27431"/>
                </a:lnTo>
                <a:close/>
              </a:path>
            </a:pathLst>
          </a:custGeom>
          <a:solidFill>
            <a:srgbClr val="FFFFFF"/>
          </a:solidFill>
        </p:spPr>
        <p:txBody>
          <a:bodyPr wrap="square" lIns="0" tIns="0" rIns="0" bIns="0" rtlCol="0"/>
          <a:lstStyle/>
          <a:p>
            <a:endParaRPr/>
          </a:p>
        </p:txBody>
      </p:sp>
      <p:sp>
        <p:nvSpPr>
          <p:cNvPr id="6" name="object 6"/>
          <p:cNvSpPr txBox="1"/>
          <p:nvPr/>
        </p:nvSpPr>
        <p:spPr>
          <a:xfrm>
            <a:off x="706627" y="3998469"/>
            <a:ext cx="2170430" cy="941069"/>
          </a:xfrm>
          <a:prstGeom prst="rect">
            <a:avLst/>
          </a:prstGeom>
        </p:spPr>
        <p:txBody>
          <a:bodyPr vert="horz" wrap="square" lIns="0" tIns="60960" rIns="0" bIns="0" rtlCol="0">
            <a:spAutoFit/>
          </a:bodyPr>
          <a:lstStyle/>
          <a:p>
            <a:pPr marL="12065" marR="5080" indent="-1270" algn="ctr">
              <a:lnSpc>
                <a:spcPts val="2280"/>
              </a:lnSpc>
              <a:spcBef>
                <a:spcPts val="480"/>
              </a:spcBef>
            </a:pPr>
            <a:r>
              <a:rPr sz="2200" spc="5" dirty="0">
                <a:solidFill>
                  <a:srgbClr val="FFFFFF"/>
                </a:solidFill>
                <a:latin typeface="Arial"/>
                <a:cs typeface="Arial"/>
              </a:rPr>
              <a:t>Paku </a:t>
            </a:r>
            <a:r>
              <a:rPr sz="2200" dirty="0">
                <a:solidFill>
                  <a:srgbClr val="FFFFFF"/>
                </a:solidFill>
                <a:latin typeface="Arial"/>
                <a:cs typeface="Arial"/>
              </a:rPr>
              <a:t>sering  terdesak,</a:t>
            </a:r>
            <a:r>
              <a:rPr sz="2200" spc="-145" dirty="0">
                <a:solidFill>
                  <a:srgbClr val="FFFFFF"/>
                </a:solidFill>
                <a:latin typeface="Arial"/>
                <a:cs typeface="Arial"/>
              </a:rPr>
              <a:t> </a:t>
            </a:r>
            <a:r>
              <a:rPr sz="2200" spc="-15" dirty="0">
                <a:solidFill>
                  <a:srgbClr val="FFFFFF"/>
                </a:solidFill>
                <a:latin typeface="Arial"/>
                <a:cs typeface="Arial"/>
              </a:rPr>
              <a:t>kendor,  </a:t>
            </a:r>
            <a:r>
              <a:rPr sz="2200" dirty="0">
                <a:solidFill>
                  <a:srgbClr val="FFFFFF"/>
                </a:solidFill>
                <a:latin typeface="Arial"/>
                <a:cs typeface="Arial"/>
              </a:rPr>
              <a:t>dan</a:t>
            </a:r>
            <a:r>
              <a:rPr sz="2200" spc="-60" dirty="0">
                <a:solidFill>
                  <a:srgbClr val="FFFFFF"/>
                </a:solidFill>
                <a:latin typeface="Arial"/>
                <a:cs typeface="Arial"/>
              </a:rPr>
              <a:t> </a:t>
            </a:r>
            <a:r>
              <a:rPr sz="2200" spc="-5" dirty="0">
                <a:solidFill>
                  <a:srgbClr val="FFFFFF"/>
                </a:solidFill>
                <a:latin typeface="Arial"/>
                <a:cs typeface="Arial"/>
              </a:rPr>
              <a:t>lepas</a:t>
            </a:r>
            <a:endParaRPr sz="2200">
              <a:latin typeface="Arial"/>
              <a:cs typeface="Arial"/>
            </a:endParaRPr>
          </a:p>
        </p:txBody>
      </p:sp>
      <p:sp>
        <p:nvSpPr>
          <p:cNvPr id="7" name="object 7"/>
          <p:cNvSpPr/>
          <p:nvPr/>
        </p:nvSpPr>
        <p:spPr>
          <a:xfrm>
            <a:off x="3169920" y="3672840"/>
            <a:ext cx="2502408" cy="1645920"/>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3157727" y="3660647"/>
            <a:ext cx="2527300" cy="1673860"/>
          </a:xfrm>
          <a:custGeom>
            <a:avLst/>
            <a:gdLst/>
            <a:ahLst/>
            <a:cxnLst/>
            <a:rect l="l" t="t" r="r" b="b"/>
            <a:pathLst>
              <a:path w="2527300" h="1673860">
                <a:moveTo>
                  <a:pt x="2240280" y="0"/>
                </a:moveTo>
                <a:lnTo>
                  <a:pt x="286512" y="0"/>
                </a:lnTo>
                <a:lnTo>
                  <a:pt x="256032" y="3048"/>
                </a:lnTo>
                <a:lnTo>
                  <a:pt x="173736" y="24384"/>
                </a:lnTo>
                <a:lnTo>
                  <a:pt x="124968" y="51815"/>
                </a:lnTo>
                <a:lnTo>
                  <a:pt x="82296" y="85343"/>
                </a:lnTo>
                <a:lnTo>
                  <a:pt x="48768" y="128015"/>
                </a:lnTo>
                <a:lnTo>
                  <a:pt x="21336" y="176784"/>
                </a:lnTo>
                <a:lnTo>
                  <a:pt x="0" y="259079"/>
                </a:lnTo>
                <a:lnTo>
                  <a:pt x="0" y="1414271"/>
                </a:lnTo>
                <a:lnTo>
                  <a:pt x="12192" y="1472183"/>
                </a:lnTo>
                <a:lnTo>
                  <a:pt x="33528" y="1524000"/>
                </a:lnTo>
                <a:lnTo>
                  <a:pt x="67056" y="1569720"/>
                </a:lnTo>
                <a:lnTo>
                  <a:pt x="103632" y="1606295"/>
                </a:lnTo>
                <a:lnTo>
                  <a:pt x="149351" y="1636776"/>
                </a:lnTo>
                <a:lnTo>
                  <a:pt x="201168" y="1658112"/>
                </a:lnTo>
                <a:lnTo>
                  <a:pt x="259080" y="1670303"/>
                </a:lnTo>
                <a:lnTo>
                  <a:pt x="286512" y="1673352"/>
                </a:lnTo>
                <a:lnTo>
                  <a:pt x="2240280" y="1673352"/>
                </a:lnTo>
                <a:lnTo>
                  <a:pt x="2270760" y="1670303"/>
                </a:lnTo>
                <a:lnTo>
                  <a:pt x="2298192" y="1667256"/>
                </a:lnTo>
                <a:lnTo>
                  <a:pt x="2353056" y="1648968"/>
                </a:lnTo>
                <a:lnTo>
                  <a:pt x="2359152" y="1645920"/>
                </a:lnTo>
                <a:lnTo>
                  <a:pt x="259080" y="1645920"/>
                </a:lnTo>
                <a:lnTo>
                  <a:pt x="234696" y="1642871"/>
                </a:lnTo>
                <a:lnTo>
                  <a:pt x="207263" y="1633727"/>
                </a:lnTo>
                <a:lnTo>
                  <a:pt x="185927" y="1624583"/>
                </a:lnTo>
                <a:lnTo>
                  <a:pt x="161544" y="1615439"/>
                </a:lnTo>
                <a:lnTo>
                  <a:pt x="118872" y="1588008"/>
                </a:lnTo>
                <a:lnTo>
                  <a:pt x="85344" y="1551432"/>
                </a:lnTo>
                <a:lnTo>
                  <a:pt x="45720" y="1487424"/>
                </a:lnTo>
                <a:lnTo>
                  <a:pt x="30480" y="1438656"/>
                </a:lnTo>
                <a:lnTo>
                  <a:pt x="24384" y="1383791"/>
                </a:lnTo>
                <a:lnTo>
                  <a:pt x="24384" y="289560"/>
                </a:lnTo>
                <a:lnTo>
                  <a:pt x="30480" y="234696"/>
                </a:lnTo>
                <a:lnTo>
                  <a:pt x="45720" y="185927"/>
                </a:lnTo>
                <a:lnTo>
                  <a:pt x="70104" y="140207"/>
                </a:lnTo>
                <a:lnTo>
                  <a:pt x="121920" y="85343"/>
                </a:lnTo>
                <a:lnTo>
                  <a:pt x="161544" y="57912"/>
                </a:lnTo>
                <a:lnTo>
                  <a:pt x="210312" y="36575"/>
                </a:lnTo>
                <a:lnTo>
                  <a:pt x="262127" y="27431"/>
                </a:lnTo>
                <a:lnTo>
                  <a:pt x="2356865" y="27431"/>
                </a:lnTo>
                <a:lnTo>
                  <a:pt x="2350008" y="24384"/>
                </a:lnTo>
                <a:lnTo>
                  <a:pt x="2325624" y="12191"/>
                </a:lnTo>
                <a:lnTo>
                  <a:pt x="2298192" y="6096"/>
                </a:lnTo>
                <a:lnTo>
                  <a:pt x="2267712" y="3048"/>
                </a:lnTo>
                <a:lnTo>
                  <a:pt x="2240280" y="0"/>
                </a:lnTo>
                <a:close/>
              </a:path>
              <a:path w="2527300" h="1673860">
                <a:moveTo>
                  <a:pt x="2356865" y="27431"/>
                </a:moveTo>
                <a:lnTo>
                  <a:pt x="2267712" y="27431"/>
                </a:lnTo>
                <a:lnTo>
                  <a:pt x="2292096" y="30479"/>
                </a:lnTo>
                <a:lnTo>
                  <a:pt x="2319528" y="39624"/>
                </a:lnTo>
                <a:lnTo>
                  <a:pt x="2365248" y="57912"/>
                </a:lnTo>
                <a:lnTo>
                  <a:pt x="2407920" y="85343"/>
                </a:lnTo>
                <a:lnTo>
                  <a:pt x="2441448" y="121919"/>
                </a:lnTo>
                <a:lnTo>
                  <a:pt x="2481072" y="185927"/>
                </a:lnTo>
                <a:lnTo>
                  <a:pt x="2496312" y="234696"/>
                </a:lnTo>
                <a:lnTo>
                  <a:pt x="2502408" y="289560"/>
                </a:lnTo>
                <a:lnTo>
                  <a:pt x="2502408" y="1383791"/>
                </a:lnTo>
                <a:lnTo>
                  <a:pt x="2496312" y="1438656"/>
                </a:lnTo>
                <a:lnTo>
                  <a:pt x="2481072" y="1487424"/>
                </a:lnTo>
                <a:lnTo>
                  <a:pt x="2456688" y="1533144"/>
                </a:lnTo>
                <a:lnTo>
                  <a:pt x="2404872" y="1588008"/>
                </a:lnTo>
                <a:lnTo>
                  <a:pt x="2365248" y="1615439"/>
                </a:lnTo>
                <a:lnTo>
                  <a:pt x="2316480" y="1633727"/>
                </a:lnTo>
                <a:lnTo>
                  <a:pt x="2292096" y="1642871"/>
                </a:lnTo>
                <a:lnTo>
                  <a:pt x="2264664" y="1645920"/>
                </a:lnTo>
                <a:lnTo>
                  <a:pt x="2359152" y="1645920"/>
                </a:lnTo>
                <a:lnTo>
                  <a:pt x="2401824" y="1621535"/>
                </a:lnTo>
                <a:lnTo>
                  <a:pt x="2444496" y="1588008"/>
                </a:lnTo>
                <a:lnTo>
                  <a:pt x="2478024" y="1545335"/>
                </a:lnTo>
                <a:lnTo>
                  <a:pt x="2505456" y="1496568"/>
                </a:lnTo>
                <a:lnTo>
                  <a:pt x="2526792" y="1414271"/>
                </a:lnTo>
                <a:lnTo>
                  <a:pt x="2526792" y="259079"/>
                </a:lnTo>
                <a:lnTo>
                  <a:pt x="2514600" y="201167"/>
                </a:lnTo>
                <a:lnTo>
                  <a:pt x="2493264" y="149351"/>
                </a:lnTo>
                <a:lnTo>
                  <a:pt x="2459736" y="103631"/>
                </a:lnTo>
                <a:lnTo>
                  <a:pt x="2423160" y="67055"/>
                </a:lnTo>
                <a:lnTo>
                  <a:pt x="2377440" y="36575"/>
                </a:lnTo>
                <a:lnTo>
                  <a:pt x="2356865" y="27431"/>
                </a:lnTo>
                <a:close/>
              </a:path>
            </a:pathLst>
          </a:custGeom>
          <a:solidFill>
            <a:srgbClr val="FFFFFF"/>
          </a:solidFill>
        </p:spPr>
        <p:txBody>
          <a:bodyPr wrap="square" lIns="0" tIns="0" rIns="0" bIns="0" rtlCol="0"/>
          <a:lstStyle/>
          <a:p>
            <a:endParaRPr/>
          </a:p>
        </p:txBody>
      </p:sp>
      <p:sp>
        <p:nvSpPr>
          <p:cNvPr id="9" name="object 9"/>
          <p:cNvSpPr txBox="1"/>
          <p:nvPr/>
        </p:nvSpPr>
        <p:spPr>
          <a:xfrm>
            <a:off x="3321811" y="3852165"/>
            <a:ext cx="2191385" cy="1230630"/>
          </a:xfrm>
          <a:prstGeom prst="rect">
            <a:avLst/>
          </a:prstGeom>
        </p:spPr>
        <p:txBody>
          <a:bodyPr vert="horz" wrap="square" lIns="0" tIns="60960" rIns="0" bIns="0" rtlCol="0">
            <a:spAutoFit/>
          </a:bodyPr>
          <a:lstStyle/>
          <a:p>
            <a:pPr marL="12700" marR="5080" indent="1270" algn="ctr">
              <a:lnSpc>
                <a:spcPts val="2280"/>
              </a:lnSpc>
              <a:spcBef>
                <a:spcPts val="480"/>
              </a:spcBef>
            </a:pPr>
            <a:r>
              <a:rPr sz="2200" spc="-5" dirty="0">
                <a:solidFill>
                  <a:srgbClr val="FFFFFF"/>
                </a:solidFill>
                <a:latin typeface="Arial"/>
                <a:cs typeface="Arial"/>
              </a:rPr>
              <a:t>Sepur  </a:t>
            </a:r>
            <a:r>
              <a:rPr sz="2200" spc="10" dirty="0">
                <a:solidFill>
                  <a:srgbClr val="FFFFFF"/>
                </a:solidFill>
                <a:latin typeface="Arial"/>
                <a:cs typeface="Arial"/>
              </a:rPr>
              <a:t>m</a:t>
            </a:r>
            <a:r>
              <a:rPr sz="2200" spc="-5" dirty="0">
                <a:solidFill>
                  <a:srgbClr val="FFFFFF"/>
                </a:solidFill>
                <a:latin typeface="Arial"/>
                <a:cs typeface="Arial"/>
              </a:rPr>
              <a:t>e</a:t>
            </a:r>
            <a:r>
              <a:rPr sz="2200" spc="-10" dirty="0">
                <a:solidFill>
                  <a:srgbClr val="FFFFFF"/>
                </a:solidFill>
                <a:latin typeface="Arial"/>
                <a:cs typeface="Arial"/>
              </a:rPr>
              <a:t>l</a:t>
            </a:r>
            <a:r>
              <a:rPr sz="2200" spc="-5" dirty="0">
                <a:solidFill>
                  <a:srgbClr val="FFFFFF"/>
                </a:solidFill>
                <a:latin typeface="Arial"/>
                <a:cs typeface="Arial"/>
              </a:rPr>
              <a:t>eba</a:t>
            </a:r>
            <a:r>
              <a:rPr sz="2200" dirty="0">
                <a:solidFill>
                  <a:srgbClr val="FFFFFF"/>
                </a:solidFill>
                <a:latin typeface="Arial"/>
                <a:cs typeface="Arial"/>
              </a:rPr>
              <a:t>r</a:t>
            </a:r>
            <a:r>
              <a:rPr sz="2200" spc="10" dirty="0">
                <a:solidFill>
                  <a:srgbClr val="FFFFFF"/>
                </a:solidFill>
                <a:latin typeface="Arial"/>
                <a:cs typeface="Arial"/>
              </a:rPr>
              <a:t>/</a:t>
            </a:r>
            <a:r>
              <a:rPr sz="2200" spc="-5" dirty="0">
                <a:solidFill>
                  <a:srgbClr val="FFFFFF"/>
                </a:solidFill>
                <a:latin typeface="Arial"/>
                <a:cs typeface="Arial"/>
              </a:rPr>
              <a:t>ban</a:t>
            </a:r>
            <a:r>
              <a:rPr sz="2200" spc="5" dirty="0">
                <a:solidFill>
                  <a:srgbClr val="FFFFFF"/>
                </a:solidFill>
                <a:latin typeface="Arial"/>
                <a:cs typeface="Arial"/>
              </a:rPr>
              <a:t>t</a:t>
            </a:r>
            <a:r>
              <a:rPr sz="2200" spc="-5" dirty="0">
                <a:solidFill>
                  <a:srgbClr val="FFFFFF"/>
                </a:solidFill>
                <a:latin typeface="Arial"/>
                <a:cs typeface="Arial"/>
              </a:rPr>
              <a:t>a</a:t>
            </a:r>
            <a:r>
              <a:rPr sz="2200" spc="-10" dirty="0">
                <a:solidFill>
                  <a:srgbClr val="FFFFFF"/>
                </a:solidFill>
                <a:latin typeface="Arial"/>
                <a:cs typeface="Arial"/>
              </a:rPr>
              <a:t>l</a:t>
            </a:r>
            <a:r>
              <a:rPr sz="2200" spc="-5" dirty="0">
                <a:solidFill>
                  <a:srgbClr val="FFFFFF"/>
                </a:solidFill>
                <a:latin typeface="Arial"/>
                <a:cs typeface="Arial"/>
              </a:rPr>
              <a:t>a</a:t>
            </a:r>
            <a:r>
              <a:rPr sz="2200" dirty="0">
                <a:solidFill>
                  <a:srgbClr val="FFFFFF"/>
                </a:solidFill>
                <a:latin typeface="Arial"/>
                <a:cs typeface="Arial"/>
              </a:rPr>
              <a:t>n  patah pada  dudukan</a:t>
            </a:r>
            <a:r>
              <a:rPr sz="2200" spc="-85" dirty="0">
                <a:solidFill>
                  <a:srgbClr val="FFFFFF"/>
                </a:solidFill>
                <a:latin typeface="Arial"/>
                <a:cs typeface="Arial"/>
              </a:rPr>
              <a:t> </a:t>
            </a:r>
            <a:r>
              <a:rPr sz="2200" dirty="0">
                <a:solidFill>
                  <a:srgbClr val="FFFFFF"/>
                </a:solidFill>
                <a:latin typeface="Arial"/>
                <a:cs typeface="Arial"/>
              </a:rPr>
              <a:t>rel</a:t>
            </a:r>
            <a:endParaRPr sz="2200">
              <a:latin typeface="Arial"/>
              <a:cs typeface="Arial"/>
            </a:endParaRPr>
          </a:p>
        </p:txBody>
      </p:sp>
      <p:sp>
        <p:nvSpPr>
          <p:cNvPr id="10" name="object 10"/>
          <p:cNvSpPr/>
          <p:nvPr/>
        </p:nvSpPr>
        <p:spPr>
          <a:xfrm>
            <a:off x="5797296" y="3672840"/>
            <a:ext cx="2502407" cy="1645920"/>
          </a:xfrm>
          <a:prstGeom prst="rect">
            <a:avLst/>
          </a:prstGeom>
          <a:blipFill>
            <a:blip r:embed="rId4" cstate="print"/>
            <a:stretch>
              <a:fillRect/>
            </a:stretch>
          </a:blipFill>
        </p:spPr>
        <p:txBody>
          <a:bodyPr wrap="square" lIns="0" tIns="0" rIns="0" bIns="0" rtlCol="0"/>
          <a:lstStyle/>
          <a:p>
            <a:endParaRPr/>
          </a:p>
        </p:txBody>
      </p:sp>
      <p:sp>
        <p:nvSpPr>
          <p:cNvPr id="11" name="object 11"/>
          <p:cNvSpPr/>
          <p:nvPr/>
        </p:nvSpPr>
        <p:spPr>
          <a:xfrm>
            <a:off x="5785103" y="3660647"/>
            <a:ext cx="2527300" cy="1673860"/>
          </a:xfrm>
          <a:custGeom>
            <a:avLst/>
            <a:gdLst/>
            <a:ahLst/>
            <a:cxnLst/>
            <a:rect l="l" t="t" r="r" b="b"/>
            <a:pathLst>
              <a:path w="2527300" h="1673860">
                <a:moveTo>
                  <a:pt x="2240279" y="0"/>
                </a:moveTo>
                <a:lnTo>
                  <a:pt x="286512" y="0"/>
                </a:lnTo>
                <a:lnTo>
                  <a:pt x="256032" y="3048"/>
                </a:lnTo>
                <a:lnTo>
                  <a:pt x="173736" y="24384"/>
                </a:lnTo>
                <a:lnTo>
                  <a:pt x="124968" y="51815"/>
                </a:lnTo>
                <a:lnTo>
                  <a:pt x="82296" y="85343"/>
                </a:lnTo>
                <a:lnTo>
                  <a:pt x="48768" y="128015"/>
                </a:lnTo>
                <a:lnTo>
                  <a:pt x="21336" y="176784"/>
                </a:lnTo>
                <a:lnTo>
                  <a:pt x="0" y="259079"/>
                </a:lnTo>
                <a:lnTo>
                  <a:pt x="0" y="1414271"/>
                </a:lnTo>
                <a:lnTo>
                  <a:pt x="12192" y="1472183"/>
                </a:lnTo>
                <a:lnTo>
                  <a:pt x="33528" y="1524000"/>
                </a:lnTo>
                <a:lnTo>
                  <a:pt x="48768" y="1545335"/>
                </a:lnTo>
                <a:lnTo>
                  <a:pt x="64008" y="1569720"/>
                </a:lnTo>
                <a:lnTo>
                  <a:pt x="85344" y="1588008"/>
                </a:lnTo>
                <a:lnTo>
                  <a:pt x="103632" y="1606295"/>
                </a:lnTo>
                <a:lnTo>
                  <a:pt x="124968" y="1624583"/>
                </a:lnTo>
                <a:lnTo>
                  <a:pt x="176784" y="1648968"/>
                </a:lnTo>
                <a:lnTo>
                  <a:pt x="228600" y="1667256"/>
                </a:lnTo>
                <a:lnTo>
                  <a:pt x="259080" y="1670303"/>
                </a:lnTo>
                <a:lnTo>
                  <a:pt x="286512" y="1673352"/>
                </a:lnTo>
                <a:lnTo>
                  <a:pt x="2240279" y="1673352"/>
                </a:lnTo>
                <a:lnTo>
                  <a:pt x="2270760" y="1670303"/>
                </a:lnTo>
                <a:lnTo>
                  <a:pt x="2298192" y="1667256"/>
                </a:lnTo>
                <a:lnTo>
                  <a:pt x="2353055" y="1648968"/>
                </a:lnTo>
                <a:lnTo>
                  <a:pt x="2359152" y="1645920"/>
                </a:lnTo>
                <a:lnTo>
                  <a:pt x="259080" y="1645920"/>
                </a:lnTo>
                <a:lnTo>
                  <a:pt x="231648" y="1642871"/>
                </a:lnTo>
                <a:lnTo>
                  <a:pt x="182880" y="1624583"/>
                </a:lnTo>
                <a:lnTo>
                  <a:pt x="140208" y="1603247"/>
                </a:lnTo>
                <a:lnTo>
                  <a:pt x="100584" y="1569720"/>
                </a:lnTo>
                <a:lnTo>
                  <a:pt x="54863" y="1508759"/>
                </a:lnTo>
                <a:lnTo>
                  <a:pt x="36575" y="1463039"/>
                </a:lnTo>
                <a:lnTo>
                  <a:pt x="24384" y="1383791"/>
                </a:lnTo>
                <a:lnTo>
                  <a:pt x="24384" y="289560"/>
                </a:lnTo>
                <a:lnTo>
                  <a:pt x="30480" y="234696"/>
                </a:lnTo>
                <a:lnTo>
                  <a:pt x="45720" y="185927"/>
                </a:lnTo>
                <a:lnTo>
                  <a:pt x="70104" y="140207"/>
                </a:lnTo>
                <a:lnTo>
                  <a:pt x="100584" y="103631"/>
                </a:lnTo>
                <a:lnTo>
                  <a:pt x="140208" y="70103"/>
                </a:lnTo>
                <a:lnTo>
                  <a:pt x="185928" y="45719"/>
                </a:lnTo>
                <a:lnTo>
                  <a:pt x="234696" y="30479"/>
                </a:lnTo>
                <a:lnTo>
                  <a:pt x="259080" y="27431"/>
                </a:lnTo>
                <a:lnTo>
                  <a:pt x="2356104" y="27431"/>
                </a:lnTo>
                <a:lnTo>
                  <a:pt x="2325624" y="12191"/>
                </a:lnTo>
                <a:lnTo>
                  <a:pt x="2298192" y="6096"/>
                </a:lnTo>
                <a:lnTo>
                  <a:pt x="2267712" y="3048"/>
                </a:lnTo>
                <a:lnTo>
                  <a:pt x="2240279" y="0"/>
                </a:lnTo>
                <a:close/>
              </a:path>
              <a:path w="2527300" h="1673860">
                <a:moveTo>
                  <a:pt x="2356104" y="27431"/>
                </a:moveTo>
                <a:lnTo>
                  <a:pt x="2267712" y="27431"/>
                </a:lnTo>
                <a:lnTo>
                  <a:pt x="2292096" y="30479"/>
                </a:lnTo>
                <a:lnTo>
                  <a:pt x="2316479" y="39624"/>
                </a:lnTo>
                <a:lnTo>
                  <a:pt x="2365248" y="57912"/>
                </a:lnTo>
                <a:lnTo>
                  <a:pt x="2407920" y="85343"/>
                </a:lnTo>
                <a:lnTo>
                  <a:pt x="2441448" y="121919"/>
                </a:lnTo>
                <a:lnTo>
                  <a:pt x="2481072" y="185927"/>
                </a:lnTo>
                <a:lnTo>
                  <a:pt x="2496312" y="234696"/>
                </a:lnTo>
                <a:lnTo>
                  <a:pt x="2502407" y="289560"/>
                </a:lnTo>
                <a:lnTo>
                  <a:pt x="2502407" y="1383791"/>
                </a:lnTo>
                <a:lnTo>
                  <a:pt x="2496312" y="1438656"/>
                </a:lnTo>
                <a:lnTo>
                  <a:pt x="2481072" y="1487424"/>
                </a:lnTo>
                <a:lnTo>
                  <a:pt x="2456688" y="1533144"/>
                </a:lnTo>
                <a:lnTo>
                  <a:pt x="2404872" y="1588008"/>
                </a:lnTo>
                <a:lnTo>
                  <a:pt x="2362200" y="1615439"/>
                </a:lnTo>
                <a:lnTo>
                  <a:pt x="2340864" y="1627632"/>
                </a:lnTo>
                <a:lnTo>
                  <a:pt x="2316479" y="1633727"/>
                </a:lnTo>
                <a:lnTo>
                  <a:pt x="2292096" y="1642871"/>
                </a:lnTo>
                <a:lnTo>
                  <a:pt x="2264664" y="1645920"/>
                </a:lnTo>
                <a:lnTo>
                  <a:pt x="2359152" y="1645920"/>
                </a:lnTo>
                <a:lnTo>
                  <a:pt x="2377440" y="1636776"/>
                </a:lnTo>
                <a:lnTo>
                  <a:pt x="2423160" y="1606295"/>
                </a:lnTo>
                <a:lnTo>
                  <a:pt x="2462784" y="1566671"/>
                </a:lnTo>
                <a:lnTo>
                  <a:pt x="2493264" y="1520952"/>
                </a:lnTo>
                <a:lnTo>
                  <a:pt x="2514600" y="1469135"/>
                </a:lnTo>
                <a:lnTo>
                  <a:pt x="2526792" y="1414271"/>
                </a:lnTo>
                <a:lnTo>
                  <a:pt x="2526792" y="286512"/>
                </a:lnTo>
                <a:lnTo>
                  <a:pt x="2523744" y="259079"/>
                </a:lnTo>
                <a:lnTo>
                  <a:pt x="2520696" y="228600"/>
                </a:lnTo>
                <a:lnTo>
                  <a:pt x="2514600" y="201167"/>
                </a:lnTo>
                <a:lnTo>
                  <a:pt x="2502407" y="176784"/>
                </a:lnTo>
                <a:lnTo>
                  <a:pt x="2490216" y="149351"/>
                </a:lnTo>
                <a:lnTo>
                  <a:pt x="2478024" y="128015"/>
                </a:lnTo>
                <a:lnTo>
                  <a:pt x="2459736" y="103631"/>
                </a:lnTo>
                <a:lnTo>
                  <a:pt x="2423160" y="67055"/>
                </a:lnTo>
                <a:lnTo>
                  <a:pt x="2398776" y="48767"/>
                </a:lnTo>
                <a:lnTo>
                  <a:pt x="2356104" y="27431"/>
                </a:lnTo>
                <a:close/>
              </a:path>
            </a:pathLst>
          </a:custGeom>
          <a:solidFill>
            <a:srgbClr val="FFFFFF"/>
          </a:solidFill>
        </p:spPr>
        <p:txBody>
          <a:bodyPr wrap="square" lIns="0" tIns="0" rIns="0" bIns="0" rtlCol="0"/>
          <a:lstStyle/>
          <a:p>
            <a:endParaRPr/>
          </a:p>
        </p:txBody>
      </p:sp>
      <p:sp>
        <p:nvSpPr>
          <p:cNvPr id="12" name="object 12"/>
          <p:cNvSpPr txBox="1"/>
          <p:nvPr/>
        </p:nvSpPr>
        <p:spPr>
          <a:xfrm>
            <a:off x="6360667" y="4141725"/>
            <a:ext cx="1367790" cy="651510"/>
          </a:xfrm>
          <a:prstGeom prst="rect">
            <a:avLst/>
          </a:prstGeom>
        </p:spPr>
        <p:txBody>
          <a:bodyPr vert="horz" wrap="square" lIns="0" tIns="60960" rIns="0" bIns="0" rtlCol="0">
            <a:spAutoFit/>
          </a:bodyPr>
          <a:lstStyle/>
          <a:p>
            <a:pPr marL="152400" marR="5080" indent="-140335">
              <a:lnSpc>
                <a:spcPts val="2280"/>
              </a:lnSpc>
              <a:spcBef>
                <a:spcPts val="480"/>
              </a:spcBef>
            </a:pPr>
            <a:r>
              <a:rPr sz="2200" spc="-5" dirty="0">
                <a:solidFill>
                  <a:srgbClr val="FFFFFF"/>
                </a:solidFill>
                <a:latin typeface="Arial"/>
                <a:cs typeface="Arial"/>
              </a:rPr>
              <a:t>D</a:t>
            </a:r>
            <a:r>
              <a:rPr sz="2200" spc="-10" dirty="0">
                <a:solidFill>
                  <a:srgbClr val="FFFFFF"/>
                </a:solidFill>
                <a:latin typeface="Arial"/>
                <a:cs typeface="Arial"/>
              </a:rPr>
              <a:t>i</a:t>
            </a:r>
            <a:r>
              <a:rPr sz="2200" spc="15" dirty="0">
                <a:solidFill>
                  <a:srgbClr val="FFFFFF"/>
                </a:solidFill>
                <a:latin typeface="Arial"/>
                <a:cs typeface="Arial"/>
              </a:rPr>
              <a:t>g</a:t>
            </a:r>
            <a:r>
              <a:rPr sz="2200" spc="-5" dirty="0">
                <a:solidFill>
                  <a:srgbClr val="FFFFFF"/>
                </a:solidFill>
                <a:latin typeface="Arial"/>
                <a:cs typeface="Arial"/>
              </a:rPr>
              <a:t>una</a:t>
            </a:r>
            <a:r>
              <a:rPr sz="2200" spc="20" dirty="0">
                <a:solidFill>
                  <a:srgbClr val="FFFFFF"/>
                </a:solidFill>
                <a:latin typeface="Arial"/>
                <a:cs typeface="Arial"/>
              </a:rPr>
              <a:t>k</a:t>
            </a:r>
            <a:r>
              <a:rPr sz="2200" spc="-5" dirty="0">
                <a:solidFill>
                  <a:srgbClr val="FFFFFF"/>
                </a:solidFill>
                <a:latin typeface="Arial"/>
                <a:cs typeface="Arial"/>
              </a:rPr>
              <a:t>a</a:t>
            </a:r>
            <a:r>
              <a:rPr sz="2200" dirty="0">
                <a:solidFill>
                  <a:srgbClr val="FFFFFF"/>
                </a:solidFill>
                <a:latin typeface="Arial"/>
                <a:cs typeface="Arial"/>
              </a:rPr>
              <a:t>n  </a:t>
            </a:r>
            <a:r>
              <a:rPr sz="2200" spc="5" dirty="0">
                <a:solidFill>
                  <a:srgbClr val="FFFFFF"/>
                </a:solidFill>
                <a:latin typeface="Arial"/>
                <a:cs typeface="Arial"/>
              </a:rPr>
              <a:t>TIRPON</a:t>
            </a:r>
            <a:endParaRPr sz="2200">
              <a:latin typeface="Arial"/>
              <a:cs typeface="Arial"/>
            </a:endParaRPr>
          </a:p>
        </p:txBody>
      </p:sp>
      <p:sp>
        <p:nvSpPr>
          <p:cNvPr id="13" name="object 13"/>
          <p:cNvSpPr txBox="1"/>
          <p:nvPr/>
        </p:nvSpPr>
        <p:spPr>
          <a:xfrm>
            <a:off x="1221739" y="2233675"/>
            <a:ext cx="6665595" cy="453390"/>
          </a:xfrm>
          <a:prstGeom prst="rect">
            <a:avLst/>
          </a:prstGeom>
        </p:spPr>
        <p:txBody>
          <a:bodyPr vert="horz" wrap="square" lIns="0" tIns="13335" rIns="0" bIns="0" rtlCol="0">
            <a:spAutoFit/>
          </a:bodyPr>
          <a:lstStyle/>
          <a:p>
            <a:pPr marL="12700">
              <a:lnSpc>
                <a:spcPct val="100000"/>
              </a:lnSpc>
              <a:spcBef>
                <a:spcPts val="105"/>
              </a:spcBef>
            </a:pPr>
            <a:r>
              <a:rPr sz="2800" b="1" spc="-5" dirty="0">
                <a:solidFill>
                  <a:srgbClr val="FFFF00"/>
                </a:solidFill>
                <a:latin typeface="Liberation Sans Narrow"/>
                <a:cs typeface="Liberation Sans Narrow"/>
              </a:rPr>
              <a:t>Beban semakin berat, kecepatan semakin</a:t>
            </a:r>
            <a:r>
              <a:rPr sz="2800" b="1" spc="-60" dirty="0">
                <a:solidFill>
                  <a:srgbClr val="FFFF00"/>
                </a:solidFill>
                <a:latin typeface="Liberation Sans Narrow"/>
                <a:cs typeface="Liberation Sans Narrow"/>
              </a:rPr>
              <a:t> </a:t>
            </a:r>
            <a:r>
              <a:rPr sz="2800" b="1" spc="5" dirty="0">
                <a:solidFill>
                  <a:srgbClr val="FFFF00"/>
                </a:solidFill>
                <a:latin typeface="Liberation Sans Narrow"/>
                <a:cs typeface="Liberation Sans Narrow"/>
              </a:rPr>
              <a:t>tinggi</a:t>
            </a:r>
            <a:endParaRPr sz="2800">
              <a:latin typeface="Liberation Sans Narrow"/>
              <a:cs typeface="Liberation Sans Narrow"/>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18616" y="2438400"/>
            <a:ext cx="6605270" cy="4114800"/>
          </a:xfrm>
          <a:custGeom>
            <a:avLst/>
            <a:gdLst/>
            <a:ahLst/>
            <a:cxnLst/>
            <a:rect l="l" t="t" r="r" b="b"/>
            <a:pathLst>
              <a:path w="6605270" h="4114800">
                <a:moveTo>
                  <a:pt x="4547616" y="0"/>
                </a:moveTo>
                <a:lnTo>
                  <a:pt x="4547616" y="1030224"/>
                </a:lnTo>
                <a:lnTo>
                  <a:pt x="0" y="1030224"/>
                </a:lnTo>
                <a:lnTo>
                  <a:pt x="0" y="3087624"/>
                </a:lnTo>
                <a:lnTo>
                  <a:pt x="4547616" y="3087624"/>
                </a:lnTo>
                <a:lnTo>
                  <a:pt x="4547616" y="4114800"/>
                </a:lnTo>
                <a:lnTo>
                  <a:pt x="6605015" y="2057400"/>
                </a:lnTo>
                <a:lnTo>
                  <a:pt x="4547616" y="0"/>
                </a:lnTo>
                <a:close/>
              </a:path>
            </a:pathLst>
          </a:custGeom>
          <a:solidFill>
            <a:srgbClr val="CAEBDD"/>
          </a:solidFill>
        </p:spPr>
        <p:txBody>
          <a:bodyPr wrap="square" lIns="0" tIns="0" rIns="0" bIns="0" rtlCol="0"/>
          <a:lstStyle/>
          <a:p>
            <a:endParaRPr/>
          </a:p>
        </p:txBody>
      </p:sp>
      <p:sp>
        <p:nvSpPr>
          <p:cNvPr id="3" name="object 3"/>
          <p:cNvSpPr/>
          <p:nvPr/>
        </p:nvSpPr>
        <p:spPr>
          <a:xfrm>
            <a:off x="542544" y="3672840"/>
            <a:ext cx="2502408" cy="164592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530351" y="3660647"/>
            <a:ext cx="2527300" cy="1673860"/>
          </a:xfrm>
          <a:custGeom>
            <a:avLst/>
            <a:gdLst/>
            <a:ahLst/>
            <a:cxnLst/>
            <a:rect l="l" t="t" r="r" b="b"/>
            <a:pathLst>
              <a:path w="2527300" h="1673860">
                <a:moveTo>
                  <a:pt x="2240280" y="0"/>
                </a:moveTo>
                <a:lnTo>
                  <a:pt x="286510" y="0"/>
                </a:lnTo>
                <a:lnTo>
                  <a:pt x="256032" y="3048"/>
                </a:lnTo>
                <a:lnTo>
                  <a:pt x="173736" y="24384"/>
                </a:lnTo>
                <a:lnTo>
                  <a:pt x="124968" y="51815"/>
                </a:lnTo>
                <a:lnTo>
                  <a:pt x="64007" y="106679"/>
                </a:lnTo>
                <a:lnTo>
                  <a:pt x="33528" y="152400"/>
                </a:lnTo>
                <a:lnTo>
                  <a:pt x="12192" y="204215"/>
                </a:lnTo>
                <a:lnTo>
                  <a:pt x="0" y="259079"/>
                </a:lnTo>
                <a:lnTo>
                  <a:pt x="0" y="1386839"/>
                </a:lnTo>
                <a:lnTo>
                  <a:pt x="3048" y="1414271"/>
                </a:lnTo>
                <a:lnTo>
                  <a:pt x="6096" y="1444752"/>
                </a:lnTo>
                <a:lnTo>
                  <a:pt x="12192" y="1472183"/>
                </a:lnTo>
                <a:lnTo>
                  <a:pt x="24384" y="1496568"/>
                </a:lnTo>
                <a:lnTo>
                  <a:pt x="36576" y="1524000"/>
                </a:lnTo>
                <a:lnTo>
                  <a:pt x="67056" y="1569720"/>
                </a:lnTo>
                <a:lnTo>
                  <a:pt x="103632" y="1606295"/>
                </a:lnTo>
                <a:lnTo>
                  <a:pt x="176784" y="1648968"/>
                </a:lnTo>
                <a:lnTo>
                  <a:pt x="228600" y="1667256"/>
                </a:lnTo>
                <a:lnTo>
                  <a:pt x="259079" y="1670303"/>
                </a:lnTo>
                <a:lnTo>
                  <a:pt x="286510" y="1673352"/>
                </a:lnTo>
                <a:lnTo>
                  <a:pt x="2240280" y="1673352"/>
                </a:lnTo>
                <a:lnTo>
                  <a:pt x="2270760" y="1670303"/>
                </a:lnTo>
                <a:lnTo>
                  <a:pt x="2298192" y="1667256"/>
                </a:lnTo>
                <a:lnTo>
                  <a:pt x="2353056" y="1648968"/>
                </a:lnTo>
                <a:lnTo>
                  <a:pt x="2359152" y="1645920"/>
                </a:lnTo>
                <a:lnTo>
                  <a:pt x="259079" y="1645920"/>
                </a:lnTo>
                <a:lnTo>
                  <a:pt x="234696" y="1642871"/>
                </a:lnTo>
                <a:lnTo>
                  <a:pt x="161544" y="1615439"/>
                </a:lnTo>
                <a:lnTo>
                  <a:pt x="118872" y="1588008"/>
                </a:lnTo>
                <a:lnTo>
                  <a:pt x="85342" y="1551432"/>
                </a:lnTo>
                <a:lnTo>
                  <a:pt x="45720" y="1487424"/>
                </a:lnTo>
                <a:lnTo>
                  <a:pt x="30478" y="1438656"/>
                </a:lnTo>
                <a:lnTo>
                  <a:pt x="24384" y="1383791"/>
                </a:lnTo>
                <a:lnTo>
                  <a:pt x="24384" y="289560"/>
                </a:lnTo>
                <a:lnTo>
                  <a:pt x="30478" y="234696"/>
                </a:lnTo>
                <a:lnTo>
                  <a:pt x="45720" y="185927"/>
                </a:lnTo>
                <a:lnTo>
                  <a:pt x="70104" y="140207"/>
                </a:lnTo>
                <a:lnTo>
                  <a:pt x="121920" y="85343"/>
                </a:lnTo>
                <a:lnTo>
                  <a:pt x="164592" y="57912"/>
                </a:lnTo>
                <a:lnTo>
                  <a:pt x="185928" y="45719"/>
                </a:lnTo>
                <a:lnTo>
                  <a:pt x="210312" y="36575"/>
                </a:lnTo>
                <a:lnTo>
                  <a:pt x="234696" y="30479"/>
                </a:lnTo>
                <a:lnTo>
                  <a:pt x="262128" y="27431"/>
                </a:lnTo>
                <a:lnTo>
                  <a:pt x="2356865" y="27431"/>
                </a:lnTo>
                <a:lnTo>
                  <a:pt x="2350008" y="24384"/>
                </a:lnTo>
                <a:lnTo>
                  <a:pt x="2325624" y="12191"/>
                </a:lnTo>
                <a:lnTo>
                  <a:pt x="2298192" y="6096"/>
                </a:lnTo>
                <a:lnTo>
                  <a:pt x="2267712" y="3048"/>
                </a:lnTo>
                <a:lnTo>
                  <a:pt x="2240280" y="0"/>
                </a:lnTo>
                <a:close/>
              </a:path>
              <a:path w="2527300" h="1673860">
                <a:moveTo>
                  <a:pt x="2356865" y="27431"/>
                </a:moveTo>
                <a:lnTo>
                  <a:pt x="2267712" y="27431"/>
                </a:lnTo>
                <a:lnTo>
                  <a:pt x="2295144" y="30479"/>
                </a:lnTo>
                <a:lnTo>
                  <a:pt x="2319528" y="39624"/>
                </a:lnTo>
                <a:lnTo>
                  <a:pt x="2386584" y="70103"/>
                </a:lnTo>
                <a:lnTo>
                  <a:pt x="2426208" y="103631"/>
                </a:lnTo>
                <a:lnTo>
                  <a:pt x="2471928" y="164591"/>
                </a:lnTo>
                <a:lnTo>
                  <a:pt x="2490216" y="210312"/>
                </a:lnTo>
                <a:lnTo>
                  <a:pt x="2502408" y="289560"/>
                </a:lnTo>
                <a:lnTo>
                  <a:pt x="2502408" y="1383791"/>
                </a:lnTo>
                <a:lnTo>
                  <a:pt x="2496312" y="1438656"/>
                </a:lnTo>
                <a:lnTo>
                  <a:pt x="2481072" y="1487424"/>
                </a:lnTo>
                <a:lnTo>
                  <a:pt x="2456688" y="1533144"/>
                </a:lnTo>
                <a:lnTo>
                  <a:pt x="2426208" y="1569720"/>
                </a:lnTo>
                <a:lnTo>
                  <a:pt x="2386584" y="1603247"/>
                </a:lnTo>
                <a:lnTo>
                  <a:pt x="2340864" y="1627632"/>
                </a:lnTo>
                <a:lnTo>
                  <a:pt x="2316480" y="1633727"/>
                </a:lnTo>
                <a:lnTo>
                  <a:pt x="2292096" y="1642871"/>
                </a:lnTo>
                <a:lnTo>
                  <a:pt x="2267712" y="1645920"/>
                </a:lnTo>
                <a:lnTo>
                  <a:pt x="2359152" y="1645920"/>
                </a:lnTo>
                <a:lnTo>
                  <a:pt x="2401824" y="1621535"/>
                </a:lnTo>
                <a:lnTo>
                  <a:pt x="2444496" y="1588008"/>
                </a:lnTo>
                <a:lnTo>
                  <a:pt x="2478024" y="1545335"/>
                </a:lnTo>
                <a:lnTo>
                  <a:pt x="2505456" y="1496568"/>
                </a:lnTo>
                <a:lnTo>
                  <a:pt x="2526792" y="1414271"/>
                </a:lnTo>
                <a:lnTo>
                  <a:pt x="2526792" y="259079"/>
                </a:lnTo>
                <a:lnTo>
                  <a:pt x="2514600" y="201167"/>
                </a:lnTo>
                <a:lnTo>
                  <a:pt x="2493264" y="149351"/>
                </a:lnTo>
                <a:lnTo>
                  <a:pt x="2478024" y="128015"/>
                </a:lnTo>
                <a:lnTo>
                  <a:pt x="2462784" y="103631"/>
                </a:lnTo>
                <a:lnTo>
                  <a:pt x="2441448" y="85343"/>
                </a:lnTo>
                <a:lnTo>
                  <a:pt x="2423160" y="67055"/>
                </a:lnTo>
                <a:lnTo>
                  <a:pt x="2401824" y="48767"/>
                </a:lnTo>
                <a:lnTo>
                  <a:pt x="2377440" y="36575"/>
                </a:lnTo>
                <a:lnTo>
                  <a:pt x="2356865" y="27431"/>
                </a:lnTo>
                <a:close/>
              </a:path>
            </a:pathLst>
          </a:custGeom>
          <a:solidFill>
            <a:srgbClr val="FFFFFF"/>
          </a:solidFill>
        </p:spPr>
        <p:txBody>
          <a:bodyPr wrap="square" lIns="0" tIns="0" rIns="0" bIns="0" rtlCol="0"/>
          <a:lstStyle/>
          <a:p>
            <a:endParaRPr/>
          </a:p>
        </p:txBody>
      </p:sp>
      <p:sp>
        <p:nvSpPr>
          <p:cNvPr id="5" name="object 5"/>
          <p:cNvSpPr txBox="1"/>
          <p:nvPr/>
        </p:nvSpPr>
        <p:spPr>
          <a:xfrm>
            <a:off x="709676" y="3782059"/>
            <a:ext cx="2166620" cy="1381125"/>
          </a:xfrm>
          <a:prstGeom prst="rect">
            <a:avLst/>
          </a:prstGeom>
        </p:spPr>
        <p:txBody>
          <a:bodyPr vert="horz" wrap="square" lIns="0" tIns="53340" rIns="0" bIns="0" rtlCol="0">
            <a:spAutoFit/>
          </a:bodyPr>
          <a:lstStyle/>
          <a:p>
            <a:pPr marL="12065" marR="5080" indent="635" algn="ctr">
              <a:lnSpc>
                <a:spcPct val="86300"/>
              </a:lnSpc>
              <a:spcBef>
                <a:spcPts val="420"/>
              </a:spcBef>
            </a:pPr>
            <a:r>
              <a:rPr sz="2000" spc="-15" dirty="0">
                <a:solidFill>
                  <a:srgbClr val="FFFFFF"/>
                </a:solidFill>
                <a:latin typeface="Arial"/>
                <a:cs typeface="Arial"/>
              </a:rPr>
              <a:t>Tirpon </a:t>
            </a:r>
            <a:r>
              <a:rPr sz="2000" spc="-10" dirty="0">
                <a:solidFill>
                  <a:srgbClr val="FFFFFF"/>
                </a:solidFill>
                <a:latin typeface="Arial"/>
                <a:cs typeface="Arial"/>
              </a:rPr>
              <a:t>dilengkapi  pelat andas untuk  </a:t>
            </a:r>
            <a:r>
              <a:rPr sz="2000" dirty="0">
                <a:solidFill>
                  <a:srgbClr val="FFFFFF"/>
                </a:solidFill>
                <a:latin typeface="Arial"/>
                <a:cs typeface="Arial"/>
              </a:rPr>
              <a:t>memperluas  </a:t>
            </a:r>
            <a:r>
              <a:rPr sz="2000" spc="-10" dirty="0">
                <a:solidFill>
                  <a:srgbClr val="FFFFFF"/>
                </a:solidFill>
                <a:latin typeface="Arial"/>
                <a:cs typeface="Arial"/>
              </a:rPr>
              <a:t>tegangan </a:t>
            </a:r>
            <a:r>
              <a:rPr sz="2000" spc="-5" dirty="0">
                <a:solidFill>
                  <a:srgbClr val="FFFFFF"/>
                </a:solidFill>
                <a:latin typeface="Arial"/>
                <a:cs typeface="Arial"/>
              </a:rPr>
              <a:t>kontak</a:t>
            </a:r>
            <a:r>
              <a:rPr sz="2000" spc="-40" dirty="0">
                <a:solidFill>
                  <a:srgbClr val="FFFFFF"/>
                </a:solidFill>
                <a:latin typeface="Arial"/>
                <a:cs typeface="Arial"/>
              </a:rPr>
              <a:t> </a:t>
            </a:r>
            <a:r>
              <a:rPr sz="2000" spc="-10" dirty="0">
                <a:solidFill>
                  <a:srgbClr val="FFFFFF"/>
                </a:solidFill>
                <a:latin typeface="Arial"/>
                <a:cs typeface="Arial"/>
              </a:rPr>
              <a:t>di  </a:t>
            </a:r>
            <a:r>
              <a:rPr sz="2000" spc="10" dirty="0">
                <a:solidFill>
                  <a:srgbClr val="FFFFFF"/>
                </a:solidFill>
                <a:latin typeface="Arial"/>
                <a:cs typeface="Arial"/>
              </a:rPr>
              <a:t>kaki</a:t>
            </a:r>
            <a:r>
              <a:rPr sz="2000" spc="-100" dirty="0">
                <a:solidFill>
                  <a:srgbClr val="FFFFFF"/>
                </a:solidFill>
                <a:latin typeface="Arial"/>
                <a:cs typeface="Arial"/>
              </a:rPr>
              <a:t> </a:t>
            </a:r>
            <a:r>
              <a:rPr sz="2000" spc="-5" dirty="0">
                <a:solidFill>
                  <a:srgbClr val="FFFFFF"/>
                </a:solidFill>
                <a:latin typeface="Arial"/>
                <a:cs typeface="Arial"/>
              </a:rPr>
              <a:t>rel</a:t>
            </a:r>
            <a:endParaRPr sz="2000">
              <a:latin typeface="Arial"/>
              <a:cs typeface="Arial"/>
            </a:endParaRPr>
          </a:p>
        </p:txBody>
      </p:sp>
      <p:sp>
        <p:nvSpPr>
          <p:cNvPr id="6" name="object 6"/>
          <p:cNvSpPr/>
          <p:nvPr/>
        </p:nvSpPr>
        <p:spPr>
          <a:xfrm>
            <a:off x="3169920" y="3672840"/>
            <a:ext cx="2502408" cy="1645920"/>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3157727" y="3660647"/>
            <a:ext cx="2527300" cy="1673860"/>
          </a:xfrm>
          <a:custGeom>
            <a:avLst/>
            <a:gdLst/>
            <a:ahLst/>
            <a:cxnLst/>
            <a:rect l="l" t="t" r="r" b="b"/>
            <a:pathLst>
              <a:path w="2527300" h="1673860">
                <a:moveTo>
                  <a:pt x="2240280" y="0"/>
                </a:moveTo>
                <a:lnTo>
                  <a:pt x="286512" y="0"/>
                </a:lnTo>
                <a:lnTo>
                  <a:pt x="256032" y="3048"/>
                </a:lnTo>
                <a:lnTo>
                  <a:pt x="173736" y="24384"/>
                </a:lnTo>
                <a:lnTo>
                  <a:pt x="124968" y="51815"/>
                </a:lnTo>
                <a:lnTo>
                  <a:pt x="82296" y="85343"/>
                </a:lnTo>
                <a:lnTo>
                  <a:pt x="48768" y="128015"/>
                </a:lnTo>
                <a:lnTo>
                  <a:pt x="21336" y="176784"/>
                </a:lnTo>
                <a:lnTo>
                  <a:pt x="0" y="259079"/>
                </a:lnTo>
                <a:lnTo>
                  <a:pt x="0" y="1414271"/>
                </a:lnTo>
                <a:lnTo>
                  <a:pt x="12192" y="1472183"/>
                </a:lnTo>
                <a:lnTo>
                  <a:pt x="33528" y="1524000"/>
                </a:lnTo>
                <a:lnTo>
                  <a:pt x="67056" y="1569720"/>
                </a:lnTo>
                <a:lnTo>
                  <a:pt x="103632" y="1606295"/>
                </a:lnTo>
                <a:lnTo>
                  <a:pt x="149351" y="1636776"/>
                </a:lnTo>
                <a:lnTo>
                  <a:pt x="201168" y="1658112"/>
                </a:lnTo>
                <a:lnTo>
                  <a:pt x="259080" y="1670303"/>
                </a:lnTo>
                <a:lnTo>
                  <a:pt x="286512" y="1673352"/>
                </a:lnTo>
                <a:lnTo>
                  <a:pt x="2240280" y="1673352"/>
                </a:lnTo>
                <a:lnTo>
                  <a:pt x="2270760" y="1670303"/>
                </a:lnTo>
                <a:lnTo>
                  <a:pt x="2298192" y="1667256"/>
                </a:lnTo>
                <a:lnTo>
                  <a:pt x="2353056" y="1648968"/>
                </a:lnTo>
                <a:lnTo>
                  <a:pt x="2359152" y="1645920"/>
                </a:lnTo>
                <a:lnTo>
                  <a:pt x="259080" y="1645920"/>
                </a:lnTo>
                <a:lnTo>
                  <a:pt x="234696" y="1642871"/>
                </a:lnTo>
                <a:lnTo>
                  <a:pt x="207263" y="1633727"/>
                </a:lnTo>
                <a:lnTo>
                  <a:pt x="185927" y="1624583"/>
                </a:lnTo>
                <a:lnTo>
                  <a:pt x="161544" y="1615439"/>
                </a:lnTo>
                <a:lnTo>
                  <a:pt x="118872" y="1588008"/>
                </a:lnTo>
                <a:lnTo>
                  <a:pt x="85344" y="1551432"/>
                </a:lnTo>
                <a:lnTo>
                  <a:pt x="45720" y="1487424"/>
                </a:lnTo>
                <a:lnTo>
                  <a:pt x="30480" y="1438656"/>
                </a:lnTo>
                <a:lnTo>
                  <a:pt x="24384" y="1383791"/>
                </a:lnTo>
                <a:lnTo>
                  <a:pt x="24384" y="289560"/>
                </a:lnTo>
                <a:lnTo>
                  <a:pt x="30480" y="234696"/>
                </a:lnTo>
                <a:lnTo>
                  <a:pt x="45720" y="185927"/>
                </a:lnTo>
                <a:lnTo>
                  <a:pt x="70104" y="140207"/>
                </a:lnTo>
                <a:lnTo>
                  <a:pt x="121920" y="85343"/>
                </a:lnTo>
                <a:lnTo>
                  <a:pt x="161544" y="57912"/>
                </a:lnTo>
                <a:lnTo>
                  <a:pt x="210312" y="36575"/>
                </a:lnTo>
                <a:lnTo>
                  <a:pt x="262127" y="27431"/>
                </a:lnTo>
                <a:lnTo>
                  <a:pt x="2356865" y="27431"/>
                </a:lnTo>
                <a:lnTo>
                  <a:pt x="2350008" y="24384"/>
                </a:lnTo>
                <a:lnTo>
                  <a:pt x="2325624" y="12191"/>
                </a:lnTo>
                <a:lnTo>
                  <a:pt x="2298192" y="6096"/>
                </a:lnTo>
                <a:lnTo>
                  <a:pt x="2267712" y="3048"/>
                </a:lnTo>
                <a:lnTo>
                  <a:pt x="2240280" y="0"/>
                </a:lnTo>
                <a:close/>
              </a:path>
              <a:path w="2527300" h="1673860">
                <a:moveTo>
                  <a:pt x="2356865" y="27431"/>
                </a:moveTo>
                <a:lnTo>
                  <a:pt x="2267712" y="27431"/>
                </a:lnTo>
                <a:lnTo>
                  <a:pt x="2292096" y="30479"/>
                </a:lnTo>
                <a:lnTo>
                  <a:pt x="2319528" y="39624"/>
                </a:lnTo>
                <a:lnTo>
                  <a:pt x="2365248" y="57912"/>
                </a:lnTo>
                <a:lnTo>
                  <a:pt x="2407920" y="85343"/>
                </a:lnTo>
                <a:lnTo>
                  <a:pt x="2441448" y="121919"/>
                </a:lnTo>
                <a:lnTo>
                  <a:pt x="2481072" y="185927"/>
                </a:lnTo>
                <a:lnTo>
                  <a:pt x="2496312" y="234696"/>
                </a:lnTo>
                <a:lnTo>
                  <a:pt x="2502408" y="289560"/>
                </a:lnTo>
                <a:lnTo>
                  <a:pt x="2502408" y="1383791"/>
                </a:lnTo>
                <a:lnTo>
                  <a:pt x="2496312" y="1438656"/>
                </a:lnTo>
                <a:lnTo>
                  <a:pt x="2481072" y="1487424"/>
                </a:lnTo>
                <a:lnTo>
                  <a:pt x="2456688" y="1533144"/>
                </a:lnTo>
                <a:lnTo>
                  <a:pt x="2404872" y="1588008"/>
                </a:lnTo>
                <a:lnTo>
                  <a:pt x="2365248" y="1615439"/>
                </a:lnTo>
                <a:lnTo>
                  <a:pt x="2316480" y="1633727"/>
                </a:lnTo>
                <a:lnTo>
                  <a:pt x="2292096" y="1642871"/>
                </a:lnTo>
                <a:lnTo>
                  <a:pt x="2264664" y="1645920"/>
                </a:lnTo>
                <a:lnTo>
                  <a:pt x="2359152" y="1645920"/>
                </a:lnTo>
                <a:lnTo>
                  <a:pt x="2401824" y="1621535"/>
                </a:lnTo>
                <a:lnTo>
                  <a:pt x="2444496" y="1588008"/>
                </a:lnTo>
                <a:lnTo>
                  <a:pt x="2478024" y="1545335"/>
                </a:lnTo>
                <a:lnTo>
                  <a:pt x="2505456" y="1496568"/>
                </a:lnTo>
                <a:lnTo>
                  <a:pt x="2526792" y="1414271"/>
                </a:lnTo>
                <a:lnTo>
                  <a:pt x="2526792" y="259079"/>
                </a:lnTo>
                <a:lnTo>
                  <a:pt x="2514600" y="201167"/>
                </a:lnTo>
                <a:lnTo>
                  <a:pt x="2493264" y="149351"/>
                </a:lnTo>
                <a:lnTo>
                  <a:pt x="2459736" y="103631"/>
                </a:lnTo>
                <a:lnTo>
                  <a:pt x="2423160" y="67055"/>
                </a:lnTo>
                <a:lnTo>
                  <a:pt x="2377440" y="36575"/>
                </a:lnTo>
                <a:lnTo>
                  <a:pt x="2356865" y="27431"/>
                </a:lnTo>
                <a:close/>
              </a:path>
            </a:pathLst>
          </a:custGeom>
          <a:solidFill>
            <a:srgbClr val="FFFFFF"/>
          </a:solidFill>
        </p:spPr>
        <p:txBody>
          <a:bodyPr wrap="square" lIns="0" tIns="0" rIns="0" bIns="0" rtlCol="0"/>
          <a:lstStyle/>
          <a:p>
            <a:endParaRPr/>
          </a:p>
        </p:txBody>
      </p:sp>
      <p:sp>
        <p:nvSpPr>
          <p:cNvPr id="8" name="object 8"/>
          <p:cNvSpPr txBox="1"/>
          <p:nvPr/>
        </p:nvSpPr>
        <p:spPr>
          <a:xfrm>
            <a:off x="3349244" y="4047235"/>
            <a:ext cx="2139315" cy="853440"/>
          </a:xfrm>
          <a:prstGeom prst="rect">
            <a:avLst/>
          </a:prstGeom>
        </p:spPr>
        <p:txBody>
          <a:bodyPr vert="horz" wrap="square" lIns="0" tIns="55880" rIns="0" bIns="0" rtlCol="0">
            <a:spAutoFit/>
          </a:bodyPr>
          <a:lstStyle/>
          <a:p>
            <a:pPr marL="12700" marR="5080" indent="1905" algn="ctr">
              <a:lnSpc>
                <a:spcPts val="2060"/>
              </a:lnSpc>
              <a:spcBef>
                <a:spcPts val="440"/>
              </a:spcBef>
            </a:pPr>
            <a:r>
              <a:rPr sz="2000" spc="-10" dirty="0">
                <a:solidFill>
                  <a:srgbClr val="FFFFFF"/>
                </a:solidFill>
                <a:latin typeface="Arial"/>
                <a:cs typeface="Arial"/>
              </a:rPr>
              <a:t>Kecepatan </a:t>
            </a:r>
            <a:r>
              <a:rPr sz="2000" spc="-15" dirty="0">
                <a:solidFill>
                  <a:srgbClr val="FFFFFF"/>
                </a:solidFill>
                <a:latin typeface="Arial"/>
                <a:cs typeface="Arial"/>
              </a:rPr>
              <a:t>&gt;&gt;,  </a:t>
            </a:r>
            <a:r>
              <a:rPr sz="2000" spc="-10" dirty="0">
                <a:solidFill>
                  <a:srgbClr val="FFFFFF"/>
                </a:solidFill>
                <a:latin typeface="Arial"/>
                <a:cs typeface="Arial"/>
              </a:rPr>
              <a:t>beban </a:t>
            </a:r>
            <a:r>
              <a:rPr sz="2000" spc="-15" dirty="0">
                <a:solidFill>
                  <a:srgbClr val="FFFFFF"/>
                </a:solidFill>
                <a:latin typeface="Arial"/>
                <a:cs typeface="Arial"/>
              </a:rPr>
              <a:t>&gt;&gt;, </a:t>
            </a:r>
            <a:r>
              <a:rPr sz="2000" spc="-10" dirty="0">
                <a:solidFill>
                  <a:srgbClr val="FFFFFF"/>
                </a:solidFill>
                <a:latin typeface="Arial"/>
                <a:cs typeface="Arial"/>
              </a:rPr>
              <a:t>panjang  </a:t>
            </a:r>
            <a:r>
              <a:rPr sz="2000" spc="-5" dirty="0">
                <a:solidFill>
                  <a:srgbClr val="FFFFFF"/>
                </a:solidFill>
                <a:latin typeface="Arial"/>
                <a:cs typeface="Arial"/>
              </a:rPr>
              <a:t>rel </a:t>
            </a:r>
            <a:r>
              <a:rPr sz="2000" spc="-15" dirty="0">
                <a:solidFill>
                  <a:srgbClr val="FFFFFF"/>
                </a:solidFill>
                <a:latin typeface="Arial"/>
                <a:cs typeface="Arial"/>
              </a:rPr>
              <a:t>&gt;&gt;, </a:t>
            </a:r>
            <a:r>
              <a:rPr sz="2000" spc="-10" dirty="0">
                <a:solidFill>
                  <a:srgbClr val="FFFFFF"/>
                </a:solidFill>
                <a:latin typeface="Arial"/>
                <a:cs typeface="Arial"/>
              </a:rPr>
              <a:t>vibrasi</a:t>
            </a:r>
            <a:r>
              <a:rPr sz="2000" spc="10" dirty="0">
                <a:solidFill>
                  <a:srgbClr val="FFFFFF"/>
                </a:solidFill>
                <a:latin typeface="Arial"/>
                <a:cs typeface="Arial"/>
              </a:rPr>
              <a:t> </a:t>
            </a:r>
            <a:r>
              <a:rPr sz="2000" spc="-10" dirty="0">
                <a:solidFill>
                  <a:srgbClr val="FFFFFF"/>
                </a:solidFill>
                <a:latin typeface="Arial"/>
                <a:cs typeface="Arial"/>
              </a:rPr>
              <a:t>&gt;&gt;</a:t>
            </a:r>
            <a:endParaRPr sz="2000">
              <a:latin typeface="Arial"/>
              <a:cs typeface="Arial"/>
            </a:endParaRPr>
          </a:p>
        </p:txBody>
      </p:sp>
      <p:sp>
        <p:nvSpPr>
          <p:cNvPr id="9" name="object 9"/>
          <p:cNvSpPr/>
          <p:nvPr/>
        </p:nvSpPr>
        <p:spPr>
          <a:xfrm>
            <a:off x="5797296" y="3672840"/>
            <a:ext cx="2502407" cy="1645920"/>
          </a:xfrm>
          <a:prstGeom prst="rect">
            <a:avLst/>
          </a:prstGeom>
          <a:blipFill>
            <a:blip r:embed="rId4" cstate="print"/>
            <a:stretch>
              <a:fillRect/>
            </a:stretch>
          </a:blipFill>
        </p:spPr>
        <p:txBody>
          <a:bodyPr wrap="square" lIns="0" tIns="0" rIns="0" bIns="0" rtlCol="0"/>
          <a:lstStyle/>
          <a:p>
            <a:endParaRPr/>
          </a:p>
        </p:txBody>
      </p:sp>
      <p:sp>
        <p:nvSpPr>
          <p:cNvPr id="10" name="object 10"/>
          <p:cNvSpPr/>
          <p:nvPr/>
        </p:nvSpPr>
        <p:spPr>
          <a:xfrm>
            <a:off x="5785103" y="3660647"/>
            <a:ext cx="2527300" cy="1673860"/>
          </a:xfrm>
          <a:custGeom>
            <a:avLst/>
            <a:gdLst/>
            <a:ahLst/>
            <a:cxnLst/>
            <a:rect l="l" t="t" r="r" b="b"/>
            <a:pathLst>
              <a:path w="2527300" h="1673860">
                <a:moveTo>
                  <a:pt x="2240279" y="0"/>
                </a:moveTo>
                <a:lnTo>
                  <a:pt x="286512" y="0"/>
                </a:lnTo>
                <a:lnTo>
                  <a:pt x="256032" y="3048"/>
                </a:lnTo>
                <a:lnTo>
                  <a:pt x="173736" y="24384"/>
                </a:lnTo>
                <a:lnTo>
                  <a:pt x="124968" y="51815"/>
                </a:lnTo>
                <a:lnTo>
                  <a:pt x="82296" y="85343"/>
                </a:lnTo>
                <a:lnTo>
                  <a:pt x="48768" y="128015"/>
                </a:lnTo>
                <a:lnTo>
                  <a:pt x="21336" y="176784"/>
                </a:lnTo>
                <a:lnTo>
                  <a:pt x="0" y="259079"/>
                </a:lnTo>
                <a:lnTo>
                  <a:pt x="0" y="1414271"/>
                </a:lnTo>
                <a:lnTo>
                  <a:pt x="12192" y="1472183"/>
                </a:lnTo>
                <a:lnTo>
                  <a:pt x="33528" y="1524000"/>
                </a:lnTo>
                <a:lnTo>
                  <a:pt x="48768" y="1545335"/>
                </a:lnTo>
                <a:lnTo>
                  <a:pt x="64008" y="1569720"/>
                </a:lnTo>
                <a:lnTo>
                  <a:pt x="85344" y="1588008"/>
                </a:lnTo>
                <a:lnTo>
                  <a:pt x="103632" y="1606295"/>
                </a:lnTo>
                <a:lnTo>
                  <a:pt x="124968" y="1624583"/>
                </a:lnTo>
                <a:lnTo>
                  <a:pt x="176784" y="1648968"/>
                </a:lnTo>
                <a:lnTo>
                  <a:pt x="228600" y="1667256"/>
                </a:lnTo>
                <a:lnTo>
                  <a:pt x="259080" y="1670303"/>
                </a:lnTo>
                <a:lnTo>
                  <a:pt x="286512" y="1673352"/>
                </a:lnTo>
                <a:lnTo>
                  <a:pt x="2240279" y="1673352"/>
                </a:lnTo>
                <a:lnTo>
                  <a:pt x="2270760" y="1670303"/>
                </a:lnTo>
                <a:lnTo>
                  <a:pt x="2298192" y="1667256"/>
                </a:lnTo>
                <a:lnTo>
                  <a:pt x="2353055" y="1648968"/>
                </a:lnTo>
                <a:lnTo>
                  <a:pt x="2359152" y="1645920"/>
                </a:lnTo>
                <a:lnTo>
                  <a:pt x="259080" y="1645920"/>
                </a:lnTo>
                <a:lnTo>
                  <a:pt x="231648" y="1642871"/>
                </a:lnTo>
                <a:lnTo>
                  <a:pt x="182880" y="1624583"/>
                </a:lnTo>
                <a:lnTo>
                  <a:pt x="140208" y="1603247"/>
                </a:lnTo>
                <a:lnTo>
                  <a:pt x="100584" y="1569720"/>
                </a:lnTo>
                <a:lnTo>
                  <a:pt x="54863" y="1508759"/>
                </a:lnTo>
                <a:lnTo>
                  <a:pt x="36575" y="1463039"/>
                </a:lnTo>
                <a:lnTo>
                  <a:pt x="24384" y="1383791"/>
                </a:lnTo>
                <a:lnTo>
                  <a:pt x="24384" y="289560"/>
                </a:lnTo>
                <a:lnTo>
                  <a:pt x="30480" y="234696"/>
                </a:lnTo>
                <a:lnTo>
                  <a:pt x="45720" y="185927"/>
                </a:lnTo>
                <a:lnTo>
                  <a:pt x="70104" y="140207"/>
                </a:lnTo>
                <a:lnTo>
                  <a:pt x="100584" y="103631"/>
                </a:lnTo>
                <a:lnTo>
                  <a:pt x="140208" y="70103"/>
                </a:lnTo>
                <a:lnTo>
                  <a:pt x="185928" y="45719"/>
                </a:lnTo>
                <a:lnTo>
                  <a:pt x="234696" y="30479"/>
                </a:lnTo>
                <a:lnTo>
                  <a:pt x="259080" y="27431"/>
                </a:lnTo>
                <a:lnTo>
                  <a:pt x="2356104" y="27431"/>
                </a:lnTo>
                <a:lnTo>
                  <a:pt x="2325624" y="12191"/>
                </a:lnTo>
                <a:lnTo>
                  <a:pt x="2298192" y="6096"/>
                </a:lnTo>
                <a:lnTo>
                  <a:pt x="2267712" y="3048"/>
                </a:lnTo>
                <a:lnTo>
                  <a:pt x="2240279" y="0"/>
                </a:lnTo>
                <a:close/>
              </a:path>
              <a:path w="2527300" h="1673860">
                <a:moveTo>
                  <a:pt x="2356104" y="27431"/>
                </a:moveTo>
                <a:lnTo>
                  <a:pt x="2267712" y="27431"/>
                </a:lnTo>
                <a:lnTo>
                  <a:pt x="2292096" y="30479"/>
                </a:lnTo>
                <a:lnTo>
                  <a:pt x="2316479" y="39624"/>
                </a:lnTo>
                <a:lnTo>
                  <a:pt x="2365248" y="57912"/>
                </a:lnTo>
                <a:lnTo>
                  <a:pt x="2407920" y="85343"/>
                </a:lnTo>
                <a:lnTo>
                  <a:pt x="2441448" y="121919"/>
                </a:lnTo>
                <a:lnTo>
                  <a:pt x="2481072" y="185927"/>
                </a:lnTo>
                <a:lnTo>
                  <a:pt x="2496312" y="234696"/>
                </a:lnTo>
                <a:lnTo>
                  <a:pt x="2502407" y="289560"/>
                </a:lnTo>
                <a:lnTo>
                  <a:pt x="2502407" y="1383791"/>
                </a:lnTo>
                <a:lnTo>
                  <a:pt x="2496312" y="1438656"/>
                </a:lnTo>
                <a:lnTo>
                  <a:pt x="2481072" y="1487424"/>
                </a:lnTo>
                <a:lnTo>
                  <a:pt x="2456688" y="1533144"/>
                </a:lnTo>
                <a:lnTo>
                  <a:pt x="2404872" y="1588008"/>
                </a:lnTo>
                <a:lnTo>
                  <a:pt x="2362200" y="1615439"/>
                </a:lnTo>
                <a:lnTo>
                  <a:pt x="2340864" y="1627632"/>
                </a:lnTo>
                <a:lnTo>
                  <a:pt x="2316479" y="1633727"/>
                </a:lnTo>
                <a:lnTo>
                  <a:pt x="2292096" y="1642871"/>
                </a:lnTo>
                <a:lnTo>
                  <a:pt x="2264664" y="1645920"/>
                </a:lnTo>
                <a:lnTo>
                  <a:pt x="2359152" y="1645920"/>
                </a:lnTo>
                <a:lnTo>
                  <a:pt x="2377440" y="1636776"/>
                </a:lnTo>
                <a:lnTo>
                  <a:pt x="2423160" y="1606295"/>
                </a:lnTo>
                <a:lnTo>
                  <a:pt x="2462784" y="1566671"/>
                </a:lnTo>
                <a:lnTo>
                  <a:pt x="2493264" y="1520952"/>
                </a:lnTo>
                <a:lnTo>
                  <a:pt x="2514600" y="1469135"/>
                </a:lnTo>
                <a:lnTo>
                  <a:pt x="2526792" y="1414271"/>
                </a:lnTo>
                <a:lnTo>
                  <a:pt x="2526792" y="286512"/>
                </a:lnTo>
                <a:lnTo>
                  <a:pt x="2523744" y="259079"/>
                </a:lnTo>
                <a:lnTo>
                  <a:pt x="2520696" y="228600"/>
                </a:lnTo>
                <a:lnTo>
                  <a:pt x="2514600" y="201167"/>
                </a:lnTo>
                <a:lnTo>
                  <a:pt x="2502407" y="176784"/>
                </a:lnTo>
                <a:lnTo>
                  <a:pt x="2490216" y="149351"/>
                </a:lnTo>
                <a:lnTo>
                  <a:pt x="2478024" y="128015"/>
                </a:lnTo>
                <a:lnTo>
                  <a:pt x="2459736" y="103631"/>
                </a:lnTo>
                <a:lnTo>
                  <a:pt x="2423160" y="67055"/>
                </a:lnTo>
                <a:lnTo>
                  <a:pt x="2398776" y="48767"/>
                </a:lnTo>
                <a:lnTo>
                  <a:pt x="2356104" y="27431"/>
                </a:lnTo>
                <a:close/>
              </a:path>
            </a:pathLst>
          </a:custGeom>
          <a:solidFill>
            <a:srgbClr val="FFFFFF"/>
          </a:solidFill>
        </p:spPr>
        <p:txBody>
          <a:bodyPr wrap="square" lIns="0" tIns="0" rIns="0" bIns="0" rtlCol="0"/>
          <a:lstStyle/>
          <a:p>
            <a:endParaRPr/>
          </a:p>
        </p:txBody>
      </p:sp>
      <p:sp>
        <p:nvSpPr>
          <p:cNvPr id="11" name="object 11"/>
          <p:cNvSpPr txBox="1"/>
          <p:nvPr/>
        </p:nvSpPr>
        <p:spPr>
          <a:xfrm>
            <a:off x="6025388" y="3782059"/>
            <a:ext cx="2041525" cy="1381125"/>
          </a:xfrm>
          <a:prstGeom prst="rect">
            <a:avLst/>
          </a:prstGeom>
        </p:spPr>
        <p:txBody>
          <a:bodyPr vert="horz" wrap="square" lIns="0" tIns="55880" rIns="0" bIns="0" rtlCol="0">
            <a:spAutoFit/>
          </a:bodyPr>
          <a:lstStyle/>
          <a:p>
            <a:pPr marL="12065" marR="5080" algn="ctr">
              <a:lnSpc>
                <a:spcPts val="2060"/>
              </a:lnSpc>
              <a:spcBef>
                <a:spcPts val="440"/>
              </a:spcBef>
            </a:pPr>
            <a:r>
              <a:rPr sz="2000" spc="-15" dirty="0">
                <a:solidFill>
                  <a:srgbClr val="FFFFFF"/>
                </a:solidFill>
                <a:latin typeface="Arial"/>
                <a:cs typeface="Arial"/>
              </a:rPr>
              <a:t>Tirpon </a:t>
            </a:r>
            <a:r>
              <a:rPr sz="2000" spc="-10" dirty="0">
                <a:solidFill>
                  <a:srgbClr val="FFFFFF"/>
                </a:solidFill>
                <a:latin typeface="Arial"/>
                <a:cs typeface="Arial"/>
              </a:rPr>
              <a:t>tidak</a:t>
            </a:r>
            <a:r>
              <a:rPr sz="2000" spc="-70" dirty="0">
                <a:solidFill>
                  <a:srgbClr val="FFFFFF"/>
                </a:solidFill>
                <a:latin typeface="Arial"/>
                <a:cs typeface="Arial"/>
              </a:rPr>
              <a:t> </a:t>
            </a:r>
            <a:r>
              <a:rPr sz="2000" spc="-10" dirty="0">
                <a:solidFill>
                  <a:srgbClr val="FFFFFF"/>
                </a:solidFill>
                <a:latin typeface="Arial"/>
                <a:cs typeface="Arial"/>
              </a:rPr>
              <a:t>dapat  </a:t>
            </a:r>
            <a:r>
              <a:rPr sz="2000" spc="-5" dirty="0">
                <a:solidFill>
                  <a:srgbClr val="FFFFFF"/>
                </a:solidFill>
                <a:latin typeface="Arial"/>
                <a:cs typeface="Arial"/>
              </a:rPr>
              <a:t>meredam</a:t>
            </a:r>
            <a:r>
              <a:rPr sz="2000" spc="-65" dirty="0">
                <a:solidFill>
                  <a:srgbClr val="FFFFFF"/>
                </a:solidFill>
                <a:latin typeface="Arial"/>
                <a:cs typeface="Arial"/>
              </a:rPr>
              <a:t> </a:t>
            </a:r>
            <a:r>
              <a:rPr sz="2000" spc="-10" dirty="0">
                <a:solidFill>
                  <a:srgbClr val="FFFFFF"/>
                </a:solidFill>
                <a:latin typeface="Arial"/>
                <a:cs typeface="Arial"/>
              </a:rPr>
              <a:t>vibrasi</a:t>
            </a:r>
            <a:endParaRPr sz="2000">
              <a:latin typeface="Arial"/>
              <a:cs typeface="Arial"/>
            </a:endParaRPr>
          </a:p>
          <a:p>
            <a:pPr marL="21590" marR="10160" indent="-4445" algn="ctr">
              <a:lnSpc>
                <a:spcPts val="2060"/>
              </a:lnSpc>
              <a:spcBef>
                <a:spcPts val="10"/>
              </a:spcBef>
            </a:pPr>
            <a:r>
              <a:rPr sz="2000" spc="-10" dirty="0">
                <a:solidFill>
                  <a:srgbClr val="FFFFFF"/>
                </a:solidFill>
                <a:latin typeface="Wingdings"/>
                <a:cs typeface="Wingdings"/>
              </a:rPr>
              <a:t></a:t>
            </a:r>
            <a:r>
              <a:rPr sz="2000" spc="-10" dirty="0">
                <a:solidFill>
                  <a:srgbClr val="FFFFFF"/>
                </a:solidFill>
                <a:latin typeface="Times New Roman"/>
                <a:cs typeface="Times New Roman"/>
              </a:rPr>
              <a:t> </a:t>
            </a:r>
            <a:r>
              <a:rPr sz="2000" spc="-5" dirty="0">
                <a:solidFill>
                  <a:srgbClr val="FFFFFF"/>
                </a:solidFill>
                <a:latin typeface="Arial"/>
                <a:cs typeface="Arial"/>
              </a:rPr>
              <a:t>terdesak,  </a:t>
            </a:r>
            <a:r>
              <a:rPr sz="2000" spc="-20" dirty="0">
                <a:solidFill>
                  <a:srgbClr val="FFFFFF"/>
                </a:solidFill>
                <a:latin typeface="Arial"/>
                <a:cs typeface="Arial"/>
              </a:rPr>
              <a:t>kendor, </a:t>
            </a:r>
            <a:r>
              <a:rPr sz="2000" spc="-10" dirty="0">
                <a:solidFill>
                  <a:srgbClr val="FFFFFF"/>
                </a:solidFill>
                <a:latin typeface="Arial"/>
                <a:cs typeface="Arial"/>
              </a:rPr>
              <a:t>lepas</a:t>
            </a:r>
            <a:r>
              <a:rPr sz="2000" spc="-50" dirty="0">
                <a:solidFill>
                  <a:srgbClr val="FFFFFF"/>
                </a:solidFill>
                <a:latin typeface="Arial"/>
                <a:cs typeface="Arial"/>
              </a:rPr>
              <a:t> </a:t>
            </a:r>
            <a:r>
              <a:rPr sz="2000" spc="-5" dirty="0">
                <a:solidFill>
                  <a:srgbClr val="FFFFFF"/>
                </a:solidFill>
                <a:latin typeface="Arial"/>
                <a:cs typeface="Arial"/>
              </a:rPr>
              <a:t>dari</a:t>
            </a:r>
            <a:endParaRPr sz="2000">
              <a:latin typeface="Arial"/>
              <a:cs typeface="Arial"/>
            </a:endParaRPr>
          </a:p>
          <a:p>
            <a:pPr marL="635" algn="ctr">
              <a:lnSpc>
                <a:spcPts val="2080"/>
              </a:lnSpc>
            </a:pPr>
            <a:r>
              <a:rPr sz="2000" spc="-10" dirty="0">
                <a:solidFill>
                  <a:srgbClr val="FFFFFF"/>
                </a:solidFill>
                <a:latin typeface="Arial"/>
                <a:cs typeface="Arial"/>
              </a:rPr>
              <a:t>bantalan</a:t>
            </a:r>
            <a:endParaRPr sz="2000">
              <a:latin typeface="Arial"/>
              <a:cs typeface="Arial"/>
            </a:endParaRPr>
          </a:p>
        </p:txBody>
      </p:sp>
      <p:sp>
        <p:nvSpPr>
          <p:cNvPr id="12" name="object 12"/>
          <p:cNvSpPr txBox="1">
            <a:spLocks noGrp="1"/>
          </p:cNvSpPr>
          <p:nvPr>
            <p:ph type="title"/>
          </p:nvPr>
        </p:nvSpPr>
        <p:spPr>
          <a:xfrm>
            <a:off x="1221739" y="2233675"/>
            <a:ext cx="6665595" cy="453390"/>
          </a:xfrm>
          <a:prstGeom prst="rect">
            <a:avLst/>
          </a:prstGeom>
        </p:spPr>
        <p:txBody>
          <a:bodyPr vert="horz" wrap="square" lIns="0" tIns="13335" rIns="0" bIns="0" rtlCol="0">
            <a:spAutoFit/>
          </a:bodyPr>
          <a:lstStyle/>
          <a:p>
            <a:pPr marL="12700">
              <a:lnSpc>
                <a:spcPct val="100000"/>
              </a:lnSpc>
              <a:spcBef>
                <a:spcPts val="105"/>
              </a:spcBef>
            </a:pPr>
            <a:r>
              <a:rPr sz="2800" spc="-5" dirty="0">
                <a:solidFill>
                  <a:srgbClr val="FFFF00"/>
                </a:solidFill>
                <a:latin typeface="Liberation Sans Narrow"/>
                <a:cs typeface="Liberation Sans Narrow"/>
              </a:rPr>
              <a:t>Beban semakin berat, kecepatan semakin</a:t>
            </a:r>
            <a:r>
              <a:rPr sz="2800" spc="-60" dirty="0">
                <a:solidFill>
                  <a:srgbClr val="FFFF00"/>
                </a:solidFill>
                <a:latin typeface="Liberation Sans Narrow"/>
                <a:cs typeface="Liberation Sans Narrow"/>
              </a:rPr>
              <a:t> </a:t>
            </a:r>
            <a:r>
              <a:rPr sz="2800" spc="5" dirty="0">
                <a:solidFill>
                  <a:srgbClr val="FFFF00"/>
                </a:solidFill>
                <a:latin typeface="Liberation Sans Narrow"/>
                <a:cs typeface="Liberation Sans Narrow"/>
              </a:rPr>
              <a:t>tinggi</a:t>
            </a:r>
            <a:endParaRPr sz="2800">
              <a:latin typeface="Liberation Sans Narrow"/>
              <a:cs typeface="Liberation Sans Narrow"/>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2140" y="1035811"/>
            <a:ext cx="3806190" cy="574040"/>
          </a:xfrm>
          <a:prstGeom prst="rect">
            <a:avLst/>
          </a:prstGeom>
        </p:spPr>
        <p:txBody>
          <a:bodyPr vert="horz" wrap="square" lIns="0" tIns="12700" rIns="0" bIns="0" rtlCol="0">
            <a:spAutoFit/>
          </a:bodyPr>
          <a:lstStyle/>
          <a:p>
            <a:pPr marL="12700">
              <a:lnSpc>
                <a:spcPct val="100000"/>
              </a:lnSpc>
              <a:spcBef>
                <a:spcPts val="100"/>
              </a:spcBef>
            </a:pPr>
            <a:r>
              <a:rPr spc="-5" dirty="0"/>
              <a:t>Penambat</a:t>
            </a:r>
            <a:r>
              <a:rPr spc="-95" dirty="0"/>
              <a:t> </a:t>
            </a:r>
            <a:r>
              <a:rPr spc="-5" dirty="0"/>
              <a:t>Elastis</a:t>
            </a:r>
          </a:p>
        </p:txBody>
      </p:sp>
      <p:sp>
        <p:nvSpPr>
          <p:cNvPr id="3" name="object 3"/>
          <p:cNvSpPr/>
          <p:nvPr/>
        </p:nvSpPr>
        <p:spPr>
          <a:xfrm>
            <a:off x="536448" y="2606039"/>
            <a:ext cx="3782695" cy="3782695"/>
          </a:xfrm>
          <a:custGeom>
            <a:avLst/>
            <a:gdLst/>
            <a:ahLst/>
            <a:cxnLst/>
            <a:rect l="l" t="t" r="r" b="b"/>
            <a:pathLst>
              <a:path w="3782695" h="3782695">
                <a:moveTo>
                  <a:pt x="2459735" y="0"/>
                </a:moveTo>
                <a:lnTo>
                  <a:pt x="2459735" y="944880"/>
                </a:lnTo>
                <a:lnTo>
                  <a:pt x="0" y="944880"/>
                </a:lnTo>
                <a:lnTo>
                  <a:pt x="0" y="2837688"/>
                </a:lnTo>
                <a:lnTo>
                  <a:pt x="2459735" y="2837688"/>
                </a:lnTo>
                <a:lnTo>
                  <a:pt x="2459735" y="3782568"/>
                </a:lnTo>
                <a:lnTo>
                  <a:pt x="3782567" y="1889760"/>
                </a:lnTo>
                <a:lnTo>
                  <a:pt x="2459735" y="0"/>
                </a:lnTo>
                <a:close/>
              </a:path>
            </a:pathLst>
          </a:custGeom>
          <a:solidFill>
            <a:srgbClr val="00CC99"/>
          </a:solidFill>
        </p:spPr>
        <p:txBody>
          <a:bodyPr wrap="square" lIns="0" tIns="0" rIns="0" bIns="0" rtlCol="0"/>
          <a:lstStyle/>
          <a:p>
            <a:endParaRPr/>
          </a:p>
        </p:txBody>
      </p:sp>
      <p:sp>
        <p:nvSpPr>
          <p:cNvPr id="4" name="object 4"/>
          <p:cNvSpPr/>
          <p:nvPr/>
        </p:nvSpPr>
        <p:spPr>
          <a:xfrm>
            <a:off x="524255" y="2566416"/>
            <a:ext cx="3810000" cy="3862070"/>
          </a:xfrm>
          <a:custGeom>
            <a:avLst/>
            <a:gdLst/>
            <a:ahLst/>
            <a:cxnLst/>
            <a:rect l="l" t="t" r="r" b="b"/>
            <a:pathLst>
              <a:path w="3810000" h="3862070">
                <a:moveTo>
                  <a:pt x="2456688" y="2877312"/>
                </a:moveTo>
                <a:lnTo>
                  <a:pt x="2456688" y="3861816"/>
                </a:lnTo>
                <a:lnTo>
                  <a:pt x="2484437" y="3822192"/>
                </a:lnTo>
                <a:lnTo>
                  <a:pt x="2484120" y="3822192"/>
                </a:lnTo>
                <a:lnTo>
                  <a:pt x="2459736" y="3816096"/>
                </a:lnTo>
                <a:lnTo>
                  <a:pt x="2484120" y="3781285"/>
                </a:lnTo>
                <a:lnTo>
                  <a:pt x="2484120" y="2889504"/>
                </a:lnTo>
                <a:lnTo>
                  <a:pt x="2471928" y="2889504"/>
                </a:lnTo>
                <a:lnTo>
                  <a:pt x="2456688" y="2877312"/>
                </a:lnTo>
                <a:close/>
              </a:path>
              <a:path w="3810000" h="3862070">
                <a:moveTo>
                  <a:pt x="2484120" y="3781285"/>
                </a:moveTo>
                <a:lnTo>
                  <a:pt x="2459736" y="3816096"/>
                </a:lnTo>
                <a:lnTo>
                  <a:pt x="2484120" y="3822192"/>
                </a:lnTo>
                <a:lnTo>
                  <a:pt x="2484120" y="3781285"/>
                </a:lnTo>
                <a:close/>
              </a:path>
              <a:path w="3810000" h="3862070">
                <a:moveTo>
                  <a:pt x="3780278" y="1930908"/>
                </a:moveTo>
                <a:lnTo>
                  <a:pt x="2484120" y="3781285"/>
                </a:lnTo>
                <a:lnTo>
                  <a:pt x="2484120" y="3822192"/>
                </a:lnTo>
                <a:lnTo>
                  <a:pt x="2484437" y="3822192"/>
                </a:lnTo>
                <a:lnTo>
                  <a:pt x="3803596" y="1938528"/>
                </a:lnTo>
                <a:lnTo>
                  <a:pt x="3785616" y="1938528"/>
                </a:lnTo>
                <a:lnTo>
                  <a:pt x="3780278" y="1930908"/>
                </a:lnTo>
                <a:close/>
              </a:path>
              <a:path w="3810000" h="3862070">
                <a:moveTo>
                  <a:pt x="2456688" y="972312"/>
                </a:moveTo>
                <a:lnTo>
                  <a:pt x="0" y="972312"/>
                </a:lnTo>
                <a:lnTo>
                  <a:pt x="0" y="2889504"/>
                </a:lnTo>
                <a:lnTo>
                  <a:pt x="2456688" y="2889504"/>
                </a:lnTo>
                <a:lnTo>
                  <a:pt x="2456688" y="2877312"/>
                </a:lnTo>
                <a:lnTo>
                  <a:pt x="24384" y="2877312"/>
                </a:lnTo>
                <a:lnTo>
                  <a:pt x="12192" y="2865120"/>
                </a:lnTo>
                <a:lnTo>
                  <a:pt x="24384" y="2865120"/>
                </a:lnTo>
                <a:lnTo>
                  <a:pt x="24384" y="996696"/>
                </a:lnTo>
                <a:lnTo>
                  <a:pt x="12192" y="996696"/>
                </a:lnTo>
                <a:lnTo>
                  <a:pt x="24384" y="984504"/>
                </a:lnTo>
                <a:lnTo>
                  <a:pt x="2456688" y="984504"/>
                </a:lnTo>
                <a:lnTo>
                  <a:pt x="2456688" y="972312"/>
                </a:lnTo>
                <a:close/>
              </a:path>
              <a:path w="3810000" h="3862070">
                <a:moveTo>
                  <a:pt x="2484120" y="2865120"/>
                </a:moveTo>
                <a:lnTo>
                  <a:pt x="24384" y="2865120"/>
                </a:lnTo>
                <a:lnTo>
                  <a:pt x="24384" y="2877312"/>
                </a:lnTo>
                <a:lnTo>
                  <a:pt x="2456688" y="2877312"/>
                </a:lnTo>
                <a:lnTo>
                  <a:pt x="2471928" y="2889504"/>
                </a:lnTo>
                <a:lnTo>
                  <a:pt x="2484120" y="2889504"/>
                </a:lnTo>
                <a:lnTo>
                  <a:pt x="2484120" y="2865120"/>
                </a:lnTo>
                <a:close/>
              </a:path>
              <a:path w="3810000" h="3862070">
                <a:moveTo>
                  <a:pt x="24384" y="2865120"/>
                </a:moveTo>
                <a:lnTo>
                  <a:pt x="12192" y="2865120"/>
                </a:lnTo>
                <a:lnTo>
                  <a:pt x="24384" y="2877312"/>
                </a:lnTo>
                <a:lnTo>
                  <a:pt x="24384" y="2865120"/>
                </a:lnTo>
                <a:close/>
              </a:path>
              <a:path w="3810000" h="3862070">
                <a:moveTo>
                  <a:pt x="3785616" y="1923288"/>
                </a:moveTo>
                <a:lnTo>
                  <a:pt x="3780278" y="1930908"/>
                </a:lnTo>
                <a:lnTo>
                  <a:pt x="3785616" y="1938528"/>
                </a:lnTo>
                <a:lnTo>
                  <a:pt x="3785616" y="1923288"/>
                </a:lnTo>
                <a:close/>
              </a:path>
              <a:path w="3810000" h="3862070">
                <a:moveTo>
                  <a:pt x="3805724" y="1923288"/>
                </a:moveTo>
                <a:lnTo>
                  <a:pt x="3785616" y="1923288"/>
                </a:lnTo>
                <a:lnTo>
                  <a:pt x="3785616" y="1938528"/>
                </a:lnTo>
                <a:lnTo>
                  <a:pt x="3803596" y="1938528"/>
                </a:lnTo>
                <a:lnTo>
                  <a:pt x="3810000" y="1929384"/>
                </a:lnTo>
                <a:lnTo>
                  <a:pt x="3805724" y="1923288"/>
                </a:lnTo>
                <a:close/>
              </a:path>
              <a:path w="3810000" h="3862070">
                <a:moveTo>
                  <a:pt x="2484481" y="39624"/>
                </a:moveTo>
                <a:lnTo>
                  <a:pt x="2484120" y="39624"/>
                </a:lnTo>
                <a:lnTo>
                  <a:pt x="2484120" y="80530"/>
                </a:lnTo>
                <a:lnTo>
                  <a:pt x="3780278" y="1930908"/>
                </a:lnTo>
                <a:lnTo>
                  <a:pt x="3785616" y="1923288"/>
                </a:lnTo>
                <a:lnTo>
                  <a:pt x="3805724" y="1923288"/>
                </a:lnTo>
                <a:lnTo>
                  <a:pt x="2484481" y="39624"/>
                </a:lnTo>
                <a:close/>
              </a:path>
              <a:path w="3810000" h="3862070">
                <a:moveTo>
                  <a:pt x="24384" y="984504"/>
                </a:moveTo>
                <a:lnTo>
                  <a:pt x="12192" y="996696"/>
                </a:lnTo>
                <a:lnTo>
                  <a:pt x="24384" y="996696"/>
                </a:lnTo>
                <a:lnTo>
                  <a:pt x="24384" y="984504"/>
                </a:lnTo>
                <a:close/>
              </a:path>
              <a:path w="3810000" h="3862070">
                <a:moveTo>
                  <a:pt x="2484120" y="972312"/>
                </a:moveTo>
                <a:lnTo>
                  <a:pt x="2471928" y="972312"/>
                </a:lnTo>
                <a:lnTo>
                  <a:pt x="2456688" y="984504"/>
                </a:lnTo>
                <a:lnTo>
                  <a:pt x="24384" y="984504"/>
                </a:lnTo>
                <a:lnTo>
                  <a:pt x="24384" y="996696"/>
                </a:lnTo>
                <a:lnTo>
                  <a:pt x="2484120" y="996696"/>
                </a:lnTo>
                <a:lnTo>
                  <a:pt x="2484120" y="972312"/>
                </a:lnTo>
                <a:close/>
              </a:path>
              <a:path w="3810000" h="3862070">
                <a:moveTo>
                  <a:pt x="2456688" y="0"/>
                </a:moveTo>
                <a:lnTo>
                  <a:pt x="2456688" y="984504"/>
                </a:lnTo>
                <a:lnTo>
                  <a:pt x="2471928" y="972312"/>
                </a:lnTo>
                <a:lnTo>
                  <a:pt x="2484120" y="972312"/>
                </a:lnTo>
                <a:lnTo>
                  <a:pt x="2484120" y="80530"/>
                </a:lnTo>
                <a:lnTo>
                  <a:pt x="2459736" y="45720"/>
                </a:lnTo>
                <a:lnTo>
                  <a:pt x="2484120" y="39624"/>
                </a:lnTo>
                <a:lnTo>
                  <a:pt x="2484481" y="39624"/>
                </a:lnTo>
                <a:lnTo>
                  <a:pt x="2456688" y="0"/>
                </a:lnTo>
                <a:close/>
              </a:path>
              <a:path w="3810000" h="3862070">
                <a:moveTo>
                  <a:pt x="2484120" y="39624"/>
                </a:moveTo>
                <a:lnTo>
                  <a:pt x="2459736" y="45720"/>
                </a:lnTo>
                <a:lnTo>
                  <a:pt x="2484120" y="80530"/>
                </a:lnTo>
                <a:lnTo>
                  <a:pt x="2484120" y="39624"/>
                </a:lnTo>
                <a:close/>
              </a:path>
            </a:pathLst>
          </a:custGeom>
          <a:solidFill>
            <a:srgbClr val="FFFFFF"/>
          </a:solidFill>
        </p:spPr>
        <p:txBody>
          <a:bodyPr wrap="square" lIns="0" tIns="0" rIns="0" bIns="0" rtlCol="0"/>
          <a:lstStyle/>
          <a:p>
            <a:endParaRPr/>
          </a:p>
        </p:txBody>
      </p:sp>
      <p:sp>
        <p:nvSpPr>
          <p:cNvPr id="5" name="object 5"/>
          <p:cNvSpPr txBox="1"/>
          <p:nvPr/>
        </p:nvSpPr>
        <p:spPr>
          <a:xfrm>
            <a:off x="895603" y="3821684"/>
            <a:ext cx="2397125" cy="1247140"/>
          </a:xfrm>
          <a:prstGeom prst="rect">
            <a:avLst/>
          </a:prstGeom>
        </p:spPr>
        <p:txBody>
          <a:bodyPr vert="horz" wrap="square" lIns="0" tIns="104775" rIns="0" bIns="0" rtlCol="0">
            <a:spAutoFit/>
          </a:bodyPr>
          <a:lstStyle/>
          <a:p>
            <a:pPr marL="368935" marR="5080" indent="-356870">
              <a:lnSpc>
                <a:spcPts val="4460"/>
              </a:lnSpc>
              <a:spcBef>
                <a:spcPts val="825"/>
              </a:spcBef>
            </a:pPr>
            <a:r>
              <a:rPr sz="4300" spc="-15" dirty="0">
                <a:solidFill>
                  <a:srgbClr val="FFFFFF"/>
                </a:solidFill>
                <a:latin typeface="Arial"/>
                <a:cs typeface="Arial"/>
              </a:rPr>
              <a:t>P</a:t>
            </a:r>
            <a:r>
              <a:rPr sz="4300" dirty="0">
                <a:solidFill>
                  <a:srgbClr val="FFFFFF"/>
                </a:solidFill>
                <a:latin typeface="Arial"/>
                <a:cs typeface="Arial"/>
              </a:rPr>
              <a:t>engaru</a:t>
            </a:r>
            <a:r>
              <a:rPr sz="4300" spc="-5" dirty="0">
                <a:solidFill>
                  <a:srgbClr val="FFFFFF"/>
                </a:solidFill>
                <a:latin typeface="Arial"/>
                <a:cs typeface="Arial"/>
              </a:rPr>
              <a:t>h  </a:t>
            </a:r>
            <a:r>
              <a:rPr sz="4300" spc="-15" dirty="0">
                <a:solidFill>
                  <a:srgbClr val="FFFFFF"/>
                </a:solidFill>
                <a:latin typeface="Arial"/>
                <a:cs typeface="Arial"/>
              </a:rPr>
              <a:t>Vibrasi</a:t>
            </a:r>
            <a:endParaRPr sz="4300">
              <a:latin typeface="Arial"/>
              <a:cs typeface="Arial"/>
            </a:endParaRPr>
          </a:p>
        </p:txBody>
      </p:sp>
      <p:sp>
        <p:nvSpPr>
          <p:cNvPr id="6" name="object 6"/>
          <p:cNvSpPr/>
          <p:nvPr/>
        </p:nvSpPr>
        <p:spPr>
          <a:xfrm>
            <a:off x="4523232" y="2606039"/>
            <a:ext cx="3782695" cy="3782695"/>
          </a:xfrm>
          <a:custGeom>
            <a:avLst/>
            <a:gdLst/>
            <a:ahLst/>
            <a:cxnLst/>
            <a:rect l="l" t="t" r="r" b="b"/>
            <a:pathLst>
              <a:path w="3782695" h="3782695">
                <a:moveTo>
                  <a:pt x="1322831" y="0"/>
                </a:moveTo>
                <a:lnTo>
                  <a:pt x="0" y="1889760"/>
                </a:lnTo>
                <a:lnTo>
                  <a:pt x="1322831" y="3782568"/>
                </a:lnTo>
                <a:lnTo>
                  <a:pt x="1322831" y="2837688"/>
                </a:lnTo>
                <a:lnTo>
                  <a:pt x="3782567" y="2837688"/>
                </a:lnTo>
                <a:lnTo>
                  <a:pt x="3782567" y="944880"/>
                </a:lnTo>
                <a:lnTo>
                  <a:pt x="1322831" y="944880"/>
                </a:lnTo>
                <a:lnTo>
                  <a:pt x="1322831" y="0"/>
                </a:lnTo>
                <a:close/>
              </a:path>
            </a:pathLst>
          </a:custGeom>
          <a:solidFill>
            <a:srgbClr val="00CC99"/>
          </a:solidFill>
        </p:spPr>
        <p:txBody>
          <a:bodyPr wrap="square" lIns="0" tIns="0" rIns="0" bIns="0" rtlCol="0"/>
          <a:lstStyle/>
          <a:p>
            <a:endParaRPr/>
          </a:p>
        </p:txBody>
      </p:sp>
      <p:sp>
        <p:nvSpPr>
          <p:cNvPr id="7" name="object 7"/>
          <p:cNvSpPr/>
          <p:nvPr/>
        </p:nvSpPr>
        <p:spPr>
          <a:xfrm>
            <a:off x="4507991" y="2566416"/>
            <a:ext cx="3810000" cy="3862070"/>
          </a:xfrm>
          <a:custGeom>
            <a:avLst/>
            <a:gdLst/>
            <a:ahLst/>
            <a:cxnLst/>
            <a:rect l="l" t="t" r="r" b="b"/>
            <a:pathLst>
              <a:path w="3810000" h="3862070">
                <a:moveTo>
                  <a:pt x="1353312" y="0"/>
                </a:moveTo>
                <a:lnTo>
                  <a:pt x="0" y="1929384"/>
                </a:lnTo>
                <a:lnTo>
                  <a:pt x="1353312" y="3861816"/>
                </a:lnTo>
                <a:lnTo>
                  <a:pt x="1353312" y="3822192"/>
                </a:lnTo>
                <a:lnTo>
                  <a:pt x="1325880" y="3822192"/>
                </a:lnTo>
                <a:lnTo>
                  <a:pt x="1325880" y="3781285"/>
                </a:lnTo>
                <a:lnTo>
                  <a:pt x="35059" y="1938528"/>
                </a:lnTo>
                <a:lnTo>
                  <a:pt x="24384" y="1938528"/>
                </a:lnTo>
                <a:lnTo>
                  <a:pt x="24384" y="1923288"/>
                </a:lnTo>
                <a:lnTo>
                  <a:pt x="35059" y="1923288"/>
                </a:lnTo>
                <a:lnTo>
                  <a:pt x="1325880" y="80530"/>
                </a:lnTo>
                <a:lnTo>
                  <a:pt x="1325880" y="39624"/>
                </a:lnTo>
                <a:lnTo>
                  <a:pt x="1353312" y="39624"/>
                </a:lnTo>
                <a:lnTo>
                  <a:pt x="1353312" y="0"/>
                </a:lnTo>
                <a:close/>
              </a:path>
              <a:path w="3810000" h="3862070">
                <a:moveTo>
                  <a:pt x="1325880" y="3781285"/>
                </a:moveTo>
                <a:lnTo>
                  <a:pt x="1325880" y="3822192"/>
                </a:lnTo>
                <a:lnTo>
                  <a:pt x="1350264" y="3816096"/>
                </a:lnTo>
                <a:lnTo>
                  <a:pt x="1325880" y="3781285"/>
                </a:lnTo>
                <a:close/>
              </a:path>
              <a:path w="3810000" h="3862070">
                <a:moveTo>
                  <a:pt x="3785616" y="2865120"/>
                </a:moveTo>
                <a:lnTo>
                  <a:pt x="1325880" y="2865120"/>
                </a:lnTo>
                <a:lnTo>
                  <a:pt x="1325880" y="3781285"/>
                </a:lnTo>
                <a:lnTo>
                  <a:pt x="1350264" y="3816096"/>
                </a:lnTo>
                <a:lnTo>
                  <a:pt x="1325880" y="3822192"/>
                </a:lnTo>
                <a:lnTo>
                  <a:pt x="1353312" y="3822192"/>
                </a:lnTo>
                <a:lnTo>
                  <a:pt x="1353312" y="2889504"/>
                </a:lnTo>
                <a:lnTo>
                  <a:pt x="1338072" y="2889504"/>
                </a:lnTo>
                <a:lnTo>
                  <a:pt x="1353312" y="2877312"/>
                </a:lnTo>
                <a:lnTo>
                  <a:pt x="3785616" y="2877312"/>
                </a:lnTo>
                <a:lnTo>
                  <a:pt x="3785616" y="2865120"/>
                </a:lnTo>
                <a:close/>
              </a:path>
              <a:path w="3810000" h="3862070">
                <a:moveTo>
                  <a:pt x="1353312" y="2877312"/>
                </a:moveTo>
                <a:lnTo>
                  <a:pt x="1338072" y="2889504"/>
                </a:lnTo>
                <a:lnTo>
                  <a:pt x="1353312" y="2889504"/>
                </a:lnTo>
                <a:lnTo>
                  <a:pt x="1353312" y="2877312"/>
                </a:lnTo>
                <a:close/>
              </a:path>
              <a:path w="3810000" h="3862070">
                <a:moveTo>
                  <a:pt x="3810000" y="2865120"/>
                </a:moveTo>
                <a:lnTo>
                  <a:pt x="3797808" y="2865120"/>
                </a:lnTo>
                <a:lnTo>
                  <a:pt x="3785616" y="2877312"/>
                </a:lnTo>
                <a:lnTo>
                  <a:pt x="1353312" y="2877312"/>
                </a:lnTo>
                <a:lnTo>
                  <a:pt x="1353312" y="2889504"/>
                </a:lnTo>
                <a:lnTo>
                  <a:pt x="3810000" y="2889504"/>
                </a:lnTo>
                <a:lnTo>
                  <a:pt x="3810000" y="2865120"/>
                </a:lnTo>
                <a:close/>
              </a:path>
              <a:path w="3810000" h="3862070">
                <a:moveTo>
                  <a:pt x="3785616" y="984504"/>
                </a:moveTo>
                <a:lnTo>
                  <a:pt x="3785616" y="2877312"/>
                </a:lnTo>
                <a:lnTo>
                  <a:pt x="3797808" y="2865120"/>
                </a:lnTo>
                <a:lnTo>
                  <a:pt x="3810000" y="2865120"/>
                </a:lnTo>
                <a:lnTo>
                  <a:pt x="3810000" y="996696"/>
                </a:lnTo>
                <a:lnTo>
                  <a:pt x="3797808" y="996696"/>
                </a:lnTo>
                <a:lnTo>
                  <a:pt x="3785616" y="984504"/>
                </a:lnTo>
                <a:close/>
              </a:path>
              <a:path w="3810000" h="3862070">
                <a:moveTo>
                  <a:pt x="24384" y="1923288"/>
                </a:moveTo>
                <a:lnTo>
                  <a:pt x="24384" y="1938528"/>
                </a:lnTo>
                <a:lnTo>
                  <a:pt x="29721" y="1930908"/>
                </a:lnTo>
                <a:lnTo>
                  <a:pt x="24384" y="1923288"/>
                </a:lnTo>
                <a:close/>
              </a:path>
              <a:path w="3810000" h="3862070">
                <a:moveTo>
                  <a:pt x="29721" y="1930908"/>
                </a:moveTo>
                <a:lnTo>
                  <a:pt x="24384" y="1938528"/>
                </a:lnTo>
                <a:lnTo>
                  <a:pt x="35059" y="1938528"/>
                </a:lnTo>
                <a:lnTo>
                  <a:pt x="29721" y="1930908"/>
                </a:lnTo>
                <a:close/>
              </a:path>
              <a:path w="3810000" h="3862070">
                <a:moveTo>
                  <a:pt x="35059" y="1923288"/>
                </a:moveTo>
                <a:lnTo>
                  <a:pt x="24384" y="1923288"/>
                </a:lnTo>
                <a:lnTo>
                  <a:pt x="29721" y="1930908"/>
                </a:lnTo>
                <a:lnTo>
                  <a:pt x="35059" y="1923288"/>
                </a:lnTo>
                <a:close/>
              </a:path>
              <a:path w="3810000" h="3862070">
                <a:moveTo>
                  <a:pt x="1353312" y="39624"/>
                </a:moveTo>
                <a:lnTo>
                  <a:pt x="1325880" y="39624"/>
                </a:lnTo>
                <a:lnTo>
                  <a:pt x="1350264" y="45720"/>
                </a:lnTo>
                <a:lnTo>
                  <a:pt x="1325880" y="80530"/>
                </a:lnTo>
                <a:lnTo>
                  <a:pt x="1325880" y="996696"/>
                </a:lnTo>
                <a:lnTo>
                  <a:pt x="3785616" y="996696"/>
                </a:lnTo>
                <a:lnTo>
                  <a:pt x="3785616" y="984504"/>
                </a:lnTo>
                <a:lnTo>
                  <a:pt x="1353312" y="984504"/>
                </a:lnTo>
                <a:lnTo>
                  <a:pt x="1338072" y="972312"/>
                </a:lnTo>
                <a:lnTo>
                  <a:pt x="1353312" y="972312"/>
                </a:lnTo>
                <a:lnTo>
                  <a:pt x="1353312" y="39624"/>
                </a:lnTo>
                <a:close/>
              </a:path>
              <a:path w="3810000" h="3862070">
                <a:moveTo>
                  <a:pt x="3810000" y="972312"/>
                </a:moveTo>
                <a:lnTo>
                  <a:pt x="1353312" y="972312"/>
                </a:lnTo>
                <a:lnTo>
                  <a:pt x="1353312" y="984504"/>
                </a:lnTo>
                <a:lnTo>
                  <a:pt x="3785616" y="984504"/>
                </a:lnTo>
                <a:lnTo>
                  <a:pt x="3797808" y="996696"/>
                </a:lnTo>
                <a:lnTo>
                  <a:pt x="3810000" y="996696"/>
                </a:lnTo>
                <a:lnTo>
                  <a:pt x="3810000" y="972312"/>
                </a:lnTo>
                <a:close/>
              </a:path>
              <a:path w="3810000" h="3862070">
                <a:moveTo>
                  <a:pt x="1353312" y="972312"/>
                </a:moveTo>
                <a:lnTo>
                  <a:pt x="1338072" y="972312"/>
                </a:lnTo>
                <a:lnTo>
                  <a:pt x="1353312" y="984504"/>
                </a:lnTo>
                <a:lnTo>
                  <a:pt x="1353312" y="972312"/>
                </a:lnTo>
                <a:close/>
              </a:path>
              <a:path w="3810000" h="3862070">
                <a:moveTo>
                  <a:pt x="1325880" y="39624"/>
                </a:moveTo>
                <a:lnTo>
                  <a:pt x="1325880" y="80530"/>
                </a:lnTo>
                <a:lnTo>
                  <a:pt x="1350264" y="45720"/>
                </a:lnTo>
                <a:lnTo>
                  <a:pt x="1325880" y="39624"/>
                </a:lnTo>
                <a:close/>
              </a:path>
            </a:pathLst>
          </a:custGeom>
          <a:solidFill>
            <a:srgbClr val="FFFFFF"/>
          </a:solidFill>
        </p:spPr>
        <p:txBody>
          <a:bodyPr wrap="square" lIns="0" tIns="0" rIns="0" bIns="0" rtlCol="0"/>
          <a:lstStyle/>
          <a:p>
            <a:endParaRPr/>
          </a:p>
        </p:txBody>
      </p:sp>
      <p:sp>
        <p:nvSpPr>
          <p:cNvPr id="8" name="object 8"/>
          <p:cNvSpPr txBox="1"/>
          <p:nvPr/>
        </p:nvSpPr>
        <p:spPr>
          <a:xfrm>
            <a:off x="5485891" y="3821684"/>
            <a:ext cx="2517140" cy="1247140"/>
          </a:xfrm>
          <a:prstGeom prst="rect">
            <a:avLst/>
          </a:prstGeom>
        </p:spPr>
        <p:txBody>
          <a:bodyPr vert="horz" wrap="square" lIns="0" tIns="104775" rIns="0" bIns="0" rtlCol="0">
            <a:spAutoFit/>
          </a:bodyPr>
          <a:lstStyle/>
          <a:p>
            <a:pPr marL="451484" marR="5080" indent="-439420">
              <a:lnSpc>
                <a:spcPts val="4460"/>
              </a:lnSpc>
              <a:spcBef>
                <a:spcPts val="825"/>
              </a:spcBef>
            </a:pPr>
            <a:r>
              <a:rPr sz="4300" spc="-15" dirty="0">
                <a:solidFill>
                  <a:srgbClr val="FFFFFF"/>
                </a:solidFill>
                <a:latin typeface="Arial"/>
                <a:cs typeface="Arial"/>
              </a:rPr>
              <a:t>P</a:t>
            </a:r>
            <a:r>
              <a:rPr sz="4300" dirty="0">
                <a:solidFill>
                  <a:srgbClr val="FFFFFF"/>
                </a:solidFill>
                <a:latin typeface="Arial"/>
                <a:cs typeface="Arial"/>
              </a:rPr>
              <a:t>ena</a:t>
            </a:r>
            <a:r>
              <a:rPr sz="4300" spc="-5" dirty="0">
                <a:solidFill>
                  <a:srgbClr val="FFFFFF"/>
                </a:solidFill>
                <a:latin typeface="Arial"/>
                <a:cs typeface="Arial"/>
              </a:rPr>
              <a:t>m</a:t>
            </a:r>
            <a:r>
              <a:rPr sz="4300" dirty="0">
                <a:solidFill>
                  <a:srgbClr val="FFFFFF"/>
                </a:solidFill>
                <a:latin typeface="Arial"/>
                <a:cs typeface="Arial"/>
              </a:rPr>
              <a:t>ba</a:t>
            </a:r>
            <a:r>
              <a:rPr sz="4300" spc="-5" dirty="0">
                <a:solidFill>
                  <a:srgbClr val="FFFFFF"/>
                </a:solidFill>
                <a:latin typeface="Arial"/>
                <a:cs typeface="Arial"/>
              </a:rPr>
              <a:t>t  Elastis</a:t>
            </a:r>
            <a:endParaRPr sz="4300">
              <a:latin typeface="Arial"/>
              <a:cs typeface="Arial"/>
            </a:endParaRPr>
          </a:p>
        </p:txBody>
      </p:sp>
      <p:sp>
        <p:nvSpPr>
          <p:cNvPr id="9" name="object 9"/>
          <p:cNvSpPr/>
          <p:nvPr/>
        </p:nvSpPr>
        <p:spPr>
          <a:xfrm>
            <a:off x="3810000" y="3429000"/>
            <a:ext cx="1219200" cy="2362200"/>
          </a:xfrm>
          <a:prstGeom prst="rect">
            <a:avLst/>
          </a:prstGeom>
          <a:blipFill>
            <a:blip r:embed="rId2" cstate="print"/>
            <a:stretch>
              <a:fillRect/>
            </a:stretch>
          </a:blipFill>
        </p:spPr>
        <p:txBody>
          <a:bodyPr wrap="square" lIns="0" tIns="0" rIns="0" bIns="0" rtlCol="0"/>
          <a:lstStyle/>
          <a:p>
            <a:endParaRPr/>
          </a:p>
        </p:txBody>
      </p:sp>
      <p:sp>
        <p:nvSpPr>
          <p:cNvPr id="10" name="object 10"/>
          <p:cNvSpPr/>
          <p:nvPr/>
        </p:nvSpPr>
        <p:spPr>
          <a:xfrm>
            <a:off x="3797808" y="3416808"/>
            <a:ext cx="1247140" cy="2390140"/>
          </a:xfrm>
          <a:custGeom>
            <a:avLst/>
            <a:gdLst/>
            <a:ahLst/>
            <a:cxnLst/>
            <a:rect l="l" t="t" r="r" b="b"/>
            <a:pathLst>
              <a:path w="1247139" h="2390140">
                <a:moveTo>
                  <a:pt x="460247" y="1722119"/>
                </a:moveTo>
                <a:lnTo>
                  <a:pt x="435863" y="1722119"/>
                </a:lnTo>
                <a:lnTo>
                  <a:pt x="460247" y="1731264"/>
                </a:lnTo>
                <a:lnTo>
                  <a:pt x="438304" y="1759591"/>
                </a:lnTo>
                <a:lnTo>
                  <a:pt x="478536" y="2377440"/>
                </a:lnTo>
                <a:lnTo>
                  <a:pt x="484631" y="2389631"/>
                </a:lnTo>
                <a:lnTo>
                  <a:pt x="499871" y="2389631"/>
                </a:lnTo>
                <a:lnTo>
                  <a:pt x="505967" y="2377440"/>
                </a:lnTo>
                <a:lnTo>
                  <a:pt x="506452" y="2374391"/>
                </a:lnTo>
                <a:lnTo>
                  <a:pt x="478536" y="2374391"/>
                </a:lnTo>
                <a:lnTo>
                  <a:pt x="497574" y="2254648"/>
                </a:lnTo>
                <a:lnTo>
                  <a:pt x="460247" y="1722119"/>
                </a:lnTo>
                <a:close/>
              </a:path>
              <a:path w="1247139" h="2390140">
                <a:moveTo>
                  <a:pt x="497574" y="2254648"/>
                </a:moveTo>
                <a:lnTo>
                  <a:pt x="478536" y="2374391"/>
                </a:lnTo>
                <a:lnTo>
                  <a:pt x="505967" y="2374391"/>
                </a:lnTo>
                <a:lnTo>
                  <a:pt x="497574" y="2254648"/>
                </a:lnTo>
                <a:close/>
              </a:path>
              <a:path w="1247139" h="2390140">
                <a:moveTo>
                  <a:pt x="612647" y="1633727"/>
                </a:moveTo>
                <a:lnTo>
                  <a:pt x="600455" y="1633727"/>
                </a:lnTo>
                <a:lnTo>
                  <a:pt x="594359" y="1645919"/>
                </a:lnTo>
                <a:lnTo>
                  <a:pt x="497574" y="2254648"/>
                </a:lnTo>
                <a:lnTo>
                  <a:pt x="505967" y="2374391"/>
                </a:lnTo>
                <a:lnTo>
                  <a:pt x="506452" y="2374391"/>
                </a:lnTo>
                <a:lnTo>
                  <a:pt x="613138" y="1703394"/>
                </a:lnTo>
                <a:lnTo>
                  <a:pt x="597407" y="1648967"/>
                </a:lnTo>
                <a:lnTo>
                  <a:pt x="623564" y="1648967"/>
                </a:lnTo>
                <a:lnTo>
                  <a:pt x="621791" y="1642871"/>
                </a:lnTo>
                <a:lnTo>
                  <a:pt x="618743" y="1636775"/>
                </a:lnTo>
                <a:lnTo>
                  <a:pt x="612647" y="1633727"/>
                </a:lnTo>
                <a:close/>
              </a:path>
              <a:path w="1247139" h="2390140">
                <a:moveTo>
                  <a:pt x="623564" y="1648967"/>
                </a:moveTo>
                <a:lnTo>
                  <a:pt x="621791" y="1648967"/>
                </a:lnTo>
                <a:lnTo>
                  <a:pt x="613138" y="1703394"/>
                </a:lnTo>
                <a:lnTo>
                  <a:pt x="749807" y="2176272"/>
                </a:lnTo>
                <a:lnTo>
                  <a:pt x="749807" y="2182367"/>
                </a:lnTo>
                <a:lnTo>
                  <a:pt x="755903" y="2185416"/>
                </a:lnTo>
                <a:lnTo>
                  <a:pt x="768095" y="2185416"/>
                </a:lnTo>
                <a:lnTo>
                  <a:pt x="774191" y="2179319"/>
                </a:lnTo>
                <a:lnTo>
                  <a:pt x="774191" y="2173223"/>
                </a:lnTo>
                <a:lnTo>
                  <a:pt x="774416" y="2170175"/>
                </a:lnTo>
                <a:lnTo>
                  <a:pt x="749807" y="2170175"/>
                </a:lnTo>
                <a:lnTo>
                  <a:pt x="754939" y="2100899"/>
                </a:lnTo>
                <a:lnTo>
                  <a:pt x="623564" y="1648967"/>
                </a:lnTo>
                <a:close/>
              </a:path>
              <a:path w="1247139" h="2390140">
                <a:moveTo>
                  <a:pt x="754939" y="2100899"/>
                </a:moveTo>
                <a:lnTo>
                  <a:pt x="749807" y="2170175"/>
                </a:lnTo>
                <a:lnTo>
                  <a:pt x="774191" y="2167128"/>
                </a:lnTo>
                <a:lnTo>
                  <a:pt x="754939" y="2100899"/>
                </a:lnTo>
                <a:close/>
              </a:path>
              <a:path w="1247139" h="2390140">
                <a:moveTo>
                  <a:pt x="807719" y="1581911"/>
                </a:moveTo>
                <a:lnTo>
                  <a:pt x="801624" y="1581911"/>
                </a:lnTo>
                <a:lnTo>
                  <a:pt x="795527" y="1584959"/>
                </a:lnTo>
                <a:lnTo>
                  <a:pt x="792479" y="1588008"/>
                </a:lnTo>
                <a:lnTo>
                  <a:pt x="792479" y="1594103"/>
                </a:lnTo>
                <a:lnTo>
                  <a:pt x="754939" y="2100899"/>
                </a:lnTo>
                <a:lnTo>
                  <a:pt x="774191" y="2167128"/>
                </a:lnTo>
                <a:lnTo>
                  <a:pt x="749807" y="2170175"/>
                </a:lnTo>
                <a:lnTo>
                  <a:pt x="774416" y="2170175"/>
                </a:lnTo>
                <a:lnTo>
                  <a:pt x="814060" y="1632145"/>
                </a:lnTo>
                <a:lnTo>
                  <a:pt x="795527" y="1600199"/>
                </a:lnTo>
                <a:lnTo>
                  <a:pt x="816863" y="1594103"/>
                </a:lnTo>
                <a:lnTo>
                  <a:pt x="820400" y="1594103"/>
                </a:lnTo>
                <a:lnTo>
                  <a:pt x="816863" y="1588008"/>
                </a:lnTo>
                <a:lnTo>
                  <a:pt x="813815" y="1584959"/>
                </a:lnTo>
                <a:lnTo>
                  <a:pt x="807719" y="1581911"/>
                </a:lnTo>
                <a:close/>
              </a:path>
              <a:path w="1247139" h="2390140">
                <a:moveTo>
                  <a:pt x="820400" y="1594103"/>
                </a:moveTo>
                <a:lnTo>
                  <a:pt x="816863" y="1594103"/>
                </a:lnTo>
                <a:lnTo>
                  <a:pt x="814060" y="1632145"/>
                </a:lnTo>
                <a:lnTo>
                  <a:pt x="1027176" y="1999487"/>
                </a:lnTo>
                <a:lnTo>
                  <a:pt x="1030224" y="2005583"/>
                </a:lnTo>
                <a:lnTo>
                  <a:pt x="1042415" y="2005583"/>
                </a:lnTo>
                <a:lnTo>
                  <a:pt x="1048512" y="2002535"/>
                </a:lnTo>
                <a:lnTo>
                  <a:pt x="1051559" y="1996439"/>
                </a:lnTo>
                <a:lnTo>
                  <a:pt x="1051559" y="1993391"/>
                </a:lnTo>
                <a:lnTo>
                  <a:pt x="1024127" y="1993391"/>
                </a:lnTo>
                <a:lnTo>
                  <a:pt x="1016086" y="1931404"/>
                </a:lnTo>
                <a:lnTo>
                  <a:pt x="820400" y="1594103"/>
                </a:lnTo>
                <a:close/>
              </a:path>
              <a:path w="1247139" h="2390140">
                <a:moveTo>
                  <a:pt x="1016086" y="1931404"/>
                </a:moveTo>
                <a:lnTo>
                  <a:pt x="1024127" y="1993391"/>
                </a:lnTo>
                <a:lnTo>
                  <a:pt x="1048512" y="1987295"/>
                </a:lnTo>
                <a:lnTo>
                  <a:pt x="1016086" y="1931404"/>
                </a:lnTo>
                <a:close/>
              </a:path>
              <a:path w="1247139" h="2390140">
                <a:moveTo>
                  <a:pt x="966215" y="1417319"/>
                </a:moveTo>
                <a:lnTo>
                  <a:pt x="957071" y="1417319"/>
                </a:lnTo>
                <a:lnTo>
                  <a:pt x="950976" y="1423415"/>
                </a:lnTo>
                <a:lnTo>
                  <a:pt x="950976" y="1429511"/>
                </a:lnTo>
                <a:lnTo>
                  <a:pt x="1016086" y="1931404"/>
                </a:lnTo>
                <a:lnTo>
                  <a:pt x="1048512" y="1987295"/>
                </a:lnTo>
                <a:lnTo>
                  <a:pt x="1024127" y="1993391"/>
                </a:lnTo>
                <a:lnTo>
                  <a:pt x="1051559" y="1993391"/>
                </a:lnTo>
                <a:lnTo>
                  <a:pt x="1051559" y="1990343"/>
                </a:lnTo>
                <a:lnTo>
                  <a:pt x="977687" y="1443683"/>
                </a:lnTo>
                <a:lnTo>
                  <a:pt x="963167" y="1441703"/>
                </a:lnTo>
                <a:lnTo>
                  <a:pt x="975359" y="1426464"/>
                </a:lnTo>
                <a:lnTo>
                  <a:pt x="1033272" y="1426464"/>
                </a:lnTo>
                <a:lnTo>
                  <a:pt x="966215" y="1417319"/>
                </a:lnTo>
                <a:close/>
              </a:path>
              <a:path w="1247139" h="2390140">
                <a:moveTo>
                  <a:pt x="271978" y="1932697"/>
                </a:moveTo>
                <a:lnTo>
                  <a:pt x="271271" y="1938527"/>
                </a:lnTo>
                <a:lnTo>
                  <a:pt x="268224" y="1944623"/>
                </a:lnTo>
                <a:lnTo>
                  <a:pt x="271271" y="1950719"/>
                </a:lnTo>
                <a:lnTo>
                  <a:pt x="277367" y="1950719"/>
                </a:lnTo>
                <a:lnTo>
                  <a:pt x="283463" y="1953767"/>
                </a:lnTo>
                <a:lnTo>
                  <a:pt x="289559" y="1953767"/>
                </a:lnTo>
                <a:lnTo>
                  <a:pt x="292607" y="1947671"/>
                </a:lnTo>
                <a:lnTo>
                  <a:pt x="297330" y="1941575"/>
                </a:lnTo>
                <a:lnTo>
                  <a:pt x="295655" y="1941575"/>
                </a:lnTo>
                <a:lnTo>
                  <a:pt x="271978" y="1932697"/>
                </a:lnTo>
                <a:close/>
              </a:path>
              <a:path w="1247139" h="2390140">
                <a:moveTo>
                  <a:pt x="301930" y="1892854"/>
                </a:moveTo>
                <a:lnTo>
                  <a:pt x="272147" y="1931301"/>
                </a:lnTo>
                <a:lnTo>
                  <a:pt x="271978" y="1932697"/>
                </a:lnTo>
                <a:lnTo>
                  <a:pt x="295655" y="1941575"/>
                </a:lnTo>
                <a:lnTo>
                  <a:pt x="301930" y="1892854"/>
                </a:lnTo>
                <a:close/>
              </a:path>
              <a:path w="1247139" h="2390140">
                <a:moveTo>
                  <a:pt x="454151" y="1709927"/>
                </a:moveTo>
                <a:lnTo>
                  <a:pt x="441959" y="1709927"/>
                </a:lnTo>
                <a:lnTo>
                  <a:pt x="438912" y="1716023"/>
                </a:lnTo>
                <a:lnTo>
                  <a:pt x="301930" y="1892854"/>
                </a:lnTo>
                <a:lnTo>
                  <a:pt x="295655" y="1941575"/>
                </a:lnTo>
                <a:lnTo>
                  <a:pt x="297330" y="1941575"/>
                </a:lnTo>
                <a:lnTo>
                  <a:pt x="438304" y="1759591"/>
                </a:lnTo>
                <a:lnTo>
                  <a:pt x="435863" y="1722119"/>
                </a:lnTo>
                <a:lnTo>
                  <a:pt x="460247" y="1722119"/>
                </a:lnTo>
                <a:lnTo>
                  <a:pt x="460247" y="1716023"/>
                </a:lnTo>
                <a:lnTo>
                  <a:pt x="454151" y="1709927"/>
                </a:lnTo>
                <a:close/>
              </a:path>
              <a:path w="1247139" h="2390140">
                <a:moveTo>
                  <a:pt x="272147" y="1931301"/>
                </a:moveTo>
                <a:lnTo>
                  <a:pt x="271271" y="1932431"/>
                </a:lnTo>
                <a:lnTo>
                  <a:pt x="271978" y="1932697"/>
                </a:lnTo>
                <a:lnTo>
                  <a:pt x="272147" y="1931301"/>
                </a:lnTo>
                <a:close/>
              </a:path>
              <a:path w="1247139" h="2390140">
                <a:moveTo>
                  <a:pt x="347471" y="1536191"/>
                </a:moveTo>
                <a:lnTo>
                  <a:pt x="320039" y="1536191"/>
                </a:lnTo>
                <a:lnTo>
                  <a:pt x="335279" y="1551431"/>
                </a:lnTo>
                <a:lnTo>
                  <a:pt x="317712" y="1555393"/>
                </a:lnTo>
                <a:lnTo>
                  <a:pt x="272147" y="1931301"/>
                </a:lnTo>
                <a:lnTo>
                  <a:pt x="301930" y="1892854"/>
                </a:lnTo>
                <a:lnTo>
                  <a:pt x="347471" y="1539239"/>
                </a:lnTo>
                <a:lnTo>
                  <a:pt x="347471" y="1536191"/>
                </a:lnTo>
                <a:close/>
              </a:path>
              <a:path w="1247139" h="2390140">
                <a:moveTo>
                  <a:pt x="435863" y="1722119"/>
                </a:moveTo>
                <a:lnTo>
                  <a:pt x="438304" y="1759591"/>
                </a:lnTo>
                <a:lnTo>
                  <a:pt x="460247" y="1731264"/>
                </a:lnTo>
                <a:lnTo>
                  <a:pt x="435863" y="1722119"/>
                </a:lnTo>
                <a:close/>
              </a:path>
              <a:path w="1247139" h="2390140">
                <a:moveTo>
                  <a:pt x="621791" y="1648967"/>
                </a:moveTo>
                <a:lnTo>
                  <a:pt x="597407" y="1648967"/>
                </a:lnTo>
                <a:lnTo>
                  <a:pt x="613138" y="1703394"/>
                </a:lnTo>
                <a:lnTo>
                  <a:pt x="621791" y="1648967"/>
                </a:lnTo>
                <a:close/>
              </a:path>
              <a:path w="1247139" h="2390140">
                <a:moveTo>
                  <a:pt x="816863" y="1594103"/>
                </a:moveTo>
                <a:lnTo>
                  <a:pt x="795527" y="1600199"/>
                </a:lnTo>
                <a:lnTo>
                  <a:pt x="814060" y="1632145"/>
                </a:lnTo>
                <a:lnTo>
                  <a:pt x="816863" y="1594103"/>
                </a:lnTo>
                <a:close/>
              </a:path>
              <a:path w="1247139" h="2390140">
                <a:moveTo>
                  <a:pt x="209483" y="1301243"/>
                </a:moveTo>
                <a:lnTo>
                  <a:pt x="9143" y="1603247"/>
                </a:lnTo>
                <a:lnTo>
                  <a:pt x="9143" y="1612391"/>
                </a:lnTo>
                <a:lnTo>
                  <a:pt x="12191" y="1615439"/>
                </a:lnTo>
                <a:lnTo>
                  <a:pt x="15239" y="1621535"/>
                </a:lnTo>
                <a:lnTo>
                  <a:pt x="24383" y="1621535"/>
                </a:lnTo>
                <a:lnTo>
                  <a:pt x="51418" y="1615439"/>
                </a:lnTo>
                <a:lnTo>
                  <a:pt x="30479" y="1615439"/>
                </a:lnTo>
                <a:lnTo>
                  <a:pt x="18287" y="1597152"/>
                </a:lnTo>
                <a:lnTo>
                  <a:pt x="47110" y="1590370"/>
                </a:lnTo>
                <a:lnTo>
                  <a:pt x="234695" y="1307591"/>
                </a:lnTo>
                <a:lnTo>
                  <a:pt x="213359" y="1307591"/>
                </a:lnTo>
                <a:lnTo>
                  <a:pt x="209483" y="1301243"/>
                </a:lnTo>
                <a:close/>
              </a:path>
              <a:path w="1247139" h="2390140">
                <a:moveTo>
                  <a:pt x="47110" y="1590370"/>
                </a:moveTo>
                <a:lnTo>
                  <a:pt x="18287" y="1597152"/>
                </a:lnTo>
                <a:lnTo>
                  <a:pt x="30479" y="1615439"/>
                </a:lnTo>
                <a:lnTo>
                  <a:pt x="47110" y="1590370"/>
                </a:lnTo>
                <a:close/>
              </a:path>
              <a:path w="1247139" h="2390140">
                <a:moveTo>
                  <a:pt x="335279" y="1523999"/>
                </a:moveTo>
                <a:lnTo>
                  <a:pt x="329183" y="1523999"/>
                </a:lnTo>
                <a:lnTo>
                  <a:pt x="47110" y="1590370"/>
                </a:lnTo>
                <a:lnTo>
                  <a:pt x="30479" y="1615439"/>
                </a:lnTo>
                <a:lnTo>
                  <a:pt x="51418" y="1615439"/>
                </a:lnTo>
                <a:lnTo>
                  <a:pt x="317712" y="1555393"/>
                </a:lnTo>
                <a:lnTo>
                  <a:pt x="320039" y="1536191"/>
                </a:lnTo>
                <a:lnTo>
                  <a:pt x="347471" y="1536191"/>
                </a:lnTo>
                <a:lnTo>
                  <a:pt x="344424" y="1530095"/>
                </a:lnTo>
                <a:lnTo>
                  <a:pt x="341375" y="1527047"/>
                </a:lnTo>
                <a:lnTo>
                  <a:pt x="338327" y="1527047"/>
                </a:lnTo>
                <a:lnTo>
                  <a:pt x="335279" y="1523999"/>
                </a:lnTo>
                <a:close/>
              </a:path>
              <a:path w="1247139" h="2390140">
                <a:moveTo>
                  <a:pt x="320039" y="1536191"/>
                </a:moveTo>
                <a:lnTo>
                  <a:pt x="317712" y="1555393"/>
                </a:lnTo>
                <a:lnTo>
                  <a:pt x="335279" y="1551431"/>
                </a:lnTo>
                <a:lnTo>
                  <a:pt x="320039" y="1536191"/>
                </a:lnTo>
                <a:close/>
              </a:path>
              <a:path w="1247139" h="2390140">
                <a:moveTo>
                  <a:pt x="1033272" y="1426464"/>
                </a:moveTo>
                <a:lnTo>
                  <a:pt x="975359" y="1426464"/>
                </a:lnTo>
                <a:lnTo>
                  <a:pt x="977687" y="1443683"/>
                </a:lnTo>
                <a:lnTo>
                  <a:pt x="1231391" y="1478279"/>
                </a:lnTo>
                <a:lnTo>
                  <a:pt x="1237488" y="1481327"/>
                </a:lnTo>
                <a:lnTo>
                  <a:pt x="1240536" y="1478279"/>
                </a:lnTo>
                <a:lnTo>
                  <a:pt x="1242060" y="1475231"/>
                </a:lnTo>
                <a:lnTo>
                  <a:pt x="1222247" y="1475231"/>
                </a:lnTo>
                <a:lnTo>
                  <a:pt x="1203527" y="1449680"/>
                </a:lnTo>
                <a:lnTo>
                  <a:pt x="1033272" y="1426464"/>
                </a:lnTo>
                <a:close/>
              </a:path>
              <a:path w="1247139" h="2390140">
                <a:moveTo>
                  <a:pt x="1203527" y="1449680"/>
                </a:moveTo>
                <a:lnTo>
                  <a:pt x="1222247" y="1475231"/>
                </a:lnTo>
                <a:lnTo>
                  <a:pt x="1234439" y="1453895"/>
                </a:lnTo>
                <a:lnTo>
                  <a:pt x="1203527" y="1449680"/>
                </a:lnTo>
                <a:close/>
              </a:path>
              <a:path w="1247139" h="2390140">
                <a:moveTo>
                  <a:pt x="1185015" y="908777"/>
                </a:moveTo>
                <a:lnTo>
                  <a:pt x="996695" y="1152143"/>
                </a:lnTo>
                <a:lnTo>
                  <a:pt x="993647" y="1155191"/>
                </a:lnTo>
                <a:lnTo>
                  <a:pt x="993647" y="1161287"/>
                </a:lnTo>
                <a:lnTo>
                  <a:pt x="996695" y="1167383"/>
                </a:lnTo>
                <a:lnTo>
                  <a:pt x="1203527" y="1449680"/>
                </a:lnTo>
                <a:lnTo>
                  <a:pt x="1234439" y="1453895"/>
                </a:lnTo>
                <a:lnTo>
                  <a:pt x="1222247" y="1475231"/>
                </a:lnTo>
                <a:lnTo>
                  <a:pt x="1242060" y="1475231"/>
                </a:lnTo>
                <a:lnTo>
                  <a:pt x="1243583" y="1472183"/>
                </a:lnTo>
                <a:lnTo>
                  <a:pt x="1246631" y="1469135"/>
                </a:lnTo>
                <a:lnTo>
                  <a:pt x="1246631" y="1463039"/>
                </a:lnTo>
                <a:lnTo>
                  <a:pt x="1243583" y="1459991"/>
                </a:lnTo>
                <a:lnTo>
                  <a:pt x="1029197" y="1167383"/>
                </a:lnTo>
                <a:lnTo>
                  <a:pt x="1018031" y="1167383"/>
                </a:lnTo>
                <a:lnTo>
                  <a:pt x="1018031" y="1152143"/>
                </a:lnTo>
                <a:lnTo>
                  <a:pt x="1029643" y="1152143"/>
                </a:lnTo>
                <a:lnTo>
                  <a:pt x="1210781" y="914400"/>
                </a:lnTo>
                <a:lnTo>
                  <a:pt x="1200912" y="914400"/>
                </a:lnTo>
                <a:lnTo>
                  <a:pt x="1185015" y="908777"/>
                </a:lnTo>
                <a:close/>
              </a:path>
              <a:path w="1247139" h="2390140">
                <a:moveTo>
                  <a:pt x="975359" y="1426464"/>
                </a:moveTo>
                <a:lnTo>
                  <a:pt x="963167" y="1441703"/>
                </a:lnTo>
                <a:lnTo>
                  <a:pt x="977687" y="1443683"/>
                </a:lnTo>
                <a:lnTo>
                  <a:pt x="975359" y="1426464"/>
                </a:lnTo>
                <a:close/>
              </a:path>
              <a:path w="1247139" h="2390140">
                <a:moveTo>
                  <a:pt x="213359" y="1295399"/>
                </a:moveTo>
                <a:lnTo>
                  <a:pt x="209483" y="1301243"/>
                </a:lnTo>
                <a:lnTo>
                  <a:pt x="213359" y="1307591"/>
                </a:lnTo>
                <a:lnTo>
                  <a:pt x="213359" y="1295399"/>
                </a:lnTo>
                <a:close/>
              </a:path>
              <a:path w="1247139" h="2390140">
                <a:moveTo>
                  <a:pt x="234695" y="1295399"/>
                </a:moveTo>
                <a:lnTo>
                  <a:pt x="213359" y="1295399"/>
                </a:lnTo>
                <a:lnTo>
                  <a:pt x="213359" y="1307591"/>
                </a:lnTo>
                <a:lnTo>
                  <a:pt x="234695" y="1307591"/>
                </a:lnTo>
                <a:lnTo>
                  <a:pt x="237743" y="1304543"/>
                </a:lnTo>
                <a:lnTo>
                  <a:pt x="237743" y="1298447"/>
                </a:lnTo>
                <a:lnTo>
                  <a:pt x="234695" y="1295399"/>
                </a:lnTo>
                <a:close/>
              </a:path>
              <a:path w="1247139" h="2390140">
                <a:moveTo>
                  <a:pt x="258104" y="840664"/>
                </a:moveTo>
                <a:lnTo>
                  <a:pt x="9143" y="944879"/>
                </a:lnTo>
                <a:lnTo>
                  <a:pt x="6095" y="944879"/>
                </a:lnTo>
                <a:lnTo>
                  <a:pt x="3047" y="947927"/>
                </a:lnTo>
                <a:lnTo>
                  <a:pt x="3047" y="950976"/>
                </a:lnTo>
                <a:lnTo>
                  <a:pt x="0" y="954024"/>
                </a:lnTo>
                <a:lnTo>
                  <a:pt x="0" y="960119"/>
                </a:lnTo>
                <a:lnTo>
                  <a:pt x="3047" y="963167"/>
                </a:lnTo>
                <a:lnTo>
                  <a:pt x="209483" y="1301243"/>
                </a:lnTo>
                <a:lnTo>
                  <a:pt x="213359" y="1295399"/>
                </a:lnTo>
                <a:lnTo>
                  <a:pt x="234695" y="1295399"/>
                </a:lnTo>
                <a:lnTo>
                  <a:pt x="35453" y="966215"/>
                </a:lnTo>
                <a:lnTo>
                  <a:pt x="18287" y="966215"/>
                </a:lnTo>
                <a:lnTo>
                  <a:pt x="24383" y="947927"/>
                </a:lnTo>
                <a:lnTo>
                  <a:pt x="63224" y="947927"/>
                </a:lnTo>
                <a:lnTo>
                  <a:pt x="280415" y="859536"/>
                </a:lnTo>
                <a:lnTo>
                  <a:pt x="286512" y="856488"/>
                </a:lnTo>
                <a:lnTo>
                  <a:pt x="288543" y="850391"/>
                </a:lnTo>
                <a:lnTo>
                  <a:pt x="262127" y="850391"/>
                </a:lnTo>
                <a:lnTo>
                  <a:pt x="258104" y="840664"/>
                </a:lnTo>
                <a:close/>
              </a:path>
              <a:path w="1247139" h="2390140">
                <a:moveTo>
                  <a:pt x="1018031" y="1152143"/>
                </a:moveTo>
                <a:lnTo>
                  <a:pt x="1018031" y="1167383"/>
                </a:lnTo>
                <a:lnTo>
                  <a:pt x="1023724" y="1159913"/>
                </a:lnTo>
                <a:lnTo>
                  <a:pt x="1018031" y="1152143"/>
                </a:lnTo>
                <a:close/>
              </a:path>
              <a:path w="1247139" h="2390140">
                <a:moveTo>
                  <a:pt x="1023724" y="1159913"/>
                </a:moveTo>
                <a:lnTo>
                  <a:pt x="1018031" y="1167383"/>
                </a:lnTo>
                <a:lnTo>
                  <a:pt x="1029197" y="1167383"/>
                </a:lnTo>
                <a:lnTo>
                  <a:pt x="1023724" y="1159913"/>
                </a:lnTo>
                <a:close/>
              </a:path>
              <a:path w="1247139" h="2390140">
                <a:moveTo>
                  <a:pt x="1029643" y="1152143"/>
                </a:moveTo>
                <a:lnTo>
                  <a:pt x="1018031" y="1152143"/>
                </a:lnTo>
                <a:lnTo>
                  <a:pt x="1023724" y="1159913"/>
                </a:lnTo>
                <a:lnTo>
                  <a:pt x="1029643" y="1152143"/>
                </a:lnTo>
                <a:close/>
              </a:path>
              <a:path w="1247139" h="2390140">
                <a:moveTo>
                  <a:pt x="24383" y="947927"/>
                </a:moveTo>
                <a:lnTo>
                  <a:pt x="18287" y="966215"/>
                </a:lnTo>
                <a:lnTo>
                  <a:pt x="32060" y="960610"/>
                </a:lnTo>
                <a:lnTo>
                  <a:pt x="24383" y="947927"/>
                </a:lnTo>
                <a:close/>
              </a:path>
              <a:path w="1247139" h="2390140">
                <a:moveTo>
                  <a:pt x="32060" y="960610"/>
                </a:moveTo>
                <a:lnTo>
                  <a:pt x="18287" y="966215"/>
                </a:lnTo>
                <a:lnTo>
                  <a:pt x="35453" y="966215"/>
                </a:lnTo>
                <a:lnTo>
                  <a:pt x="32060" y="960610"/>
                </a:lnTo>
                <a:close/>
              </a:path>
              <a:path w="1247139" h="2390140">
                <a:moveTo>
                  <a:pt x="63224" y="947927"/>
                </a:moveTo>
                <a:lnTo>
                  <a:pt x="24383" y="947927"/>
                </a:lnTo>
                <a:lnTo>
                  <a:pt x="32060" y="960610"/>
                </a:lnTo>
                <a:lnTo>
                  <a:pt x="63224" y="947927"/>
                </a:lnTo>
                <a:close/>
              </a:path>
              <a:path w="1247139" h="2390140">
                <a:moveTo>
                  <a:pt x="1194815" y="896112"/>
                </a:moveTo>
                <a:lnTo>
                  <a:pt x="1185015" y="908777"/>
                </a:lnTo>
                <a:lnTo>
                  <a:pt x="1200912" y="914400"/>
                </a:lnTo>
                <a:lnTo>
                  <a:pt x="1194815" y="896112"/>
                </a:lnTo>
                <a:close/>
              </a:path>
              <a:path w="1247139" h="2390140">
                <a:moveTo>
                  <a:pt x="1216152" y="896112"/>
                </a:moveTo>
                <a:lnTo>
                  <a:pt x="1194815" y="896112"/>
                </a:lnTo>
                <a:lnTo>
                  <a:pt x="1200912" y="914400"/>
                </a:lnTo>
                <a:lnTo>
                  <a:pt x="1210781" y="914400"/>
                </a:lnTo>
                <a:lnTo>
                  <a:pt x="1213103" y="911351"/>
                </a:lnTo>
                <a:lnTo>
                  <a:pt x="1219200" y="905255"/>
                </a:lnTo>
                <a:lnTo>
                  <a:pt x="1216152" y="899159"/>
                </a:lnTo>
                <a:lnTo>
                  <a:pt x="1216152" y="896112"/>
                </a:lnTo>
                <a:close/>
              </a:path>
              <a:path w="1247139" h="2390140">
                <a:moveTo>
                  <a:pt x="1063752" y="496824"/>
                </a:moveTo>
                <a:lnTo>
                  <a:pt x="1039367" y="496824"/>
                </a:lnTo>
                <a:lnTo>
                  <a:pt x="1054607" y="512063"/>
                </a:lnTo>
                <a:lnTo>
                  <a:pt x="1032087" y="521014"/>
                </a:lnTo>
                <a:lnTo>
                  <a:pt x="944879" y="810767"/>
                </a:lnTo>
                <a:lnTo>
                  <a:pt x="941831" y="816863"/>
                </a:lnTo>
                <a:lnTo>
                  <a:pt x="944879" y="822959"/>
                </a:lnTo>
                <a:lnTo>
                  <a:pt x="950976" y="826007"/>
                </a:lnTo>
                <a:lnTo>
                  <a:pt x="1185015" y="908777"/>
                </a:lnTo>
                <a:lnTo>
                  <a:pt x="1194815" y="896112"/>
                </a:lnTo>
                <a:lnTo>
                  <a:pt x="1216152" y="896112"/>
                </a:lnTo>
                <a:lnTo>
                  <a:pt x="1213103" y="893063"/>
                </a:lnTo>
                <a:lnTo>
                  <a:pt x="1210055" y="893063"/>
                </a:lnTo>
                <a:lnTo>
                  <a:pt x="1001775" y="816863"/>
                </a:lnTo>
                <a:lnTo>
                  <a:pt x="969263" y="816863"/>
                </a:lnTo>
                <a:lnTo>
                  <a:pt x="960119" y="801624"/>
                </a:lnTo>
                <a:lnTo>
                  <a:pt x="973895" y="801624"/>
                </a:lnTo>
                <a:lnTo>
                  <a:pt x="1063752" y="505967"/>
                </a:lnTo>
                <a:lnTo>
                  <a:pt x="1063752" y="496824"/>
                </a:lnTo>
                <a:close/>
              </a:path>
              <a:path w="1247139" h="2390140">
                <a:moveTo>
                  <a:pt x="271271" y="835151"/>
                </a:moveTo>
                <a:lnTo>
                  <a:pt x="258104" y="840664"/>
                </a:lnTo>
                <a:lnTo>
                  <a:pt x="262127" y="850391"/>
                </a:lnTo>
                <a:lnTo>
                  <a:pt x="271271" y="835151"/>
                </a:lnTo>
                <a:close/>
              </a:path>
              <a:path w="1247139" h="2390140">
                <a:moveTo>
                  <a:pt x="283990" y="835151"/>
                </a:moveTo>
                <a:lnTo>
                  <a:pt x="271271" y="835151"/>
                </a:lnTo>
                <a:lnTo>
                  <a:pt x="262127" y="850391"/>
                </a:lnTo>
                <a:lnTo>
                  <a:pt x="288543" y="850391"/>
                </a:lnTo>
                <a:lnTo>
                  <a:pt x="289559" y="847343"/>
                </a:lnTo>
                <a:lnTo>
                  <a:pt x="286512" y="841247"/>
                </a:lnTo>
                <a:lnTo>
                  <a:pt x="283990" y="835151"/>
                </a:lnTo>
                <a:close/>
              </a:path>
              <a:path w="1247139" h="2390140">
                <a:moveTo>
                  <a:pt x="33527" y="249936"/>
                </a:moveTo>
                <a:lnTo>
                  <a:pt x="21336" y="256031"/>
                </a:lnTo>
                <a:lnTo>
                  <a:pt x="21336" y="268224"/>
                </a:lnTo>
                <a:lnTo>
                  <a:pt x="258104" y="840664"/>
                </a:lnTo>
                <a:lnTo>
                  <a:pt x="271271" y="835151"/>
                </a:lnTo>
                <a:lnTo>
                  <a:pt x="283990" y="835151"/>
                </a:lnTo>
                <a:lnTo>
                  <a:pt x="75730" y="331637"/>
                </a:lnTo>
                <a:lnTo>
                  <a:pt x="24383" y="274319"/>
                </a:lnTo>
                <a:lnTo>
                  <a:pt x="45526" y="259218"/>
                </a:lnTo>
                <a:lnTo>
                  <a:pt x="42671" y="256031"/>
                </a:lnTo>
                <a:lnTo>
                  <a:pt x="39624" y="252983"/>
                </a:lnTo>
                <a:lnTo>
                  <a:pt x="33527" y="249936"/>
                </a:lnTo>
                <a:close/>
              </a:path>
              <a:path w="1247139" h="2390140">
                <a:moveTo>
                  <a:pt x="960119" y="801624"/>
                </a:moveTo>
                <a:lnTo>
                  <a:pt x="969263" y="816863"/>
                </a:lnTo>
                <a:lnTo>
                  <a:pt x="972517" y="806159"/>
                </a:lnTo>
                <a:lnTo>
                  <a:pt x="960119" y="801624"/>
                </a:lnTo>
                <a:close/>
              </a:path>
              <a:path w="1247139" h="2390140">
                <a:moveTo>
                  <a:pt x="972517" y="806159"/>
                </a:moveTo>
                <a:lnTo>
                  <a:pt x="969263" y="816863"/>
                </a:lnTo>
                <a:lnTo>
                  <a:pt x="1001775" y="816863"/>
                </a:lnTo>
                <a:lnTo>
                  <a:pt x="972517" y="806159"/>
                </a:lnTo>
                <a:close/>
              </a:path>
              <a:path w="1247139" h="2390140">
                <a:moveTo>
                  <a:pt x="973895" y="801624"/>
                </a:moveTo>
                <a:lnTo>
                  <a:pt x="960119" y="801624"/>
                </a:lnTo>
                <a:lnTo>
                  <a:pt x="972517" y="806159"/>
                </a:lnTo>
                <a:lnTo>
                  <a:pt x="973895" y="801624"/>
                </a:lnTo>
                <a:close/>
              </a:path>
              <a:path w="1247139" h="2390140">
                <a:moveTo>
                  <a:pt x="45992" y="259738"/>
                </a:moveTo>
                <a:lnTo>
                  <a:pt x="75730" y="331637"/>
                </a:lnTo>
                <a:lnTo>
                  <a:pt x="417575" y="713231"/>
                </a:lnTo>
                <a:lnTo>
                  <a:pt x="420624" y="716279"/>
                </a:lnTo>
                <a:lnTo>
                  <a:pt x="426719" y="719327"/>
                </a:lnTo>
                <a:lnTo>
                  <a:pt x="429767" y="716279"/>
                </a:lnTo>
                <a:lnTo>
                  <a:pt x="435863" y="716279"/>
                </a:lnTo>
                <a:lnTo>
                  <a:pt x="438912" y="710183"/>
                </a:lnTo>
                <a:lnTo>
                  <a:pt x="438912" y="707136"/>
                </a:lnTo>
                <a:lnTo>
                  <a:pt x="439311" y="704088"/>
                </a:lnTo>
                <a:lnTo>
                  <a:pt x="414527" y="704088"/>
                </a:lnTo>
                <a:lnTo>
                  <a:pt x="418295" y="675333"/>
                </a:lnTo>
                <a:lnTo>
                  <a:pt x="45992" y="259738"/>
                </a:lnTo>
                <a:close/>
              </a:path>
              <a:path w="1247139" h="2390140">
                <a:moveTo>
                  <a:pt x="418295" y="675333"/>
                </a:moveTo>
                <a:lnTo>
                  <a:pt x="414527" y="704088"/>
                </a:lnTo>
                <a:lnTo>
                  <a:pt x="435863" y="694943"/>
                </a:lnTo>
                <a:lnTo>
                  <a:pt x="418295" y="675333"/>
                </a:lnTo>
                <a:close/>
              </a:path>
              <a:path w="1247139" h="2390140">
                <a:moveTo>
                  <a:pt x="490727" y="249936"/>
                </a:moveTo>
                <a:lnTo>
                  <a:pt x="484631" y="252983"/>
                </a:lnTo>
                <a:lnTo>
                  <a:pt x="478536" y="252983"/>
                </a:lnTo>
                <a:lnTo>
                  <a:pt x="472439" y="256031"/>
                </a:lnTo>
                <a:lnTo>
                  <a:pt x="472439" y="262127"/>
                </a:lnTo>
                <a:lnTo>
                  <a:pt x="418295" y="675333"/>
                </a:lnTo>
                <a:lnTo>
                  <a:pt x="435863" y="694943"/>
                </a:lnTo>
                <a:lnTo>
                  <a:pt x="414527" y="704088"/>
                </a:lnTo>
                <a:lnTo>
                  <a:pt x="439311" y="704088"/>
                </a:lnTo>
                <a:lnTo>
                  <a:pt x="490089" y="316568"/>
                </a:lnTo>
                <a:lnTo>
                  <a:pt x="472439" y="268224"/>
                </a:lnTo>
                <a:lnTo>
                  <a:pt x="496824" y="265175"/>
                </a:lnTo>
                <a:lnTo>
                  <a:pt x="499001" y="265175"/>
                </a:lnTo>
                <a:lnTo>
                  <a:pt x="496824" y="259079"/>
                </a:lnTo>
                <a:lnTo>
                  <a:pt x="493775" y="256031"/>
                </a:lnTo>
                <a:lnTo>
                  <a:pt x="490727" y="249936"/>
                </a:lnTo>
                <a:close/>
              </a:path>
              <a:path w="1247139" h="2390140">
                <a:moveTo>
                  <a:pt x="499001" y="265175"/>
                </a:moveTo>
                <a:lnTo>
                  <a:pt x="496824" y="265175"/>
                </a:lnTo>
                <a:lnTo>
                  <a:pt x="490089" y="316568"/>
                </a:lnTo>
                <a:lnTo>
                  <a:pt x="612647" y="652271"/>
                </a:lnTo>
                <a:lnTo>
                  <a:pt x="612647" y="658367"/>
                </a:lnTo>
                <a:lnTo>
                  <a:pt x="618743" y="661415"/>
                </a:lnTo>
                <a:lnTo>
                  <a:pt x="627888" y="661415"/>
                </a:lnTo>
                <a:lnTo>
                  <a:pt x="633983" y="658367"/>
                </a:lnTo>
                <a:lnTo>
                  <a:pt x="633983" y="652271"/>
                </a:lnTo>
                <a:lnTo>
                  <a:pt x="637017" y="643127"/>
                </a:lnTo>
                <a:lnTo>
                  <a:pt x="612647" y="643127"/>
                </a:lnTo>
                <a:lnTo>
                  <a:pt x="622844" y="611938"/>
                </a:lnTo>
                <a:lnTo>
                  <a:pt x="499001" y="265175"/>
                </a:lnTo>
                <a:close/>
              </a:path>
              <a:path w="1247139" h="2390140">
                <a:moveTo>
                  <a:pt x="622844" y="611938"/>
                </a:moveTo>
                <a:lnTo>
                  <a:pt x="612647" y="643127"/>
                </a:lnTo>
                <a:lnTo>
                  <a:pt x="633983" y="643127"/>
                </a:lnTo>
                <a:lnTo>
                  <a:pt x="622844" y="611938"/>
                </a:lnTo>
                <a:close/>
              </a:path>
              <a:path w="1247139" h="2390140">
                <a:moveTo>
                  <a:pt x="835151" y="0"/>
                </a:moveTo>
                <a:lnTo>
                  <a:pt x="829055" y="0"/>
                </a:lnTo>
                <a:lnTo>
                  <a:pt x="822959" y="3047"/>
                </a:lnTo>
                <a:lnTo>
                  <a:pt x="819912" y="9143"/>
                </a:lnTo>
                <a:lnTo>
                  <a:pt x="622844" y="611938"/>
                </a:lnTo>
                <a:lnTo>
                  <a:pt x="633983" y="643127"/>
                </a:lnTo>
                <a:lnTo>
                  <a:pt x="637017" y="643127"/>
                </a:lnTo>
                <a:lnTo>
                  <a:pt x="816632" y="101679"/>
                </a:lnTo>
                <a:lnTo>
                  <a:pt x="819912" y="12191"/>
                </a:lnTo>
                <a:lnTo>
                  <a:pt x="847343" y="12191"/>
                </a:lnTo>
                <a:lnTo>
                  <a:pt x="847343" y="9143"/>
                </a:lnTo>
                <a:lnTo>
                  <a:pt x="841247" y="3047"/>
                </a:lnTo>
                <a:lnTo>
                  <a:pt x="835151" y="0"/>
                </a:lnTo>
                <a:close/>
              </a:path>
              <a:path w="1247139" h="2390140">
                <a:moveTo>
                  <a:pt x="847343" y="12191"/>
                </a:moveTo>
                <a:lnTo>
                  <a:pt x="819912" y="12191"/>
                </a:lnTo>
                <a:lnTo>
                  <a:pt x="844295" y="18287"/>
                </a:lnTo>
                <a:lnTo>
                  <a:pt x="816632" y="101679"/>
                </a:lnTo>
                <a:lnTo>
                  <a:pt x="798576" y="594359"/>
                </a:lnTo>
                <a:lnTo>
                  <a:pt x="798576" y="600455"/>
                </a:lnTo>
                <a:lnTo>
                  <a:pt x="807719" y="609600"/>
                </a:lnTo>
                <a:lnTo>
                  <a:pt x="813815" y="609600"/>
                </a:lnTo>
                <a:lnTo>
                  <a:pt x="816863" y="606551"/>
                </a:lnTo>
                <a:lnTo>
                  <a:pt x="839871" y="597407"/>
                </a:lnTo>
                <a:lnTo>
                  <a:pt x="826007" y="597407"/>
                </a:lnTo>
                <a:lnTo>
                  <a:pt x="807719" y="585215"/>
                </a:lnTo>
                <a:lnTo>
                  <a:pt x="826731" y="577660"/>
                </a:lnTo>
                <a:lnTo>
                  <a:pt x="847232" y="18287"/>
                </a:lnTo>
                <a:lnTo>
                  <a:pt x="847343" y="12191"/>
                </a:lnTo>
                <a:close/>
              </a:path>
              <a:path w="1247139" h="2390140">
                <a:moveTo>
                  <a:pt x="826731" y="577660"/>
                </a:moveTo>
                <a:lnTo>
                  <a:pt x="807719" y="585215"/>
                </a:lnTo>
                <a:lnTo>
                  <a:pt x="826007" y="597407"/>
                </a:lnTo>
                <a:lnTo>
                  <a:pt x="826731" y="577660"/>
                </a:lnTo>
                <a:close/>
              </a:path>
              <a:path w="1247139" h="2390140">
                <a:moveTo>
                  <a:pt x="1054607" y="487679"/>
                </a:moveTo>
                <a:lnTo>
                  <a:pt x="1051559" y="487679"/>
                </a:lnTo>
                <a:lnTo>
                  <a:pt x="1045463" y="490727"/>
                </a:lnTo>
                <a:lnTo>
                  <a:pt x="826731" y="577660"/>
                </a:lnTo>
                <a:lnTo>
                  <a:pt x="826007" y="597407"/>
                </a:lnTo>
                <a:lnTo>
                  <a:pt x="839871" y="597407"/>
                </a:lnTo>
                <a:lnTo>
                  <a:pt x="1032087" y="521014"/>
                </a:lnTo>
                <a:lnTo>
                  <a:pt x="1039367" y="496824"/>
                </a:lnTo>
                <a:lnTo>
                  <a:pt x="1063752" y="496824"/>
                </a:lnTo>
                <a:lnTo>
                  <a:pt x="1063752" y="493775"/>
                </a:lnTo>
                <a:lnTo>
                  <a:pt x="1060703" y="490727"/>
                </a:lnTo>
                <a:lnTo>
                  <a:pt x="1054607" y="487679"/>
                </a:lnTo>
                <a:close/>
              </a:path>
              <a:path w="1247139" h="2390140">
                <a:moveTo>
                  <a:pt x="1039367" y="496824"/>
                </a:moveTo>
                <a:lnTo>
                  <a:pt x="1032087" y="521014"/>
                </a:lnTo>
                <a:lnTo>
                  <a:pt x="1054607" y="512063"/>
                </a:lnTo>
                <a:lnTo>
                  <a:pt x="1039367" y="496824"/>
                </a:lnTo>
                <a:close/>
              </a:path>
              <a:path w="1247139" h="2390140">
                <a:moveTo>
                  <a:pt x="45526" y="259218"/>
                </a:moveTo>
                <a:lnTo>
                  <a:pt x="24383" y="274319"/>
                </a:lnTo>
                <a:lnTo>
                  <a:pt x="75730" y="331637"/>
                </a:lnTo>
                <a:lnTo>
                  <a:pt x="45992" y="259738"/>
                </a:lnTo>
                <a:lnTo>
                  <a:pt x="45526" y="259218"/>
                </a:lnTo>
                <a:close/>
              </a:path>
              <a:path w="1247139" h="2390140">
                <a:moveTo>
                  <a:pt x="496824" y="265175"/>
                </a:moveTo>
                <a:lnTo>
                  <a:pt x="472439" y="268224"/>
                </a:lnTo>
                <a:lnTo>
                  <a:pt x="490089" y="316568"/>
                </a:lnTo>
                <a:lnTo>
                  <a:pt x="496824" y="265175"/>
                </a:lnTo>
                <a:close/>
              </a:path>
              <a:path w="1247139" h="2390140">
                <a:moveTo>
                  <a:pt x="45719" y="259079"/>
                </a:moveTo>
                <a:lnTo>
                  <a:pt x="45526" y="259218"/>
                </a:lnTo>
                <a:lnTo>
                  <a:pt x="45992" y="259738"/>
                </a:lnTo>
                <a:lnTo>
                  <a:pt x="45719" y="259079"/>
                </a:lnTo>
                <a:close/>
              </a:path>
              <a:path w="1247139" h="2390140">
                <a:moveTo>
                  <a:pt x="819912" y="12191"/>
                </a:moveTo>
                <a:lnTo>
                  <a:pt x="816632" y="101679"/>
                </a:lnTo>
                <a:lnTo>
                  <a:pt x="844295" y="18287"/>
                </a:lnTo>
                <a:lnTo>
                  <a:pt x="819912" y="12191"/>
                </a:lnTo>
                <a:close/>
              </a:path>
            </a:pathLst>
          </a:custGeom>
          <a:solidFill>
            <a:srgbClr val="00946E"/>
          </a:solid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2140" y="1035811"/>
            <a:ext cx="3806190" cy="574040"/>
          </a:xfrm>
          <a:prstGeom prst="rect">
            <a:avLst/>
          </a:prstGeom>
        </p:spPr>
        <p:txBody>
          <a:bodyPr vert="horz" wrap="square" lIns="0" tIns="12700" rIns="0" bIns="0" rtlCol="0">
            <a:spAutoFit/>
          </a:bodyPr>
          <a:lstStyle/>
          <a:p>
            <a:pPr marL="12700">
              <a:lnSpc>
                <a:spcPct val="100000"/>
              </a:lnSpc>
              <a:spcBef>
                <a:spcPts val="100"/>
              </a:spcBef>
            </a:pPr>
            <a:r>
              <a:rPr spc="-5" dirty="0"/>
              <a:t>Penambat</a:t>
            </a:r>
            <a:r>
              <a:rPr spc="-95" dirty="0"/>
              <a:t> </a:t>
            </a:r>
            <a:r>
              <a:rPr spc="-5" dirty="0"/>
              <a:t>Elastis</a:t>
            </a:r>
          </a:p>
        </p:txBody>
      </p:sp>
      <p:sp>
        <p:nvSpPr>
          <p:cNvPr id="3" name="object 3"/>
          <p:cNvSpPr txBox="1"/>
          <p:nvPr/>
        </p:nvSpPr>
        <p:spPr>
          <a:xfrm>
            <a:off x="612140" y="2363520"/>
            <a:ext cx="7381240" cy="2659380"/>
          </a:xfrm>
          <a:prstGeom prst="rect">
            <a:avLst/>
          </a:prstGeom>
        </p:spPr>
        <p:txBody>
          <a:bodyPr vert="horz" wrap="square" lIns="0" tIns="110490" rIns="0" bIns="0" rtlCol="0">
            <a:spAutoFit/>
          </a:bodyPr>
          <a:lstStyle/>
          <a:p>
            <a:pPr marL="356870" indent="-344170">
              <a:lnSpc>
                <a:spcPct val="100000"/>
              </a:lnSpc>
              <a:spcBef>
                <a:spcPts val="870"/>
              </a:spcBef>
              <a:buChar char="•"/>
              <a:tabLst>
                <a:tab pos="356870" algn="l"/>
                <a:tab pos="357505" algn="l"/>
              </a:tabLst>
            </a:pPr>
            <a:r>
              <a:rPr sz="3200" spc="-5" dirty="0">
                <a:solidFill>
                  <a:srgbClr val="FFFFFF"/>
                </a:solidFill>
                <a:latin typeface="Arial"/>
                <a:cs typeface="Arial"/>
              </a:rPr>
              <a:t>Dapat </a:t>
            </a:r>
            <a:r>
              <a:rPr sz="3200" spc="-10" dirty="0">
                <a:solidFill>
                  <a:srgbClr val="FFFFFF"/>
                </a:solidFill>
                <a:latin typeface="Arial"/>
                <a:cs typeface="Arial"/>
              </a:rPr>
              <a:t>meredam</a:t>
            </a:r>
            <a:r>
              <a:rPr sz="3200" spc="-15" dirty="0">
                <a:solidFill>
                  <a:srgbClr val="FFFFFF"/>
                </a:solidFill>
                <a:latin typeface="Arial"/>
                <a:cs typeface="Arial"/>
              </a:rPr>
              <a:t> </a:t>
            </a:r>
            <a:r>
              <a:rPr sz="3200" spc="-10" dirty="0">
                <a:solidFill>
                  <a:srgbClr val="FFFFFF"/>
                </a:solidFill>
                <a:latin typeface="Arial"/>
                <a:cs typeface="Arial"/>
              </a:rPr>
              <a:t>getaran</a:t>
            </a:r>
            <a:endParaRPr sz="3200">
              <a:latin typeface="Arial"/>
              <a:cs typeface="Arial"/>
            </a:endParaRPr>
          </a:p>
          <a:p>
            <a:pPr marL="356870" marR="5080" indent="-344170">
              <a:lnSpc>
                <a:spcPct val="100000"/>
              </a:lnSpc>
              <a:spcBef>
                <a:spcPts val="765"/>
              </a:spcBef>
              <a:buChar char="•"/>
              <a:tabLst>
                <a:tab pos="356870" algn="l"/>
                <a:tab pos="357505" algn="l"/>
              </a:tabLst>
            </a:pPr>
            <a:r>
              <a:rPr sz="3200" spc="-10" dirty="0">
                <a:solidFill>
                  <a:srgbClr val="FFFFFF"/>
                </a:solidFill>
                <a:latin typeface="Arial"/>
                <a:cs typeface="Arial"/>
              </a:rPr>
              <a:t>Mampu </a:t>
            </a:r>
            <a:r>
              <a:rPr sz="3200" spc="-5" dirty="0">
                <a:solidFill>
                  <a:srgbClr val="FFFFFF"/>
                </a:solidFill>
                <a:latin typeface="Arial"/>
                <a:cs typeface="Arial"/>
              </a:rPr>
              <a:t>menghasilkan </a:t>
            </a:r>
            <a:r>
              <a:rPr sz="3200" spc="-15" dirty="0">
                <a:solidFill>
                  <a:srgbClr val="FFFFFF"/>
                </a:solidFill>
                <a:latin typeface="Arial"/>
                <a:cs typeface="Arial"/>
              </a:rPr>
              <a:t>gaya </a:t>
            </a:r>
            <a:r>
              <a:rPr sz="3200" spc="-5" dirty="0">
                <a:solidFill>
                  <a:srgbClr val="FFFFFF"/>
                </a:solidFill>
                <a:latin typeface="Arial"/>
                <a:cs typeface="Arial"/>
              </a:rPr>
              <a:t>jepit  (clamping force) </a:t>
            </a:r>
            <a:r>
              <a:rPr sz="3200" spc="-15" dirty="0">
                <a:solidFill>
                  <a:srgbClr val="FFFFFF"/>
                </a:solidFill>
                <a:latin typeface="Arial"/>
                <a:cs typeface="Arial"/>
              </a:rPr>
              <a:t>yang </a:t>
            </a:r>
            <a:r>
              <a:rPr sz="3200" spc="-5" dirty="0">
                <a:solidFill>
                  <a:srgbClr val="FFFFFF"/>
                </a:solidFill>
                <a:latin typeface="Arial"/>
                <a:cs typeface="Arial"/>
              </a:rPr>
              <a:t>tinggi </a:t>
            </a:r>
            <a:r>
              <a:rPr sz="3200" spc="-10" dirty="0">
                <a:solidFill>
                  <a:srgbClr val="FFFFFF"/>
                </a:solidFill>
                <a:latin typeface="Wingdings"/>
                <a:cs typeface="Wingdings"/>
              </a:rPr>
              <a:t></a:t>
            </a:r>
            <a:r>
              <a:rPr sz="3200" spc="-10" dirty="0">
                <a:solidFill>
                  <a:srgbClr val="FFFFFF"/>
                </a:solidFill>
                <a:latin typeface="Times New Roman"/>
                <a:cs typeface="Times New Roman"/>
              </a:rPr>
              <a:t> </a:t>
            </a:r>
            <a:r>
              <a:rPr sz="3200" spc="-10" dirty="0">
                <a:solidFill>
                  <a:srgbClr val="FFFFFF"/>
                </a:solidFill>
                <a:latin typeface="Arial"/>
                <a:cs typeface="Arial"/>
              </a:rPr>
              <a:t>perlawanan rangkak (</a:t>
            </a:r>
            <a:r>
              <a:rPr sz="3200" i="1" spc="-10" dirty="0">
                <a:solidFill>
                  <a:srgbClr val="FFFFFF"/>
                </a:solidFill>
                <a:latin typeface="Arial"/>
                <a:cs typeface="Arial"/>
              </a:rPr>
              <a:t>creep </a:t>
            </a:r>
            <a:r>
              <a:rPr sz="3200" i="1" spc="-5" dirty="0">
                <a:solidFill>
                  <a:srgbClr val="FFFFFF"/>
                </a:solidFill>
                <a:latin typeface="Arial"/>
                <a:cs typeface="Arial"/>
              </a:rPr>
              <a:t>resistance</a:t>
            </a:r>
            <a:r>
              <a:rPr sz="3200" spc="-5" dirty="0">
                <a:solidFill>
                  <a:srgbClr val="FFFFFF"/>
                </a:solidFill>
                <a:latin typeface="Arial"/>
                <a:cs typeface="Arial"/>
              </a:rPr>
              <a:t>)  </a:t>
            </a:r>
            <a:r>
              <a:rPr sz="3200" spc="-15" dirty="0">
                <a:solidFill>
                  <a:srgbClr val="FFFFFF"/>
                </a:solidFill>
                <a:latin typeface="Arial"/>
                <a:cs typeface="Arial"/>
              </a:rPr>
              <a:t>yang</a:t>
            </a:r>
            <a:r>
              <a:rPr sz="3200" spc="20" dirty="0">
                <a:solidFill>
                  <a:srgbClr val="FFFFFF"/>
                </a:solidFill>
                <a:latin typeface="Arial"/>
                <a:cs typeface="Arial"/>
              </a:rPr>
              <a:t> </a:t>
            </a:r>
            <a:r>
              <a:rPr sz="3200" spc="-5" dirty="0">
                <a:solidFill>
                  <a:srgbClr val="FFFFFF"/>
                </a:solidFill>
                <a:latin typeface="Arial"/>
                <a:cs typeface="Arial"/>
              </a:rPr>
              <a:t>baik</a:t>
            </a:r>
            <a:endParaRPr sz="3200">
              <a:latin typeface="Arial"/>
              <a:cs typeface="Aria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2140" y="1035811"/>
            <a:ext cx="3806190" cy="574040"/>
          </a:xfrm>
          <a:prstGeom prst="rect">
            <a:avLst/>
          </a:prstGeom>
        </p:spPr>
        <p:txBody>
          <a:bodyPr vert="horz" wrap="square" lIns="0" tIns="12700" rIns="0" bIns="0" rtlCol="0">
            <a:spAutoFit/>
          </a:bodyPr>
          <a:lstStyle/>
          <a:p>
            <a:pPr marL="12700">
              <a:lnSpc>
                <a:spcPct val="100000"/>
              </a:lnSpc>
              <a:spcBef>
                <a:spcPts val="100"/>
              </a:spcBef>
            </a:pPr>
            <a:r>
              <a:rPr spc="-5" dirty="0"/>
              <a:t>Penambat</a:t>
            </a:r>
            <a:r>
              <a:rPr spc="-95" dirty="0"/>
              <a:t> </a:t>
            </a:r>
            <a:r>
              <a:rPr spc="-5" dirty="0"/>
              <a:t>Elastis</a:t>
            </a:r>
          </a:p>
        </p:txBody>
      </p:sp>
      <p:sp>
        <p:nvSpPr>
          <p:cNvPr id="3" name="object 3"/>
          <p:cNvSpPr txBox="1"/>
          <p:nvPr/>
        </p:nvSpPr>
        <p:spPr>
          <a:xfrm>
            <a:off x="612140" y="2367339"/>
            <a:ext cx="7543800" cy="2569210"/>
          </a:xfrm>
          <a:prstGeom prst="rect">
            <a:avLst/>
          </a:prstGeom>
        </p:spPr>
        <p:txBody>
          <a:bodyPr vert="horz" wrap="square" lIns="0" tIns="106680" rIns="0" bIns="0" rtlCol="0">
            <a:spAutoFit/>
          </a:bodyPr>
          <a:lstStyle/>
          <a:p>
            <a:pPr marL="356870" indent="-344170">
              <a:lnSpc>
                <a:spcPct val="100000"/>
              </a:lnSpc>
              <a:spcBef>
                <a:spcPts val="840"/>
              </a:spcBef>
              <a:buChar char="•"/>
              <a:tabLst>
                <a:tab pos="356870" algn="l"/>
                <a:tab pos="357505" algn="l"/>
              </a:tabLst>
            </a:pPr>
            <a:r>
              <a:rPr sz="3200" spc="-5" dirty="0">
                <a:solidFill>
                  <a:srgbClr val="FFFFFF"/>
                </a:solidFill>
                <a:latin typeface="Arial"/>
                <a:cs typeface="Arial"/>
              </a:rPr>
              <a:t>Penambat elastis</a:t>
            </a:r>
            <a:r>
              <a:rPr sz="3200" spc="-50" dirty="0">
                <a:solidFill>
                  <a:srgbClr val="FFFFFF"/>
                </a:solidFill>
                <a:latin typeface="Arial"/>
                <a:cs typeface="Arial"/>
              </a:rPr>
              <a:t> </a:t>
            </a:r>
            <a:r>
              <a:rPr sz="3200" spc="-5" dirty="0">
                <a:solidFill>
                  <a:srgbClr val="FFFFFF"/>
                </a:solidFill>
                <a:latin typeface="Arial"/>
                <a:cs typeface="Arial"/>
              </a:rPr>
              <a:t>tunggal</a:t>
            </a:r>
            <a:endParaRPr sz="3200">
              <a:latin typeface="Arial"/>
              <a:cs typeface="Arial"/>
            </a:endParaRPr>
          </a:p>
          <a:p>
            <a:pPr marL="756285" lvl="1" indent="-286385">
              <a:lnSpc>
                <a:spcPct val="100000"/>
              </a:lnSpc>
              <a:spcBef>
                <a:spcPts val="660"/>
              </a:spcBef>
              <a:buChar char="–"/>
              <a:tabLst>
                <a:tab pos="756920" algn="l"/>
              </a:tabLst>
            </a:pPr>
            <a:r>
              <a:rPr sz="2800" dirty="0">
                <a:solidFill>
                  <a:srgbClr val="FFFFFF"/>
                </a:solidFill>
                <a:latin typeface="Arial"/>
                <a:cs typeface="Arial"/>
              </a:rPr>
              <a:t>Dipasang pada bantalan </a:t>
            </a:r>
            <a:r>
              <a:rPr sz="2800" spc="-5" dirty="0">
                <a:solidFill>
                  <a:srgbClr val="FFFFFF"/>
                </a:solidFill>
                <a:latin typeface="Arial"/>
                <a:cs typeface="Arial"/>
              </a:rPr>
              <a:t>kayu </a:t>
            </a:r>
            <a:r>
              <a:rPr sz="2800" spc="5" dirty="0">
                <a:solidFill>
                  <a:srgbClr val="FFFFFF"/>
                </a:solidFill>
                <a:latin typeface="Arial"/>
                <a:cs typeface="Arial"/>
              </a:rPr>
              <a:t>atau</a:t>
            </a:r>
            <a:r>
              <a:rPr sz="2800" spc="-30" dirty="0">
                <a:solidFill>
                  <a:srgbClr val="FFFFFF"/>
                </a:solidFill>
                <a:latin typeface="Arial"/>
                <a:cs typeface="Arial"/>
              </a:rPr>
              <a:t> </a:t>
            </a:r>
            <a:r>
              <a:rPr sz="2800" spc="5" dirty="0">
                <a:solidFill>
                  <a:srgbClr val="FFFFFF"/>
                </a:solidFill>
                <a:latin typeface="Arial"/>
                <a:cs typeface="Arial"/>
              </a:rPr>
              <a:t>besi</a:t>
            </a:r>
            <a:endParaRPr sz="2800">
              <a:latin typeface="Arial"/>
              <a:cs typeface="Arial"/>
            </a:endParaRPr>
          </a:p>
          <a:p>
            <a:pPr marL="756285" marR="182245" lvl="1" indent="-286385">
              <a:lnSpc>
                <a:spcPct val="100000"/>
              </a:lnSpc>
              <a:spcBef>
                <a:spcPts val="675"/>
              </a:spcBef>
              <a:buChar char="–"/>
              <a:tabLst>
                <a:tab pos="756920" algn="l"/>
              </a:tabLst>
            </a:pPr>
            <a:r>
              <a:rPr sz="2800" dirty="0">
                <a:solidFill>
                  <a:srgbClr val="FFFFFF"/>
                </a:solidFill>
                <a:latin typeface="Arial"/>
                <a:cs typeface="Arial"/>
              </a:rPr>
              <a:t>Terdiri dari pelat andas, pelat </a:t>
            </a:r>
            <a:r>
              <a:rPr sz="2800" spc="5" dirty="0">
                <a:solidFill>
                  <a:srgbClr val="FFFFFF"/>
                </a:solidFill>
                <a:latin typeface="Arial"/>
                <a:cs typeface="Arial"/>
              </a:rPr>
              <a:t>atau</a:t>
            </a:r>
            <a:r>
              <a:rPr sz="2800" spc="-65" dirty="0">
                <a:solidFill>
                  <a:srgbClr val="FFFFFF"/>
                </a:solidFill>
                <a:latin typeface="Arial"/>
                <a:cs typeface="Arial"/>
              </a:rPr>
              <a:t> </a:t>
            </a:r>
            <a:r>
              <a:rPr sz="2800" spc="5" dirty="0">
                <a:solidFill>
                  <a:srgbClr val="FFFFFF"/>
                </a:solidFill>
                <a:latin typeface="Arial"/>
                <a:cs typeface="Arial"/>
              </a:rPr>
              <a:t>batang  </a:t>
            </a:r>
            <a:r>
              <a:rPr sz="2800" dirty="0">
                <a:solidFill>
                  <a:srgbClr val="FFFFFF"/>
                </a:solidFill>
                <a:latin typeface="Arial"/>
                <a:cs typeface="Arial"/>
              </a:rPr>
              <a:t>jepit </a:t>
            </a:r>
            <a:r>
              <a:rPr sz="2800" spc="5" dirty="0">
                <a:solidFill>
                  <a:srgbClr val="FFFFFF"/>
                </a:solidFill>
                <a:latin typeface="Arial"/>
                <a:cs typeface="Arial"/>
              </a:rPr>
              <a:t>elastis, </a:t>
            </a:r>
            <a:r>
              <a:rPr sz="2800" dirty="0">
                <a:solidFill>
                  <a:srgbClr val="FFFFFF"/>
                </a:solidFill>
                <a:latin typeface="Arial"/>
                <a:cs typeface="Arial"/>
              </a:rPr>
              <a:t>tirpon, mur,</a:t>
            </a:r>
            <a:r>
              <a:rPr sz="2800" spc="-110" dirty="0">
                <a:solidFill>
                  <a:srgbClr val="FFFFFF"/>
                </a:solidFill>
                <a:latin typeface="Arial"/>
                <a:cs typeface="Arial"/>
              </a:rPr>
              <a:t> </a:t>
            </a:r>
            <a:r>
              <a:rPr sz="2800" dirty="0">
                <a:solidFill>
                  <a:srgbClr val="FFFFFF"/>
                </a:solidFill>
                <a:latin typeface="Arial"/>
                <a:cs typeface="Arial"/>
              </a:rPr>
              <a:t>baut</a:t>
            </a:r>
            <a:endParaRPr sz="2800">
              <a:latin typeface="Arial"/>
              <a:cs typeface="Arial"/>
            </a:endParaRPr>
          </a:p>
          <a:p>
            <a:pPr marL="756285" lvl="1" indent="-286385">
              <a:lnSpc>
                <a:spcPct val="100000"/>
              </a:lnSpc>
              <a:spcBef>
                <a:spcPts val="670"/>
              </a:spcBef>
              <a:buChar char="–"/>
              <a:tabLst>
                <a:tab pos="756920" algn="l"/>
              </a:tabLst>
            </a:pPr>
            <a:r>
              <a:rPr sz="2800" spc="5" dirty="0">
                <a:solidFill>
                  <a:srgbClr val="FFFFFF"/>
                </a:solidFill>
                <a:latin typeface="Arial"/>
                <a:cs typeface="Arial"/>
              </a:rPr>
              <a:t>Kekuatan </a:t>
            </a:r>
            <a:r>
              <a:rPr sz="2800" dirty="0">
                <a:solidFill>
                  <a:srgbClr val="FFFFFF"/>
                </a:solidFill>
                <a:latin typeface="Arial"/>
                <a:cs typeface="Arial"/>
              </a:rPr>
              <a:t>jepitnya pada </a:t>
            </a:r>
            <a:r>
              <a:rPr sz="2800" spc="5" dirty="0">
                <a:solidFill>
                  <a:srgbClr val="FFFFFF"/>
                </a:solidFill>
                <a:latin typeface="Arial"/>
                <a:cs typeface="Arial"/>
              </a:rPr>
              <a:t>batang </a:t>
            </a:r>
            <a:r>
              <a:rPr sz="2800" dirty="0">
                <a:solidFill>
                  <a:srgbClr val="FFFFFF"/>
                </a:solidFill>
                <a:latin typeface="Arial"/>
                <a:cs typeface="Arial"/>
              </a:rPr>
              <a:t>jepit</a:t>
            </a:r>
            <a:r>
              <a:rPr sz="2800" spc="-135" dirty="0">
                <a:solidFill>
                  <a:srgbClr val="FFFFFF"/>
                </a:solidFill>
                <a:latin typeface="Arial"/>
                <a:cs typeface="Arial"/>
              </a:rPr>
              <a:t> </a:t>
            </a:r>
            <a:r>
              <a:rPr sz="2800" spc="5" dirty="0">
                <a:solidFill>
                  <a:srgbClr val="FFFFFF"/>
                </a:solidFill>
                <a:latin typeface="Arial"/>
                <a:cs typeface="Arial"/>
              </a:rPr>
              <a:t>elastis</a:t>
            </a:r>
            <a:endParaRPr sz="2800">
              <a:latin typeface="Arial"/>
              <a:cs typeface="Aria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2140" y="1035811"/>
            <a:ext cx="3806190" cy="574040"/>
          </a:xfrm>
          <a:prstGeom prst="rect">
            <a:avLst/>
          </a:prstGeom>
        </p:spPr>
        <p:txBody>
          <a:bodyPr vert="horz" wrap="square" lIns="0" tIns="12700" rIns="0" bIns="0" rtlCol="0">
            <a:spAutoFit/>
          </a:bodyPr>
          <a:lstStyle/>
          <a:p>
            <a:pPr marL="12700">
              <a:lnSpc>
                <a:spcPct val="100000"/>
              </a:lnSpc>
              <a:spcBef>
                <a:spcPts val="100"/>
              </a:spcBef>
            </a:pPr>
            <a:r>
              <a:rPr spc="-5" dirty="0"/>
              <a:t>Penambat</a:t>
            </a:r>
            <a:r>
              <a:rPr spc="-95" dirty="0"/>
              <a:t> </a:t>
            </a:r>
            <a:r>
              <a:rPr spc="-5" dirty="0"/>
              <a:t>Elastis</a:t>
            </a:r>
          </a:p>
        </p:txBody>
      </p:sp>
      <p:sp>
        <p:nvSpPr>
          <p:cNvPr id="3" name="object 3"/>
          <p:cNvSpPr txBox="1"/>
          <p:nvPr/>
        </p:nvSpPr>
        <p:spPr>
          <a:xfrm>
            <a:off x="612140" y="2367339"/>
            <a:ext cx="7384415" cy="3849370"/>
          </a:xfrm>
          <a:prstGeom prst="rect">
            <a:avLst/>
          </a:prstGeom>
        </p:spPr>
        <p:txBody>
          <a:bodyPr vert="horz" wrap="square" lIns="0" tIns="106680" rIns="0" bIns="0" rtlCol="0">
            <a:spAutoFit/>
          </a:bodyPr>
          <a:lstStyle/>
          <a:p>
            <a:pPr marL="356870" indent="-344170">
              <a:lnSpc>
                <a:spcPct val="100000"/>
              </a:lnSpc>
              <a:spcBef>
                <a:spcPts val="840"/>
              </a:spcBef>
              <a:buChar char="•"/>
              <a:tabLst>
                <a:tab pos="356870" algn="l"/>
                <a:tab pos="357505" algn="l"/>
              </a:tabLst>
            </a:pPr>
            <a:r>
              <a:rPr sz="3200" spc="-5" dirty="0">
                <a:solidFill>
                  <a:srgbClr val="FFFFFF"/>
                </a:solidFill>
                <a:latin typeface="Arial"/>
                <a:cs typeface="Arial"/>
              </a:rPr>
              <a:t>Penambat elastis</a:t>
            </a:r>
            <a:r>
              <a:rPr sz="3200" spc="-55" dirty="0">
                <a:solidFill>
                  <a:srgbClr val="FFFFFF"/>
                </a:solidFill>
                <a:latin typeface="Arial"/>
                <a:cs typeface="Arial"/>
              </a:rPr>
              <a:t> </a:t>
            </a:r>
            <a:r>
              <a:rPr sz="3200" spc="-5" dirty="0">
                <a:solidFill>
                  <a:srgbClr val="FFFFFF"/>
                </a:solidFill>
                <a:latin typeface="Arial"/>
                <a:cs typeface="Arial"/>
              </a:rPr>
              <a:t>ganda</a:t>
            </a:r>
            <a:endParaRPr sz="3200">
              <a:latin typeface="Arial"/>
              <a:cs typeface="Arial"/>
            </a:endParaRPr>
          </a:p>
          <a:p>
            <a:pPr marL="756285" marR="22860" lvl="1" indent="-286385">
              <a:lnSpc>
                <a:spcPct val="100000"/>
              </a:lnSpc>
              <a:spcBef>
                <a:spcPts val="660"/>
              </a:spcBef>
              <a:buChar char="–"/>
              <a:tabLst>
                <a:tab pos="756920" algn="l"/>
              </a:tabLst>
            </a:pPr>
            <a:r>
              <a:rPr sz="2800" dirty="0">
                <a:solidFill>
                  <a:srgbClr val="FFFFFF"/>
                </a:solidFill>
                <a:latin typeface="Arial"/>
                <a:cs typeface="Arial"/>
              </a:rPr>
              <a:t>Terdiri dari pelat andas, pelat </a:t>
            </a:r>
            <a:r>
              <a:rPr sz="2800" spc="5" dirty="0">
                <a:solidFill>
                  <a:srgbClr val="FFFFFF"/>
                </a:solidFill>
                <a:latin typeface="Arial"/>
                <a:cs typeface="Arial"/>
              </a:rPr>
              <a:t>atau</a:t>
            </a:r>
            <a:r>
              <a:rPr sz="2800" spc="-65" dirty="0">
                <a:solidFill>
                  <a:srgbClr val="FFFFFF"/>
                </a:solidFill>
                <a:latin typeface="Arial"/>
                <a:cs typeface="Arial"/>
              </a:rPr>
              <a:t> </a:t>
            </a:r>
            <a:r>
              <a:rPr sz="2800" spc="5" dirty="0">
                <a:solidFill>
                  <a:srgbClr val="FFFFFF"/>
                </a:solidFill>
                <a:latin typeface="Arial"/>
                <a:cs typeface="Arial"/>
              </a:rPr>
              <a:t>batang  </a:t>
            </a:r>
            <a:r>
              <a:rPr sz="2800" dirty="0">
                <a:solidFill>
                  <a:srgbClr val="FFFFFF"/>
                </a:solidFill>
                <a:latin typeface="Arial"/>
                <a:cs typeface="Arial"/>
              </a:rPr>
              <a:t>jepit, alas rel, tirpon, mur dan</a:t>
            </a:r>
            <a:r>
              <a:rPr sz="2800" spc="-55" dirty="0">
                <a:solidFill>
                  <a:srgbClr val="FFFFFF"/>
                </a:solidFill>
                <a:latin typeface="Arial"/>
                <a:cs typeface="Arial"/>
              </a:rPr>
              <a:t> </a:t>
            </a:r>
            <a:r>
              <a:rPr sz="2800" dirty="0">
                <a:solidFill>
                  <a:srgbClr val="FFFFFF"/>
                </a:solidFill>
                <a:latin typeface="Arial"/>
                <a:cs typeface="Arial"/>
              </a:rPr>
              <a:t>baut</a:t>
            </a:r>
            <a:endParaRPr sz="2800">
              <a:latin typeface="Arial"/>
              <a:cs typeface="Arial"/>
            </a:endParaRPr>
          </a:p>
          <a:p>
            <a:pPr marL="756285" marR="638810" lvl="1" indent="-286385">
              <a:lnSpc>
                <a:spcPct val="100000"/>
              </a:lnSpc>
              <a:spcBef>
                <a:spcPts val="675"/>
              </a:spcBef>
              <a:buChar char="–"/>
              <a:tabLst>
                <a:tab pos="756920" algn="l"/>
              </a:tabLst>
            </a:pPr>
            <a:r>
              <a:rPr sz="2800" spc="5" dirty="0">
                <a:solidFill>
                  <a:srgbClr val="FFFFFF"/>
                </a:solidFill>
                <a:latin typeface="Arial"/>
                <a:cs typeface="Arial"/>
              </a:rPr>
              <a:t>Kekuatan </a:t>
            </a:r>
            <a:r>
              <a:rPr sz="2800" dirty="0">
                <a:solidFill>
                  <a:srgbClr val="FFFFFF"/>
                </a:solidFill>
                <a:latin typeface="Arial"/>
                <a:cs typeface="Arial"/>
              </a:rPr>
              <a:t>jepitnya didapat dari</a:t>
            </a:r>
            <a:r>
              <a:rPr sz="2800" spc="-114" dirty="0">
                <a:solidFill>
                  <a:srgbClr val="FFFFFF"/>
                </a:solidFill>
                <a:latin typeface="Arial"/>
                <a:cs typeface="Arial"/>
              </a:rPr>
              <a:t> </a:t>
            </a:r>
            <a:r>
              <a:rPr sz="2800" spc="5" dirty="0">
                <a:solidFill>
                  <a:srgbClr val="FFFFFF"/>
                </a:solidFill>
                <a:latin typeface="Arial"/>
                <a:cs typeface="Arial"/>
              </a:rPr>
              <a:t>batang  elastis</a:t>
            </a:r>
            <a:endParaRPr sz="2800">
              <a:latin typeface="Arial"/>
              <a:cs typeface="Arial"/>
            </a:endParaRPr>
          </a:p>
          <a:p>
            <a:pPr marL="756285" marR="5080" lvl="1" indent="-286385">
              <a:lnSpc>
                <a:spcPct val="100000"/>
              </a:lnSpc>
              <a:spcBef>
                <a:spcPts val="670"/>
              </a:spcBef>
              <a:buChar char="–"/>
              <a:tabLst>
                <a:tab pos="756920" algn="l"/>
              </a:tabLst>
            </a:pPr>
            <a:r>
              <a:rPr sz="2800" dirty="0">
                <a:solidFill>
                  <a:srgbClr val="FFFFFF"/>
                </a:solidFill>
                <a:latin typeface="Arial"/>
                <a:cs typeface="Arial"/>
              </a:rPr>
              <a:t>Pemakaian mur dan baut digunakan</a:t>
            </a:r>
            <a:r>
              <a:rPr sz="2800" spc="-25" dirty="0">
                <a:solidFill>
                  <a:srgbClr val="FFFFFF"/>
                </a:solidFill>
                <a:latin typeface="Arial"/>
                <a:cs typeface="Arial"/>
              </a:rPr>
              <a:t> </a:t>
            </a:r>
            <a:r>
              <a:rPr sz="2800" dirty="0">
                <a:solidFill>
                  <a:srgbClr val="FFFFFF"/>
                </a:solidFill>
                <a:latin typeface="Arial"/>
                <a:cs typeface="Arial"/>
              </a:rPr>
              <a:t>pada  bantalan </a:t>
            </a:r>
            <a:r>
              <a:rPr sz="2800" spc="5" dirty="0">
                <a:solidFill>
                  <a:srgbClr val="FFFFFF"/>
                </a:solidFill>
                <a:latin typeface="Arial"/>
                <a:cs typeface="Arial"/>
              </a:rPr>
              <a:t>beton </a:t>
            </a:r>
            <a:r>
              <a:rPr sz="2800" dirty="0">
                <a:solidFill>
                  <a:srgbClr val="FFFFFF"/>
                </a:solidFill>
                <a:latin typeface="Arial"/>
                <a:cs typeface="Arial"/>
              </a:rPr>
              <a:t>dengan alas </a:t>
            </a:r>
            <a:r>
              <a:rPr sz="2800" spc="5" dirty="0">
                <a:solidFill>
                  <a:srgbClr val="FFFFFF"/>
                </a:solidFill>
                <a:latin typeface="Arial"/>
                <a:cs typeface="Arial"/>
              </a:rPr>
              <a:t>karet </a:t>
            </a:r>
            <a:r>
              <a:rPr sz="2800" dirty="0">
                <a:solidFill>
                  <a:srgbClr val="FFFFFF"/>
                </a:solidFill>
                <a:latin typeface="Arial"/>
                <a:cs typeface="Arial"/>
              </a:rPr>
              <a:t>(</a:t>
            </a:r>
            <a:r>
              <a:rPr sz="2800" i="1" dirty="0">
                <a:solidFill>
                  <a:srgbClr val="FFFFFF"/>
                </a:solidFill>
                <a:latin typeface="Arial"/>
                <a:cs typeface="Arial"/>
              </a:rPr>
              <a:t>ruber  pad</a:t>
            </a:r>
            <a:r>
              <a:rPr sz="2800" dirty="0">
                <a:solidFill>
                  <a:srgbClr val="FFFFFF"/>
                </a:solidFill>
                <a:latin typeface="Arial"/>
                <a:cs typeface="Arial"/>
              </a:rPr>
              <a:t>) </a:t>
            </a:r>
            <a:r>
              <a:rPr sz="2800" spc="5" dirty="0">
                <a:solidFill>
                  <a:srgbClr val="FFFFFF"/>
                </a:solidFill>
                <a:latin typeface="Arial"/>
                <a:cs typeface="Arial"/>
              </a:rPr>
              <a:t>bukan </a:t>
            </a:r>
            <a:r>
              <a:rPr sz="2800" dirty="0">
                <a:solidFill>
                  <a:srgbClr val="FFFFFF"/>
                </a:solidFill>
                <a:latin typeface="Arial"/>
                <a:cs typeface="Arial"/>
              </a:rPr>
              <a:t>pelat</a:t>
            </a:r>
            <a:r>
              <a:rPr sz="2800" spc="-40" dirty="0">
                <a:solidFill>
                  <a:srgbClr val="FFFFFF"/>
                </a:solidFill>
                <a:latin typeface="Arial"/>
                <a:cs typeface="Arial"/>
              </a:rPr>
              <a:t> </a:t>
            </a:r>
            <a:r>
              <a:rPr sz="2800" dirty="0">
                <a:solidFill>
                  <a:srgbClr val="FFFFFF"/>
                </a:solidFill>
                <a:latin typeface="Arial"/>
                <a:cs typeface="Arial"/>
              </a:rPr>
              <a:t>andas</a:t>
            </a:r>
            <a:endParaRPr sz="2800">
              <a:latin typeface="Arial"/>
              <a:cs typeface="Aria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2140" y="1035811"/>
            <a:ext cx="4872990" cy="574040"/>
          </a:xfrm>
          <a:prstGeom prst="rect">
            <a:avLst/>
          </a:prstGeom>
        </p:spPr>
        <p:txBody>
          <a:bodyPr vert="horz" wrap="square" lIns="0" tIns="12700" rIns="0" bIns="0" rtlCol="0">
            <a:spAutoFit/>
          </a:bodyPr>
          <a:lstStyle/>
          <a:p>
            <a:pPr marL="12700">
              <a:lnSpc>
                <a:spcPct val="100000"/>
              </a:lnSpc>
              <a:spcBef>
                <a:spcPts val="100"/>
              </a:spcBef>
            </a:pPr>
            <a:r>
              <a:rPr dirty="0"/>
              <a:t>Tipe </a:t>
            </a:r>
            <a:r>
              <a:rPr spc="-5" dirty="0"/>
              <a:t>Penambat</a:t>
            </a:r>
            <a:r>
              <a:rPr spc="-110" dirty="0"/>
              <a:t> </a:t>
            </a:r>
            <a:r>
              <a:rPr spc="-5" dirty="0"/>
              <a:t>Elastis</a:t>
            </a:r>
          </a:p>
        </p:txBody>
      </p:sp>
      <p:sp>
        <p:nvSpPr>
          <p:cNvPr id="3" name="object 3"/>
          <p:cNvSpPr txBox="1"/>
          <p:nvPr/>
        </p:nvSpPr>
        <p:spPr>
          <a:xfrm>
            <a:off x="612140" y="2462275"/>
            <a:ext cx="7492365" cy="4438015"/>
          </a:xfrm>
          <a:prstGeom prst="rect">
            <a:avLst/>
          </a:prstGeom>
        </p:spPr>
        <p:txBody>
          <a:bodyPr vert="horz" wrap="square" lIns="0" tIns="11430" rIns="0" bIns="0" rtlCol="0">
            <a:spAutoFit/>
          </a:bodyPr>
          <a:lstStyle/>
          <a:p>
            <a:pPr marL="356870" marR="96520" indent="-344170">
              <a:lnSpc>
                <a:spcPct val="100000"/>
              </a:lnSpc>
              <a:spcBef>
                <a:spcPts val="90"/>
              </a:spcBef>
              <a:buChar char="•"/>
              <a:tabLst>
                <a:tab pos="356870" algn="l"/>
                <a:tab pos="357505" algn="l"/>
              </a:tabLst>
            </a:pPr>
            <a:r>
              <a:rPr sz="3200" spc="-10" dirty="0">
                <a:solidFill>
                  <a:srgbClr val="FFFFFF"/>
                </a:solidFill>
                <a:latin typeface="Arial"/>
                <a:cs typeface="Arial"/>
              </a:rPr>
              <a:t>Menurut </a:t>
            </a:r>
            <a:r>
              <a:rPr sz="3200" spc="-5" dirty="0">
                <a:solidFill>
                  <a:srgbClr val="FFFFFF"/>
                </a:solidFill>
                <a:latin typeface="Arial"/>
                <a:cs typeface="Arial"/>
              </a:rPr>
              <a:t>metode penjepitan penambat  ke bantalan, pada </a:t>
            </a:r>
            <a:r>
              <a:rPr sz="3200" spc="-15" dirty="0">
                <a:solidFill>
                  <a:srgbClr val="FFFFFF"/>
                </a:solidFill>
                <a:latin typeface="Arial"/>
                <a:cs typeface="Arial"/>
              </a:rPr>
              <a:t>umumnya </a:t>
            </a:r>
            <a:r>
              <a:rPr sz="3200" spc="-5" dirty="0">
                <a:solidFill>
                  <a:srgbClr val="FFFFFF"/>
                </a:solidFill>
                <a:latin typeface="Arial"/>
                <a:cs typeface="Arial"/>
              </a:rPr>
              <a:t>penambat  elastis </a:t>
            </a:r>
            <a:r>
              <a:rPr sz="3200" spc="-10" dirty="0">
                <a:solidFill>
                  <a:srgbClr val="FFFFFF"/>
                </a:solidFill>
                <a:latin typeface="Arial"/>
                <a:cs typeface="Arial"/>
              </a:rPr>
              <a:t>terbagi </a:t>
            </a:r>
            <a:r>
              <a:rPr sz="3200" spc="-5" dirty="0">
                <a:solidFill>
                  <a:srgbClr val="FFFFFF"/>
                </a:solidFill>
                <a:latin typeface="Arial"/>
                <a:cs typeface="Arial"/>
              </a:rPr>
              <a:t>dua</a:t>
            </a:r>
            <a:r>
              <a:rPr sz="3200" spc="-30" dirty="0">
                <a:solidFill>
                  <a:srgbClr val="FFFFFF"/>
                </a:solidFill>
                <a:latin typeface="Arial"/>
                <a:cs typeface="Arial"/>
              </a:rPr>
              <a:t> </a:t>
            </a:r>
            <a:r>
              <a:rPr sz="3200" spc="-5" dirty="0">
                <a:solidFill>
                  <a:srgbClr val="FFFFFF"/>
                </a:solidFill>
                <a:latin typeface="Arial"/>
                <a:cs typeface="Arial"/>
              </a:rPr>
              <a:t>tipe:</a:t>
            </a:r>
            <a:endParaRPr sz="3200">
              <a:latin typeface="Arial"/>
              <a:cs typeface="Arial"/>
            </a:endParaRPr>
          </a:p>
          <a:p>
            <a:pPr marL="756285" marR="688340" lvl="1" indent="-286385">
              <a:lnSpc>
                <a:spcPct val="100000"/>
              </a:lnSpc>
              <a:spcBef>
                <a:spcPts val="665"/>
              </a:spcBef>
              <a:buChar char="–"/>
              <a:tabLst>
                <a:tab pos="756920" algn="l"/>
                <a:tab pos="2536190" algn="l"/>
              </a:tabLst>
            </a:pPr>
            <a:r>
              <a:rPr sz="2800" spc="-10" dirty="0">
                <a:solidFill>
                  <a:srgbClr val="FFFFFF"/>
                </a:solidFill>
                <a:latin typeface="Arial"/>
                <a:cs typeface="Arial"/>
              </a:rPr>
              <a:t>Daya</a:t>
            </a:r>
            <a:r>
              <a:rPr sz="2800" spc="15" dirty="0">
                <a:solidFill>
                  <a:srgbClr val="FFFFFF"/>
                </a:solidFill>
                <a:latin typeface="Arial"/>
                <a:cs typeface="Arial"/>
              </a:rPr>
              <a:t> </a:t>
            </a:r>
            <a:r>
              <a:rPr sz="2800" dirty="0">
                <a:solidFill>
                  <a:srgbClr val="FFFFFF"/>
                </a:solidFill>
                <a:latin typeface="Arial"/>
                <a:cs typeface="Arial"/>
              </a:rPr>
              <a:t>jepit	</a:t>
            </a:r>
            <a:r>
              <a:rPr sz="2800" spc="5" dirty="0">
                <a:solidFill>
                  <a:srgbClr val="FFFFFF"/>
                </a:solidFill>
                <a:latin typeface="Arial"/>
                <a:cs typeface="Arial"/>
              </a:rPr>
              <a:t>dihasilkan </a:t>
            </a:r>
            <a:r>
              <a:rPr sz="2800" dirty="0">
                <a:solidFill>
                  <a:srgbClr val="FFFFFF"/>
                </a:solidFill>
                <a:latin typeface="Arial"/>
                <a:cs typeface="Arial"/>
              </a:rPr>
              <a:t>langsung,</a:t>
            </a:r>
            <a:r>
              <a:rPr sz="2800" spc="-95" dirty="0">
                <a:solidFill>
                  <a:srgbClr val="FFFFFF"/>
                </a:solidFill>
                <a:latin typeface="Arial"/>
                <a:cs typeface="Arial"/>
              </a:rPr>
              <a:t> </a:t>
            </a:r>
            <a:r>
              <a:rPr sz="2800" dirty="0">
                <a:solidFill>
                  <a:srgbClr val="FFFFFF"/>
                </a:solidFill>
                <a:latin typeface="Arial"/>
                <a:cs typeface="Arial"/>
              </a:rPr>
              <a:t>misal: </a:t>
            </a:r>
            <a:r>
              <a:rPr sz="2800" dirty="0">
                <a:solidFill>
                  <a:srgbClr val="FFFF00"/>
                </a:solidFill>
                <a:latin typeface="Arial"/>
                <a:cs typeface="Arial"/>
              </a:rPr>
              <a:t> Pandrol, </a:t>
            </a:r>
            <a:r>
              <a:rPr sz="2800" spc="-5" dirty="0">
                <a:solidFill>
                  <a:srgbClr val="FFFF00"/>
                </a:solidFill>
                <a:latin typeface="Arial"/>
                <a:cs typeface="Arial"/>
              </a:rPr>
              <a:t>DE, </a:t>
            </a:r>
            <a:r>
              <a:rPr sz="2800" dirty="0">
                <a:solidFill>
                  <a:srgbClr val="FFFF00"/>
                </a:solidFill>
                <a:latin typeface="Arial"/>
                <a:cs typeface="Arial"/>
              </a:rPr>
              <a:t>Dorken,</a:t>
            </a:r>
            <a:r>
              <a:rPr sz="2800" spc="-50" dirty="0">
                <a:solidFill>
                  <a:srgbClr val="FFFF00"/>
                </a:solidFill>
                <a:latin typeface="Arial"/>
                <a:cs typeface="Arial"/>
              </a:rPr>
              <a:t> </a:t>
            </a:r>
            <a:r>
              <a:rPr sz="2800" dirty="0">
                <a:solidFill>
                  <a:srgbClr val="FFFF00"/>
                </a:solidFill>
                <a:latin typeface="Arial"/>
                <a:cs typeface="Arial"/>
              </a:rPr>
              <a:t>First-BTR</a:t>
            </a:r>
            <a:endParaRPr sz="2800">
              <a:latin typeface="Arial"/>
              <a:cs typeface="Arial"/>
            </a:endParaRPr>
          </a:p>
          <a:p>
            <a:pPr marL="756285" marR="159385" lvl="1" indent="-286385">
              <a:lnSpc>
                <a:spcPct val="100000"/>
              </a:lnSpc>
              <a:spcBef>
                <a:spcPts val="670"/>
              </a:spcBef>
              <a:buChar char="–"/>
              <a:tabLst>
                <a:tab pos="756920" algn="l"/>
              </a:tabLst>
            </a:pPr>
            <a:r>
              <a:rPr sz="2800" spc="-10" dirty="0">
                <a:solidFill>
                  <a:srgbClr val="FFFFFF"/>
                </a:solidFill>
                <a:latin typeface="Arial"/>
                <a:cs typeface="Arial"/>
              </a:rPr>
              <a:t>Daya </a:t>
            </a:r>
            <a:r>
              <a:rPr sz="2800" dirty="0">
                <a:solidFill>
                  <a:srgbClr val="FFFFFF"/>
                </a:solidFill>
                <a:latin typeface="Arial"/>
                <a:cs typeface="Arial"/>
              </a:rPr>
              <a:t>jepit </a:t>
            </a:r>
            <a:r>
              <a:rPr sz="2800" spc="5" dirty="0">
                <a:solidFill>
                  <a:srgbClr val="FFFFFF"/>
                </a:solidFill>
                <a:latin typeface="Arial"/>
                <a:cs typeface="Arial"/>
              </a:rPr>
              <a:t>dihasilkan </a:t>
            </a:r>
            <a:r>
              <a:rPr sz="2800" dirty="0">
                <a:solidFill>
                  <a:srgbClr val="FFFFFF"/>
                </a:solidFill>
                <a:latin typeface="Arial"/>
                <a:cs typeface="Arial"/>
              </a:rPr>
              <a:t>dengan bantalan  mur-baut </a:t>
            </a:r>
            <a:r>
              <a:rPr sz="2800" spc="5" dirty="0">
                <a:solidFill>
                  <a:srgbClr val="FFFFFF"/>
                </a:solidFill>
                <a:latin typeface="Arial"/>
                <a:cs typeface="Arial"/>
              </a:rPr>
              <a:t>atau </a:t>
            </a:r>
            <a:r>
              <a:rPr sz="2800" dirty="0">
                <a:solidFill>
                  <a:srgbClr val="FFFFFF"/>
                </a:solidFill>
                <a:latin typeface="Arial"/>
                <a:cs typeface="Arial"/>
              </a:rPr>
              <a:t>tirpon, misal: </a:t>
            </a:r>
            <a:r>
              <a:rPr sz="2800" spc="-5" dirty="0">
                <a:solidFill>
                  <a:srgbClr val="FFFF00"/>
                </a:solidFill>
                <a:latin typeface="Arial"/>
                <a:cs typeface="Arial"/>
              </a:rPr>
              <a:t>F-type,</a:t>
            </a:r>
            <a:r>
              <a:rPr sz="2800" spc="-70" dirty="0">
                <a:solidFill>
                  <a:srgbClr val="FFFF00"/>
                </a:solidFill>
                <a:latin typeface="Arial"/>
                <a:cs typeface="Arial"/>
              </a:rPr>
              <a:t> </a:t>
            </a:r>
            <a:r>
              <a:rPr sz="2800" dirty="0">
                <a:solidFill>
                  <a:srgbClr val="FFFF00"/>
                </a:solidFill>
                <a:latin typeface="Arial"/>
                <a:cs typeface="Arial"/>
              </a:rPr>
              <a:t>Nabla</a:t>
            </a:r>
            <a:endParaRPr sz="2800">
              <a:latin typeface="Arial"/>
              <a:cs typeface="Arial"/>
            </a:endParaRPr>
          </a:p>
          <a:p>
            <a:pPr marL="356870" marR="5080" indent="-344170">
              <a:lnSpc>
                <a:spcPct val="100000"/>
              </a:lnSpc>
              <a:spcBef>
                <a:spcPts val="780"/>
              </a:spcBef>
              <a:buChar char="•"/>
              <a:tabLst>
                <a:tab pos="356870" algn="l"/>
                <a:tab pos="357505" algn="l"/>
              </a:tabLst>
            </a:pPr>
            <a:r>
              <a:rPr sz="3200" spc="-5" dirty="0">
                <a:solidFill>
                  <a:srgbClr val="FFFFFF"/>
                </a:solidFill>
                <a:latin typeface="Arial"/>
                <a:cs typeface="Arial"/>
              </a:rPr>
              <a:t>Penambat tersebut telah memiliki</a:t>
            </a:r>
            <a:r>
              <a:rPr sz="3200" spc="-90" dirty="0">
                <a:solidFill>
                  <a:srgbClr val="FFFFFF"/>
                </a:solidFill>
                <a:latin typeface="Arial"/>
                <a:cs typeface="Arial"/>
              </a:rPr>
              <a:t> </a:t>
            </a:r>
            <a:r>
              <a:rPr sz="3200" spc="-5" dirty="0">
                <a:solidFill>
                  <a:srgbClr val="FFFFFF"/>
                </a:solidFill>
                <a:latin typeface="Arial"/>
                <a:cs typeface="Arial"/>
              </a:rPr>
              <a:t>paten  sesuai bentuk dan</a:t>
            </a:r>
            <a:r>
              <a:rPr sz="3200" spc="-40" dirty="0">
                <a:solidFill>
                  <a:srgbClr val="FFFFFF"/>
                </a:solidFill>
                <a:latin typeface="Arial"/>
                <a:cs typeface="Arial"/>
              </a:rPr>
              <a:t> </a:t>
            </a:r>
            <a:r>
              <a:rPr sz="3200" spc="-10" dirty="0">
                <a:solidFill>
                  <a:srgbClr val="FFFFFF"/>
                </a:solidFill>
                <a:latin typeface="Arial"/>
                <a:cs typeface="Arial"/>
              </a:rPr>
              <a:t>tipenya</a:t>
            </a:r>
            <a:endParaRPr sz="3200">
              <a:latin typeface="Arial"/>
              <a:cs typeface="Aria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2140" y="1035811"/>
            <a:ext cx="4744085" cy="574040"/>
          </a:xfrm>
          <a:prstGeom prst="rect">
            <a:avLst/>
          </a:prstGeom>
        </p:spPr>
        <p:txBody>
          <a:bodyPr vert="horz" wrap="square" lIns="0" tIns="12700" rIns="0" bIns="0" rtlCol="0">
            <a:spAutoFit/>
          </a:bodyPr>
          <a:lstStyle/>
          <a:p>
            <a:pPr marL="12700">
              <a:lnSpc>
                <a:spcPct val="100000"/>
              </a:lnSpc>
              <a:spcBef>
                <a:spcPts val="100"/>
              </a:spcBef>
            </a:pPr>
            <a:r>
              <a:rPr spc="-5" dirty="0"/>
              <a:t>Penambat </a:t>
            </a:r>
            <a:r>
              <a:rPr spc="-10" dirty="0"/>
              <a:t>Rel</a:t>
            </a:r>
            <a:r>
              <a:rPr spc="-60" dirty="0"/>
              <a:t> </a:t>
            </a:r>
            <a:r>
              <a:rPr spc="-10" dirty="0"/>
              <a:t>Dorken</a:t>
            </a:r>
          </a:p>
        </p:txBody>
      </p:sp>
      <p:sp>
        <p:nvSpPr>
          <p:cNvPr id="3" name="object 3"/>
          <p:cNvSpPr/>
          <p:nvPr/>
        </p:nvSpPr>
        <p:spPr>
          <a:xfrm>
            <a:off x="1816607" y="2426207"/>
            <a:ext cx="6733032" cy="2221991"/>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2033016" y="2731007"/>
            <a:ext cx="2999232" cy="160934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2020823" y="2718816"/>
            <a:ext cx="3023870" cy="1637030"/>
          </a:xfrm>
          <a:custGeom>
            <a:avLst/>
            <a:gdLst/>
            <a:ahLst/>
            <a:cxnLst/>
            <a:rect l="l" t="t" r="r" b="b"/>
            <a:pathLst>
              <a:path w="3023870" h="1637029">
                <a:moveTo>
                  <a:pt x="2886455" y="3048"/>
                </a:moveTo>
                <a:lnTo>
                  <a:pt x="137159" y="3048"/>
                </a:lnTo>
                <a:lnTo>
                  <a:pt x="118871" y="9144"/>
                </a:lnTo>
                <a:lnTo>
                  <a:pt x="88392" y="21336"/>
                </a:lnTo>
                <a:lnTo>
                  <a:pt x="76200" y="30480"/>
                </a:lnTo>
                <a:lnTo>
                  <a:pt x="60959" y="39624"/>
                </a:lnTo>
                <a:lnTo>
                  <a:pt x="48768" y="51816"/>
                </a:lnTo>
                <a:lnTo>
                  <a:pt x="39624" y="64008"/>
                </a:lnTo>
                <a:lnTo>
                  <a:pt x="27431" y="79248"/>
                </a:lnTo>
                <a:lnTo>
                  <a:pt x="6095" y="124968"/>
                </a:lnTo>
                <a:lnTo>
                  <a:pt x="0" y="158496"/>
                </a:lnTo>
                <a:lnTo>
                  <a:pt x="0" y="1481328"/>
                </a:lnTo>
                <a:lnTo>
                  <a:pt x="3048" y="1496568"/>
                </a:lnTo>
                <a:lnTo>
                  <a:pt x="6095" y="1514856"/>
                </a:lnTo>
                <a:lnTo>
                  <a:pt x="12192" y="1530096"/>
                </a:lnTo>
                <a:lnTo>
                  <a:pt x="21336" y="1545336"/>
                </a:lnTo>
                <a:lnTo>
                  <a:pt x="27431" y="1560576"/>
                </a:lnTo>
                <a:lnTo>
                  <a:pt x="39624" y="1572768"/>
                </a:lnTo>
                <a:lnTo>
                  <a:pt x="48768" y="1584960"/>
                </a:lnTo>
                <a:lnTo>
                  <a:pt x="60959" y="1597152"/>
                </a:lnTo>
                <a:lnTo>
                  <a:pt x="91439" y="1615439"/>
                </a:lnTo>
                <a:lnTo>
                  <a:pt x="137159" y="1633728"/>
                </a:lnTo>
                <a:lnTo>
                  <a:pt x="155448" y="1633728"/>
                </a:lnTo>
                <a:lnTo>
                  <a:pt x="173736" y="1636776"/>
                </a:lnTo>
                <a:lnTo>
                  <a:pt x="2852928" y="1636776"/>
                </a:lnTo>
                <a:lnTo>
                  <a:pt x="2868167" y="1633728"/>
                </a:lnTo>
                <a:lnTo>
                  <a:pt x="2904743" y="1627632"/>
                </a:lnTo>
                <a:lnTo>
                  <a:pt x="2935224" y="1615439"/>
                </a:lnTo>
                <a:lnTo>
                  <a:pt x="2945383" y="1609344"/>
                </a:lnTo>
                <a:lnTo>
                  <a:pt x="155448" y="1609344"/>
                </a:lnTo>
                <a:lnTo>
                  <a:pt x="143256" y="1606296"/>
                </a:lnTo>
                <a:lnTo>
                  <a:pt x="88392" y="1584960"/>
                </a:lnTo>
                <a:lnTo>
                  <a:pt x="57912" y="1554480"/>
                </a:lnTo>
                <a:lnTo>
                  <a:pt x="48768" y="1545336"/>
                </a:lnTo>
                <a:lnTo>
                  <a:pt x="42671" y="1533144"/>
                </a:lnTo>
                <a:lnTo>
                  <a:pt x="36575" y="1517904"/>
                </a:lnTo>
                <a:lnTo>
                  <a:pt x="30480" y="1505712"/>
                </a:lnTo>
                <a:lnTo>
                  <a:pt x="24383" y="1475232"/>
                </a:lnTo>
                <a:lnTo>
                  <a:pt x="24383" y="158496"/>
                </a:lnTo>
                <a:lnTo>
                  <a:pt x="36575" y="115824"/>
                </a:lnTo>
                <a:lnTo>
                  <a:pt x="57912" y="79248"/>
                </a:lnTo>
                <a:lnTo>
                  <a:pt x="103631" y="42672"/>
                </a:lnTo>
                <a:lnTo>
                  <a:pt x="158495" y="27432"/>
                </a:lnTo>
                <a:lnTo>
                  <a:pt x="2942336" y="27432"/>
                </a:lnTo>
                <a:lnTo>
                  <a:pt x="2932176" y="21336"/>
                </a:lnTo>
                <a:lnTo>
                  <a:pt x="2886455" y="3048"/>
                </a:lnTo>
                <a:close/>
              </a:path>
              <a:path w="3023870" h="1637029">
                <a:moveTo>
                  <a:pt x="2942336" y="27432"/>
                </a:moveTo>
                <a:lnTo>
                  <a:pt x="2868167" y="27432"/>
                </a:lnTo>
                <a:lnTo>
                  <a:pt x="2880360" y="30480"/>
                </a:lnTo>
                <a:lnTo>
                  <a:pt x="2895600" y="33528"/>
                </a:lnTo>
                <a:lnTo>
                  <a:pt x="2910840" y="39624"/>
                </a:lnTo>
                <a:lnTo>
                  <a:pt x="2935224" y="51816"/>
                </a:lnTo>
                <a:lnTo>
                  <a:pt x="2947416" y="60960"/>
                </a:lnTo>
                <a:lnTo>
                  <a:pt x="2956560" y="70104"/>
                </a:lnTo>
                <a:lnTo>
                  <a:pt x="2965704" y="82296"/>
                </a:lnTo>
                <a:lnTo>
                  <a:pt x="2974848" y="91439"/>
                </a:lnTo>
                <a:lnTo>
                  <a:pt x="2980943" y="103632"/>
                </a:lnTo>
                <a:lnTo>
                  <a:pt x="2987040" y="118872"/>
                </a:lnTo>
                <a:lnTo>
                  <a:pt x="2993136" y="131063"/>
                </a:lnTo>
                <a:lnTo>
                  <a:pt x="2999231" y="161544"/>
                </a:lnTo>
                <a:lnTo>
                  <a:pt x="2999231" y="1478280"/>
                </a:lnTo>
                <a:lnTo>
                  <a:pt x="2987040" y="1520952"/>
                </a:lnTo>
                <a:lnTo>
                  <a:pt x="2965704" y="1557528"/>
                </a:lnTo>
                <a:lnTo>
                  <a:pt x="2944367" y="1575816"/>
                </a:lnTo>
                <a:lnTo>
                  <a:pt x="2935224" y="1584960"/>
                </a:lnTo>
                <a:lnTo>
                  <a:pt x="2923031" y="1594104"/>
                </a:lnTo>
                <a:lnTo>
                  <a:pt x="2907791" y="1600200"/>
                </a:lnTo>
                <a:lnTo>
                  <a:pt x="2895600" y="1603248"/>
                </a:lnTo>
                <a:lnTo>
                  <a:pt x="2865120" y="1609344"/>
                </a:lnTo>
                <a:lnTo>
                  <a:pt x="2945383" y="1609344"/>
                </a:lnTo>
                <a:lnTo>
                  <a:pt x="2950464" y="1606296"/>
                </a:lnTo>
                <a:lnTo>
                  <a:pt x="2962655" y="1597152"/>
                </a:lnTo>
                <a:lnTo>
                  <a:pt x="2987040" y="1572768"/>
                </a:lnTo>
                <a:lnTo>
                  <a:pt x="2996184" y="1557528"/>
                </a:lnTo>
                <a:lnTo>
                  <a:pt x="3005328" y="1545336"/>
                </a:lnTo>
                <a:lnTo>
                  <a:pt x="3011424" y="1530096"/>
                </a:lnTo>
                <a:lnTo>
                  <a:pt x="3017520" y="1511808"/>
                </a:lnTo>
                <a:lnTo>
                  <a:pt x="3020567" y="1496568"/>
                </a:lnTo>
                <a:lnTo>
                  <a:pt x="3023616" y="1478280"/>
                </a:lnTo>
                <a:lnTo>
                  <a:pt x="3023616" y="155448"/>
                </a:lnTo>
                <a:lnTo>
                  <a:pt x="3020567" y="140208"/>
                </a:lnTo>
                <a:lnTo>
                  <a:pt x="3017520" y="121920"/>
                </a:lnTo>
                <a:lnTo>
                  <a:pt x="3011424" y="106680"/>
                </a:lnTo>
                <a:lnTo>
                  <a:pt x="3002279" y="91439"/>
                </a:lnTo>
                <a:lnTo>
                  <a:pt x="2996184" y="76200"/>
                </a:lnTo>
                <a:lnTo>
                  <a:pt x="2983991" y="64008"/>
                </a:lnTo>
                <a:lnTo>
                  <a:pt x="2974848" y="51816"/>
                </a:lnTo>
                <a:lnTo>
                  <a:pt x="2962655" y="39624"/>
                </a:lnTo>
                <a:lnTo>
                  <a:pt x="2942336" y="27432"/>
                </a:lnTo>
                <a:close/>
              </a:path>
              <a:path w="3023870" h="1637029">
                <a:moveTo>
                  <a:pt x="2849879" y="0"/>
                </a:moveTo>
                <a:lnTo>
                  <a:pt x="170687" y="0"/>
                </a:lnTo>
                <a:lnTo>
                  <a:pt x="155448" y="3048"/>
                </a:lnTo>
                <a:lnTo>
                  <a:pt x="2868167" y="3048"/>
                </a:lnTo>
                <a:lnTo>
                  <a:pt x="2849879" y="0"/>
                </a:lnTo>
                <a:close/>
              </a:path>
            </a:pathLst>
          </a:custGeom>
          <a:solidFill>
            <a:srgbClr val="FFFFFF"/>
          </a:solidFill>
        </p:spPr>
        <p:txBody>
          <a:bodyPr wrap="square" lIns="0" tIns="0" rIns="0" bIns="0" rtlCol="0"/>
          <a:lstStyle/>
          <a:p>
            <a:endParaRPr/>
          </a:p>
        </p:txBody>
      </p:sp>
      <p:sp>
        <p:nvSpPr>
          <p:cNvPr id="6" name="object 6"/>
          <p:cNvSpPr/>
          <p:nvPr/>
        </p:nvSpPr>
        <p:spPr>
          <a:xfrm>
            <a:off x="2033016" y="4632959"/>
            <a:ext cx="2999740" cy="2682240"/>
          </a:xfrm>
          <a:custGeom>
            <a:avLst/>
            <a:gdLst/>
            <a:ahLst/>
            <a:cxnLst/>
            <a:rect l="l" t="t" r="r" b="b"/>
            <a:pathLst>
              <a:path w="2999740" h="2682240">
                <a:moveTo>
                  <a:pt x="2999232" y="0"/>
                </a:moveTo>
                <a:lnTo>
                  <a:pt x="0" y="0"/>
                </a:lnTo>
                <a:lnTo>
                  <a:pt x="0" y="2401824"/>
                </a:lnTo>
                <a:lnTo>
                  <a:pt x="3654" y="2447449"/>
                </a:lnTo>
                <a:lnTo>
                  <a:pt x="14240" y="2490679"/>
                </a:lnTo>
                <a:lnTo>
                  <a:pt x="31190" y="2530946"/>
                </a:lnTo>
                <a:lnTo>
                  <a:pt x="53937" y="2567683"/>
                </a:lnTo>
                <a:lnTo>
                  <a:pt x="81915" y="2600325"/>
                </a:lnTo>
                <a:lnTo>
                  <a:pt x="114556" y="2628302"/>
                </a:lnTo>
                <a:lnTo>
                  <a:pt x="151293" y="2651049"/>
                </a:lnTo>
                <a:lnTo>
                  <a:pt x="191560" y="2667999"/>
                </a:lnTo>
                <a:lnTo>
                  <a:pt x="234790" y="2678585"/>
                </a:lnTo>
                <a:lnTo>
                  <a:pt x="280415" y="2682240"/>
                </a:lnTo>
                <a:lnTo>
                  <a:pt x="2718816" y="2682240"/>
                </a:lnTo>
                <a:lnTo>
                  <a:pt x="2764441" y="2678585"/>
                </a:lnTo>
                <a:lnTo>
                  <a:pt x="2807671" y="2667999"/>
                </a:lnTo>
                <a:lnTo>
                  <a:pt x="2847938" y="2651049"/>
                </a:lnTo>
                <a:lnTo>
                  <a:pt x="2884675" y="2628302"/>
                </a:lnTo>
                <a:lnTo>
                  <a:pt x="2917317" y="2600325"/>
                </a:lnTo>
                <a:lnTo>
                  <a:pt x="2945294" y="2567683"/>
                </a:lnTo>
                <a:lnTo>
                  <a:pt x="2968041" y="2530946"/>
                </a:lnTo>
                <a:lnTo>
                  <a:pt x="2984991" y="2490679"/>
                </a:lnTo>
                <a:lnTo>
                  <a:pt x="2995577" y="2447449"/>
                </a:lnTo>
                <a:lnTo>
                  <a:pt x="2999232" y="2401824"/>
                </a:lnTo>
                <a:lnTo>
                  <a:pt x="2999232" y="0"/>
                </a:lnTo>
                <a:close/>
              </a:path>
            </a:pathLst>
          </a:custGeom>
          <a:solidFill>
            <a:srgbClr val="00CC99"/>
          </a:solidFill>
        </p:spPr>
        <p:txBody>
          <a:bodyPr wrap="square" lIns="0" tIns="0" rIns="0" bIns="0" rtlCol="0"/>
          <a:lstStyle/>
          <a:p>
            <a:endParaRPr/>
          </a:p>
        </p:txBody>
      </p:sp>
      <p:sp>
        <p:nvSpPr>
          <p:cNvPr id="7" name="object 7"/>
          <p:cNvSpPr/>
          <p:nvPr/>
        </p:nvSpPr>
        <p:spPr>
          <a:xfrm>
            <a:off x="2020823" y="4620767"/>
            <a:ext cx="3023870" cy="2694940"/>
          </a:xfrm>
          <a:custGeom>
            <a:avLst/>
            <a:gdLst/>
            <a:ahLst/>
            <a:cxnLst/>
            <a:rect l="l" t="t" r="r" b="b"/>
            <a:pathLst>
              <a:path w="3023870" h="2694940">
                <a:moveTo>
                  <a:pt x="3020567" y="0"/>
                </a:moveTo>
                <a:lnTo>
                  <a:pt x="3048" y="0"/>
                </a:lnTo>
                <a:lnTo>
                  <a:pt x="0" y="6095"/>
                </a:lnTo>
                <a:lnTo>
                  <a:pt x="0" y="2444495"/>
                </a:lnTo>
                <a:lnTo>
                  <a:pt x="6095" y="2474975"/>
                </a:lnTo>
                <a:lnTo>
                  <a:pt x="21336" y="2529839"/>
                </a:lnTo>
                <a:lnTo>
                  <a:pt x="48768" y="2578607"/>
                </a:lnTo>
                <a:lnTo>
                  <a:pt x="106680" y="2642616"/>
                </a:lnTo>
                <a:lnTo>
                  <a:pt x="152400" y="2673095"/>
                </a:lnTo>
                <a:lnTo>
                  <a:pt x="207263" y="2694431"/>
                </a:lnTo>
                <a:lnTo>
                  <a:pt x="2819400" y="2694431"/>
                </a:lnTo>
                <a:lnTo>
                  <a:pt x="2846831" y="2685287"/>
                </a:lnTo>
                <a:lnTo>
                  <a:pt x="2852928" y="2682239"/>
                </a:lnTo>
                <a:lnTo>
                  <a:pt x="265175" y="2682239"/>
                </a:lnTo>
                <a:lnTo>
                  <a:pt x="237744" y="2676143"/>
                </a:lnTo>
                <a:lnTo>
                  <a:pt x="164592" y="2651759"/>
                </a:lnTo>
                <a:lnTo>
                  <a:pt x="121919" y="2621279"/>
                </a:lnTo>
                <a:lnTo>
                  <a:pt x="85343" y="2584704"/>
                </a:lnTo>
                <a:lnTo>
                  <a:pt x="54863" y="2542031"/>
                </a:lnTo>
                <a:lnTo>
                  <a:pt x="36575" y="2493263"/>
                </a:lnTo>
                <a:lnTo>
                  <a:pt x="24383" y="2441447"/>
                </a:lnTo>
                <a:lnTo>
                  <a:pt x="24383" y="27431"/>
                </a:lnTo>
                <a:lnTo>
                  <a:pt x="12192" y="27431"/>
                </a:lnTo>
                <a:lnTo>
                  <a:pt x="24383" y="12191"/>
                </a:lnTo>
                <a:lnTo>
                  <a:pt x="3023616" y="12191"/>
                </a:lnTo>
                <a:lnTo>
                  <a:pt x="3023616" y="6095"/>
                </a:lnTo>
                <a:lnTo>
                  <a:pt x="3020567" y="0"/>
                </a:lnTo>
                <a:close/>
              </a:path>
              <a:path w="3023870" h="2694940">
                <a:moveTo>
                  <a:pt x="2999231" y="12191"/>
                </a:moveTo>
                <a:lnTo>
                  <a:pt x="2999231" y="2441447"/>
                </a:lnTo>
                <a:lnTo>
                  <a:pt x="2987040" y="2496311"/>
                </a:lnTo>
                <a:lnTo>
                  <a:pt x="2977896" y="2520695"/>
                </a:lnTo>
                <a:lnTo>
                  <a:pt x="2965704" y="2542031"/>
                </a:lnTo>
                <a:lnTo>
                  <a:pt x="2953512" y="2566416"/>
                </a:lnTo>
                <a:lnTo>
                  <a:pt x="2919984" y="2606039"/>
                </a:lnTo>
                <a:lnTo>
                  <a:pt x="2859024" y="2651759"/>
                </a:lnTo>
                <a:lnTo>
                  <a:pt x="2810255" y="2670047"/>
                </a:lnTo>
                <a:lnTo>
                  <a:pt x="2758440" y="2682239"/>
                </a:lnTo>
                <a:lnTo>
                  <a:pt x="2852928" y="2682239"/>
                </a:lnTo>
                <a:lnTo>
                  <a:pt x="2895600" y="2657855"/>
                </a:lnTo>
                <a:lnTo>
                  <a:pt x="2938272" y="2621279"/>
                </a:lnTo>
                <a:lnTo>
                  <a:pt x="2974848" y="2578607"/>
                </a:lnTo>
                <a:lnTo>
                  <a:pt x="3002279" y="2529839"/>
                </a:lnTo>
                <a:lnTo>
                  <a:pt x="3020567" y="2471927"/>
                </a:lnTo>
                <a:lnTo>
                  <a:pt x="3023616" y="2444495"/>
                </a:lnTo>
                <a:lnTo>
                  <a:pt x="3023616" y="27431"/>
                </a:lnTo>
                <a:lnTo>
                  <a:pt x="3011424" y="27431"/>
                </a:lnTo>
                <a:lnTo>
                  <a:pt x="2999231" y="12191"/>
                </a:lnTo>
                <a:close/>
              </a:path>
              <a:path w="3023870" h="2694940">
                <a:moveTo>
                  <a:pt x="24383" y="12191"/>
                </a:moveTo>
                <a:lnTo>
                  <a:pt x="12192" y="27431"/>
                </a:lnTo>
                <a:lnTo>
                  <a:pt x="24383" y="27431"/>
                </a:lnTo>
                <a:lnTo>
                  <a:pt x="24383" y="12191"/>
                </a:lnTo>
                <a:close/>
              </a:path>
              <a:path w="3023870" h="2694940">
                <a:moveTo>
                  <a:pt x="2999231" y="12191"/>
                </a:moveTo>
                <a:lnTo>
                  <a:pt x="24383" y="12191"/>
                </a:lnTo>
                <a:lnTo>
                  <a:pt x="24383" y="27431"/>
                </a:lnTo>
                <a:lnTo>
                  <a:pt x="2999231" y="27431"/>
                </a:lnTo>
                <a:lnTo>
                  <a:pt x="2999231" y="12191"/>
                </a:lnTo>
                <a:close/>
              </a:path>
              <a:path w="3023870" h="2694940">
                <a:moveTo>
                  <a:pt x="3023616" y="12191"/>
                </a:moveTo>
                <a:lnTo>
                  <a:pt x="2999231" y="12191"/>
                </a:lnTo>
                <a:lnTo>
                  <a:pt x="3011424" y="27431"/>
                </a:lnTo>
                <a:lnTo>
                  <a:pt x="3023616" y="27431"/>
                </a:lnTo>
                <a:lnTo>
                  <a:pt x="3023616" y="12191"/>
                </a:lnTo>
                <a:close/>
              </a:path>
            </a:pathLst>
          </a:custGeom>
          <a:solidFill>
            <a:srgbClr val="FFFFFF"/>
          </a:solidFill>
        </p:spPr>
        <p:txBody>
          <a:bodyPr wrap="square" lIns="0" tIns="0" rIns="0" bIns="0" rtlCol="0"/>
          <a:lstStyle/>
          <a:p>
            <a:endParaRPr/>
          </a:p>
        </p:txBody>
      </p:sp>
      <p:sp>
        <p:nvSpPr>
          <p:cNvPr id="8" name="object 8"/>
          <p:cNvSpPr txBox="1"/>
          <p:nvPr/>
        </p:nvSpPr>
        <p:spPr>
          <a:xfrm>
            <a:off x="2355595" y="4793995"/>
            <a:ext cx="1925320" cy="2180590"/>
          </a:xfrm>
          <a:prstGeom prst="rect">
            <a:avLst/>
          </a:prstGeom>
        </p:spPr>
        <p:txBody>
          <a:bodyPr vert="horz" wrap="square" lIns="0" tIns="89535" rIns="0" bIns="0" rtlCol="0">
            <a:spAutoFit/>
          </a:bodyPr>
          <a:lstStyle/>
          <a:p>
            <a:pPr marL="12700" marR="408305">
              <a:lnSpc>
                <a:spcPts val="3740"/>
              </a:lnSpc>
              <a:spcBef>
                <a:spcPts val="705"/>
              </a:spcBef>
            </a:pPr>
            <a:r>
              <a:rPr sz="3600" spc="-10" dirty="0">
                <a:solidFill>
                  <a:srgbClr val="FFFFFF"/>
                </a:solidFill>
                <a:latin typeface="Arial"/>
                <a:cs typeface="Arial"/>
              </a:rPr>
              <a:t>Jenis  </a:t>
            </a:r>
            <a:r>
              <a:rPr sz="3600" spc="5" dirty="0">
                <a:solidFill>
                  <a:srgbClr val="FFFFFF"/>
                </a:solidFill>
                <a:latin typeface="Arial"/>
                <a:cs typeface="Arial"/>
              </a:rPr>
              <a:t>t</a:t>
            </a:r>
            <a:r>
              <a:rPr sz="3600" spc="-15" dirty="0">
                <a:solidFill>
                  <a:srgbClr val="FFFFFF"/>
                </a:solidFill>
                <a:latin typeface="Arial"/>
                <a:cs typeface="Arial"/>
              </a:rPr>
              <a:t>ungga</a:t>
            </a:r>
            <a:r>
              <a:rPr sz="3600" spc="-5" dirty="0">
                <a:solidFill>
                  <a:srgbClr val="FFFFFF"/>
                </a:solidFill>
                <a:latin typeface="Arial"/>
                <a:cs typeface="Arial"/>
              </a:rPr>
              <a:t>l</a:t>
            </a:r>
            <a:endParaRPr sz="3600">
              <a:latin typeface="Arial"/>
              <a:cs typeface="Arial"/>
            </a:endParaRPr>
          </a:p>
          <a:p>
            <a:pPr marL="12700" marR="5080">
              <a:lnSpc>
                <a:spcPts val="3740"/>
              </a:lnSpc>
              <a:spcBef>
                <a:spcPts val="1425"/>
              </a:spcBef>
            </a:pPr>
            <a:r>
              <a:rPr sz="3600" spc="-10" dirty="0">
                <a:solidFill>
                  <a:srgbClr val="FFFFFF"/>
                </a:solidFill>
                <a:latin typeface="Arial"/>
                <a:cs typeface="Arial"/>
              </a:rPr>
              <a:t>Kuat</a:t>
            </a:r>
            <a:r>
              <a:rPr sz="3600" spc="-80" dirty="0">
                <a:solidFill>
                  <a:srgbClr val="FFFFFF"/>
                </a:solidFill>
                <a:latin typeface="Arial"/>
                <a:cs typeface="Arial"/>
              </a:rPr>
              <a:t> </a:t>
            </a:r>
            <a:r>
              <a:rPr sz="3600" spc="-10" dirty="0">
                <a:solidFill>
                  <a:srgbClr val="FFFFFF"/>
                </a:solidFill>
                <a:latin typeface="Arial"/>
                <a:cs typeface="Arial"/>
              </a:rPr>
              <a:t>jepit  475</a:t>
            </a:r>
            <a:r>
              <a:rPr sz="3600" spc="-35" dirty="0">
                <a:solidFill>
                  <a:srgbClr val="FFFFFF"/>
                </a:solidFill>
                <a:latin typeface="Arial"/>
                <a:cs typeface="Arial"/>
              </a:rPr>
              <a:t> </a:t>
            </a:r>
            <a:r>
              <a:rPr sz="3600" spc="-5" dirty="0">
                <a:solidFill>
                  <a:srgbClr val="FFFFFF"/>
                </a:solidFill>
                <a:latin typeface="Arial"/>
                <a:cs typeface="Arial"/>
              </a:rPr>
              <a:t>kgf</a:t>
            </a:r>
            <a:endParaRPr sz="3600">
              <a:latin typeface="Arial"/>
              <a:cs typeface="Arial"/>
            </a:endParaRPr>
          </a:p>
        </p:txBody>
      </p:sp>
      <p:sp>
        <p:nvSpPr>
          <p:cNvPr id="9" name="object 9"/>
          <p:cNvSpPr/>
          <p:nvPr/>
        </p:nvSpPr>
        <p:spPr>
          <a:xfrm>
            <a:off x="5334000" y="2740151"/>
            <a:ext cx="2999231" cy="1600200"/>
          </a:xfrm>
          <a:prstGeom prst="rect">
            <a:avLst/>
          </a:prstGeom>
          <a:blipFill>
            <a:blip r:embed="rId4" cstate="print"/>
            <a:stretch>
              <a:fillRect/>
            </a:stretch>
          </a:blipFill>
        </p:spPr>
        <p:txBody>
          <a:bodyPr wrap="square" lIns="0" tIns="0" rIns="0" bIns="0" rtlCol="0"/>
          <a:lstStyle/>
          <a:p>
            <a:endParaRPr/>
          </a:p>
        </p:txBody>
      </p:sp>
      <p:sp>
        <p:nvSpPr>
          <p:cNvPr id="10" name="object 10"/>
          <p:cNvSpPr/>
          <p:nvPr/>
        </p:nvSpPr>
        <p:spPr>
          <a:xfrm>
            <a:off x="5321808" y="2718816"/>
            <a:ext cx="3023870" cy="1637030"/>
          </a:xfrm>
          <a:custGeom>
            <a:avLst/>
            <a:gdLst/>
            <a:ahLst/>
            <a:cxnLst/>
            <a:rect l="l" t="t" r="r" b="b"/>
            <a:pathLst>
              <a:path w="3023870" h="1637029">
                <a:moveTo>
                  <a:pt x="2886456" y="3048"/>
                </a:moveTo>
                <a:lnTo>
                  <a:pt x="137159" y="3048"/>
                </a:lnTo>
                <a:lnTo>
                  <a:pt x="118871" y="9144"/>
                </a:lnTo>
                <a:lnTo>
                  <a:pt x="73151" y="30480"/>
                </a:lnTo>
                <a:lnTo>
                  <a:pt x="36575" y="64008"/>
                </a:lnTo>
                <a:lnTo>
                  <a:pt x="27431" y="79248"/>
                </a:lnTo>
                <a:lnTo>
                  <a:pt x="18287" y="91439"/>
                </a:lnTo>
                <a:lnTo>
                  <a:pt x="12191" y="106680"/>
                </a:lnTo>
                <a:lnTo>
                  <a:pt x="6095" y="124968"/>
                </a:lnTo>
                <a:lnTo>
                  <a:pt x="3047" y="140208"/>
                </a:lnTo>
                <a:lnTo>
                  <a:pt x="0" y="158496"/>
                </a:lnTo>
                <a:lnTo>
                  <a:pt x="0" y="1481328"/>
                </a:lnTo>
                <a:lnTo>
                  <a:pt x="3047" y="1496568"/>
                </a:lnTo>
                <a:lnTo>
                  <a:pt x="6095" y="1514856"/>
                </a:lnTo>
                <a:lnTo>
                  <a:pt x="12191" y="1530096"/>
                </a:lnTo>
                <a:lnTo>
                  <a:pt x="21336" y="1545336"/>
                </a:lnTo>
                <a:lnTo>
                  <a:pt x="27431" y="1560576"/>
                </a:lnTo>
                <a:lnTo>
                  <a:pt x="39624" y="1572768"/>
                </a:lnTo>
                <a:lnTo>
                  <a:pt x="48767" y="1584960"/>
                </a:lnTo>
                <a:lnTo>
                  <a:pt x="60959" y="1597152"/>
                </a:lnTo>
                <a:lnTo>
                  <a:pt x="91439" y="1615439"/>
                </a:lnTo>
                <a:lnTo>
                  <a:pt x="137159" y="1633728"/>
                </a:lnTo>
                <a:lnTo>
                  <a:pt x="155447" y="1633728"/>
                </a:lnTo>
                <a:lnTo>
                  <a:pt x="173736" y="1636776"/>
                </a:lnTo>
                <a:lnTo>
                  <a:pt x="2852927" y="1636776"/>
                </a:lnTo>
                <a:lnTo>
                  <a:pt x="2868167" y="1633728"/>
                </a:lnTo>
                <a:lnTo>
                  <a:pt x="2904743" y="1627632"/>
                </a:lnTo>
                <a:lnTo>
                  <a:pt x="2935223" y="1615439"/>
                </a:lnTo>
                <a:lnTo>
                  <a:pt x="2943351" y="1609344"/>
                </a:lnTo>
                <a:lnTo>
                  <a:pt x="155447" y="1609344"/>
                </a:lnTo>
                <a:lnTo>
                  <a:pt x="143255" y="1606296"/>
                </a:lnTo>
                <a:lnTo>
                  <a:pt x="88391" y="1584960"/>
                </a:lnTo>
                <a:lnTo>
                  <a:pt x="57912" y="1554480"/>
                </a:lnTo>
                <a:lnTo>
                  <a:pt x="48767" y="1545336"/>
                </a:lnTo>
                <a:lnTo>
                  <a:pt x="42671" y="1533144"/>
                </a:lnTo>
                <a:lnTo>
                  <a:pt x="36575" y="1517904"/>
                </a:lnTo>
                <a:lnTo>
                  <a:pt x="30479" y="1505712"/>
                </a:lnTo>
                <a:lnTo>
                  <a:pt x="24383" y="1475232"/>
                </a:lnTo>
                <a:lnTo>
                  <a:pt x="24383" y="158496"/>
                </a:lnTo>
                <a:lnTo>
                  <a:pt x="36575" y="115824"/>
                </a:lnTo>
                <a:lnTo>
                  <a:pt x="57912" y="79248"/>
                </a:lnTo>
                <a:lnTo>
                  <a:pt x="79247" y="60960"/>
                </a:lnTo>
                <a:lnTo>
                  <a:pt x="88391" y="51816"/>
                </a:lnTo>
                <a:lnTo>
                  <a:pt x="100583" y="42672"/>
                </a:lnTo>
                <a:lnTo>
                  <a:pt x="115824" y="36575"/>
                </a:lnTo>
                <a:lnTo>
                  <a:pt x="128015" y="33528"/>
                </a:lnTo>
                <a:lnTo>
                  <a:pt x="158495" y="27432"/>
                </a:lnTo>
                <a:lnTo>
                  <a:pt x="2942336" y="27432"/>
                </a:lnTo>
                <a:lnTo>
                  <a:pt x="2932175" y="21336"/>
                </a:lnTo>
                <a:lnTo>
                  <a:pt x="2886456" y="3048"/>
                </a:lnTo>
                <a:close/>
              </a:path>
              <a:path w="3023870" h="1637029">
                <a:moveTo>
                  <a:pt x="2942336" y="27432"/>
                </a:moveTo>
                <a:lnTo>
                  <a:pt x="2868167" y="27432"/>
                </a:lnTo>
                <a:lnTo>
                  <a:pt x="2880360" y="30480"/>
                </a:lnTo>
                <a:lnTo>
                  <a:pt x="2895599" y="33528"/>
                </a:lnTo>
                <a:lnTo>
                  <a:pt x="2907791" y="39624"/>
                </a:lnTo>
                <a:lnTo>
                  <a:pt x="2947416" y="60960"/>
                </a:lnTo>
                <a:lnTo>
                  <a:pt x="2965703" y="82296"/>
                </a:lnTo>
                <a:lnTo>
                  <a:pt x="2974847" y="91439"/>
                </a:lnTo>
                <a:lnTo>
                  <a:pt x="2980943" y="103632"/>
                </a:lnTo>
                <a:lnTo>
                  <a:pt x="2987040" y="118872"/>
                </a:lnTo>
                <a:lnTo>
                  <a:pt x="2993136" y="131063"/>
                </a:lnTo>
                <a:lnTo>
                  <a:pt x="2999232" y="161544"/>
                </a:lnTo>
                <a:lnTo>
                  <a:pt x="2999232" y="1478280"/>
                </a:lnTo>
                <a:lnTo>
                  <a:pt x="2987040" y="1520952"/>
                </a:lnTo>
                <a:lnTo>
                  <a:pt x="2965703" y="1557528"/>
                </a:lnTo>
                <a:lnTo>
                  <a:pt x="2919984" y="1594104"/>
                </a:lnTo>
                <a:lnTo>
                  <a:pt x="2865119" y="1609344"/>
                </a:lnTo>
                <a:lnTo>
                  <a:pt x="2943351" y="1609344"/>
                </a:lnTo>
                <a:lnTo>
                  <a:pt x="2947416" y="1606296"/>
                </a:lnTo>
                <a:lnTo>
                  <a:pt x="2962656" y="1597152"/>
                </a:lnTo>
                <a:lnTo>
                  <a:pt x="2974847" y="1584960"/>
                </a:lnTo>
                <a:lnTo>
                  <a:pt x="2983991" y="1572768"/>
                </a:lnTo>
                <a:lnTo>
                  <a:pt x="2996184" y="1557528"/>
                </a:lnTo>
                <a:lnTo>
                  <a:pt x="3005327" y="1545336"/>
                </a:lnTo>
                <a:lnTo>
                  <a:pt x="3011423" y="1530096"/>
                </a:lnTo>
                <a:lnTo>
                  <a:pt x="3017519" y="1511808"/>
                </a:lnTo>
                <a:lnTo>
                  <a:pt x="3020567" y="1496568"/>
                </a:lnTo>
                <a:lnTo>
                  <a:pt x="3023616" y="1478280"/>
                </a:lnTo>
                <a:lnTo>
                  <a:pt x="3023616" y="155448"/>
                </a:lnTo>
                <a:lnTo>
                  <a:pt x="3020567" y="140208"/>
                </a:lnTo>
                <a:lnTo>
                  <a:pt x="3017519" y="121920"/>
                </a:lnTo>
                <a:lnTo>
                  <a:pt x="3011423" y="106680"/>
                </a:lnTo>
                <a:lnTo>
                  <a:pt x="3002280" y="91439"/>
                </a:lnTo>
                <a:lnTo>
                  <a:pt x="2996184" y="76200"/>
                </a:lnTo>
                <a:lnTo>
                  <a:pt x="2983991" y="64008"/>
                </a:lnTo>
                <a:lnTo>
                  <a:pt x="2974847" y="51816"/>
                </a:lnTo>
                <a:lnTo>
                  <a:pt x="2962656" y="39624"/>
                </a:lnTo>
                <a:lnTo>
                  <a:pt x="2942336" y="27432"/>
                </a:lnTo>
                <a:close/>
              </a:path>
              <a:path w="3023870" h="1637029">
                <a:moveTo>
                  <a:pt x="2849880" y="0"/>
                </a:moveTo>
                <a:lnTo>
                  <a:pt x="170687" y="0"/>
                </a:lnTo>
                <a:lnTo>
                  <a:pt x="155447" y="3048"/>
                </a:lnTo>
                <a:lnTo>
                  <a:pt x="2868167" y="3048"/>
                </a:lnTo>
                <a:lnTo>
                  <a:pt x="2849880" y="0"/>
                </a:lnTo>
                <a:close/>
              </a:path>
            </a:pathLst>
          </a:custGeom>
          <a:solidFill>
            <a:srgbClr val="FFFFFF"/>
          </a:solidFill>
        </p:spPr>
        <p:txBody>
          <a:bodyPr wrap="square" lIns="0" tIns="0" rIns="0" bIns="0" rtlCol="0"/>
          <a:lstStyle/>
          <a:p>
            <a:endParaRPr/>
          </a:p>
        </p:txBody>
      </p:sp>
      <p:sp>
        <p:nvSpPr>
          <p:cNvPr id="11" name="object 11"/>
          <p:cNvSpPr/>
          <p:nvPr/>
        </p:nvSpPr>
        <p:spPr>
          <a:xfrm>
            <a:off x="5334000" y="4632959"/>
            <a:ext cx="2999740" cy="2682240"/>
          </a:xfrm>
          <a:custGeom>
            <a:avLst/>
            <a:gdLst/>
            <a:ahLst/>
            <a:cxnLst/>
            <a:rect l="l" t="t" r="r" b="b"/>
            <a:pathLst>
              <a:path w="2999740" h="2682240">
                <a:moveTo>
                  <a:pt x="2999231" y="0"/>
                </a:moveTo>
                <a:lnTo>
                  <a:pt x="0" y="0"/>
                </a:lnTo>
                <a:lnTo>
                  <a:pt x="0" y="2401824"/>
                </a:lnTo>
                <a:lnTo>
                  <a:pt x="3654" y="2447449"/>
                </a:lnTo>
                <a:lnTo>
                  <a:pt x="14240" y="2490679"/>
                </a:lnTo>
                <a:lnTo>
                  <a:pt x="31190" y="2530946"/>
                </a:lnTo>
                <a:lnTo>
                  <a:pt x="53937" y="2567683"/>
                </a:lnTo>
                <a:lnTo>
                  <a:pt x="81914" y="2600325"/>
                </a:lnTo>
                <a:lnTo>
                  <a:pt x="114556" y="2628302"/>
                </a:lnTo>
                <a:lnTo>
                  <a:pt x="151293" y="2651049"/>
                </a:lnTo>
                <a:lnTo>
                  <a:pt x="191560" y="2667999"/>
                </a:lnTo>
                <a:lnTo>
                  <a:pt x="234790" y="2678585"/>
                </a:lnTo>
                <a:lnTo>
                  <a:pt x="280415" y="2682240"/>
                </a:lnTo>
                <a:lnTo>
                  <a:pt x="2718816" y="2682240"/>
                </a:lnTo>
                <a:lnTo>
                  <a:pt x="2764441" y="2678585"/>
                </a:lnTo>
                <a:lnTo>
                  <a:pt x="2807671" y="2667999"/>
                </a:lnTo>
                <a:lnTo>
                  <a:pt x="2847938" y="2651049"/>
                </a:lnTo>
                <a:lnTo>
                  <a:pt x="2884675" y="2628302"/>
                </a:lnTo>
                <a:lnTo>
                  <a:pt x="2917316" y="2600325"/>
                </a:lnTo>
                <a:lnTo>
                  <a:pt x="2945294" y="2567683"/>
                </a:lnTo>
                <a:lnTo>
                  <a:pt x="2968041" y="2530946"/>
                </a:lnTo>
                <a:lnTo>
                  <a:pt x="2984991" y="2490679"/>
                </a:lnTo>
                <a:lnTo>
                  <a:pt x="2995577" y="2447449"/>
                </a:lnTo>
                <a:lnTo>
                  <a:pt x="2999231" y="2401824"/>
                </a:lnTo>
                <a:lnTo>
                  <a:pt x="2999231" y="0"/>
                </a:lnTo>
                <a:close/>
              </a:path>
            </a:pathLst>
          </a:custGeom>
          <a:solidFill>
            <a:srgbClr val="00CC99"/>
          </a:solidFill>
        </p:spPr>
        <p:txBody>
          <a:bodyPr wrap="square" lIns="0" tIns="0" rIns="0" bIns="0" rtlCol="0"/>
          <a:lstStyle/>
          <a:p>
            <a:endParaRPr/>
          </a:p>
        </p:txBody>
      </p:sp>
      <p:sp>
        <p:nvSpPr>
          <p:cNvPr id="12" name="object 12"/>
          <p:cNvSpPr/>
          <p:nvPr/>
        </p:nvSpPr>
        <p:spPr>
          <a:xfrm>
            <a:off x="5321808" y="4620767"/>
            <a:ext cx="3023870" cy="2694940"/>
          </a:xfrm>
          <a:custGeom>
            <a:avLst/>
            <a:gdLst/>
            <a:ahLst/>
            <a:cxnLst/>
            <a:rect l="l" t="t" r="r" b="b"/>
            <a:pathLst>
              <a:path w="3023870" h="2694940">
                <a:moveTo>
                  <a:pt x="3020567" y="0"/>
                </a:moveTo>
                <a:lnTo>
                  <a:pt x="3047" y="0"/>
                </a:lnTo>
                <a:lnTo>
                  <a:pt x="0" y="6095"/>
                </a:lnTo>
                <a:lnTo>
                  <a:pt x="0" y="2444495"/>
                </a:lnTo>
                <a:lnTo>
                  <a:pt x="6095" y="2474975"/>
                </a:lnTo>
                <a:lnTo>
                  <a:pt x="21336" y="2529839"/>
                </a:lnTo>
                <a:lnTo>
                  <a:pt x="48767" y="2578607"/>
                </a:lnTo>
                <a:lnTo>
                  <a:pt x="106679" y="2642616"/>
                </a:lnTo>
                <a:lnTo>
                  <a:pt x="152400" y="2673095"/>
                </a:lnTo>
                <a:lnTo>
                  <a:pt x="207263" y="2694431"/>
                </a:lnTo>
                <a:lnTo>
                  <a:pt x="2819399" y="2694431"/>
                </a:lnTo>
                <a:lnTo>
                  <a:pt x="2846832" y="2685287"/>
                </a:lnTo>
                <a:lnTo>
                  <a:pt x="2852928" y="2682239"/>
                </a:lnTo>
                <a:lnTo>
                  <a:pt x="265175" y="2682239"/>
                </a:lnTo>
                <a:lnTo>
                  <a:pt x="237743" y="2676143"/>
                </a:lnTo>
                <a:lnTo>
                  <a:pt x="164591" y="2651759"/>
                </a:lnTo>
                <a:lnTo>
                  <a:pt x="121919" y="2621279"/>
                </a:lnTo>
                <a:lnTo>
                  <a:pt x="85343" y="2584704"/>
                </a:lnTo>
                <a:lnTo>
                  <a:pt x="54863" y="2542031"/>
                </a:lnTo>
                <a:lnTo>
                  <a:pt x="36575" y="2493263"/>
                </a:lnTo>
                <a:lnTo>
                  <a:pt x="24383" y="2441447"/>
                </a:lnTo>
                <a:lnTo>
                  <a:pt x="24383" y="27431"/>
                </a:lnTo>
                <a:lnTo>
                  <a:pt x="12191" y="27431"/>
                </a:lnTo>
                <a:lnTo>
                  <a:pt x="24383" y="12191"/>
                </a:lnTo>
                <a:lnTo>
                  <a:pt x="3023616" y="12191"/>
                </a:lnTo>
                <a:lnTo>
                  <a:pt x="3023616" y="6095"/>
                </a:lnTo>
                <a:lnTo>
                  <a:pt x="3020567" y="0"/>
                </a:lnTo>
                <a:close/>
              </a:path>
              <a:path w="3023870" h="2694940">
                <a:moveTo>
                  <a:pt x="2999232" y="12191"/>
                </a:moveTo>
                <a:lnTo>
                  <a:pt x="2999232" y="2441447"/>
                </a:lnTo>
                <a:lnTo>
                  <a:pt x="2987040" y="2496311"/>
                </a:lnTo>
                <a:lnTo>
                  <a:pt x="2977895" y="2520695"/>
                </a:lnTo>
                <a:lnTo>
                  <a:pt x="2965703" y="2542031"/>
                </a:lnTo>
                <a:lnTo>
                  <a:pt x="2953512" y="2566416"/>
                </a:lnTo>
                <a:lnTo>
                  <a:pt x="2919984" y="2606039"/>
                </a:lnTo>
                <a:lnTo>
                  <a:pt x="2859023" y="2651759"/>
                </a:lnTo>
                <a:lnTo>
                  <a:pt x="2810256" y="2670047"/>
                </a:lnTo>
                <a:lnTo>
                  <a:pt x="2758440" y="2682239"/>
                </a:lnTo>
                <a:lnTo>
                  <a:pt x="2852928" y="2682239"/>
                </a:lnTo>
                <a:lnTo>
                  <a:pt x="2895599" y="2657855"/>
                </a:lnTo>
                <a:lnTo>
                  <a:pt x="2938271" y="2621279"/>
                </a:lnTo>
                <a:lnTo>
                  <a:pt x="2974847" y="2578607"/>
                </a:lnTo>
                <a:lnTo>
                  <a:pt x="3002280" y="2529839"/>
                </a:lnTo>
                <a:lnTo>
                  <a:pt x="3017519" y="2471927"/>
                </a:lnTo>
                <a:lnTo>
                  <a:pt x="3023616" y="2444495"/>
                </a:lnTo>
                <a:lnTo>
                  <a:pt x="3023616" y="27431"/>
                </a:lnTo>
                <a:lnTo>
                  <a:pt x="3011423" y="27431"/>
                </a:lnTo>
                <a:lnTo>
                  <a:pt x="2999232" y="12191"/>
                </a:lnTo>
                <a:close/>
              </a:path>
              <a:path w="3023870" h="2694940">
                <a:moveTo>
                  <a:pt x="24383" y="12191"/>
                </a:moveTo>
                <a:lnTo>
                  <a:pt x="12191" y="27431"/>
                </a:lnTo>
                <a:lnTo>
                  <a:pt x="24383" y="27431"/>
                </a:lnTo>
                <a:lnTo>
                  <a:pt x="24383" y="12191"/>
                </a:lnTo>
                <a:close/>
              </a:path>
              <a:path w="3023870" h="2694940">
                <a:moveTo>
                  <a:pt x="2999232" y="12191"/>
                </a:moveTo>
                <a:lnTo>
                  <a:pt x="24383" y="12191"/>
                </a:lnTo>
                <a:lnTo>
                  <a:pt x="24383" y="27431"/>
                </a:lnTo>
                <a:lnTo>
                  <a:pt x="2999232" y="27431"/>
                </a:lnTo>
                <a:lnTo>
                  <a:pt x="2999232" y="12191"/>
                </a:lnTo>
                <a:close/>
              </a:path>
              <a:path w="3023870" h="2694940">
                <a:moveTo>
                  <a:pt x="3023616" y="12191"/>
                </a:moveTo>
                <a:lnTo>
                  <a:pt x="2999232" y="12191"/>
                </a:lnTo>
                <a:lnTo>
                  <a:pt x="3011423" y="27431"/>
                </a:lnTo>
                <a:lnTo>
                  <a:pt x="3023616" y="27431"/>
                </a:lnTo>
                <a:lnTo>
                  <a:pt x="3023616" y="12191"/>
                </a:lnTo>
                <a:close/>
              </a:path>
            </a:pathLst>
          </a:custGeom>
          <a:solidFill>
            <a:srgbClr val="FFFFFF"/>
          </a:solidFill>
        </p:spPr>
        <p:txBody>
          <a:bodyPr wrap="square" lIns="0" tIns="0" rIns="0" bIns="0" rtlCol="0"/>
          <a:lstStyle/>
          <a:p>
            <a:endParaRPr/>
          </a:p>
        </p:txBody>
      </p:sp>
      <p:sp>
        <p:nvSpPr>
          <p:cNvPr id="13" name="object 13"/>
          <p:cNvSpPr txBox="1"/>
          <p:nvPr/>
        </p:nvSpPr>
        <p:spPr>
          <a:xfrm>
            <a:off x="5656579" y="4793995"/>
            <a:ext cx="1925320" cy="2180590"/>
          </a:xfrm>
          <a:prstGeom prst="rect">
            <a:avLst/>
          </a:prstGeom>
        </p:spPr>
        <p:txBody>
          <a:bodyPr vert="horz" wrap="square" lIns="0" tIns="89535" rIns="0" bIns="0" rtlCol="0">
            <a:spAutoFit/>
          </a:bodyPr>
          <a:lstStyle/>
          <a:p>
            <a:pPr marL="12700" marR="533400">
              <a:lnSpc>
                <a:spcPts val="3740"/>
              </a:lnSpc>
              <a:spcBef>
                <a:spcPts val="705"/>
              </a:spcBef>
            </a:pPr>
            <a:r>
              <a:rPr sz="3600" spc="-10" dirty="0">
                <a:solidFill>
                  <a:srgbClr val="FFFFFF"/>
                </a:solidFill>
                <a:latin typeface="Arial"/>
                <a:cs typeface="Arial"/>
              </a:rPr>
              <a:t>Jenis  </a:t>
            </a:r>
            <a:r>
              <a:rPr sz="3600" spc="5" dirty="0">
                <a:solidFill>
                  <a:srgbClr val="FFFFFF"/>
                </a:solidFill>
                <a:latin typeface="Arial"/>
                <a:cs typeface="Arial"/>
              </a:rPr>
              <a:t>G</a:t>
            </a:r>
            <a:r>
              <a:rPr sz="3600" spc="-15" dirty="0">
                <a:solidFill>
                  <a:srgbClr val="FFFFFF"/>
                </a:solidFill>
                <a:latin typeface="Arial"/>
                <a:cs typeface="Arial"/>
              </a:rPr>
              <a:t>and</a:t>
            </a:r>
            <a:r>
              <a:rPr sz="3600" spc="-5" dirty="0">
                <a:solidFill>
                  <a:srgbClr val="FFFFFF"/>
                </a:solidFill>
                <a:latin typeface="Arial"/>
                <a:cs typeface="Arial"/>
              </a:rPr>
              <a:t>a</a:t>
            </a:r>
            <a:endParaRPr sz="3600">
              <a:latin typeface="Arial"/>
              <a:cs typeface="Arial"/>
            </a:endParaRPr>
          </a:p>
          <a:p>
            <a:pPr marL="12700" marR="5080">
              <a:lnSpc>
                <a:spcPts val="3740"/>
              </a:lnSpc>
              <a:spcBef>
                <a:spcPts val="1425"/>
              </a:spcBef>
            </a:pPr>
            <a:r>
              <a:rPr sz="3600" spc="-10" dirty="0">
                <a:solidFill>
                  <a:srgbClr val="FFFFFF"/>
                </a:solidFill>
                <a:latin typeface="Arial"/>
                <a:cs typeface="Arial"/>
              </a:rPr>
              <a:t>Kuat</a:t>
            </a:r>
            <a:r>
              <a:rPr sz="3600" spc="-80" dirty="0">
                <a:solidFill>
                  <a:srgbClr val="FFFFFF"/>
                </a:solidFill>
                <a:latin typeface="Arial"/>
                <a:cs typeface="Arial"/>
              </a:rPr>
              <a:t> </a:t>
            </a:r>
            <a:r>
              <a:rPr sz="3600" spc="-10" dirty="0">
                <a:solidFill>
                  <a:srgbClr val="FFFFFF"/>
                </a:solidFill>
                <a:latin typeface="Arial"/>
                <a:cs typeface="Arial"/>
              </a:rPr>
              <a:t>jepit  850</a:t>
            </a:r>
            <a:r>
              <a:rPr sz="3600" spc="-35" dirty="0">
                <a:solidFill>
                  <a:srgbClr val="FFFFFF"/>
                </a:solidFill>
                <a:latin typeface="Arial"/>
                <a:cs typeface="Arial"/>
              </a:rPr>
              <a:t> </a:t>
            </a:r>
            <a:r>
              <a:rPr sz="3600" spc="-5" dirty="0">
                <a:solidFill>
                  <a:srgbClr val="FFFFFF"/>
                </a:solidFill>
                <a:latin typeface="Arial"/>
                <a:cs typeface="Arial"/>
              </a:rPr>
              <a:t>kgf</a:t>
            </a:r>
            <a:endParaRPr sz="3600">
              <a:latin typeface="Arial"/>
              <a:cs typeface="Aria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2140" y="1035811"/>
            <a:ext cx="4744085" cy="574040"/>
          </a:xfrm>
          <a:prstGeom prst="rect">
            <a:avLst/>
          </a:prstGeom>
        </p:spPr>
        <p:txBody>
          <a:bodyPr vert="horz" wrap="square" lIns="0" tIns="12700" rIns="0" bIns="0" rtlCol="0">
            <a:spAutoFit/>
          </a:bodyPr>
          <a:lstStyle/>
          <a:p>
            <a:pPr marL="12700">
              <a:lnSpc>
                <a:spcPct val="100000"/>
              </a:lnSpc>
              <a:spcBef>
                <a:spcPts val="100"/>
              </a:spcBef>
            </a:pPr>
            <a:r>
              <a:rPr spc="-5" dirty="0"/>
              <a:t>Penambat </a:t>
            </a:r>
            <a:r>
              <a:rPr spc="-10" dirty="0"/>
              <a:t>Rel</a:t>
            </a:r>
            <a:r>
              <a:rPr spc="-60" dirty="0"/>
              <a:t> </a:t>
            </a:r>
            <a:r>
              <a:rPr spc="-10" dirty="0"/>
              <a:t>Dorken</a:t>
            </a:r>
          </a:p>
        </p:txBody>
      </p:sp>
      <p:sp>
        <p:nvSpPr>
          <p:cNvPr id="3" name="object 3"/>
          <p:cNvSpPr/>
          <p:nvPr/>
        </p:nvSpPr>
        <p:spPr>
          <a:xfrm>
            <a:off x="2209800" y="1905000"/>
            <a:ext cx="5974080" cy="4855464"/>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2140" y="1035811"/>
            <a:ext cx="3933190" cy="574040"/>
          </a:xfrm>
          <a:prstGeom prst="rect">
            <a:avLst/>
          </a:prstGeom>
        </p:spPr>
        <p:txBody>
          <a:bodyPr vert="horz" wrap="square" lIns="0" tIns="12700" rIns="0" bIns="0" rtlCol="0">
            <a:spAutoFit/>
          </a:bodyPr>
          <a:lstStyle/>
          <a:p>
            <a:pPr marL="12700">
              <a:lnSpc>
                <a:spcPct val="100000"/>
              </a:lnSpc>
              <a:spcBef>
                <a:spcPts val="100"/>
              </a:spcBef>
            </a:pPr>
            <a:r>
              <a:rPr spc="-5" dirty="0"/>
              <a:t>Penambat </a:t>
            </a:r>
            <a:r>
              <a:rPr spc="-10" dirty="0"/>
              <a:t>Rel</a:t>
            </a:r>
            <a:r>
              <a:rPr spc="-80" dirty="0"/>
              <a:t> </a:t>
            </a:r>
            <a:r>
              <a:rPr spc="-5" dirty="0"/>
              <a:t>D.E</a:t>
            </a:r>
          </a:p>
        </p:txBody>
      </p:sp>
      <p:sp>
        <p:nvSpPr>
          <p:cNvPr id="3" name="object 3"/>
          <p:cNvSpPr/>
          <p:nvPr/>
        </p:nvSpPr>
        <p:spPr>
          <a:xfrm>
            <a:off x="533400" y="2438400"/>
            <a:ext cx="9067800" cy="1524000"/>
          </a:xfrm>
          <a:custGeom>
            <a:avLst/>
            <a:gdLst/>
            <a:ahLst/>
            <a:cxnLst/>
            <a:rect l="l" t="t" r="r" b="b"/>
            <a:pathLst>
              <a:path w="9067800" h="1524000">
                <a:moveTo>
                  <a:pt x="8915400" y="0"/>
                </a:moveTo>
                <a:lnTo>
                  <a:pt x="152400" y="0"/>
                </a:lnTo>
                <a:lnTo>
                  <a:pt x="104948" y="7949"/>
                </a:lnTo>
                <a:lnTo>
                  <a:pt x="63203" y="29943"/>
                </a:lnTo>
                <a:lnTo>
                  <a:pt x="29943" y="63203"/>
                </a:lnTo>
                <a:lnTo>
                  <a:pt x="7949" y="104948"/>
                </a:lnTo>
                <a:lnTo>
                  <a:pt x="0" y="152400"/>
                </a:lnTo>
                <a:lnTo>
                  <a:pt x="0" y="1371600"/>
                </a:lnTo>
                <a:lnTo>
                  <a:pt x="7949" y="1420221"/>
                </a:lnTo>
                <a:lnTo>
                  <a:pt x="29943" y="1462113"/>
                </a:lnTo>
                <a:lnTo>
                  <a:pt x="63203" y="1494934"/>
                </a:lnTo>
                <a:lnTo>
                  <a:pt x="104948" y="1516343"/>
                </a:lnTo>
                <a:lnTo>
                  <a:pt x="152400" y="1524000"/>
                </a:lnTo>
                <a:lnTo>
                  <a:pt x="8915400" y="1524000"/>
                </a:lnTo>
                <a:lnTo>
                  <a:pt x="8964021" y="1516343"/>
                </a:lnTo>
                <a:lnTo>
                  <a:pt x="9005913" y="1494934"/>
                </a:lnTo>
                <a:lnTo>
                  <a:pt x="9038734" y="1462113"/>
                </a:lnTo>
                <a:lnTo>
                  <a:pt x="9060143" y="1420221"/>
                </a:lnTo>
                <a:lnTo>
                  <a:pt x="9067800" y="1371600"/>
                </a:lnTo>
                <a:lnTo>
                  <a:pt x="9067800" y="152400"/>
                </a:lnTo>
                <a:lnTo>
                  <a:pt x="9060143" y="104948"/>
                </a:lnTo>
                <a:lnTo>
                  <a:pt x="9038734" y="63203"/>
                </a:lnTo>
                <a:lnTo>
                  <a:pt x="9005913" y="29943"/>
                </a:lnTo>
                <a:lnTo>
                  <a:pt x="8964021" y="7949"/>
                </a:lnTo>
                <a:lnTo>
                  <a:pt x="8915400" y="0"/>
                </a:lnTo>
                <a:close/>
              </a:path>
            </a:pathLst>
          </a:custGeom>
          <a:solidFill>
            <a:srgbClr val="00CC99"/>
          </a:solidFill>
        </p:spPr>
        <p:txBody>
          <a:bodyPr wrap="square" lIns="0" tIns="0" rIns="0" bIns="0" rtlCol="0"/>
          <a:lstStyle/>
          <a:p>
            <a:endParaRPr/>
          </a:p>
        </p:txBody>
      </p:sp>
      <p:sp>
        <p:nvSpPr>
          <p:cNvPr id="4" name="object 4"/>
          <p:cNvSpPr/>
          <p:nvPr/>
        </p:nvSpPr>
        <p:spPr>
          <a:xfrm>
            <a:off x="521208" y="2426207"/>
            <a:ext cx="9080500" cy="1551940"/>
          </a:xfrm>
          <a:custGeom>
            <a:avLst/>
            <a:gdLst/>
            <a:ahLst/>
            <a:cxnLst/>
            <a:rect l="l" t="t" r="r" b="b"/>
            <a:pathLst>
              <a:path w="9080500" h="1551939">
                <a:moveTo>
                  <a:pt x="8945880" y="1548384"/>
                </a:moveTo>
                <a:lnTo>
                  <a:pt x="149351" y="1548384"/>
                </a:lnTo>
                <a:lnTo>
                  <a:pt x="167640" y="1551432"/>
                </a:lnTo>
                <a:lnTo>
                  <a:pt x="8930640" y="1551432"/>
                </a:lnTo>
                <a:lnTo>
                  <a:pt x="8945880" y="1548384"/>
                </a:lnTo>
                <a:close/>
              </a:path>
              <a:path w="9080500" h="1551939">
                <a:moveTo>
                  <a:pt x="88392" y="48768"/>
                </a:moveTo>
                <a:lnTo>
                  <a:pt x="48768" y="48768"/>
                </a:lnTo>
                <a:lnTo>
                  <a:pt x="48768" y="51816"/>
                </a:lnTo>
                <a:lnTo>
                  <a:pt x="30479" y="73152"/>
                </a:lnTo>
                <a:lnTo>
                  <a:pt x="21335" y="88392"/>
                </a:lnTo>
                <a:lnTo>
                  <a:pt x="3048" y="134112"/>
                </a:lnTo>
                <a:lnTo>
                  <a:pt x="3048" y="149352"/>
                </a:lnTo>
                <a:lnTo>
                  <a:pt x="0" y="164592"/>
                </a:lnTo>
                <a:lnTo>
                  <a:pt x="0" y="1386840"/>
                </a:lnTo>
                <a:lnTo>
                  <a:pt x="3048" y="1402080"/>
                </a:lnTo>
                <a:lnTo>
                  <a:pt x="3048" y="1420368"/>
                </a:lnTo>
                <a:lnTo>
                  <a:pt x="15240" y="1450848"/>
                </a:lnTo>
                <a:lnTo>
                  <a:pt x="21335" y="1463040"/>
                </a:lnTo>
                <a:lnTo>
                  <a:pt x="30479" y="1478280"/>
                </a:lnTo>
                <a:lnTo>
                  <a:pt x="48768" y="1499616"/>
                </a:lnTo>
                <a:lnTo>
                  <a:pt x="48768" y="1502664"/>
                </a:lnTo>
                <a:lnTo>
                  <a:pt x="51815" y="1502664"/>
                </a:lnTo>
                <a:lnTo>
                  <a:pt x="73151" y="1520952"/>
                </a:lnTo>
                <a:lnTo>
                  <a:pt x="88392" y="1530096"/>
                </a:lnTo>
                <a:lnTo>
                  <a:pt x="134112" y="1548384"/>
                </a:lnTo>
                <a:lnTo>
                  <a:pt x="8964168" y="1548384"/>
                </a:lnTo>
                <a:lnTo>
                  <a:pt x="9009888" y="1530096"/>
                </a:lnTo>
                <a:lnTo>
                  <a:pt x="9018016" y="1524000"/>
                </a:lnTo>
                <a:lnTo>
                  <a:pt x="152400" y="1524000"/>
                </a:lnTo>
                <a:lnTo>
                  <a:pt x="137160" y="1520952"/>
                </a:lnTo>
                <a:lnTo>
                  <a:pt x="112776" y="1514856"/>
                </a:lnTo>
                <a:lnTo>
                  <a:pt x="100584" y="1508760"/>
                </a:lnTo>
                <a:lnTo>
                  <a:pt x="88392" y="1499616"/>
                </a:lnTo>
                <a:lnTo>
                  <a:pt x="67056" y="1484376"/>
                </a:lnTo>
                <a:lnTo>
                  <a:pt x="48768" y="1463040"/>
                </a:lnTo>
                <a:lnTo>
                  <a:pt x="36576" y="1438656"/>
                </a:lnTo>
                <a:lnTo>
                  <a:pt x="33528" y="1426464"/>
                </a:lnTo>
                <a:lnTo>
                  <a:pt x="30479" y="1411224"/>
                </a:lnTo>
                <a:lnTo>
                  <a:pt x="27432" y="1399032"/>
                </a:lnTo>
                <a:lnTo>
                  <a:pt x="27432" y="152400"/>
                </a:lnTo>
                <a:lnTo>
                  <a:pt x="30479" y="137160"/>
                </a:lnTo>
                <a:lnTo>
                  <a:pt x="33528" y="124968"/>
                </a:lnTo>
                <a:lnTo>
                  <a:pt x="36576" y="109728"/>
                </a:lnTo>
                <a:lnTo>
                  <a:pt x="42671" y="97536"/>
                </a:lnTo>
                <a:lnTo>
                  <a:pt x="51815" y="88392"/>
                </a:lnTo>
                <a:lnTo>
                  <a:pt x="48768" y="88392"/>
                </a:lnTo>
                <a:lnTo>
                  <a:pt x="67056" y="67056"/>
                </a:lnTo>
                <a:lnTo>
                  <a:pt x="88392" y="48768"/>
                </a:lnTo>
                <a:close/>
              </a:path>
              <a:path w="9080500" h="1551939">
                <a:moveTo>
                  <a:pt x="9006840" y="1499616"/>
                </a:moveTo>
                <a:lnTo>
                  <a:pt x="8994648" y="1508760"/>
                </a:lnTo>
                <a:lnTo>
                  <a:pt x="8982456" y="1514856"/>
                </a:lnTo>
                <a:lnTo>
                  <a:pt x="8958072" y="1520952"/>
                </a:lnTo>
                <a:lnTo>
                  <a:pt x="8942832" y="1524000"/>
                </a:lnTo>
                <a:lnTo>
                  <a:pt x="9018016" y="1524000"/>
                </a:lnTo>
                <a:lnTo>
                  <a:pt x="9022080" y="1520952"/>
                </a:lnTo>
                <a:lnTo>
                  <a:pt x="9043416" y="1502664"/>
                </a:lnTo>
                <a:lnTo>
                  <a:pt x="9006840" y="1502664"/>
                </a:lnTo>
                <a:lnTo>
                  <a:pt x="9006840" y="1499616"/>
                </a:lnTo>
                <a:close/>
              </a:path>
              <a:path w="9080500" h="1551939">
                <a:moveTo>
                  <a:pt x="9046464" y="48768"/>
                </a:moveTo>
                <a:lnTo>
                  <a:pt x="9006840" y="48768"/>
                </a:lnTo>
                <a:lnTo>
                  <a:pt x="9028176" y="67056"/>
                </a:lnTo>
                <a:lnTo>
                  <a:pt x="9046464" y="88392"/>
                </a:lnTo>
                <a:lnTo>
                  <a:pt x="9043416" y="88392"/>
                </a:lnTo>
                <a:lnTo>
                  <a:pt x="9052560" y="100584"/>
                </a:lnTo>
                <a:lnTo>
                  <a:pt x="9058656" y="112776"/>
                </a:lnTo>
                <a:lnTo>
                  <a:pt x="9064752" y="137160"/>
                </a:lnTo>
                <a:lnTo>
                  <a:pt x="9067800" y="152400"/>
                </a:lnTo>
                <a:lnTo>
                  <a:pt x="9067800" y="1399032"/>
                </a:lnTo>
                <a:lnTo>
                  <a:pt x="9064752" y="1414272"/>
                </a:lnTo>
                <a:lnTo>
                  <a:pt x="9058656" y="1438656"/>
                </a:lnTo>
                <a:lnTo>
                  <a:pt x="9052560" y="1450848"/>
                </a:lnTo>
                <a:lnTo>
                  <a:pt x="9043416" y="1463040"/>
                </a:lnTo>
                <a:lnTo>
                  <a:pt x="9046464" y="1463040"/>
                </a:lnTo>
                <a:lnTo>
                  <a:pt x="9028176" y="1484376"/>
                </a:lnTo>
                <a:lnTo>
                  <a:pt x="9006840" y="1502664"/>
                </a:lnTo>
                <a:lnTo>
                  <a:pt x="9046464" y="1502664"/>
                </a:lnTo>
                <a:lnTo>
                  <a:pt x="9046464" y="1499616"/>
                </a:lnTo>
                <a:lnTo>
                  <a:pt x="9064752" y="1478280"/>
                </a:lnTo>
                <a:lnTo>
                  <a:pt x="9067800" y="1478280"/>
                </a:lnTo>
                <a:lnTo>
                  <a:pt x="9073896" y="1463040"/>
                </a:lnTo>
                <a:lnTo>
                  <a:pt x="9079992" y="1452880"/>
                </a:lnTo>
                <a:lnTo>
                  <a:pt x="9079992" y="100584"/>
                </a:lnTo>
                <a:lnTo>
                  <a:pt x="9073896" y="85344"/>
                </a:lnTo>
                <a:lnTo>
                  <a:pt x="9067800" y="73152"/>
                </a:lnTo>
                <a:lnTo>
                  <a:pt x="9064752" y="73152"/>
                </a:lnTo>
                <a:lnTo>
                  <a:pt x="9046464" y="48768"/>
                </a:lnTo>
                <a:close/>
              </a:path>
              <a:path w="9080500" h="1551939">
                <a:moveTo>
                  <a:pt x="8961120" y="3048"/>
                </a:moveTo>
                <a:lnTo>
                  <a:pt x="131064" y="3048"/>
                </a:lnTo>
                <a:lnTo>
                  <a:pt x="100584" y="15240"/>
                </a:lnTo>
                <a:lnTo>
                  <a:pt x="88392" y="21336"/>
                </a:lnTo>
                <a:lnTo>
                  <a:pt x="73151" y="27432"/>
                </a:lnTo>
                <a:lnTo>
                  <a:pt x="73151" y="30480"/>
                </a:lnTo>
                <a:lnTo>
                  <a:pt x="51815" y="48768"/>
                </a:lnTo>
                <a:lnTo>
                  <a:pt x="88392" y="48768"/>
                </a:lnTo>
                <a:lnTo>
                  <a:pt x="88392" y="51816"/>
                </a:lnTo>
                <a:lnTo>
                  <a:pt x="100584" y="42672"/>
                </a:lnTo>
                <a:lnTo>
                  <a:pt x="112776" y="36576"/>
                </a:lnTo>
                <a:lnTo>
                  <a:pt x="124968" y="33528"/>
                </a:lnTo>
                <a:lnTo>
                  <a:pt x="140208" y="30480"/>
                </a:lnTo>
                <a:lnTo>
                  <a:pt x="152400" y="27432"/>
                </a:lnTo>
                <a:lnTo>
                  <a:pt x="9022080" y="27432"/>
                </a:lnTo>
                <a:lnTo>
                  <a:pt x="9006840" y="21336"/>
                </a:lnTo>
                <a:lnTo>
                  <a:pt x="8991600" y="12192"/>
                </a:lnTo>
                <a:lnTo>
                  <a:pt x="8976360" y="9144"/>
                </a:lnTo>
                <a:lnTo>
                  <a:pt x="8961120" y="3048"/>
                </a:lnTo>
                <a:close/>
              </a:path>
              <a:path w="9080500" h="1551939">
                <a:moveTo>
                  <a:pt x="9022080" y="27432"/>
                </a:moveTo>
                <a:lnTo>
                  <a:pt x="8942832" y="27432"/>
                </a:lnTo>
                <a:lnTo>
                  <a:pt x="8958072" y="30480"/>
                </a:lnTo>
                <a:lnTo>
                  <a:pt x="8970264" y="33528"/>
                </a:lnTo>
                <a:lnTo>
                  <a:pt x="8985504" y="36576"/>
                </a:lnTo>
                <a:lnTo>
                  <a:pt x="8997696" y="42672"/>
                </a:lnTo>
                <a:lnTo>
                  <a:pt x="9006840" y="51816"/>
                </a:lnTo>
                <a:lnTo>
                  <a:pt x="9006840" y="48768"/>
                </a:lnTo>
                <a:lnTo>
                  <a:pt x="9046464" y="48768"/>
                </a:lnTo>
                <a:lnTo>
                  <a:pt x="9022080" y="30480"/>
                </a:lnTo>
                <a:lnTo>
                  <a:pt x="9022080" y="27432"/>
                </a:lnTo>
                <a:close/>
              </a:path>
              <a:path w="9080500" h="1551939">
                <a:moveTo>
                  <a:pt x="8930640" y="0"/>
                </a:moveTo>
                <a:lnTo>
                  <a:pt x="164592" y="0"/>
                </a:lnTo>
                <a:lnTo>
                  <a:pt x="149351" y="3048"/>
                </a:lnTo>
                <a:lnTo>
                  <a:pt x="8945880" y="3048"/>
                </a:lnTo>
                <a:lnTo>
                  <a:pt x="8930640" y="0"/>
                </a:lnTo>
                <a:close/>
              </a:path>
            </a:pathLst>
          </a:custGeom>
          <a:solidFill>
            <a:srgbClr val="FFFFFF"/>
          </a:solidFill>
        </p:spPr>
        <p:txBody>
          <a:bodyPr wrap="square" lIns="0" tIns="0" rIns="0" bIns="0" rtlCol="0"/>
          <a:lstStyle/>
          <a:p>
            <a:endParaRPr/>
          </a:p>
        </p:txBody>
      </p:sp>
      <p:sp>
        <p:nvSpPr>
          <p:cNvPr id="5" name="object 5"/>
          <p:cNvSpPr/>
          <p:nvPr/>
        </p:nvSpPr>
        <p:spPr>
          <a:xfrm>
            <a:off x="762000" y="2514600"/>
            <a:ext cx="2453640" cy="1371600"/>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749808" y="2502407"/>
            <a:ext cx="2481580" cy="1399540"/>
          </a:xfrm>
          <a:custGeom>
            <a:avLst/>
            <a:gdLst/>
            <a:ahLst/>
            <a:cxnLst/>
            <a:rect l="l" t="t" r="r" b="b"/>
            <a:pathLst>
              <a:path w="2481580" h="1399539">
                <a:moveTo>
                  <a:pt x="2346960" y="1395983"/>
                </a:moveTo>
                <a:lnTo>
                  <a:pt x="137160" y="1395983"/>
                </a:lnTo>
                <a:lnTo>
                  <a:pt x="149351" y="1399031"/>
                </a:lnTo>
                <a:lnTo>
                  <a:pt x="2331720" y="1399031"/>
                </a:lnTo>
                <a:lnTo>
                  <a:pt x="2346960" y="1395983"/>
                </a:lnTo>
                <a:close/>
              </a:path>
              <a:path w="2481580" h="1399539">
                <a:moveTo>
                  <a:pt x="2359152" y="3047"/>
                </a:moveTo>
                <a:lnTo>
                  <a:pt x="118872" y="3047"/>
                </a:lnTo>
                <a:lnTo>
                  <a:pt x="106679" y="9143"/>
                </a:lnTo>
                <a:lnTo>
                  <a:pt x="91439" y="12191"/>
                </a:lnTo>
                <a:lnTo>
                  <a:pt x="79248" y="18287"/>
                </a:lnTo>
                <a:lnTo>
                  <a:pt x="67054" y="27431"/>
                </a:lnTo>
                <a:lnTo>
                  <a:pt x="45720" y="42671"/>
                </a:lnTo>
                <a:lnTo>
                  <a:pt x="45720" y="45719"/>
                </a:lnTo>
                <a:lnTo>
                  <a:pt x="42671" y="45719"/>
                </a:lnTo>
                <a:lnTo>
                  <a:pt x="27432" y="67055"/>
                </a:lnTo>
                <a:lnTo>
                  <a:pt x="18287" y="79247"/>
                </a:lnTo>
                <a:lnTo>
                  <a:pt x="12192" y="91439"/>
                </a:lnTo>
                <a:lnTo>
                  <a:pt x="6096" y="106679"/>
                </a:lnTo>
                <a:lnTo>
                  <a:pt x="3048" y="121919"/>
                </a:lnTo>
                <a:lnTo>
                  <a:pt x="3048" y="137159"/>
                </a:lnTo>
                <a:lnTo>
                  <a:pt x="0" y="149351"/>
                </a:lnTo>
                <a:lnTo>
                  <a:pt x="0" y="1249679"/>
                </a:lnTo>
                <a:lnTo>
                  <a:pt x="3048" y="1264919"/>
                </a:lnTo>
                <a:lnTo>
                  <a:pt x="3048" y="1280159"/>
                </a:lnTo>
                <a:lnTo>
                  <a:pt x="9143" y="1292352"/>
                </a:lnTo>
                <a:lnTo>
                  <a:pt x="12192" y="1307591"/>
                </a:lnTo>
                <a:lnTo>
                  <a:pt x="18287" y="1319783"/>
                </a:lnTo>
                <a:lnTo>
                  <a:pt x="27432" y="1331976"/>
                </a:lnTo>
                <a:lnTo>
                  <a:pt x="42671" y="1353312"/>
                </a:lnTo>
                <a:lnTo>
                  <a:pt x="45720" y="1353312"/>
                </a:lnTo>
                <a:lnTo>
                  <a:pt x="79248" y="1380743"/>
                </a:lnTo>
                <a:lnTo>
                  <a:pt x="121920" y="1395983"/>
                </a:lnTo>
                <a:lnTo>
                  <a:pt x="2362200" y="1395983"/>
                </a:lnTo>
                <a:lnTo>
                  <a:pt x="2374392" y="1389888"/>
                </a:lnTo>
                <a:lnTo>
                  <a:pt x="2389632" y="1386839"/>
                </a:lnTo>
                <a:lnTo>
                  <a:pt x="2401824" y="1380743"/>
                </a:lnTo>
                <a:lnTo>
                  <a:pt x="2414016" y="1371600"/>
                </a:lnTo>
                <a:lnTo>
                  <a:pt x="137160" y="1371600"/>
                </a:lnTo>
                <a:lnTo>
                  <a:pt x="100582" y="1362455"/>
                </a:lnTo>
                <a:lnTo>
                  <a:pt x="82295" y="1350264"/>
                </a:lnTo>
                <a:lnTo>
                  <a:pt x="65227" y="1338071"/>
                </a:lnTo>
                <a:lnTo>
                  <a:pt x="64007" y="1338071"/>
                </a:lnTo>
                <a:lnTo>
                  <a:pt x="60960" y="1335024"/>
                </a:lnTo>
                <a:lnTo>
                  <a:pt x="61395" y="1335024"/>
                </a:lnTo>
                <a:lnTo>
                  <a:pt x="45720" y="1316736"/>
                </a:lnTo>
                <a:lnTo>
                  <a:pt x="46482" y="1316736"/>
                </a:lnTo>
                <a:lnTo>
                  <a:pt x="39623" y="1307591"/>
                </a:lnTo>
                <a:lnTo>
                  <a:pt x="36576" y="1295400"/>
                </a:lnTo>
                <a:lnTo>
                  <a:pt x="30479" y="1283207"/>
                </a:lnTo>
                <a:lnTo>
                  <a:pt x="27432" y="1274064"/>
                </a:lnTo>
                <a:lnTo>
                  <a:pt x="27432" y="137159"/>
                </a:lnTo>
                <a:lnTo>
                  <a:pt x="36576" y="100583"/>
                </a:lnTo>
                <a:lnTo>
                  <a:pt x="48768" y="82295"/>
                </a:lnTo>
                <a:lnTo>
                  <a:pt x="61830" y="64007"/>
                </a:lnTo>
                <a:lnTo>
                  <a:pt x="60960" y="64007"/>
                </a:lnTo>
                <a:lnTo>
                  <a:pt x="64007" y="60959"/>
                </a:lnTo>
                <a:lnTo>
                  <a:pt x="64515" y="60959"/>
                </a:lnTo>
                <a:lnTo>
                  <a:pt x="82295" y="45719"/>
                </a:lnTo>
                <a:lnTo>
                  <a:pt x="91439" y="39624"/>
                </a:lnTo>
                <a:lnTo>
                  <a:pt x="103632" y="36575"/>
                </a:lnTo>
                <a:lnTo>
                  <a:pt x="115823" y="30479"/>
                </a:lnTo>
                <a:lnTo>
                  <a:pt x="124967" y="27431"/>
                </a:lnTo>
                <a:lnTo>
                  <a:pt x="2414016" y="27431"/>
                </a:lnTo>
                <a:lnTo>
                  <a:pt x="2401824" y="18287"/>
                </a:lnTo>
                <a:lnTo>
                  <a:pt x="2386584" y="12191"/>
                </a:lnTo>
                <a:lnTo>
                  <a:pt x="2374392" y="6095"/>
                </a:lnTo>
                <a:lnTo>
                  <a:pt x="2359152" y="3047"/>
                </a:lnTo>
                <a:close/>
              </a:path>
              <a:path w="2481580" h="1399539">
                <a:moveTo>
                  <a:pt x="2401824" y="1350264"/>
                </a:moveTo>
                <a:lnTo>
                  <a:pt x="2365248" y="1368552"/>
                </a:lnTo>
                <a:lnTo>
                  <a:pt x="2356104" y="1368552"/>
                </a:lnTo>
                <a:lnTo>
                  <a:pt x="2340864" y="1371600"/>
                </a:lnTo>
                <a:lnTo>
                  <a:pt x="2414016" y="1371600"/>
                </a:lnTo>
                <a:lnTo>
                  <a:pt x="2435352" y="1353312"/>
                </a:lnTo>
                <a:lnTo>
                  <a:pt x="2398776" y="1353312"/>
                </a:lnTo>
                <a:lnTo>
                  <a:pt x="2401824" y="1350264"/>
                </a:lnTo>
                <a:close/>
              </a:path>
              <a:path w="2481580" h="1399539">
                <a:moveTo>
                  <a:pt x="2418470" y="1336430"/>
                </a:moveTo>
                <a:lnTo>
                  <a:pt x="2398776" y="1353312"/>
                </a:lnTo>
                <a:lnTo>
                  <a:pt x="2435352" y="1353312"/>
                </a:lnTo>
                <a:lnTo>
                  <a:pt x="2448414" y="1338071"/>
                </a:lnTo>
                <a:lnTo>
                  <a:pt x="2417064" y="1338071"/>
                </a:lnTo>
                <a:lnTo>
                  <a:pt x="2418470" y="1336430"/>
                </a:lnTo>
                <a:close/>
              </a:path>
              <a:path w="2481580" h="1399539">
                <a:moveTo>
                  <a:pt x="60960" y="1335024"/>
                </a:moveTo>
                <a:lnTo>
                  <a:pt x="64007" y="1338071"/>
                </a:lnTo>
                <a:lnTo>
                  <a:pt x="62082" y="1335826"/>
                </a:lnTo>
                <a:lnTo>
                  <a:pt x="60960" y="1335024"/>
                </a:lnTo>
                <a:close/>
              </a:path>
              <a:path w="2481580" h="1399539">
                <a:moveTo>
                  <a:pt x="62082" y="1335826"/>
                </a:moveTo>
                <a:lnTo>
                  <a:pt x="64007" y="1338071"/>
                </a:lnTo>
                <a:lnTo>
                  <a:pt x="65227" y="1338071"/>
                </a:lnTo>
                <a:lnTo>
                  <a:pt x="62082" y="1335826"/>
                </a:lnTo>
                <a:close/>
              </a:path>
              <a:path w="2481580" h="1399539">
                <a:moveTo>
                  <a:pt x="2420112" y="1335024"/>
                </a:moveTo>
                <a:lnTo>
                  <a:pt x="2418470" y="1336430"/>
                </a:lnTo>
                <a:lnTo>
                  <a:pt x="2417064" y="1338071"/>
                </a:lnTo>
                <a:lnTo>
                  <a:pt x="2420112" y="1335024"/>
                </a:lnTo>
                <a:close/>
              </a:path>
              <a:path w="2481580" h="1399539">
                <a:moveTo>
                  <a:pt x="2451027" y="1335024"/>
                </a:moveTo>
                <a:lnTo>
                  <a:pt x="2420112" y="1335024"/>
                </a:lnTo>
                <a:lnTo>
                  <a:pt x="2417064" y="1338071"/>
                </a:lnTo>
                <a:lnTo>
                  <a:pt x="2448414" y="1338071"/>
                </a:lnTo>
                <a:lnTo>
                  <a:pt x="2451027" y="1335024"/>
                </a:lnTo>
                <a:close/>
              </a:path>
              <a:path w="2481580" h="1399539">
                <a:moveTo>
                  <a:pt x="2464003" y="1316736"/>
                </a:moveTo>
                <a:lnTo>
                  <a:pt x="2435352" y="1316736"/>
                </a:lnTo>
                <a:lnTo>
                  <a:pt x="2418470" y="1336430"/>
                </a:lnTo>
                <a:lnTo>
                  <a:pt x="2420112" y="1335024"/>
                </a:lnTo>
                <a:lnTo>
                  <a:pt x="2451027" y="1335024"/>
                </a:lnTo>
                <a:lnTo>
                  <a:pt x="2453640" y="1331976"/>
                </a:lnTo>
                <a:lnTo>
                  <a:pt x="2462784" y="1319783"/>
                </a:lnTo>
                <a:lnTo>
                  <a:pt x="2464003" y="1316736"/>
                </a:lnTo>
                <a:close/>
              </a:path>
              <a:path w="2481580" h="1399539">
                <a:moveTo>
                  <a:pt x="61395" y="1335024"/>
                </a:moveTo>
                <a:lnTo>
                  <a:pt x="60960" y="1335024"/>
                </a:lnTo>
                <a:lnTo>
                  <a:pt x="62082" y="1335826"/>
                </a:lnTo>
                <a:lnTo>
                  <a:pt x="61395" y="1335024"/>
                </a:lnTo>
                <a:close/>
              </a:path>
              <a:path w="2481580" h="1399539">
                <a:moveTo>
                  <a:pt x="46482" y="1316736"/>
                </a:moveTo>
                <a:lnTo>
                  <a:pt x="45720" y="1316736"/>
                </a:lnTo>
                <a:lnTo>
                  <a:pt x="48768" y="1319783"/>
                </a:lnTo>
                <a:lnTo>
                  <a:pt x="46482" y="1316736"/>
                </a:lnTo>
                <a:close/>
              </a:path>
              <a:path w="2481580" h="1399539">
                <a:moveTo>
                  <a:pt x="2418470" y="62601"/>
                </a:moveTo>
                <a:lnTo>
                  <a:pt x="2435352" y="82295"/>
                </a:lnTo>
                <a:lnTo>
                  <a:pt x="2438400" y="91439"/>
                </a:lnTo>
                <a:lnTo>
                  <a:pt x="2450592" y="115824"/>
                </a:lnTo>
                <a:lnTo>
                  <a:pt x="2450592" y="124967"/>
                </a:lnTo>
                <a:lnTo>
                  <a:pt x="2453640" y="137159"/>
                </a:lnTo>
                <a:lnTo>
                  <a:pt x="2453640" y="1261871"/>
                </a:lnTo>
                <a:lnTo>
                  <a:pt x="2447544" y="1286255"/>
                </a:lnTo>
                <a:lnTo>
                  <a:pt x="2444496" y="1295400"/>
                </a:lnTo>
                <a:lnTo>
                  <a:pt x="2432304" y="1319783"/>
                </a:lnTo>
                <a:lnTo>
                  <a:pt x="2435352" y="1316736"/>
                </a:lnTo>
                <a:lnTo>
                  <a:pt x="2464003" y="1316736"/>
                </a:lnTo>
                <a:lnTo>
                  <a:pt x="2468880" y="1304543"/>
                </a:lnTo>
                <a:lnTo>
                  <a:pt x="2474976" y="1292352"/>
                </a:lnTo>
                <a:lnTo>
                  <a:pt x="2478024" y="1277112"/>
                </a:lnTo>
                <a:lnTo>
                  <a:pt x="2478024" y="1261871"/>
                </a:lnTo>
                <a:lnTo>
                  <a:pt x="2481072" y="1246631"/>
                </a:lnTo>
                <a:lnTo>
                  <a:pt x="2481072" y="149351"/>
                </a:lnTo>
                <a:lnTo>
                  <a:pt x="2478024" y="134112"/>
                </a:lnTo>
                <a:lnTo>
                  <a:pt x="2478024" y="118871"/>
                </a:lnTo>
                <a:lnTo>
                  <a:pt x="2471928" y="106679"/>
                </a:lnTo>
                <a:lnTo>
                  <a:pt x="2468880" y="91439"/>
                </a:lnTo>
                <a:lnTo>
                  <a:pt x="2462784" y="79247"/>
                </a:lnTo>
                <a:lnTo>
                  <a:pt x="2453640" y="67055"/>
                </a:lnTo>
                <a:lnTo>
                  <a:pt x="2451027" y="64007"/>
                </a:lnTo>
                <a:lnTo>
                  <a:pt x="2420112" y="64007"/>
                </a:lnTo>
                <a:lnTo>
                  <a:pt x="2418470" y="62601"/>
                </a:lnTo>
                <a:close/>
              </a:path>
              <a:path w="2481580" h="1399539">
                <a:moveTo>
                  <a:pt x="64007" y="60959"/>
                </a:moveTo>
                <a:lnTo>
                  <a:pt x="60960" y="64007"/>
                </a:lnTo>
                <a:lnTo>
                  <a:pt x="63205" y="62082"/>
                </a:lnTo>
                <a:lnTo>
                  <a:pt x="64007" y="60959"/>
                </a:lnTo>
                <a:close/>
              </a:path>
              <a:path w="2481580" h="1399539">
                <a:moveTo>
                  <a:pt x="63205" y="62082"/>
                </a:moveTo>
                <a:lnTo>
                  <a:pt x="60960" y="64007"/>
                </a:lnTo>
                <a:lnTo>
                  <a:pt x="61830" y="64007"/>
                </a:lnTo>
                <a:lnTo>
                  <a:pt x="63205" y="62082"/>
                </a:lnTo>
                <a:close/>
              </a:path>
              <a:path w="2481580" h="1399539">
                <a:moveTo>
                  <a:pt x="2417064" y="60959"/>
                </a:moveTo>
                <a:lnTo>
                  <a:pt x="2418470" y="62601"/>
                </a:lnTo>
                <a:lnTo>
                  <a:pt x="2420112" y="64007"/>
                </a:lnTo>
                <a:lnTo>
                  <a:pt x="2417064" y="60959"/>
                </a:lnTo>
                <a:close/>
              </a:path>
              <a:path w="2481580" h="1399539">
                <a:moveTo>
                  <a:pt x="2448414" y="60959"/>
                </a:moveTo>
                <a:lnTo>
                  <a:pt x="2417064" y="60959"/>
                </a:lnTo>
                <a:lnTo>
                  <a:pt x="2420112" y="64007"/>
                </a:lnTo>
                <a:lnTo>
                  <a:pt x="2451027" y="64007"/>
                </a:lnTo>
                <a:lnTo>
                  <a:pt x="2448414" y="60959"/>
                </a:lnTo>
                <a:close/>
              </a:path>
              <a:path w="2481580" h="1399539">
                <a:moveTo>
                  <a:pt x="2435352" y="45719"/>
                </a:moveTo>
                <a:lnTo>
                  <a:pt x="2398776" y="45719"/>
                </a:lnTo>
                <a:lnTo>
                  <a:pt x="2418470" y="62601"/>
                </a:lnTo>
                <a:lnTo>
                  <a:pt x="2417064" y="60959"/>
                </a:lnTo>
                <a:lnTo>
                  <a:pt x="2448414" y="60959"/>
                </a:lnTo>
                <a:lnTo>
                  <a:pt x="2435352" y="45719"/>
                </a:lnTo>
                <a:close/>
              </a:path>
              <a:path w="2481580" h="1399539">
                <a:moveTo>
                  <a:pt x="64515" y="60959"/>
                </a:moveTo>
                <a:lnTo>
                  <a:pt x="64007" y="60959"/>
                </a:lnTo>
                <a:lnTo>
                  <a:pt x="63205" y="62082"/>
                </a:lnTo>
                <a:lnTo>
                  <a:pt x="64515" y="60959"/>
                </a:lnTo>
                <a:close/>
              </a:path>
              <a:path w="2481580" h="1399539">
                <a:moveTo>
                  <a:pt x="2414016" y="27431"/>
                </a:moveTo>
                <a:lnTo>
                  <a:pt x="2343912" y="27431"/>
                </a:lnTo>
                <a:lnTo>
                  <a:pt x="2368296" y="33527"/>
                </a:lnTo>
                <a:lnTo>
                  <a:pt x="2377440" y="36575"/>
                </a:lnTo>
                <a:lnTo>
                  <a:pt x="2401824" y="48767"/>
                </a:lnTo>
                <a:lnTo>
                  <a:pt x="2398776" y="45719"/>
                </a:lnTo>
                <a:lnTo>
                  <a:pt x="2435352" y="45719"/>
                </a:lnTo>
                <a:lnTo>
                  <a:pt x="2435352" y="42671"/>
                </a:lnTo>
                <a:lnTo>
                  <a:pt x="2414016" y="27431"/>
                </a:lnTo>
                <a:close/>
              </a:path>
              <a:path w="2481580" h="1399539">
                <a:moveTo>
                  <a:pt x="2328672" y="0"/>
                </a:moveTo>
                <a:lnTo>
                  <a:pt x="149351" y="0"/>
                </a:lnTo>
                <a:lnTo>
                  <a:pt x="134111" y="3047"/>
                </a:lnTo>
                <a:lnTo>
                  <a:pt x="2343912" y="3047"/>
                </a:lnTo>
                <a:lnTo>
                  <a:pt x="2328672" y="0"/>
                </a:lnTo>
                <a:close/>
              </a:path>
            </a:pathLst>
          </a:custGeom>
          <a:solidFill>
            <a:srgbClr val="FFFFFF"/>
          </a:solidFill>
        </p:spPr>
        <p:txBody>
          <a:bodyPr wrap="square" lIns="0" tIns="0" rIns="0" bIns="0" rtlCol="0"/>
          <a:lstStyle/>
          <a:p>
            <a:endParaRPr/>
          </a:p>
        </p:txBody>
      </p:sp>
      <p:sp>
        <p:nvSpPr>
          <p:cNvPr id="7" name="object 7"/>
          <p:cNvSpPr/>
          <p:nvPr/>
        </p:nvSpPr>
        <p:spPr>
          <a:xfrm>
            <a:off x="533400" y="4114800"/>
            <a:ext cx="9067800" cy="1524000"/>
          </a:xfrm>
          <a:custGeom>
            <a:avLst/>
            <a:gdLst/>
            <a:ahLst/>
            <a:cxnLst/>
            <a:rect l="l" t="t" r="r" b="b"/>
            <a:pathLst>
              <a:path w="9067800" h="1524000">
                <a:moveTo>
                  <a:pt x="8915400" y="0"/>
                </a:moveTo>
                <a:lnTo>
                  <a:pt x="152400" y="0"/>
                </a:lnTo>
                <a:lnTo>
                  <a:pt x="104948" y="7949"/>
                </a:lnTo>
                <a:lnTo>
                  <a:pt x="63203" y="29943"/>
                </a:lnTo>
                <a:lnTo>
                  <a:pt x="29943" y="63203"/>
                </a:lnTo>
                <a:lnTo>
                  <a:pt x="7949" y="104948"/>
                </a:lnTo>
                <a:lnTo>
                  <a:pt x="0" y="152400"/>
                </a:lnTo>
                <a:lnTo>
                  <a:pt x="0" y="1371600"/>
                </a:lnTo>
                <a:lnTo>
                  <a:pt x="7949" y="1420221"/>
                </a:lnTo>
                <a:lnTo>
                  <a:pt x="29943" y="1462113"/>
                </a:lnTo>
                <a:lnTo>
                  <a:pt x="63203" y="1494934"/>
                </a:lnTo>
                <a:lnTo>
                  <a:pt x="104948" y="1516343"/>
                </a:lnTo>
                <a:lnTo>
                  <a:pt x="152400" y="1524000"/>
                </a:lnTo>
                <a:lnTo>
                  <a:pt x="8915400" y="1524000"/>
                </a:lnTo>
                <a:lnTo>
                  <a:pt x="8964021" y="1516343"/>
                </a:lnTo>
                <a:lnTo>
                  <a:pt x="9005913" y="1494934"/>
                </a:lnTo>
                <a:lnTo>
                  <a:pt x="9038734" y="1462113"/>
                </a:lnTo>
                <a:lnTo>
                  <a:pt x="9060143" y="1420221"/>
                </a:lnTo>
                <a:lnTo>
                  <a:pt x="9067800" y="1371600"/>
                </a:lnTo>
                <a:lnTo>
                  <a:pt x="9067800" y="152400"/>
                </a:lnTo>
                <a:lnTo>
                  <a:pt x="9060143" y="104948"/>
                </a:lnTo>
                <a:lnTo>
                  <a:pt x="9038734" y="63203"/>
                </a:lnTo>
                <a:lnTo>
                  <a:pt x="9005913" y="29943"/>
                </a:lnTo>
                <a:lnTo>
                  <a:pt x="8964021" y="7949"/>
                </a:lnTo>
                <a:lnTo>
                  <a:pt x="8915400" y="0"/>
                </a:lnTo>
                <a:close/>
              </a:path>
            </a:pathLst>
          </a:custGeom>
          <a:solidFill>
            <a:srgbClr val="00CC99"/>
          </a:solidFill>
        </p:spPr>
        <p:txBody>
          <a:bodyPr wrap="square" lIns="0" tIns="0" rIns="0" bIns="0" rtlCol="0"/>
          <a:lstStyle/>
          <a:p>
            <a:endParaRPr/>
          </a:p>
        </p:txBody>
      </p:sp>
      <p:sp>
        <p:nvSpPr>
          <p:cNvPr id="8" name="object 8"/>
          <p:cNvSpPr/>
          <p:nvPr/>
        </p:nvSpPr>
        <p:spPr>
          <a:xfrm>
            <a:off x="521208" y="4102608"/>
            <a:ext cx="9080500" cy="1551940"/>
          </a:xfrm>
          <a:custGeom>
            <a:avLst/>
            <a:gdLst/>
            <a:ahLst/>
            <a:cxnLst/>
            <a:rect l="l" t="t" r="r" b="b"/>
            <a:pathLst>
              <a:path w="9080500" h="1551939">
                <a:moveTo>
                  <a:pt x="8945880" y="1548384"/>
                </a:moveTo>
                <a:lnTo>
                  <a:pt x="149351" y="1548384"/>
                </a:lnTo>
                <a:lnTo>
                  <a:pt x="164592" y="1551432"/>
                </a:lnTo>
                <a:lnTo>
                  <a:pt x="8930640" y="1551432"/>
                </a:lnTo>
                <a:lnTo>
                  <a:pt x="8945880" y="1548384"/>
                </a:lnTo>
                <a:close/>
              </a:path>
              <a:path w="9080500" h="1551939">
                <a:moveTo>
                  <a:pt x="88392" y="1499616"/>
                </a:moveTo>
                <a:lnTo>
                  <a:pt x="88392" y="1502664"/>
                </a:lnTo>
                <a:lnTo>
                  <a:pt x="51815" y="1502664"/>
                </a:lnTo>
                <a:lnTo>
                  <a:pt x="73151" y="1520952"/>
                </a:lnTo>
                <a:lnTo>
                  <a:pt x="88392" y="1530096"/>
                </a:lnTo>
                <a:lnTo>
                  <a:pt x="134112" y="1548384"/>
                </a:lnTo>
                <a:lnTo>
                  <a:pt x="8964168" y="1548384"/>
                </a:lnTo>
                <a:lnTo>
                  <a:pt x="8994648" y="1536192"/>
                </a:lnTo>
                <a:lnTo>
                  <a:pt x="9006840" y="1530096"/>
                </a:lnTo>
                <a:lnTo>
                  <a:pt x="9017000" y="1524000"/>
                </a:lnTo>
                <a:lnTo>
                  <a:pt x="152400" y="1524000"/>
                </a:lnTo>
                <a:lnTo>
                  <a:pt x="137160" y="1520952"/>
                </a:lnTo>
                <a:lnTo>
                  <a:pt x="124968" y="1517904"/>
                </a:lnTo>
                <a:lnTo>
                  <a:pt x="109728" y="1514856"/>
                </a:lnTo>
                <a:lnTo>
                  <a:pt x="97536" y="1508760"/>
                </a:lnTo>
                <a:lnTo>
                  <a:pt x="88392" y="1499616"/>
                </a:lnTo>
                <a:close/>
              </a:path>
              <a:path w="9080500" h="1551939">
                <a:moveTo>
                  <a:pt x="9046464" y="48768"/>
                </a:moveTo>
                <a:lnTo>
                  <a:pt x="9006840" y="48768"/>
                </a:lnTo>
                <a:lnTo>
                  <a:pt x="9028176" y="67056"/>
                </a:lnTo>
                <a:lnTo>
                  <a:pt x="9046464" y="88392"/>
                </a:lnTo>
                <a:lnTo>
                  <a:pt x="9043416" y="88392"/>
                </a:lnTo>
                <a:lnTo>
                  <a:pt x="9052560" y="100584"/>
                </a:lnTo>
                <a:lnTo>
                  <a:pt x="9058656" y="112776"/>
                </a:lnTo>
                <a:lnTo>
                  <a:pt x="9064752" y="137160"/>
                </a:lnTo>
                <a:lnTo>
                  <a:pt x="9067800" y="152400"/>
                </a:lnTo>
                <a:lnTo>
                  <a:pt x="9067800" y="1399032"/>
                </a:lnTo>
                <a:lnTo>
                  <a:pt x="9064752" y="1414272"/>
                </a:lnTo>
                <a:lnTo>
                  <a:pt x="9058656" y="1438656"/>
                </a:lnTo>
                <a:lnTo>
                  <a:pt x="9052560" y="1450848"/>
                </a:lnTo>
                <a:lnTo>
                  <a:pt x="9043416" y="1463040"/>
                </a:lnTo>
                <a:lnTo>
                  <a:pt x="9028176" y="1484376"/>
                </a:lnTo>
                <a:lnTo>
                  <a:pt x="9006840" y="1502664"/>
                </a:lnTo>
                <a:lnTo>
                  <a:pt x="8982456" y="1514856"/>
                </a:lnTo>
                <a:lnTo>
                  <a:pt x="8970264" y="1517904"/>
                </a:lnTo>
                <a:lnTo>
                  <a:pt x="8955024" y="1520952"/>
                </a:lnTo>
                <a:lnTo>
                  <a:pt x="8942832" y="1524000"/>
                </a:lnTo>
                <a:lnTo>
                  <a:pt x="9017000" y="1524000"/>
                </a:lnTo>
                <a:lnTo>
                  <a:pt x="9022080" y="1520952"/>
                </a:lnTo>
                <a:lnTo>
                  <a:pt x="9043416" y="1502664"/>
                </a:lnTo>
                <a:lnTo>
                  <a:pt x="9046464" y="1502664"/>
                </a:lnTo>
                <a:lnTo>
                  <a:pt x="9046464" y="1499616"/>
                </a:lnTo>
                <a:lnTo>
                  <a:pt x="9064752" y="1478280"/>
                </a:lnTo>
                <a:lnTo>
                  <a:pt x="9073896" y="1463040"/>
                </a:lnTo>
                <a:lnTo>
                  <a:pt x="9079992" y="1447800"/>
                </a:lnTo>
                <a:lnTo>
                  <a:pt x="9079992" y="100584"/>
                </a:lnTo>
                <a:lnTo>
                  <a:pt x="9073896" y="85344"/>
                </a:lnTo>
                <a:lnTo>
                  <a:pt x="9064752" y="73152"/>
                </a:lnTo>
                <a:lnTo>
                  <a:pt x="9046464" y="51816"/>
                </a:lnTo>
                <a:lnTo>
                  <a:pt x="9046464" y="48768"/>
                </a:lnTo>
                <a:close/>
              </a:path>
              <a:path w="9080500" h="1551939">
                <a:moveTo>
                  <a:pt x="8961120" y="3048"/>
                </a:moveTo>
                <a:lnTo>
                  <a:pt x="131064" y="3048"/>
                </a:lnTo>
                <a:lnTo>
                  <a:pt x="85343" y="21336"/>
                </a:lnTo>
                <a:lnTo>
                  <a:pt x="73151" y="27432"/>
                </a:lnTo>
                <a:lnTo>
                  <a:pt x="73151" y="30480"/>
                </a:lnTo>
                <a:lnTo>
                  <a:pt x="48768" y="48768"/>
                </a:lnTo>
                <a:lnTo>
                  <a:pt x="30479" y="73152"/>
                </a:lnTo>
                <a:lnTo>
                  <a:pt x="27432" y="73152"/>
                </a:lnTo>
                <a:lnTo>
                  <a:pt x="21335" y="88392"/>
                </a:lnTo>
                <a:lnTo>
                  <a:pt x="12192" y="103632"/>
                </a:lnTo>
                <a:lnTo>
                  <a:pt x="9143" y="118872"/>
                </a:lnTo>
                <a:lnTo>
                  <a:pt x="3048" y="134112"/>
                </a:lnTo>
                <a:lnTo>
                  <a:pt x="3048" y="149352"/>
                </a:lnTo>
                <a:lnTo>
                  <a:pt x="0" y="164592"/>
                </a:lnTo>
                <a:lnTo>
                  <a:pt x="0" y="1386840"/>
                </a:lnTo>
                <a:lnTo>
                  <a:pt x="3048" y="1402080"/>
                </a:lnTo>
                <a:lnTo>
                  <a:pt x="3048" y="1420368"/>
                </a:lnTo>
                <a:lnTo>
                  <a:pt x="15240" y="1450848"/>
                </a:lnTo>
                <a:lnTo>
                  <a:pt x="21335" y="1463040"/>
                </a:lnTo>
                <a:lnTo>
                  <a:pt x="27432" y="1478280"/>
                </a:lnTo>
                <a:lnTo>
                  <a:pt x="30479" y="1478280"/>
                </a:lnTo>
                <a:lnTo>
                  <a:pt x="48768" y="1499616"/>
                </a:lnTo>
                <a:lnTo>
                  <a:pt x="48768" y="1502664"/>
                </a:lnTo>
                <a:lnTo>
                  <a:pt x="88392" y="1502664"/>
                </a:lnTo>
                <a:lnTo>
                  <a:pt x="67056" y="1484376"/>
                </a:lnTo>
                <a:lnTo>
                  <a:pt x="48768" y="1463040"/>
                </a:lnTo>
                <a:lnTo>
                  <a:pt x="51815" y="1463040"/>
                </a:lnTo>
                <a:lnTo>
                  <a:pt x="42671" y="1450848"/>
                </a:lnTo>
                <a:lnTo>
                  <a:pt x="36576" y="1438656"/>
                </a:lnTo>
                <a:lnTo>
                  <a:pt x="33528" y="1426464"/>
                </a:lnTo>
                <a:lnTo>
                  <a:pt x="30479" y="1411224"/>
                </a:lnTo>
                <a:lnTo>
                  <a:pt x="27432" y="1399032"/>
                </a:lnTo>
                <a:lnTo>
                  <a:pt x="27432" y="152400"/>
                </a:lnTo>
                <a:lnTo>
                  <a:pt x="30479" y="137160"/>
                </a:lnTo>
                <a:lnTo>
                  <a:pt x="33528" y="124968"/>
                </a:lnTo>
                <a:lnTo>
                  <a:pt x="36576" y="109728"/>
                </a:lnTo>
                <a:lnTo>
                  <a:pt x="42671" y="97536"/>
                </a:lnTo>
                <a:lnTo>
                  <a:pt x="51815" y="88392"/>
                </a:lnTo>
                <a:lnTo>
                  <a:pt x="48768" y="88392"/>
                </a:lnTo>
                <a:lnTo>
                  <a:pt x="67056" y="67056"/>
                </a:lnTo>
                <a:lnTo>
                  <a:pt x="88392" y="48768"/>
                </a:lnTo>
                <a:lnTo>
                  <a:pt x="92456" y="48768"/>
                </a:lnTo>
                <a:lnTo>
                  <a:pt x="100584" y="42672"/>
                </a:lnTo>
                <a:lnTo>
                  <a:pt x="112776" y="36576"/>
                </a:lnTo>
                <a:lnTo>
                  <a:pt x="137160" y="30480"/>
                </a:lnTo>
                <a:lnTo>
                  <a:pt x="152400" y="27432"/>
                </a:lnTo>
                <a:lnTo>
                  <a:pt x="9022080" y="27432"/>
                </a:lnTo>
                <a:lnTo>
                  <a:pt x="9006840" y="21336"/>
                </a:lnTo>
                <a:lnTo>
                  <a:pt x="8991600" y="12192"/>
                </a:lnTo>
                <a:lnTo>
                  <a:pt x="8976360" y="9144"/>
                </a:lnTo>
                <a:lnTo>
                  <a:pt x="8961120" y="3048"/>
                </a:lnTo>
                <a:close/>
              </a:path>
              <a:path w="9080500" h="1551939">
                <a:moveTo>
                  <a:pt x="92456" y="48768"/>
                </a:moveTo>
                <a:lnTo>
                  <a:pt x="88392" y="48768"/>
                </a:lnTo>
                <a:lnTo>
                  <a:pt x="88392" y="51816"/>
                </a:lnTo>
                <a:lnTo>
                  <a:pt x="92456" y="48768"/>
                </a:lnTo>
                <a:close/>
              </a:path>
              <a:path w="9080500" h="1551939">
                <a:moveTo>
                  <a:pt x="9022080" y="27432"/>
                </a:moveTo>
                <a:lnTo>
                  <a:pt x="8942832" y="27432"/>
                </a:lnTo>
                <a:lnTo>
                  <a:pt x="8958072" y="30480"/>
                </a:lnTo>
                <a:lnTo>
                  <a:pt x="8982456" y="36576"/>
                </a:lnTo>
                <a:lnTo>
                  <a:pt x="8994648" y="42672"/>
                </a:lnTo>
                <a:lnTo>
                  <a:pt x="9006840" y="51816"/>
                </a:lnTo>
                <a:lnTo>
                  <a:pt x="9006840" y="48768"/>
                </a:lnTo>
                <a:lnTo>
                  <a:pt x="9043416" y="48768"/>
                </a:lnTo>
                <a:lnTo>
                  <a:pt x="9022080" y="30480"/>
                </a:lnTo>
                <a:lnTo>
                  <a:pt x="9022080" y="27432"/>
                </a:lnTo>
                <a:close/>
              </a:path>
              <a:path w="9080500" h="1551939">
                <a:moveTo>
                  <a:pt x="8927592" y="0"/>
                </a:moveTo>
                <a:lnTo>
                  <a:pt x="164592" y="0"/>
                </a:lnTo>
                <a:lnTo>
                  <a:pt x="149351" y="3048"/>
                </a:lnTo>
                <a:lnTo>
                  <a:pt x="8945880" y="3048"/>
                </a:lnTo>
                <a:lnTo>
                  <a:pt x="8927592" y="0"/>
                </a:lnTo>
                <a:close/>
              </a:path>
            </a:pathLst>
          </a:custGeom>
          <a:solidFill>
            <a:srgbClr val="FFFFFF"/>
          </a:solidFill>
        </p:spPr>
        <p:txBody>
          <a:bodyPr wrap="square" lIns="0" tIns="0" rIns="0" bIns="0" rtlCol="0"/>
          <a:lstStyle/>
          <a:p>
            <a:endParaRPr/>
          </a:p>
        </p:txBody>
      </p:sp>
      <p:sp>
        <p:nvSpPr>
          <p:cNvPr id="9" name="object 9"/>
          <p:cNvSpPr/>
          <p:nvPr/>
        </p:nvSpPr>
        <p:spPr>
          <a:xfrm>
            <a:off x="685800" y="4267200"/>
            <a:ext cx="1813560" cy="1219200"/>
          </a:xfrm>
          <a:prstGeom prst="rect">
            <a:avLst/>
          </a:prstGeom>
          <a:blipFill>
            <a:blip r:embed="rId3" cstate="print"/>
            <a:stretch>
              <a:fillRect/>
            </a:stretch>
          </a:blipFill>
        </p:spPr>
        <p:txBody>
          <a:bodyPr wrap="square" lIns="0" tIns="0" rIns="0" bIns="0" rtlCol="0"/>
          <a:lstStyle/>
          <a:p>
            <a:endParaRPr/>
          </a:p>
        </p:txBody>
      </p:sp>
      <p:sp>
        <p:nvSpPr>
          <p:cNvPr id="10" name="object 10"/>
          <p:cNvSpPr/>
          <p:nvPr/>
        </p:nvSpPr>
        <p:spPr>
          <a:xfrm>
            <a:off x="673608" y="4255008"/>
            <a:ext cx="1841500" cy="1247140"/>
          </a:xfrm>
          <a:custGeom>
            <a:avLst/>
            <a:gdLst/>
            <a:ahLst/>
            <a:cxnLst/>
            <a:rect l="l" t="t" r="r" b="b"/>
            <a:pathLst>
              <a:path w="1841500" h="1247139">
                <a:moveTo>
                  <a:pt x="1719072" y="1243583"/>
                </a:moveTo>
                <a:lnTo>
                  <a:pt x="121920" y="1243583"/>
                </a:lnTo>
                <a:lnTo>
                  <a:pt x="134112" y="1246631"/>
                </a:lnTo>
                <a:lnTo>
                  <a:pt x="1706880" y="1246631"/>
                </a:lnTo>
                <a:lnTo>
                  <a:pt x="1719072" y="1243583"/>
                </a:lnTo>
                <a:close/>
              </a:path>
              <a:path w="1841500" h="1247139">
                <a:moveTo>
                  <a:pt x="1755648" y="1234439"/>
                </a:moveTo>
                <a:lnTo>
                  <a:pt x="85343" y="1234439"/>
                </a:lnTo>
                <a:lnTo>
                  <a:pt x="97536" y="1240535"/>
                </a:lnTo>
                <a:lnTo>
                  <a:pt x="109728" y="1243583"/>
                </a:lnTo>
                <a:lnTo>
                  <a:pt x="1734312" y="1243583"/>
                </a:lnTo>
                <a:lnTo>
                  <a:pt x="1746504" y="1240535"/>
                </a:lnTo>
                <a:lnTo>
                  <a:pt x="1755648" y="1234439"/>
                </a:lnTo>
                <a:close/>
              </a:path>
              <a:path w="1841500" h="1247139">
                <a:moveTo>
                  <a:pt x="1783080" y="24383"/>
                </a:moveTo>
                <a:lnTo>
                  <a:pt x="57912" y="24383"/>
                </a:lnTo>
                <a:lnTo>
                  <a:pt x="42671" y="39624"/>
                </a:lnTo>
                <a:lnTo>
                  <a:pt x="39623" y="39624"/>
                </a:lnTo>
                <a:lnTo>
                  <a:pt x="39623" y="42671"/>
                </a:lnTo>
                <a:lnTo>
                  <a:pt x="24384" y="57912"/>
                </a:lnTo>
                <a:lnTo>
                  <a:pt x="24384" y="60959"/>
                </a:lnTo>
                <a:lnTo>
                  <a:pt x="12192" y="82295"/>
                </a:lnTo>
                <a:lnTo>
                  <a:pt x="12192" y="85343"/>
                </a:lnTo>
                <a:lnTo>
                  <a:pt x="6096" y="97536"/>
                </a:lnTo>
                <a:lnTo>
                  <a:pt x="0" y="121919"/>
                </a:lnTo>
                <a:lnTo>
                  <a:pt x="0" y="1112519"/>
                </a:lnTo>
                <a:lnTo>
                  <a:pt x="3048" y="1124711"/>
                </a:lnTo>
                <a:lnTo>
                  <a:pt x="3048" y="1139952"/>
                </a:lnTo>
                <a:lnTo>
                  <a:pt x="6096" y="1152143"/>
                </a:lnTo>
                <a:lnTo>
                  <a:pt x="12192" y="1161287"/>
                </a:lnTo>
                <a:lnTo>
                  <a:pt x="12192" y="1164335"/>
                </a:lnTo>
                <a:lnTo>
                  <a:pt x="24384" y="1185671"/>
                </a:lnTo>
                <a:lnTo>
                  <a:pt x="24384" y="1188719"/>
                </a:lnTo>
                <a:lnTo>
                  <a:pt x="39623" y="1203959"/>
                </a:lnTo>
                <a:lnTo>
                  <a:pt x="39623" y="1207008"/>
                </a:lnTo>
                <a:lnTo>
                  <a:pt x="42671" y="1207008"/>
                </a:lnTo>
                <a:lnTo>
                  <a:pt x="57912" y="1222247"/>
                </a:lnTo>
                <a:lnTo>
                  <a:pt x="60960" y="1222247"/>
                </a:lnTo>
                <a:lnTo>
                  <a:pt x="82296" y="1234439"/>
                </a:lnTo>
                <a:lnTo>
                  <a:pt x="1758696" y="1234439"/>
                </a:lnTo>
                <a:lnTo>
                  <a:pt x="1780032" y="1222247"/>
                </a:lnTo>
                <a:lnTo>
                  <a:pt x="1783689" y="1219199"/>
                </a:lnTo>
                <a:lnTo>
                  <a:pt x="112776" y="1219199"/>
                </a:lnTo>
                <a:lnTo>
                  <a:pt x="103632" y="1216152"/>
                </a:lnTo>
                <a:lnTo>
                  <a:pt x="97536" y="1213103"/>
                </a:lnTo>
                <a:lnTo>
                  <a:pt x="94487" y="1213103"/>
                </a:lnTo>
                <a:lnTo>
                  <a:pt x="73151" y="1200911"/>
                </a:lnTo>
                <a:lnTo>
                  <a:pt x="76200" y="1200911"/>
                </a:lnTo>
                <a:lnTo>
                  <a:pt x="57912" y="1188719"/>
                </a:lnTo>
                <a:lnTo>
                  <a:pt x="42671" y="1170431"/>
                </a:lnTo>
                <a:lnTo>
                  <a:pt x="43978" y="1170431"/>
                </a:lnTo>
                <a:lnTo>
                  <a:pt x="33528" y="1152143"/>
                </a:lnTo>
                <a:lnTo>
                  <a:pt x="35051" y="1152143"/>
                </a:lnTo>
                <a:lnTo>
                  <a:pt x="30479" y="1142999"/>
                </a:lnTo>
                <a:lnTo>
                  <a:pt x="27432" y="1130808"/>
                </a:lnTo>
                <a:lnTo>
                  <a:pt x="27432" y="112775"/>
                </a:lnTo>
                <a:lnTo>
                  <a:pt x="30479" y="103631"/>
                </a:lnTo>
                <a:lnTo>
                  <a:pt x="35051" y="94487"/>
                </a:lnTo>
                <a:lnTo>
                  <a:pt x="33528" y="94487"/>
                </a:lnTo>
                <a:lnTo>
                  <a:pt x="43978" y="76200"/>
                </a:lnTo>
                <a:lnTo>
                  <a:pt x="42671" y="76200"/>
                </a:lnTo>
                <a:lnTo>
                  <a:pt x="57912" y="57912"/>
                </a:lnTo>
                <a:lnTo>
                  <a:pt x="76200" y="42671"/>
                </a:lnTo>
                <a:lnTo>
                  <a:pt x="78486" y="42671"/>
                </a:lnTo>
                <a:lnTo>
                  <a:pt x="94487" y="33527"/>
                </a:lnTo>
                <a:lnTo>
                  <a:pt x="97536" y="33527"/>
                </a:lnTo>
                <a:lnTo>
                  <a:pt x="103632" y="30479"/>
                </a:lnTo>
                <a:lnTo>
                  <a:pt x="112776" y="27431"/>
                </a:lnTo>
                <a:lnTo>
                  <a:pt x="1786128" y="27431"/>
                </a:lnTo>
                <a:lnTo>
                  <a:pt x="1783080" y="24383"/>
                </a:lnTo>
                <a:close/>
              </a:path>
              <a:path w="1841500" h="1247139">
                <a:moveTo>
                  <a:pt x="1749552" y="1210055"/>
                </a:moveTo>
                <a:lnTo>
                  <a:pt x="1737360" y="1216152"/>
                </a:lnTo>
                <a:lnTo>
                  <a:pt x="1725168" y="1219199"/>
                </a:lnTo>
                <a:lnTo>
                  <a:pt x="1783689" y="1219199"/>
                </a:lnTo>
                <a:lnTo>
                  <a:pt x="1791004" y="1213103"/>
                </a:lnTo>
                <a:lnTo>
                  <a:pt x="1746504" y="1213103"/>
                </a:lnTo>
                <a:lnTo>
                  <a:pt x="1749552" y="1210055"/>
                </a:lnTo>
                <a:close/>
              </a:path>
              <a:path w="1841500" h="1247139">
                <a:moveTo>
                  <a:pt x="91440" y="1210055"/>
                </a:moveTo>
                <a:lnTo>
                  <a:pt x="94487" y="1213103"/>
                </a:lnTo>
                <a:lnTo>
                  <a:pt x="97536" y="1213103"/>
                </a:lnTo>
                <a:lnTo>
                  <a:pt x="91440" y="1210055"/>
                </a:lnTo>
                <a:close/>
              </a:path>
              <a:path w="1841500" h="1247139">
                <a:moveTo>
                  <a:pt x="1795272" y="1170431"/>
                </a:moveTo>
                <a:lnTo>
                  <a:pt x="1783080" y="1188719"/>
                </a:lnTo>
                <a:lnTo>
                  <a:pt x="1764792" y="1200911"/>
                </a:lnTo>
                <a:lnTo>
                  <a:pt x="1767840" y="1200911"/>
                </a:lnTo>
                <a:lnTo>
                  <a:pt x="1746504" y="1213103"/>
                </a:lnTo>
                <a:lnTo>
                  <a:pt x="1791004" y="1213103"/>
                </a:lnTo>
                <a:lnTo>
                  <a:pt x="1798320" y="1207008"/>
                </a:lnTo>
                <a:lnTo>
                  <a:pt x="1801368" y="1207008"/>
                </a:lnTo>
                <a:lnTo>
                  <a:pt x="1801368" y="1203959"/>
                </a:lnTo>
                <a:lnTo>
                  <a:pt x="1816608" y="1185671"/>
                </a:lnTo>
                <a:lnTo>
                  <a:pt x="1823574" y="1173479"/>
                </a:lnTo>
                <a:lnTo>
                  <a:pt x="1795272" y="1173479"/>
                </a:lnTo>
                <a:lnTo>
                  <a:pt x="1795272" y="1170431"/>
                </a:lnTo>
                <a:close/>
              </a:path>
              <a:path w="1841500" h="1247139">
                <a:moveTo>
                  <a:pt x="43978" y="1170431"/>
                </a:moveTo>
                <a:lnTo>
                  <a:pt x="42671" y="1170431"/>
                </a:lnTo>
                <a:lnTo>
                  <a:pt x="45720" y="1173479"/>
                </a:lnTo>
                <a:lnTo>
                  <a:pt x="43978" y="1170431"/>
                </a:lnTo>
                <a:close/>
              </a:path>
              <a:path w="1841500" h="1247139">
                <a:moveTo>
                  <a:pt x="1833372" y="1152143"/>
                </a:moveTo>
                <a:lnTo>
                  <a:pt x="1807464" y="1152143"/>
                </a:lnTo>
                <a:lnTo>
                  <a:pt x="1795272" y="1173479"/>
                </a:lnTo>
                <a:lnTo>
                  <a:pt x="1823574" y="1173479"/>
                </a:lnTo>
                <a:lnTo>
                  <a:pt x="1828800" y="1164335"/>
                </a:lnTo>
                <a:lnTo>
                  <a:pt x="1828800" y="1161287"/>
                </a:lnTo>
                <a:lnTo>
                  <a:pt x="1833372" y="1152143"/>
                </a:lnTo>
                <a:close/>
              </a:path>
              <a:path w="1841500" h="1247139">
                <a:moveTo>
                  <a:pt x="35051" y="1152143"/>
                </a:moveTo>
                <a:lnTo>
                  <a:pt x="33528" y="1152143"/>
                </a:lnTo>
                <a:lnTo>
                  <a:pt x="36576" y="1155191"/>
                </a:lnTo>
                <a:lnTo>
                  <a:pt x="35051" y="1152143"/>
                </a:lnTo>
                <a:close/>
              </a:path>
              <a:path w="1841500" h="1247139">
                <a:moveTo>
                  <a:pt x="1804416" y="91439"/>
                </a:moveTo>
                <a:lnTo>
                  <a:pt x="1810512" y="103631"/>
                </a:lnTo>
                <a:lnTo>
                  <a:pt x="1813560" y="112775"/>
                </a:lnTo>
                <a:lnTo>
                  <a:pt x="1813560" y="1133855"/>
                </a:lnTo>
                <a:lnTo>
                  <a:pt x="1810512" y="1142999"/>
                </a:lnTo>
                <a:lnTo>
                  <a:pt x="1804416" y="1155191"/>
                </a:lnTo>
                <a:lnTo>
                  <a:pt x="1807464" y="1152143"/>
                </a:lnTo>
                <a:lnTo>
                  <a:pt x="1833372" y="1152143"/>
                </a:lnTo>
                <a:lnTo>
                  <a:pt x="1834896" y="1149095"/>
                </a:lnTo>
                <a:lnTo>
                  <a:pt x="1837944" y="1136903"/>
                </a:lnTo>
                <a:lnTo>
                  <a:pt x="1837944" y="1124711"/>
                </a:lnTo>
                <a:lnTo>
                  <a:pt x="1840992" y="1109471"/>
                </a:lnTo>
                <a:lnTo>
                  <a:pt x="1840992" y="134112"/>
                </a:lnTo>
                <a:lnTo>
                  <a:pt x="1837944" y="121919"/>
                </a:lnTo>
                <a:lnTo>
                  <a:pt x="1837944" y="106679"/>
                </a:lnTo>
                <a:lnTo>
                  <a:pt x="1834896" y="94487"/>
                </a:lnTo>
                <a:lnTo>
                  <a:pt x="1807464" y="94487"/>
                </a:lnTo>
                <a:lnTo>
                  <a:pt x="1804416" y="91439"/>
                </a:lnTo>
                <a:close/>
              </a:path>
              <a:path w="1841500" h="1247139">
                <a:moveTo>
                  <a:pt x="36576" y="91439"/>
                </a:moveTo>
                <a:lnTo>
                  <a:pt x="33528" y="94487"/>
                </a:lnTo>
                <a:lnTo>
                  <a:pt x="35051" y="94487"/>
                </a:lnTo>
                <a:lnTo>
                  <a:pt x="36576" y="91439"/>
                </a:lnTo>
                <a:close/>
              </a:path>
              <a:path w="1841500" h="1247139">
                <a:moveTo>
                  <a:pt x="1823574" y="73151"/>
                </a:moveTo>
                <a:lnTo>
                  <a:pt x="1795272" y="73151"/>
                </a:lnTo>
                <a:lnTo>
                  <a:pt x="1807464" y="94487"/>
                </a:lnTo>
                <a:lnTo>
                  <a:pt x="1834896" y="94487"/>
                </a:lnTo>
                <a:lnTo>
                  <a:pt x="1828800" y="85343"/>
                </a:lnTo>
                <a:lnTo>
                  <a:pt x="1828800" y="82295"/>
                </a:lnTo>
                <a:lnTo>
                  <a:pt x="1823574" y="73151"/>
                </a:lnTo>
                <a:close/>
              </a:path>
              <a:path w="1841500" h="1247139">
                <a:moveTo>
                  <a:pt x="45720" y="73151"/>
                </a:moveTo>
                <a:lnTo>
                  <a:pt x="42671" y="76200"/>
                </a:lnTo>
                <a:lnTo>
                  <a:pt x="43978" y="76200"/>
                </a:lnTo>
                <a:lnTo>
                  <a:pt x="45720" y="73151"/>
                </a:lnTo>
                <a:close/>
              </a:path>
              <a:path w="1841500" h="1247139">
                <a:moveTo>
                  <a:pt x="1801368" y="42671"/>
                </a:moveTo>
                <a:lnTo>
                  <a:pt x="1764792" y="42671"/>
                </a:lnTo>
                <a:lnTo>
                  <a:pt x="1783080" y="57912"/>
                </a:lnTo>
                <a:lnTo>
                  <a:pt x="1795272" y="76200"/>
                </a:lnTo>
                <a:lnTo>
                  <a:pt x="1795272" y="73151"/>
                </a:lnTo>
                <a:lnTo>
                  <a:pt x="1823574" y="73151"/>
                </a:lnTo>
                <a:lnTo>
                  <a:pt x="1816608" y="60959"/>
                </a:lnTo>
                <a:lnTo>
                  <a:pt x="1816608" y="57912"/>
                </a:lnTo>
                <a:lnTo>
                  <a:pt x="1801368" y="42671"/>
                </a:lnTo>
                <a:close/>
              </a:path>
              <a:path w="1841500" h="1247139">
                <a:moveTo>
                  <a:pt x="78486" y="42671"/>
                </a:moveTo>
                <a:lnTo>
                  <a:pt x="76200" y="42671"/>
                </a:lnTo>
                <a:lnTo>
                  <a:pt x="73151" y="45719"/>
                </a:lnTo>
                <a:lnTo>
                  <a:pt x="78486" y="42671"/>
                </a:lnTo>
                <a:close/>
              </a:path>
              <a:path w="1841500" h="1247139">
                <a:moveTo>
                  <a:pt x="1792224" y="33527"/>
                </a:moveTo>
                <a:lnTo>
                  <a:pt x="1746504" y="33527"/>
                </a:lnTo>
                <a:lnTo>
                  <a:pt x="1767840" y="45719"/>
                </a:lnTo>
                <a:lnTo>
                  <a:pt x="1764792" y="42671"/>
                </a:lnTo>
                <a:lnTo>
                  <a:pt x="1801368" y="42671"/>
                </a:lnTo>
                <a:lnTo>
                  <a:pt x="1801368" y="39624"/>
                </a:lnTo>
                <a:lnTo>
                  <a:pt x="1798320" y="39624"/>
                </a:lnTo>
                <a:lnTo>
                  <a:pt x="1792224" y="33527"/>
                </a:lnTo>
                <a:close/>
              </a:path>
              <a:path w="1841500" h="1247139">
                <a:moveTo>
                  <a:pt x="97536" y="33527"/>
                </a:moveTo>
                <a:lnTo>
                  <a:pt x="94487" y="33527"/>
                </a:lnTo>
                <a:lnTo>
                  <a:pt x="91440" y="36575"/>
                </a:lnTo>
                <a:lnTo>
                  <a:pt x="97536" y="33527"/>
                </a:lnTo>
                <a:close/>
              </a:path>
              <a:path w="1841500" h="1247139">
                <a:moveTo>
                  <a:pt x="1786128" y="27431"/>
                </a:moveTo>
                <a:lnTo>
                  <a:pt x="1728216" y="27431"/>
                </a:lnTo>
                <a:lnTo>
                  <a:pt x="1737360" y="30479"/>
                </a:lnTo>
                <a:lnTo>
                  <a:pt x="1749552" y="36575"/>
                </a:lnTo>
                <a:lnTo>
                  <a:pt x="1746504" y="33527"/>
                </a:lnTo>
                <a:lnTo>
                  <a:pt x="1792224" y="33527"/>
                </a:lnTo>
                <a:lnTo>
                  <a:pt x="1786128" y="27431"/>
                </a:lnTo>
                <a:close/>
              </a:path>
              <a:path w="1841500" h="1247139">
                <a:moveTo>
                  <a:pt x="1758696" y="12191"/>
                </a:moveTo>
                <a:lnTo>
                  <a:pt x="82296" y="12191"/>
                </a:lnTo>
                <a:lnTo>
                  <a:pt x="60960" y="24383"/>
                </a:lnTo>
                <a:lnTo>
                  <a:pt x="1780032" y="24383"/>
                </a:lnTo>
                <a:lnTo>
                  <a:pt x="1758696" y="12191"/>
                </a:lnTo>
                <a:close/>
              </a:path>
              <a:path w="1841500" h="1247139">
                <a:moveTo>
                  <a:pt x="1719072" y="0"/>
                </a:moveTo>
                <a:lnTo>
                  <a:pt x="134112" y="0"/>
                </a:lnTo>
                <a:lnTo>
                  <a:pt x="121920" y="3047"/>
                </a:lnTo>
                <a:lnTo>
                  <a:pt x="106679" y="3047"/>
                </a:lnTo>
                <a:lnTo>
                  <a:pt x="94487" y="6095"/>
                </a:lnTo>
                <a:lnTo>
                  <a:pt x="85343" y="12191"/>
                </a:lnTo>
                <a:lnTo>
                  <a:pt x="1755648" y="12191"/>
                </a:lnTo>
                <a:lnTo>
                  <a:pt x="1743456" y="6095"/>
                </a:lnTo>
                <a:lnTo>
                  <a:pt x="1719072" y="0"/>
                </a:lnTo>
                <a:close/>
              </a:path>
            </a:pathLst>
          </a:custGeom>
          <a:solidFill>
            <a:srgbClr val="FFFFFF"/>
          </a:solidFill>
        </p:spPr>
        <p:txBody>
          <a:bodyPr wrap="square" lIns="0" tIns="0" rIns="0" bIns="0" rtlCol="0"/>
          <a:lstStyle/>
          <a:p>
            <a:endParaRPr/>
          </a:p>
        </p:txBody>
      </p:sp>
      <p:sp>
        <p:nvSpPr>
          <p:cNvPr id="11" name="object 11"/>
          <p:cNvSpPr/>
          <p:nvPr/>
        </p:nvSpPr>
        <p:spPr>
          <a:xfrm>
            <a:off x="533400" y="5791200"/>
            <a:ext cx="9067800" cy="1524000"/>
          </a:xfrm>
          <a:custGeom>
            <a:avLst/>
            <a:gdLst/>
            <a:ahLst/>
            <a:cxnLst/>
            <a:rect l="l" t="t" r="r" b="b"/>
            <a:pathLst>
              <a:path w="9067800" h="1524000">
                <a:moveTo>
                  <a:pt x="8915400" y="0"/>
                </a:moveTo>
                <a:lnTo>
                  <a:pt x="152400" y="0"/>
                </a:lnTo>
                <a:lnTo>
                  <a:pt x="104948" y="7949"/>
                </a:lnTo>
                <a:lnTo>
                  <a:pt x="63203" y="29943"/>
                </a:lnTo>
                <a:lnTo>
                  <a:pt x="29943" y="63203"/>
                </a:lnTo>
                <a:lnTo>
                  <a:pt x="7949" y="104948"/>
                </a:lnTo>
                <a:lnTo>
                  <a:pt x="0" y="152400"/>
                </a:lnTo>
                <a:lnTo>
                  <a:pt x="0" y="1371600"/>
                </a:lnTo>
                <a:lnTo>
                  <a:pt x="7949" y="1420221"/>
                </a:lnTo>
                <a:lnTo>
                  <a:pt x="29943" y="1462113"/>
                </a:lnTo>
                <a:lnTo>
                  <a:pt x="63203" y="1494934"/>
                </a:lnTo>
                <a:lnTo>
                  <a:pt x="104948" y="1516343"/>
                </a:lnTo>
                <a:lnTo>
                  <a:pt x="152400" y="1524000"/>
                </a:lnTo>
                <a:lnTo>
                  <a:pt x="8915400" y="1524000"/>
                </a:lnTo>
                <a:lnTo>
                  <a:pt x="8964021" y="1516343"/>
                </a:lnTo>
                <a:lnTo>
                  <a:pt x="9005913" y="1494934"/>
                </a:lnTo>
                <a:lnTo>
                  <a:pt x="9038734" y="1462113"/>
                </a:lnTo>
                <a:lnTo>
                  <a:pt x="9060143" y="1420221"/>
                </a:lnTo>
                <a:lnTo>
                  <a:pt x="9067800" y="1371600"/>
                </a:lnTo>
                <a:lnTo>
                  <a:pt x="9067800" y="152400"/>
                </a:lnTo>
                <a:lnTo>
                  <a:pt x="9060143" y="104948"/>
                </a:lnTo>
                <a:lnTo>
                  <a:pt x="9038734" y="63203"/>
                </a:lnTo>
                <a:lnTo>
                  <a:pt x="9005913" y="29943"/>
                </a:lnTo>
                <a:lnTo>
                  <a:pt x="8964021" y="7949"/>
                </a:lnTo>
                <a:lnTo>
                  <a:pt x="8915400" y="0"/>
                </a:lnTo>
                <a:close/>
              </a:path>
            </a:pathLst>
          </a:custGeom>
          <a:solidFill>
            <a:srgbClr val="00CC99"/>
          </a:solidFill>
        </p:spPr>
        <p:txBody>
          <a:bodyPr wrap="square" lIns="0" tIns="0" rIns="0" bIns="0" rtlCol="0"/>
          <a:lstStyle/>
          <a:p>
            <a:endParaRPr/>
          </a:p>
        </p:txBody>
      </p:sp>
      <p:sp>
        <p:nvSpPr>
          <p:cNvPr id="12" name="object 12"/>
          <p:cNvSpPr/>
          <p:nvPr/>
        </p:nvSpPr>
        <p:spPr>
          <a:xfrm>
            <a:off x="521208" y="5779008"/>
            <a:ext cx="9080500" cy="1536700"/>
          </a:xfrm>
          <a:custGeom>
            <a:avLst/>
            <a:gdLst/>
            <a:ahLst/>
            <a:cxnLst/>
            <a:rect l="l" t="t" r="r" b="b"/>
            <a:pathLst>
              <a:path w="9080500" h="1536700">
                <a:moveTo>
                  <a:pt x="88392" y="1499615"/>
                </a:moveTo>
                <a:lnTo>
                  <a:pt x="88392" y="1502663"/>
                </a:lnTo>
                <a:lnTo>
                  <a:pt x="51815" y="1502663"/>
                </a:lnTo>
                <a:lnTo>
                  <a:pt x="73151" y="1520951"/>
                </a:lnTo>
                <a:lnTo>
                  <a:pt x="88392" y="1530097"/>
                </a:lnTo>
                <a:lnTo>
                  <a:pt x="103632" y="1536191"/>
                </a:lnTo>
                <a:lnTo>
                  <a:pt x="8994648" y="1536191"/>
                </a:lnTo>
                <a:lnTo>
                  <a:pt x="9006840" y="1530097"/>
                </a:lnTo>
                <a:lnTo>
                  <a:pt x="9017000" y="1523999"/>
                </a:lnTo>
                <a:lnTo>
                  <a:pt x="152400" y="1523999"/>
                </a:lnTo>
                <a:lnTo>
                  <a:pt x="137160" y="1520951"/>
                </a:lnTo>
                <a:lnTo>
                  <a:pt x="124968" y="1517903"/>
                </a:lnTo>
                <a:lnTo>
                  <a:pt x="109728" y="1514855"/>
                </a:lnTo>
                <a:lnTo>
                  <a:pt x="97536" y="1508761"/>
                </a:lnTo>
                <a:lnTo>
                  <a:pt x="88392" y="1499615"/>
                </a:lnTo>
                <a:close/>
              </a:path>
              <a:path w="9080500" h="1536700">
                <a:moveTo>
                  <a:pt x="9046464" y="48767"/>
                </a:moveTo>
                <a:lnTo>
                  <a:pt x="9006840" y="48767"/>
                </a:lnTo>
                <a:lnTo>
                  <a:pt x="9028176" y="67055"/>
                </a:lnTo>
                <a:lnTo>
                  <a:pt x="9046464" y="88391"/>
                </a:lnTo>
                <a:lnTo>
                  <a:pt x="9043416" y="88391"/>
                </a:lnTo>
                <a:lnTo>
                  <a:pt x="9052560" y="100583"/>
                </a:lnTo>
                <a:lnTo>
                  <a:pt x="9058656" y="112775"/>
                </a:lnTo>
                <a:lnTo>
                  <a:pt x="9064752" y="137159"/>
                </a:lnTo>
                <a:lnTo>
                  <a:pt x="9067800" y="152399"/>
                </a:lnTo>
                <a:lnTo>
                  <a:pt x="9067800" y="1399031"/>
                </a:lnTo>
                <a:lnTo>
                  <a:pt x="9064752" y="1414271"/>
                </a:lnTo>
                <a:lnTo>
                  <a:pt x="9058656" y="1438655"/>
                </a:lnTo>
                <a:lnTo>
                  <a:pt x="9052560" y="1450847"/>
                </a:lnTo>
                <a:lnTo>
                  <a:pt x="9043416" y="1463039"/>
                </a:lnTo>
                <a:lnTo>
                  <a:pt x="9028176" y="1484375"/>
                </a:lnTo>
                <a:lnTo>
                  <a:pt x="9006840" y="1502663"/>
                </a:lnTo>
                <a:lnTo>
                  <a:pt x="8982456" y="1514855"/>
                </a:lnTo>
                <a:lnTo>
                  <a:pt x="8970264" y="1517903"/>
                </a:lnTo>
                <a:lnTo>
                  <a:pt x="8955024" y="1520951"/>
                </a:lnTo>
                <a:lnTo>
                  <a:pt x="8942832" y="1523999"/>
                </a:lnTo>
                <a:lnTo>
                  <a:pt x="9017000" y="1523999"/>
                </a:lnTo>
                <a:lnTo>
                  <a:pt x="9022080" y="1520951"/>
                </a:lnTo>
                <a:lnTo>
                  <a:pt x="9043416" y="1502663"/>
                </a:lnTo>
                <a:lnTo>
                  <a:pt x="9046464" y="1502663"/>
                </a:lnTo>
                <a:lnTo>
                  <a:pt x="9046464" y="1499615"/>
                </a:lnTo>
                <a:lnTo>
                  <a:pt x="9064752" y="1478279"/>
                </a:lnTo>
                <a:lnTo>
                  <a:pt x="9073896" y="1463039"/>
                </a:lnTo>
                <a:lnTo>
                  <a:pt x="9079992" y="1447799"/>
                </a:lnTo>
                <a:lnTo>
                  <a:pt x="9079992" y="100583"/>
                </a:lnTo>
                <a:lnTo>
                  <a:pt x="9073896" y="85343"/>
                </a:lnTo>
                <a:lnTo>
                  <a:pt x="9064752" y="73151"/>
                </a:lnTo>
                <a:lnTo>
                  <a:pt x="9046464" y="51815"/>
                </a:lnTo>
                <a:lnTo>
                  <a:pt x="9046464" y="48767"/>
                </a:lnTo>
                <a:close/>
              </a:path>
              <a:path w="9080500" h="1536700">
                <a:moveTo>
                  <a:pt x="8961120" y="3047"/>
                </a:moveTo>
                <a:lnTo>
                  <a:pt x="131064" y="3047"/>
                </a:lnTo>
                <a:lnTo>
                  <a:pt x="85343" y="21335"/>
                </a:lnTo>
                <a:lnTo>
                  <a:pt x="73151" y="27431"/>
                </a:lnTo>
                <a:lnTo>
                  <a:pt x="73151" y="30479"/>
                </a:lnTo>
                <a:lnTo>
                  <a:pt x="48768" y="48767"/>
                </a:lnTo>
                <a:lnTo>
                  <a:pt x="30479" y="73151"/>
                </a:lnTo>
                <a:lnTo>
                  <a:pt x="27432" y="73151"/>
                </a:lnTo>
                <a:lnTo>
                  <a:pt x="21335" y="88391"/>
                </a:lnTo>
                <a:lnTo>
                  <a:pt x="12192" y="103631"/>
                </a:lnTo>
                <a:lnTo>
                  <a:pt x="9143" y="118871"/>
                </a:lnTo>
                <a:lnTo>
                  <a:pt x="3048" y="134111"/>
                </a:lnTo>
                <a:lnTo>
                  <a:pt x="3048" y="149351"/>
                </a:lnTo>
                <a:lnTo>
                  <a:pt x="0" y="164591"/>
                </a:lnTo>
                <a:lnTo>
                  <a:pt x="0" y="1386839"/>
                </a:lnTo>
                <a:lnTo>
                  <a:pt x="3048" y="1402079"/>
                </a:lnTo>
                <a:lnTo>
                  <a:pt x="3048" y="1420367"/>
                </a:lnTo>
                <a:lnTo>
                  <a:pt x="15240" y="1450847"/>
                </a:lnTo>
                <a:lnTo>
                  <a:pt x="21335" y="1463039"/>
                </a:lnTo>
                <a:lnTo>
                  <a:pt x="27432" y="1478279"/>
                </a:lnTo>
                <a:lnTo>
                  <a:pt x="30479" y="1478279"/>
                </a:lnTo>
                <a:lnTo>
                  <a:pt x="48768" y="1499615"/>
                </a:lnTo>
                <a:lnTo>
                  <a:pt x="48768" y="1502663"/>
                </a:lnTo>
                <a:lnTo>
                  <a:pt x="88392" y="1502663"/>
                </a:lnTo>
                <a:lnTo>
                  <a:pt x="67056" y="1484375"/>
                </a:lnTo>
                <a:lnTo>
                  <a:pt x="48768" y="1463039"/>
                </a:lnTo>
                <a:lnTo>
                  <a:pt x="51815" y="1463039"/>
                </a:lnTo>
                <a:lnTo>
                  <a:pt x="42671" y="1450847"/>
                </a:lnTo>
                <a:lnTo>
                  <a:pt x="36576" y="1438655"/>
                </a:lnTo>
                <a:lnTo>
                  <a:pt x="33528" y="1426463"/>
                </a:lnTo>
                <a:lnTo>
                  <a:pt x="30479" y="1411223"/>
                </a:lnTo>
                <a:lnTo>
                  <a:pt x="27432" y="1399031"/>
                </a:lnTo>
                <a:lnTo>
                  <a:pt x="27432" y="152399"/>
                </a:lnTo>
                <a:lnTo>
                  <a:pt x="30479" y="137159"/>
                </a:lnTo>
                <a:lnTo>
                  <a:pt x="33528" y="124967"/>
                </a:lnTo>
                <a:lnTo>
                  <a:pt x="36576" y="109727"/>
                </a:lnTo>
                <a:lnTo>
                  <a:pt x="42671" y="97535"/>
                </a:lnTo>
                <a:lnTo>
                  <a:pt x="51815" y="88391"/>
                </a:lnTo>
                <a:lnTo>
                  <a:pt x="48768" y="88391"/>
                </a:lnTo>
                <a:lnTo>
                  <a:pt x="67056" y="67055"/>
                </a:lnTo>
                <a:lnTo>
                  <a:pt x="88392" y="48767"/>
                </a:lnTo>
                <a:lnTo>
                  <a:pt x="92456" y="48767"/>
                </a:lnTo>
                <a:lnTo>
                  <a:pt x="100584" y="42671"/>
                </a:lnTo>
                <a:lnTo>
                  <a:pt x="112776" y="36575"/>
                </a:lnTo>
                <a:lnTo>
                  <a:pt x="137160" y="30479"/>
                </a:lnTo>
                <a:lnTo>
                  <a:pt x="152400" y="27431"/>
                </a:lnTo>
                <a:lnTo>
                  <a:pt x="9022080" y="27431"/>
                </a:lnTo>
                <a:lnTo>
                  <a:pt x="9006840" y="21335"/>
                </a:lnTo>
                <a:lnTo>
                  <a:pt x="8991600" y="12191"/>
                </a:lnTo>
                <a:lnTo>
                  <a:pt x="8976360" y="9143"/>
                </a:lnTo>
                <a:lnTo>
                  <a:pt x="8961120" y="3047"/>
                </a:lnTo>
                <a:close/>
              </a:path>
              <a:path w="9080500" h="1536700">
                <a:moveTo>
                  <a:pt x="92456" y="48767"/>
                </a:moveTo>
                <a:lnTo>
                  <a:pt x="88392" y="48767"/>
                </a:lnTo>
                <a:lnTo>
                  <a:pt x="88392" y="51815"/>
                </a:lnTo>
                <a:lnTo>
                  <a:pt x="92456" y="48767"/>
                </a:lnTo>
                <a:close/>
              </a:path>
              <a:path w="9080500" h="1536700">
                <a:moveTo>
                  <a:pt x="9022080" y="27431"/>
                </a:moveTo>
                <a:lnTo>
                  <a:pt x="8942832" y="27431"/>
                </a:lnTo>
                <a:lnTo>
                  <a:pt x="8958072" y="30479"/>
                </a:lnTo>
                <a:lnTo>
                  <a:pt x="8982456" y="36575"/>
                </a:lnTo>
                <a:lnTo>
                  <a:pt x="8994648" y="42671"/>
                </a:lnTo>
                <a:lnTo>
                  <a:pt x="9006840" y="51815"/>
                </a:lnTo>
                <a:lnTo>
                  <a:pt x="9006840" y="48767"/>
                </a:lnTo>
                <a:lnTo>
                  <a:pt x="9043416" y="48767"/>
                </a:lnTo>
                <a:lnTo>
                  <a:pt x="9022080" y="30479"/>
                </a:lnTo>
                <a:lnTo>
                  <a:pt x="9022080" y="27431"/>
                </a:lnTo>
                <a:close/>
              </a:path>
              <a:path w="9080500" h="1536700">
                <a:moveTo>
                  <a:pt x="8927592" y="0"/>
                </a:moveTo>
                <a:lnTo>
                  <a:pt x="164591" y="0"/>
                </a:lnTo>
                <a:lnTo>
                  <a:pt x="149351" y="3047"/>
                </a:lnTo>
                <a:lnTo>
                  <a:pt x="8945880" y="3047"/>
                </a:lnTo>
                <a:lnTo>
                  <a:pt x="8927592" y="0"/>
                </a:lnTo>
                <a:close/>
              </a:path>
            </a:pathLst>
          </a:custGeom>
          <a:solidFill>
            <a:srgbClr val="FFFFFF"/>
          </a:solidFill>
        </p:spPr>
        <p:txBody>
          <a:bodyPr wrap="square" lIns="0" tIns="0" rIns="0" bIns="0" rtlCol="0"/>
          <a:lstStyle/>
          <a:p>
            <a:endParaRPr/>
          </a:p>
        </p:txBody>
      </p:sp>
      <p:sp>
        <p:nvSpPr>
          <p:cNvPr id="13" name="object 13"/>
          <p:cNvSpPr txBox="1"/>
          <p:nvPr/>
        </p:nvSpPr>
        <p:spPr>
          <a:xfrm>
            <a:off x="2654300" y="2511044"/>
            <a:ext cx="6464300" cy="4627245"/>
          </a:xfrm>
          <a:prstGeom prst="rect">
            <a:avLst/>
          </a:prstGeom>
        </p:spPr>
        <p:txBody>
          <a:bodyPr vert="horz" wrap="square" lIns="0" tIns="106680" rIns="0" bIns="0" rtlCol="0">
            <a:spAutoFit/>
          </a:bodyPr>
          <a:lstStyle/>
          <a:p>
            <a:pPr marL="927100" marR="5080">
              <a:lnSpc>
                <a:spcPts val="4560"/>
              </a:lnSpc>
              <a:spcBef>
                <a:spcPts val="840"/>
              </a:spcBef>
            </a:pPr>
            <a:r>
              <a:rPr sz="4400" spc="-90" dirty="0">
                <a:solidFill>
                  <a:srgbClr val="FFFFFF"/>
                </a:solidFill>
                <a:latin typeface="Arial"/>
                <a:cs typeface="Arial"/>
              </a:rPr>
              <a:t>Tampak </a:t>
            </a:r>
            <a:r>
              <a:rPr sz="4400" spc="-5" dirty="0">
                <a:solidFill>
                  <a:srgbClr val="FFFFFF"/>
                </a:solidFill>
                <a:latin typeface="Arial"/>
                <a:cs typeface="Arial"/>
              </a:rPr>
              <a:t>atas </a:t>
            </a:r>
            <a:r>
              <a:rPr sz="4400" spc="-10" dirty="0">
                <a:solidFill>
                  <a:srgbClr val="FFFFFF"/>
                </a:solidFill>
                <a:latin typeface="Arial"/>
                <a:cs typeface="Arial"/>
              </a:rPr>
              <a:t>dan  depan </a:t>
            </a:r>
            <a:r>
              <a:rPr sz="4400" spc="-5" dirty="0">
                <a:solidFill>
                  <a:srgbClr val="FFFFFF"/>
                </a:solidFill>
                <a:latin typeface="Arial"/>
                <a:cs typeface="Arial"/>
              </a:rPr>
              <a:t>D.E Spring</a:t>
            </a:r>
            <a:r>
              <a:rPr sz="4400" spc="-55" dirty="0">
                <a:solidFill>
                  <a:srgbClr val="FFFFFF"/>
                </a:solidFill>
                <a:latin typeface="Arial"/>
                <a:cs typeface="Arial"/>
              </a:rPr>
              <a:t> </a:t>
            </a:r>
            <a:r>
              <a:rPr sz="4400" spc="-5" dirty="0">
                <a:solidFill>
                  <a:srgbClr val="FFFFFF"/>
                </a:solidFill>
                <a:latin typeface="Arial"/>
                <a:cs typeface="Arial"/>
              </a:rPr>
              <a:t>Clip</a:t>
            </a:r>
            <a:endParaRPr sz="4400">
              <a:latin typeface="Arial"/>
              <a:cs typeface="Arial"/>
            </a:endParaRPr>
          </a:p>
          <a:p>
            <a:pPr marL="12700" marR="1757045">
              <a:lnSpc>
                <a:spcPts val="4560"/>
              </a:lnSpc>
              <a:spcBef>
                <a:spcPts val="4079"/>
              </a:spcBef>
            </a:pPr>
            <a:r>
              <a:rPr sz="4400" spc="-10" dirty="0">
                <a:solidFill>
                  <a:srgbClr val="FFFFFF"/>
                </a:solidFill>
                <a:latin typeface="Arial"/>
                <a:cs typeface="Arial"/>
              </a:rPr>
              <a:t>Pemasangan pada  </a:t>
            </a:r>
            <a:r>
              <a:rPr sz="4400" spc="-5" dirty="0">
                <a:solidFill>
                  <a:srgbClr val="FFFFFF"/>
                </a:solidFill>
                <a:latin typeface="Arial"/>
                <a:cs typeface="Arial"/>
              </a:rPr>
              <a:t>bantalan</a:t>
            </a:r>
            <a:r>
              <a:rPr sz="4400" spc="-40" dirty="0">
                <a:solidFill>
                  <a:srgbClr val="FFFFFF"/>
                </a:solidFill>
                <a:latin typeface="Arial"/>
                <a:cs typeface="Arial"/>
              </a:rPr>
              <a:t> </a:t>
            </a:r>
            <a:r>
              <a:rPr sz="4400" spc="-10" dirty="0">
                <a:solidFill>
                  <a:srgbClr val="FFFFFF"/>
                </a:solidFill>
                <a:latin typeface="Arial"/>
                <a:cs typeface="Arial"/>
              </a:rPr>
              <a:t>kayu</a:t>
            </a:r>
            <a:endParaRPr sz="4400">
              <a:latin typeface="Arial"/>
              <a:cs typeface="Arial"/>
            </a:endParaRPr>
          </a:p>
          <a:p>
            <a:pPr marL="12700" marR="1757045">
              <a:lnSpc>
                <a:spcPts val="4560"/>
              </a:lnSpc>
              <a:spcBef>
                <a:spcPts val="4079"/>
              </a:spcBef>
            </a:pPr>
            <a:r>
              <a:rPr sz="4400" spc="-10" dirty="0">
                <a:solidFill>
                  <a:srgbClr val="FFFFFF"/>
                </a:solidFill>
                <a:latin typeface="Arial"/>
                <a:cs typeface="Arial"/>
              </a:rPr>
              <a:t>Pemasangan pada  </a:t>
            </a:r>
            <a:r>
              <a:rPr sz="4400" spc="-5" dirty="0">
                <a:solidFill>
                  <a:srgbClr val="FFFFFF"/>
                </a:solidFill>
                <a:latin typeface="Arial"/>
                <a:cs typeface="Arial"/>
              </a:rPr>
              <a:t>bantalan</a:t>
            </a:r>
            <a:r>
              <a:rPr sz="4400" spc="-45" dirty="0">
                <a:solidFill>
                  <a:srgbClr val="FFFFFF"/>
                </a:solidFill>
                <a:latin typeface="Arial"/>
                <a:cs typeface="Arial"/>
              </a:rPr>
              <a:t> </a:t>
            </a:r>
            <a:r>
              <a:rPr sz="4400" spc="-5" dirty="0">
                <a:solidFill>
                  <a:srgbClr val="FFFFFF"/>
                </a:solidFill>
                <a:latin typeface="Arial"/>
                <a:cs typeface="Arial"/>
              </a:rPr>
              <a:t>beton</a:t>
            </a:r>
            <a:endParaRPr sz="4400">
              <a:latin typeface="Arial"/>
              <a:cs typeface="Arial"/>
            </a:endParaRPr>
          </a:p>
        </p:txBody>
      </p:sp>
      <p:sp>
        <p:nvSpPr>
          <p:cNvPr id="14" name="object 14"/>
          <p:cNvSpPr/>
          <p:nvPr/>
        </p:nvSpPr>
        <p:spPr>
          <a:xfrm>
            <a:off x="704087" y="5943600"/>
            <a:ext cx="1780032" cy="64007"/>
          </a:xfrm>
          <a:prstGeom prst="rect">
            <a:avLst/>
          </a:prstGeom>
          <a:blipFill>
            <a:blip r:embed="rId4" cstate="print"/>
            <a:stretch>
              <a:fillRect/>
            </a:stretch>
          </a:blipFill>
        </p:spPr>
        <p:txBody>
          <a:bodyPr wrap="square" lIns="0" tIns="0" rIns="0" bIns="0" rtlCol="0"/>
          <a:lstStyle/>
          <a:p>
            <a:endParaRPr/>
          </a:p>
        </p:txBody>
      </p:sp>
      <p:sp>
        <p:nvSpPr>
          <p:cNvPr id="15" name="object 15"/>
          <p:cNvSpPr/>
          <p:nvPr/>
        </p:nvSpPr>
        <p:spPr>
          <a:xfrm>
            <a:off x="685800" y="6007608"/>
            <a:ext cx="1813560" cy="1155191"/>
          </a:xfrm>
          <a:prstGeom prst="rect">
            <a:avLst/>
          </a:prstGeom>
          <a:blipFill>
            <a:blip r:embed="rId5" cstate="print"/>
            <a:stretch>
              <a:fillRect/>
            </a:stretch>
          </a:blipFill>
        </p:spPr>
        <p:txBody>
          <a:bodyPr wrap="square" lIns="0" tIns="0" rIns="0" bIns="0" rtlCol="0"/>
          <a:lstStyle/>
          <a:p>
            <a:endParaRPr/>
          </a:p>
        </p:txBody>
      </p:sp>
      <p:sp>
        <p:nvSpPr>
          <p:cNvPr id="16" name="object 16"/>
          <p:cNvSpPr/>
          <p:nvPr/>
        </p:nvSpPr>
        <p:spPr>
          <a:xfrm>
            <a:off x="673608" y="5931408"/>
            <a:ext cx="1841500" cy="1247140"/>
          </a:xfrm>
          <a:custGeom>
            <a:avLst/>
            <a:gdLst/>
            <a:ahLst/>
            <a:cxnLst/>
            <a:rect l="l" t="t" r="r" b="b"/>
            <a:pathLst>
              <a:path w="1841500" h="1247140">
                <a:moveTo>
                  <a:pt x="1719072" y="1243584"/>
                </a:moveTo>
                <a:lnTo>
                  <a:pt x="121920" y="1243584"/>
                </a:lnTo>
                <a:lnTo>
                  <a:pt x="134112" y="1246632"/>
                </a:lnTo>
                <a:lnTo>
                  <a:pt x="1706880" y="1246632"/>
                </a:lnTo>
                <a:lnTo>
                  <a:pt x="1719072" y="1243584"/>
                </a:lnTo>
                <a:close/>
              </a:path>
              <a:path w="1841500" h="1247140">
                <a:moveTo>
                  <a:pt x="1755648" y="1234440"/>
                </a:moveTo>
                <a:lnTo>
                  <a:pt x="85343" y="1234440"/>
                </a:lnTo>
                <a:lnTo>
                  <a:pt x="97536" y="1240536"/>
                </a:lnTo>
                <a:lnTo>
                  <a:pt x="109728" y="1243584"/>
                </a:lnTo>
                <a:lnTo>
                  <a:pt x="1734312" y="1243584"/>
                </a:lnTo>
                <a:lnTo>
                  <a:pt x="1746504" y="1240536"/>
                </a:lnTo>
                <a:lnTo>
                  <a:pt x="1755648" y="1234440"/>
                </a:lnTo>
                <a:close/>
              </a:path>
              <a:path w="1841500" h="1247140">
                <a:moveTo>
                  <a:pt x="1783080" y="24384"/>
                </a:moveTo>
                <a:lnTo>
                  <a:pt x="57912" y="24384"/>
                </a:lnTo>
                <a:lnTo>
                  <a:pt x="42671" y="39624"/>
                </a:lnTo>
                <a:lnTo>
                  <a:pt x="39623" y="39624"/>
                </a:lnTo>
                <a:lnTo>
                  <a:pt x="39623" y="42672"/>
                </a:lnTo>
                <a:lnTo>
                  <a:pt x="24384" y="57912"/>
                </a:lnTo>
                <a:lnTo>
                  <a:pt x="24384" y="60960"/>
                </a:lnTo>
                <a:lnTo>
                  <a:pt x="12192" y="82296"/>
                </a:lnTo>
                <a:lnTo>
                  <a:pt x="12192" y="85344"/>
                </a:lnTo>
                <a:lnTo>
                  <a:pt x="6096" y="97536"/>
                </a:lnTo>
                <a:lnTo>
                  <a:pt x="0" y="121920"/>
                </a:lnTo>
                <a:lnTo>
                  <a:pt x="0" y="1112520"/>
                </a:lnTo>
                <a:lnTo>
                  <a:pt x="3048" y="1124712"/>
                </a:lnTo>
                <a:lnTo>
                  <a:pt x="3048" y="1139952"/>
                </a:lnTo>
                <a:lnTo>
                  <a:pt x="6096" y="1152144"/>
                </a:lnTo>
                <a:lnTo>
                  <a:pt x="12192" y="1161288"/>
                </a:lnTo>
                <a:lnTo>
                  <a:pt x="12192" y="1164336"/>
                </a:lnTo>
                <a:lnTo>
                  <a:pt x="24384" y="1185672"/>
                </a:lnTo>
                <a:lnTo>
                  <a:pt x="24384" y="1188720"/>
                </a:lnTo>
                <a:lnTo>
                  <a:pt x="39623" y="1203961"/>
                </a:lnTo>
                <a:lnTo>
                  <a:pt x="39623" y="1207008"/>
                </a:lnTo>
                <a:lnTo>
                  <a:pt x="42671" y="1207008"/>
                </a:lnTo>
                <a:lnTo>
                  <a:pt x="57912" y="1222248"/>
                </a:lnTo>
                <a:lnTo>
                  <a:pt x="60960" y="1222248"/>
                </a:lnTo>
                <a:lnTo>
                  <a:pt x="82296" y="1234440"/>
                </a:lnTo>
                <a:lnTo>
                  <a:pt x="1758696" y="1234440"/>
                </a:lnTo>
                <a:lnTo>
                  <a:pt x="1780032" y="1222248"/>
                </a:lnTo>
                <a:lnTo>
                  <a:pt x="1783689" y="1219200"/>
                </a:lnTo>
                <a:lnTo>
                  <a:pt x="112776" y="1219200"/>
                </a:lnTo>
                <a:lnTo>
                  <a:pt x="103632" y="1216152"/>
                </a:lnTo>
                <a:lnTo>
                  <a:pt x="97536" y="1213104"/>
                </a:lnTo>
                <a:lnTo>
                  <a:pt x="94487" y="1213104"/>
                </a:lnTo>
                <a:lnTo>
                  <a:pt x="73151" y="1200912"/>
                </a:lnTo>
                <a:lnTo>
                  <a:pt x="76200" y="1200912"/>
                </a:lnTo>
                <a:lnTo>
                  <a:pt x="57912" y="1188720"/>
                </a:lnTo>
                <a:lnTo>
                  <a:pt x="42671" y="1170432"/>
                </a:lnTo>
                <a:lnTo>
                  <a:pt x="43978" y="1170432"/>
                </a:lnTo>
                <a:lnTo>
                  <a:pt x="33528" y="1152144"/>
                </a:lnTo>
                <a:lnTo>
                  <a:pt x="35051" y="1152144"/>
                </a:lnTo>
                <a:lnTo>
                  <a:pt x="30479" y="1143000"/>
                </a:lnTo>
                <a:lnTo>
                  <a:pt x="27432" y="1130808"/>
                </a:lnTo>
                <a:lnTo>
                  <a:pt x="27432" y="112776"/>
                </a:lnTo>
                <a:lnTo>
                  <a:pt x="30479" y="103632"/>
                </a:lnTo>
                <a:lnTo>
                  <a:pt x="35052" y="94488"/>
                </a:lnTo>
                <a:lnTo>
                  <a:pt x="33528" y="94488"/>
                </a:lnTo>
                <a:lnTo>
                  <a:pt x="43978" y="76200"/>
                </a:lnTo>
                <a:lnTo>
                  <a:pt x="42671" y="76200"/>
                </a:lnTo>
                <a:lnTo>
                  <a:pt x="57912" y="57912"/>
                </a:lnTo>
                <a:lnTo>
                  <a:pt x="76200" y="42672"/>
                </a:lnTo>
                <a:lnTo>
                  <a:pt x="78485" y="42672"/>
                </a:lnTo>
                <a:lnTo>
                  <a:pt x="94487" y="33528"/>
                </a:lnTo>
                <a:lnTo>
                  <a:pt x="97535" y="33528"/>
                </a:lnTo>
                <a:lnTo>
                  <a:pt x="103632" y="30480"/>
                </a:lnTo>
                <a:lnTo>
                  <a:pt x="112776" y="27432"/>
                </a:lnTo>
                <a:lnTo>
                  <a:pt x="1786127" y="27432"/>
                </a:lnTo>
                <a:lnTo>
                  <a:pt x="1783080" y="24384"/>
                </a:lnTo>
                <a:close/>
              </a:path>
              <a:path w="1841500" h="1247140">
                <a:moveTo>
                  <a:pt x="1749552" y="1210056"/>
                </a:moveTo>
                <a:lnTo>
                  <a:pt x="1737360" y="1216152"/>
                </a:lnTo>
                <a:lnTo>
                  <a:pt x="1725168" y="1219200"/>
                </a:lnTo>
                <a:lnTo>
                  <a:pt x="1783689" y="1219200"/>
                </a:lnTo>
                <a:lnTo>
                  <a:pt x="1791004" y="1213104"/>
                </a:lnTo>
                <a:lnTo>
                  <a:pt x="1746504" y="1213104"/>
                </a:lnTo>
                <a:lnTo>
                  <a:pt x="1749552" y="1210056"/>
                </a:lnTo>
                <a:close/>
              </a:path>
              <a:path w="1841500" h="1247140">
                <a:moveTo>
                  <a:pt x="91440" y="1210056"/>
                </a:moveTo>
                <a:lnTo>
                  <a:pt x="94487" y="1213104"/>
                </a:lnTo>
                <a:lnTo>
                  <a:pt x="97536" y="1213104"/>
                </a:lnTo>
                <a:lnTo>
                  <a:pt x="91440" y="1210056"/>
                </a:lnTo>
                <a:close/>
              </a:path>
              <a:path w="1841500" h="1247140">
                <a:moveTo>
                  <a:pt x="1795272" y="1170432"/>
                </a:moveTo>
                <a:lnTo>
                  <a:pt x="1783080" y="1188720"/>
                </a:lnTo>
                <a:lnTo>
                  <a:pt x="1764792" y="1200912"/>
                </a:lnTo>
                <a:lnTo>
                  <a:pt x="1767840" y="1200912"/>
                </a:lnTo>
                <a:lnTo>
                  <a:pt x="1746504" y="1213104"/>
                </a:lnTo>
                <a:lnTo>
                  <a:pt x="1791004" y="1213104"/>
                </a:lnTo>
                <a:lnTo>
                  <a:pt x="1798320" y="1207008"/>
                </a:lnTo>
                <a:lnTo>
                  <a:pt x="1801368" y="1207008"/>
                </a:lnTo>
                <a:lnTo>
                  <a:pt x="1801368" y="1203961"/>
                </a:lnTo>
                <a:lnTo>
                  <a:pt x="1816608" y="1185672"/>
                </a:lnTo>
                <a:lnTo>
                  <a:pt x="1823574" y="1173480"/>
                </a:lnTo>
                <a:lnTo>
                  <a:pt x="1795272" y="1173480"/>
                </a:lnTo>
                <a:lnTo>
                  <a:pt x="1795272" y="1170432"/>
                </a:lnTo>
                <a:close/>
              </a:path>
              <a:path w="1841500" h="1247140">
                <a:moveTo>
                  <a:pt x="43978" y="1170432"/>
                </a:moveTo>
                <a:lnTo>
                  <a:pt x="42671" y="1170432"/>
                </a:lnTo>
                <a:lnTo>
                  <a:pt x="45720" y="1173480"/>
                </a:lnTo>
                <a:lnTo>
                  <a:pt x="43978" y="1170432"/>
                </a:lnTo>
                <a:close/>
              </a:path>
              <a:path w="1841500" h="1247140">
                <a:moveTo>
                  <a:pt x="1833372" y="1152144"/>
                </a:moveTo>
                <a:lnTo>
                  <a:pt x="1807464" y="1152144"/>
                </a:lnTo>
                <a:lnTo>
                  <a:pt x="1795272" y="1173480"/>
                </a:lnTo>
                <a:lnTo>
                  <a:pt x="1823574" y="1173480"/>
                </a:lnTo>
                <a:lnTo>
                  <a:pt x="1828800" y="1164336"/>
                </a:lnTo>
                <a:lnTo>
                  <a:pt x="1828800" y="1161288"/>
                </a:lnTo>
                <a:lnTo>
                  <a:pt x="1833372" y="1152144"/>
                </a:lnTo>
                <a:close/>
              </a:path>
              <a:path w="1841500" h="1247140">
                <a:moveTo>
                  <a:pt x="35051" y="1152144"/>
                </a:moveTo>
                <a:lnTo>
                  <a:pt x="33528" y="1152144"/>
                </a:lnTo>
                <a:lnTo>
                  <a:pt x="36576" y="1155192"/>
                </a:lnTo>
                <a:lnTo>
                  <a:pt x="35051" y="1152144"/>
                </a:lnTo>
                <a:close/>
              </a:path>
              <a:path w="1841500" h="1247140">
                <a:moveTo>
                  <a:pt x="1804416" y="91440"/>
                </a:moveTo>
                <a:lnTo>
                  <a:pt x="1810512" y="103632"/>
                </a:lnTo>
                <a:lnTo>
                  <a:pt x="1813560" y="112776"/>
                </a:lnTo>
                <a:lnTo>
                  <a:pt x="1813560" y="1133856"/>
                </a:lnTo>
                <a:lnTo>
                  <a:pt x="1810512" y="1143000"/>
                </a:lnTo>
                <a:lnTo>
                  <a:pt x="1804416" y="1155192"/>
                </a:lnTo>
                <a:lnTo>
                  <a:pt x="1807464" y="1152144"/>
                </a:lnTo>
                <a:lnTo>
                  <a:pt x="1833372" y="1152144"/>
                </a:lnTo>
                <a:lnTo>
                  <a:pt x="1834896" y="1149096"/>
                </a:lnTo>
                <a:lnTo>
                  <a:pt x="1837944" y="1136904"/>
                </a:lnTo>
                <a:lnTo>
                  <a:pt x="1837944" y="1124712"/>
                </a:lnTo>
                <a:lnTo>
                  <a:pt x="1840992" y="1109472"/>
                </a:lnTo>
                <a:lnTo>
                  <a:pt x="1840992" y="134112"/>
                </a:lnTo>
                <a:lnTo>
                  <a:pt x="1837944" y="121920"/>
                </a:lnTo>
                <a:lnTo>
                  <a:pt x="1837944" y="106680"/>
                </a:lnTo>
                <a:lnTo>
                  <a:pt x="1834896" y="94488"/>
                </a:lnTo>
                <a:lnTo>
                  <a:pt x="1807464" y="94488"/>
                </a:lnTo>
                <a:lnTo>
                  <a:pt x="1804416" y="91440"/>
                </a:lnTo>
                <a:close/>
              </a:path>
              <a:path w="1841500" h="1247140">
                <a:moveTo>
                  <a:pt x="36576" y="91440"/>
                </a:moveTo>
                <a:lnTo>
                  <a:pt x="33528" y="94488"/>
                </a:lnTo>
                <a:lnTo>
                  <a:pt x="35052" y="94488"/>
                </a:lnTo>
                <a:lnTo>
                  <a:pt x="36576" y="91440"/>
                </a:lnTo>
                <a:close/>
              </a:path>
              <a:path w="1841500" h="1247140">
                <a:moveTo>
                  <a:pt x="1823574" y="73152"/>
                </a:moveTo>
                <a:lnTo>
                  <a:pt x="1795272" y="73152"/>
                </a:lnTo>
                <a:lnTo>
                  <a:pt x="1807464" y="94488"/>
                </a:lnTo>
                <a:lnTo>
                  <a:pt x="1834896" y="94488"/>
                </a:lnTo>
                <a:lnTo>
                  <a:pt x="1828800" y="85344"/>
                </a:lnTo>
                <a:lnTo>
                  <a:pt x="1828800" y="82296"/>
                </a:lnTo>
                <a:lnTo>
                  <a:pt x="1823574" y="73152"/>
                </a:lnTo>
                <a:close/>
              </a:path>
              <a:path w="1841500" h="1247140">
                <a:moveTo>
                  <a:pt x="45720" y="73152"/>
                </a:moveTo>
                <a:lnTo>
                  <a:pt x="42671" y="76200"/>
                </a:lnTo>
                <a:lnTo>
                  <a:pt x="43978" y="76200"/>
                </a:lnTo>
                <a:lnTo>
                  <a:pt x="45720" y="73152"/>
                </a:lnTo>
                <a:close/>
              </a:path>
              <a:path w="1841500" h="1247140">
                <a:moveTo>
                  <a:pt x="1801368" y="42672"/>
                </a:moveTo>
                <a:lnTo>
                  <a:pt x="1764792" y="42672"/>
                </a:lnTo>
                <a:lnTo>
                  <a:pt x="1783080" y="57912"/>
                </a:lnTo>
                <a:lnTo>
                  <a:pt x="1795272" y="76200"/>
                </a:lnTo>
                <a:lnTo>
                  <a:pt x="1795272" y="73152"/>
                </a:lnTo>
                <a:lnTo>
                  <a:pt x="1823574" y="73152"/>
                </a:lnTo>
                <a:lnTo>
                  <a:pt x="1816608" y="60960"/>
                </a:lnTo>
                <a:lnTo>
                  <a:pt x="1816608" y="57912"/>
                </a:lnTo>
                <a:lnTo>
                  <a:pt x="1801368" y="42672"/>
                </a:lnTo>
                <a:close/>
              </a:path>
              <a:path w="1841500" h="1247140">
                <a:moveTo>
                  <a:pt x="78485" y="42672"/>
                </a:moveTo>
                <a:lnTo>
                  <a:pt x="76200" y="42672"/>
                </a:lnTo>
                <a:lnTo>
                  <a:pt x="73151" y="45720"/>
                </a:lnTo>
                <a:lnTo>
                  <a:pt x="78485" y="42672"/>
                </a:lnTo>
                <a:close/>
              </a:path>
              <a:path w="1841500" h="1247140">
                <a:moveTo>
                  <a:pt x="1792224" y="33528"/>
                </a:moveTo>
                <a:lnTo>
                  <a:pt x="1746504" y="33528"/>
                </a:lnTo>
                <a:lnTo>
                  <a:pt x="1767840" y="45720"/>
                </a:lnTo>
                <a:lnTo>
                  <a:pt x="1764792" y="42672"/>
                </a:lnTo>
                <a:lnTo>
                  <a:pt x="1801368" y="42672"/>
                </a:lnTo>
                <a:lnTo>
                  <a:pt x="1801368" y="39624"/>
                </a:lnTo>
                <a:lnTo>
                  <a:pt x="1798320" y="39624"/>
                </a:lnTo>
                <a:lnTo>
                  <a:pt x="1792224" y="33528"/>
                </a:lnTo>
                <a:close/>
              </a:path>
              <a:path w="1841500" h="1247140">
                <a:moveTo>
                  <a:pt x="97535" y="33528"/>
                </a:moveTo>
                <a:lnTo>
                  <a:pt x="94487" y="33528"/>
                </a:lnTo>
                <a:lnTo>
                  <a:pt x="91440" y="36576"/>
                </a:lnTo>
                <a:lnTo>
                  <a:pt x="97535" y="33528"/>
                </a:lnTo>
                <a:close/>
              </a:path>
              <a:path w="1841500" h="1247140">
                <a:moveTo>
                  <a:pt x="1786127" y="27432"/>
                </a:moveTo>
                <a:lnTo>
                  <a:pt x="1728216" y="27432"/>
                </a:lnTo>
                <a:lnTo>
                  <a:pt x="1737360" y="30480"/>
                </a:lnTo>
                <a:lnTo>
                  <a:pt x="1749552" y="36576"/>
                </a:lnTo>
                <a:lnTo>
                  <a:pt x="1746504" y="33528"/>
                </a:lnTo>
                <a:lnTo>
                  <a:pt x="1792224" y="33528"/>
                </a:lnTo>
                <a:lnTo>
                  <a:pt x="1786127" y="27432"/>
                </a:lnTo>
                <a:close/>
              </a:path>
              <a:path w="1841500" h="1247140">
                <a:moveTo>
                  <a:pt x="1758696" y="12192"/>
                </a:moveTo>
                <a:lnTo>
                  <a:pt x="82296" y="12192"/>
                </a:lnTo>
                <a:lnTo>
                  <a:pt x="60960" y="24384"/>
                </a:lnTo>
                <a:lnTo>
                  <a:pt x="1780032" y="24384"/>
                </a:lnTo>
                <a:lnTo>
                  <a:pt x="1758696" y="12192"/>
                </a:lnTo>
                <a:close/>
              </a:path>
              <a:path w="1841500" h="1247140">
                <a:moveTo>
                  <a:pt x="1719072" y="0"/>
                </a:moveTo>
                <a:lnTo>
                  <a:pt x="134112" y="0"/>
                </a:lnTo>
                <a:lnTo>
                  <a:pt x="121920" y="3048"/>
                </a:lnTo>
                <a:lnTo>
                  <a:pt x="106679" y="3048"/>
                </a:lnTo>
                <a:lnTo>
                  <a:pt x="94487" y="6096"/>
                </a:lnTo>
                <a:lnTo>
                  <a:pt x="85343" y="12192"/>
                </a:lnTo>
                <a:lnTo>
                  <a:pt x="1755648" y="12192"/>
                </a:lnTo>
                <a:lnTo>
                  <a:pt x="1743456" y="6096"/>
                </a:lnTo>
                <a:lnTo>
                  <a:pt x="1719072" y="0"/>
                </a:lnTo>
                <a:close/>
              </a:path>
            </a:pathLst>
          </a:custGeom>
          <a:solidFill>
            <a:srgbClr val="FFFFFF"/>
          </a:solid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2140" y="1035811"/>
            <a:ext cx="3933190" cy="574040"/>
          </a:xfrm>
          <a:prstGeom prst="rect">
            <a:avLst/>
          </a:prstGeom>
        </p:spPr>
        <p:txBody>
          <a:bodyPr vert="horz" wrap="square" lIns="0" tIns="12700" rIns="0" bIns="0" rtlCol="0">
            <a:spAutoFit/>
          </a:bodyPr>
          <a:lstStyle/>
          <a:p>
            <a:pPr marL="12700">
              <a:lnSpc>
                <a:spcPct val="100000"/>
              </a:lnSpc>
              <a:spcBef>
                <a:spcPts val="100"/>
              </a:spcBef>
            </a:pPr>
            <a:r>
              <a:rPr spc="-5" dirty="0"/>
              <a:t>Penambat </a:t>
            </a:r>
            <a:r>
              <a:rPr spc="-10" dirty="0"/>
              <a:t>Rel</a:t>
            </a:r>
            <a:r>
              <a:rPr spc="-80" dirty="0"/>
              <a:t> </a:t>
            </a:r>
            <a:r>
              <a:rPr spc="-5" dirty="0"/>
              <a:t>D.E</a:t>
            </a:r>
          </a:p>
        </p:txBody>
      </p:sp>
      <p:sp>
        <p:nvSpPr>
          <p:cNvPr id="3" name="object 3"/>
          <p:cNvSpPr/>
          <p:nvPr/>
        </p:nvSpPr>
        <p:spPr>
          <a:xfrm>
            <a:off x="457200" y="2133600"/>
            <a:ext cx="4727448" cy="304800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4876800" y="3758184"/>
            <a:ext cx="4724400" cy="3557016"/>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2140" y="1035811"/>
            <a:ext cx="3933190" cy="574040"/>
          </a:xfrm>
          <a:prstGeom prst="rect">
            <a:avLst/>
          </a:prstGeom>
        </p:spPr>
        <p:txBody>
          <a:bodyPr vert="horz" wrap="square" lIns="0" tIns="12700" rIns="0" bIns="0" rtlCol="0">
            <a:spAutoFit/>
          </a:bodyPr>
          <a:lstStyle/>
          <a:p>
            <a:pPr marL="12700">
              <a:lnSpc>
                <a:spcPct val="100000"/>
              </a:lnSpc>
              <a:spcBef>
                <a:spcPts val="100"/>
              </a:spcBef>
            </a:pPr>
            <a:r>
              <a:rPr spc="-5" dirty="0"/>
              <a:t>Penambat </a:t>
            </a:r>
            <a:r>
              <a:rPr spc="-10" dirty="0"/>
              <a:t>Rel</a:t>
            </a:r>
            <a:r>
              <a:rPr spc="-80" dirty="0"/>
              <a:t> </a:t>
            </a:r>
            <a:r>
              <a:rPr spc="-5" dirty="0"/>
              <a:t>D.E</a:t>
            </a:r>
          </a:p>
        </p:txBody>
      </p:sp>
      <p:sp>
        <p:nvSpPr>
          <p:cNvPr id="3" name="object 3"/>
          <p:cNvSpPr txBox="1"/>
          <p:nvPr/>
        </p:nvSpPr>
        <p:spPr>
          <a:xfrm>
            <a:off x="612140" y="2363520"/>
            <a:ext cx="7425690" cy="3342004"/>
          </a:xfrm>
          <a:prstGeom prst="rect">
            <a:avLst/>
          </a:prstGeom>
        </p:spPr>
        <p:txBody>
          <a:bodyPr vert="horz" wrap="square" lIns="0" tIns="110490" rIns="0" bIns="0" rtlCol="0">
            <a:spAutoFit/>
          </a:bodyPr>
          <a:lstStyle/>
          <a:p>
            <a:pPr marL="356870" indent="-344170">
              <a:lnSpc>
                <a:spcPct val="100000"/>
              </a:lnSpc>
              <a:spcBef>
                <a:spcPts val="870"/>
              </a:spcBef>
              <a:buChar char="•"/>
              <a:tabLst>
                <a:tab pos="356870" algn="l"/>
                <a:tab pos="357505" algn="l"/>
              </a:tabLst>
            </a:pPr>
            <a:r>
              <a:rPr sz="3200" spc="-5" dirty="0">
                <a:solidFill>
                  <a:srgbClr val="FFFFFF"/>
                </a:solidFill>
                <a:latin typeface="Arial"/>
                <a:cs typeface="Arial"/>
              </a:rPr>
              <a:t>Kuat jepit mencapai 1000</a:t>
            </a:r>
            <a:r>
              <a:rPr sz="3200" spc="-50" dirty="0">
                <a:solidFill>
                  <a:srgbClr val="FFFFFF"/>
                </a:solidFill>
                <a:latin typeface="Arial"/>
                <a:cs typeface="Arial"/>
              </a:rPr>
              <a:t> </a:t>
            </a:r>
            <a:r>
              <a:rPr sz="3200" spc="-5" dirty="0">
                <a:solidFill>
                  <a:srgbClr val="FFFFFF"/>
                </a:solidFill>
                <a:latin typeface="Arial"/>
                <a:cs typeface="Arial"/>
              </a:rPr>
              <a:t>kgf</a:t>
            </a:r>
            <a:endParaRPr sz="3200">
              <a:latin typeface="Arial"/>
              <a:cs typeface="Arial"/>
            </a:endParaRPr>
          </a:p>
          <a:p>
            <a:pPr marL="356870" indent="-344170">
              <a:lnSpc>
                <a:spcPct val="100000"/>
              </a:lnSpc>
              <a:spcBef>
                <a:spcPts val="765"/>
              </a:spcBef>
              <a:buChar char="•"/>
              <a:tabLst>
                <a:tab pos="356870" algn="l"/>
                <a:tab pos="357505" algn="l"/>
              </a:tabLst>
            </a:pPr>
            <a:r>
              <a:rPr sz="3200" spc="-5" dirty="0">
                <a:solidFill>
                  <a:srgbClr val="FFFFFF"/>
                </a:solidFill>
                <a:latin typeface="Arial"/>
                <a:cs typeface="Arial"/>
              </a:rPr>
              <a:t>Dapat </a:t>
            </a:r>
            <a:r>
              <a:rPr sz="3200" spc="-10" dirty="0">
                <a:solidFill>
                  <a:srgbClr val="FFFFFF"/>
                </a:solidFill>
                <a:latin typeface="Arial"/>
                <a:cs typeface="Arial"/>
              </a:rPr>
              <a:t>melawan </a:t>
            </a:r>
            <a:r>
              <a:rPr sz="3200" spc="-15" dirty="0">
                <a:solidFill>
                  <a:srgbClr val="FFFFFF"/>
                </a:solidFill>
                <a:latin typeface="Arial"/>
                <a:cs typeface="Arial"/>
              </a:rPr>
              <a:t>gaya</a:t>
            </a:r>
            <a:r>
              <a:rPr sz="3200" spc="50" dirty="0">
                <a:solidFill>
                  <a:srgbClr val="FFFFFF"/>
                </a:solidFill>
                <a:latin typeface="Arial"/>
                <a:cs typeface="Arial"/>
              </a:rPr>
              <a:t> </a:t>
            </a:r>
            <a:r>
              <a:rPr sz="3200" spc="-5" dirty="0">
                <a:solidFill>
                  <a:srgbClr val="FFFFFF"/>
                </a:solidFill>
                <a:latin typeface="Arial"/>
                <a:cs typeface="Arial"/>
              </a:rPr>
              <a:t>puntir</a:t>
            </a:r>
            <a:endParaRPr sz="3200">
              <a:latin typeface="Arial"/>
              <a:cs typeface="Arial"/>
            </a:endParaRPr>
          </a:p>
          <a:p>
            <a:pPr marL="356870" marR="5080" indent="-344170">
              <a:lnSpc>
                <a:spcPct val="100000"/>
              </a:lnSpc>
              <a:spcBef>
                <a:spcPts val="770"/>
              </a:spcBef>
              <a:buChar char="•"/>
              <a:tabLst>
                <a:tab pos="356870" algn="l"/>
                <a:tab pos="357505" algn="l"/>
              </a:tabLst>
            </a:pPr>
            <a:r>
              <a:rPr sz="3200" spc="-5" dirty="0">
                <a:solidFill>
                  <a:srgbClr val="FFFFFF"/>
                </a:solidFill>
                <a:latin typeface="Arial"/>
                <a:cs typeface="Arial"/>
              </a:rPr>
              <a:t>Komponen penambat tidak </a:t>
            </a:r>
            <a:r>
              <a:rPr sz="3200" spc="-15" dirty="0">
                <a:solidFill>
                  <a:srgbClr val="FFFFFF"/>
                </a:solidFill>
                <a:latin typeface="Arial"/>
                <a:cs typeface="Arial"/>
              </a:rPr>
              <a:t>banyak </a:t>
            </a:r>
            <a:r>
              <a:rPr sz="3200" spc="-5" dirty="0">
                <a:solidFill>
                  <a:srgbClr val="FFFFFF"/>
                </a:solidFill>
                <a:latin typeface="Arial"/>
                <a:cs typeface="Arial"/>
              </a:rPr>
              <a:t>dan  </a:t>
            </a:r>
            <a:r>
              <a:rPr sz="3200" spc="-10" dirty="0">
                <a:solidFill>
                  <a:srgbClr val="FFFFFF"/>
                </a:solidFill>
                <a:latin typeface="Arial"/>
                <a:cs typeface="Arial"/>
              </a:rPr>
              <a:t>sederhana</a:t>
            </a:r>
            <a:endParaRPr sz="3200">
              <a:latin typeface="Arial"/>
              <a:cs typeface="Arial"/>
            </a:endParaRPr>
          </a:p>
          <a:p>
            <a:pPr marL="356870" marR="140970" indent="-344170">
              <a:lnSpc>
                <a:spcPct val="100000"/>
              </a:lnSpc>
              <a:spcBef>
                <a:spcPts val="765"/>
              </a:spcBef>
              <a:buChar char="•"/>
              <a:tabLst>
                <a:tab pos="356870" algn="l"/>
                <a:tab pos="357505" algn="l"/>
              </a:tabLst>
            </a:pPr>
            <a:r>
              <a:rPr sz="3200" spc="-5" dirty="0">
                <a:solidFill>
                  <a:srgbClr val="FFFFFF"/>
                </a:solidFill>
                <a:latin typeface="Arial"/>
                <a:cs typeface="Arial"/>
              </a:rPr>
              <a:t>Jika menggunakan alas karet,</a:t>
            </a:r>
            <a:r>
              <a:rPr sz="3200" spc="-105" dirty="0">
                <a:solidFill>
                  <a:srgbClr val="FFFFFF"/>
                </a:solidFill>
                <a:latin typeface="Arial"/>
                <a:cs typeface="Arial"/>
              </a:rPr>
              <a:t> </a:t>
            </a:r>
            <a:r>
              <a:rPr sz="3200" spc="-5" dirty="0">
                <a:solidFill>
                  <a:srgbClr val="FFFFFF"/>
                </a:solidFill>
                <a:latin typeface="Arial"/>
                <a:cs typeface="Arial"/>
              </a:rPr>
              <a:t>menjadi  penambat elastis</a:t>
            </a:r>
            <a:r>
              <a:rPr sz="3200" spc="-55" dirty="0">
                <a:solidFill>
                  <a:srgbClr val="FFFFFF"/>
                </a:solidFill>
                <a:latin typeface="Arial"/>
                <a:cs typeface="Arial"/>
              </a:rPr>
              <a:t> </a:t>
            </a:r>
            <a:r>
              <a:rPr sz="3200" spc="-5" dirty="0">
                <a:solidFill>
                  <a:srgbClr val="FFFFFF"/>
                </a:solidFill>
                <a:latin typeface="Arial"/>
                <a:cs typeface="Arial"/>
              </a:rPr>
              <a:t>ganda</a:t>
            </a:r>
            <a:endParaRPr sz="3200">
              <a:latin typeface="Arial"/>
              <a:cs typeface="Aria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2140" y="1035811"/>
            <a:ext cx="4874260" cy="574040"/>
          </a:xfrm>
          <a:prstGeom prst="rect">
            <a:avLst/>
          </a:prstGeom>
        </p:spPr>
        <p:txBody>
          <a:bodyPr vert="horz" wrap="square" lIns="0" tIns="12700" rIns="0" bIns="0" rtlCol="0">
            <a:spAutoFit/>
          </a:bodyPr>
          <a:lstStyle/>
          <a:p>
            <a:pPr marL="12700">
              <a:lnSpc>
                <a:spcPct val="100000"/>
              </a:lnSpc>
              <a:spcBef>
                <a:spcPts val="100"/>
              </a:spcBef>
            </a:pPr>
            <a:r>
              <a:rPr spc="-5" dirty="0"/>
              <a:t>Penambat </a:t>
            </a:r>
            <a:r>
              <a:rPr spc="-10" dirty="0"/>
              <a:t>Rel</a:t>
            </a:r>
            <a:r>
              <a:rPr spc="-60" dirty="0"/>
              <a:t> </a:t>
            </a:r>
            <a:r>
              <a:rPr spc="-5" dirty="0"/>
              <a:t>Pandrol</a:t>
            </a:r>
          </a:p>
        </p:txBody>
      </p:sp>
      <p:sp>
        <p:nvSpPr>
          <p:cNvPr id="3" name="object 3"/>
          <p:cNvSpPr/>
          <p:nvPr/>
        </p:nvSpPr>
        <p:spPr>
          <a:xfrm>
            <a:off x="847344" y="2438400"/>
            <a:ext cx="8686800" cy="1064260"/>
          </a:xfrm>
          <a:custGeom>
            <a:avLst/>
            <a:gdLst/>
            <a:ahLst/>
            <a:cxnLst/>
            <a:rect l="l" t="t" r="r" b="b"/>
            <a:pathLst>
              <a:path w="8686800" h="1064260">
                <a:moveTo>
                  <a:pt x="8580120" y="0"/>
                </a:moveTo>
                <a:lnTo>
                  <a:pt x="106680" y="0"/>
                </a:lnTo>
                <a:lnTo>
                  <a:pt x="65579" y="8524"/>
                </a:lnTo>
                <a:lnTo>
                  <a:pt x="31623" y="31623"/>
                </a:lnTo>
                <a:lnTo>
                  <a:pt x="8524" y="65579"/>
                </a:lnTo>
                <a:lnTo>
                  <a:pt x="0" y="106679"/>
                </a:lnTo>
                <a:lnTo>
                  <a:pt x="0" y="957072"/>
                </a:lnTo>
                <a:lnTo>
                  <a:pt x="8524" y="998172"/>
                </a:lnTo>
                <a:lnTo>
                  <a:pt x="31623" y="1032129"/>
                </a:lnTo>
                <a:lnTo>
                  <a:pt x="65579" y="1055227"/>
                </a:lnTo>
                <a:lnTo>
                  <a:pt x="106680" y="1063752"/>
                </a:lnTo>
                <a:lnTo>
                  <a:pt x="8580120" y="1063752"/>
                </a:lnTo>
                <a:lnTo>
                  <a:pt x="8621220" y="1055227"/>
                </a:lnTo>
                <a:lnTo>
                  <a:pt x="8655176" y="1032129"/>
                </a:lnTo>
                <a:lnTo>
                  <a:pt x="8678275" y="998172"/>
                </a:lnTo>
                <a:lnTo>
                  <a:pt x="8686800" y="957072"/>
                </a:lnTo>
                <a:lnTo>
                  <a:pt x="8686800" y="106679"/>
                </a:lnTo>
                <a:lnTo>
                  <a:pt x="8678275" y="65579"/>
                </a:lnTo>
                <a:lnTo>
                  <a:pt x="8655177" y="31623"/>
                </a:lnTo>
                <a:lnTo>
                  <a:pt x="8621220" y="8524"/>
                </a:lnTo>
                <a:lnTo>
                  <a:pt x="8580120" y="0"/>
                </a:lnTo>
                <a:close/>
              </a:path>
            </a:pathLst>
          </a:custGeom>
          <a:solidFill>
            <a:srgbClr val="00CC99"/>
          </a:solidFill>
        </p:spPr>
        <p:txBody>
          <a:bodyPr wrap="square" lIns="0" tIns="0" rIns="0" bIns="0" rtlCol="0"/>
          <a:lstStyle/>
          <a:p>
            <a:endParaRPr/>
          </a:p>
        </p:txBody>
      </p:sp>
      <p:sp>
        <p:nvSpPr>
          <p:cNvPr id="4" name="object 4"/>
          <p:cNvSpPr/>
          <p:nvPr/>
        </p:nvSpPr>
        <p:spPr>
          <a:xfrm>
            <a:off x="835152" y="2426207"/>
            <a:ext cx="8711565" cy="1088390"/>
          </a:xfrm>
          <a:custGeom>
            <a:avLst/>
            <a:gdLst/>
            <a:ahLst/>
            <a:cxnLst/>
            <a:rect l="l" t="t" r="r" b="b"/>
            <a:pathLst>
              <a:path w="8711565" h="1088389">
                <a:moveTo>
                  <a:pt x="8638032" y="1078991"/>
                </a:moveTo>
                <a:lnTo>
                  <a:pt x="73151" y="1078991"/>
                </a:lnTo>
                <a:lnTo>
                  <a:pt x="94487" y="1085088"/>
                </a:lnTo>
                <a:lnTo>
                  <a:pt x="118872" y="1088136"/>
                </a:lnTo>
                <a:lnTo>
                  <a:pt x="8595360" y="1088136"/>
                </a:lnTo>
                <a:lnTo>
                  <a:pt x="8616696" y="1085088"/>
                </a:lnTo>
                <a:lnTo>
                  <a:pt x="8619744" y="1085088"/>
                </a:lnTo>
                <a:lnTo>
                  <a:pt x="8638032" y="1078991"/>
                </a:lnTo>
                <a:close/>
              </a:path>
              <a:path w="8711565" h="1088389">
                <a:moveTo>
                  <a:pt x="8592312" y="0"/>
                </a:moveTo>
                <a:lnTo>
                  <a:pt x="115823" y="0"/>
                </a:lnTo>
                <a:lnTo>
                  <a:pt x="94487" y="3047"/>
                </a:lnTo>
                <a:lnTo>
                  <a:pt x="73151" y="9143"/>
                </a:lnTo>
                <a:lnTo>
                  <a:pt x="70103" y="12191"/>
                </a:lnTo>
                <a:lnTo>
                  <a:pt x="51815" y="21336"/>
                </a:lnTo>
                <a:lnTo>
                  <a:pt x="36575" y="36575"/>
                </a:lnTo>
                <a:lnTo>
                  <a:pt x="33528" y="36575"/>
                </a:lnTo>
                <a:lnTo>
                  <a:pt x="21335" y="51815"/>
                </a:lnTo>
                <a:lnTo>
                  <a:pt x="18287" y="54863"/>
                </a:lnTo>
                <a:lnTo>
                  <a:pt x="9143" y="73151"/>
                </a:lnTo>
                <a:lnTo>
                  <a:pt x="9143" y="76200"/>
                </a:lnTo>
                <a:lnTo>
                  <a:pt x="3047" y="94487"/>
                </a:lnTo>
                <a:lnTo>
                  <a:pt x="3047" y="97536"/>
                </a:lnTo>
                <a:lnTo>
                  <a:pt x="0" y="118871"/>
                </a:lnTo>
                <a:lnTo>
                  <a:pt x="0" y="969263"/>
                </a:lnTo>
                <a:lnTo>
                  <a:pt x="3047" y="990600"/>
                </a:lnTo>
                <a:lnTo>
                  <a:pt x="3047" y="993647"/>
                </a:lnTo>
                <a:lnTo>
                  <a:pt x="9143" y="1014983"/>
                </a:lnTo>
                <a:lnTo>
                  <a:pt x="9143" y="1018031"/>
                </a:lnTo>
                <a:lnTo>
                  <a:pt x="18287" y="1033271"/>
                </a:lnTo>
                <a:lnTo>
                  <a:pt x="18287" y="1036319"/>
                </a:lnTo>
                <a:lnTo>
                  <a:pt x="21335" y="1036319"/>
                </a:lnTo>
                <a:lnTo>
                  <a:pt x="33528" y="1051559"/>
                </a:lnTo>
                <a:lnTo>
                  <a:pt x="33528" y="1054607"/>
                </a:lnTo>
                <a:lnTo>
                  <a:pt x="36575" y="1054607"/>
                </a:lnTo>
                <a:lnTo>
                  <a:pt x="51815" y="1066800"/>
                </a:lnTo>
                <a:lnTo>
                  <a:pt x="51815" y="1069847"/>
                </a:lnTo>
                <a:lnTo>
                  <a:pt x="70103" y="1078991"/>
                </a:lnTo>
                <a:lnTo>
                  <a:pt x="8641080" y="1078991"/>
                </a:lnTo>
                <a:lnTo>
                  <a:pt x="8659368" y="1069847"/>
                </a:lnTo>
                <a:lnTo>
                  <a:pt x="8659368" y="1066800"/>
                </a:lnTo>
                <a:lnTo>
                  <a:pt x="8663940" y="1063752"/>
                </a:lnTo>
                <a:lnTo>
                  <a:pt x="118872" y="1063752"/>
                </a:lnTo>
                <a:lnTo>
                  <a:pt x="97535" y="1060703"/>
                </a:lnTo>
                <a:lnTo>
                  <a:pt x="100584" y="1060703"/>
                </a:lnTo>
                <a:lnTo>
                  <a:pt x="82295" y="1054607"/>
                </a:lnTo>
                <a:lnTo>
                  <a:pt x="70104" y="1048512"/>
                </a:lnTo>
                <a:lnTo>
                  <a:pt x="67056" y="1048512"/>
                </a:lnTo>
                <a:lnTo>
                  <a:pt x="39623" y="1021079"/>
                </a:lnTo>
                <a:lnTo>
                  <a:pt x="42671" y="1021079"/>
                </a:lnTo>
                <a:lnTo>
                  <a:pt x="33528" y="1005839"/>
                </a:lnTo>
                <a:lnTo>
                  <a:pt x="28447" y="990600"/>
                </a:lnTo>
                <a:lnTo>
                  <a:pt x="27431" y="990600"/>
                </a:lnTo>
                <a:lnTo>
                  <a:pt x="24384" y="969263"/>
                </a:lnTo>
                <a:lnTo>
                  <a:pt x="24384" y="118871"/>
                </a:lnTo>
                <a:lnTo>
                  <a:pt x="27431" y="100583"/>
                </a:lnTo>
                <a:lnTo>
                  <a:pt x="28302" y="100583"/>
                </a:lnTo>
                <a:lnTo>
                  <a:pt x="33528" y="82295"/>
                </a:lnTo>
                <a:lnTo>
                  <a:pt x="35052" y="82295"/>
                </a:lnTo>
                <a:lnTo>
                  <a:pt x="41147" y="70103"/>
                </a:lnTo>
                <a:lnTo>
                  <a:pt x="39623" y="70103"/>
                </a:lnTo>
                <a:lnTo>
                  <a:pt x="51815" y="51815"/>
                </a:lnTo>
                <a:lnTo>
                  <a:pt x="55625" y="51815"/>
                </a:lnTo>
                <a:lnTo>
                  <a:pt x="67056" y="42671"/>
                </a:lnTo>
                <a:lnTo>
                  <a:pt x="64007" y="42671"/>
                </a:lnTo>
                <a:lnTo>
                  <a:pt x="82295" y="33527"/>
                </a:lnTo>
                <a:lnTo>
                  <a:pt x="100584" y="27431"/>
                </a:lnTo>
                <a:lnTo>
                  <a:pt x="8666683" y="27431"/>
                </a:lnTo>
                <a:lnTo>
                  <a:pt x="8659368" y="21336"/>
                </a:lnTo>
                <a:lnTo>
                  <a:pt x="8641080" y="12191"/>
                </a:lnTo>
                <a:lnTo>
                  <a:pt x="8641080" y="9143"/>
                </a:lnTo>
                <a:lnTo>
                  <a:pt x="8638032" y="9143"/>
                </a:lnTo>
                <a:lnTo>
                  <a:pt x="8619744" y="3047"/>
                </a:lnTo>
                <a:lnTo>
                  <a:pt x="8616696" y="3047"/>
                </a:lnTo>
                <a:lnTo>
                  <a:pt x="8592312" y="0"/>
                </a:lnTo>
                <a:close/>
              </a:path>
              <a:path w="8711565" h="1088389">
                <a:moveTo>
                  <a:pt x="8647176" y="1045463"/>
                </a:moveTo>
                <a:lnTo>
                  <a:pt x="8628888" y="1054607"/>
                </a:lnTo>
                <a:lnTo>
                  <a:pt x="8631936" y="1054607"/>
                </a:lnTo>
                <a:lnTo>
                  <a:pt x="8610600" y="1060703"/>
                </a:lnTo>
                <a:lnTo>
                  <a:pt x="8613648" y="1060703"/>
                </a:lnTo>
                <a:lnTo>
                  <a:pt x="8592312" y="1063752"/>
                </a:lnTo>
                <a:lnTo>
                  <a:pt x="8663940" y="1063752"/>
                </a:lnTo>
                <a:lnTo>
                  <a:pt x="8677656" y="1054607"/>
                </a:lnTo>
                <a:lnTo>
                  <a:pt x="8677656" y="1051559"/>
                </a:lnTo>
                <a:lnTo>
                  <a:pt x="8680094" y="1048512"/>
                </a:lnTo>
                <a:lnTo>
                  <a:pt x="8644128" y="1048512"/>
                </a:lnTo>
                <a:lnTo>
                  <a:pt x="8647176" y="1045463"/>
                </a:lnTo>
                <a:close/>
              </a:path>
              <a:path w="8711565" h="1088389">
                <a:moveTo>
                  <a:pt x="64007" y="1045463"/>
                </a:moveTo>
                <a:lnTo>
                  <a:pt x="67056" y="1048512"/>
                </a:lnTo>
                <a:lnTo>
                  <a:pt x="70104" y="1048512"/>
                </a:lnTo>
                <a:lnTo>
                  <a:pt x="64007" y="1045463"/>
                </a:lnTo>
                <a:close/>
              </a:path>
              <a:path w="8711565" h="1088389">
                <a:moveTo>
                  <a:pt x="8659368" y="1033271"/>
                </a:moveTo>
                <a:lnTo>
                  <a:pt x="8644128" y="1048512"/>
                </a:lnTo>
                <a:lnTo>
                  <a:pt x="8680094" y="1048512"/>
                </a:lnTo>
                <a:lnTo>
                  <a:pt x="8689848" y="1036319"/>
                </a:lnTo>
                <a:lnTo>
                  <a:pt x="8659368" y="1036319"/>
                </a:lnTo>
                <a:lnTo>
                  <a:pt x="8659368" y="1033271"/>
                </a:lnTo>
                <a:close/>
              </a:path>
              <a:path w="8711565" h="1088389">
                <a:moveTo>
                  <a:pt x="8683752" y="987551"/>
                </a:moveTo>
                <a:lnTo>
                  <a:pt x="8677656" y="1005839"/>
                </a:lnTo>
                <a:lnTo>
                  <a:pt x="8680704" y="1005839"/>
                </a:lnTo>
                <a:lnTo>
                  <a:pt x="8668512" y="1021079"/>
                </a:lnTo>
                <a:lnTo>
                  <a:pt x="8671560" y="1021079"/>
                </a:lnTo>
                <a:lnTo>
                  <a:pt x="8659368" y="1036319"/>
                </a:lnTo>
                <a:lnTo>
                  <a:pt x="8692896" y="1036319"/>
                </a:lnTo>
                <a:lnTo>
                  <a:pt x="8692896" y="1033271"/>
                </a:lnTo>
                <a:lnTo>
                  <a:pt x="8702040" y="1018031"/>
                </a:lnTo>
                <a:lnTo>
                  <a:pt x="8702040" y="1014983"/>
                </a:lnTo>
                <a:lnTo>
                  <a:pt x="8708136" y="993647"/>
                </a:lnTo>
                <a:lnTo>
                  <a:pt x="8711184" y="993647"/>
                </a:lnTo>
                <a:lnTo>
                  <a:pt x="8711184" y="990600"/>
                </a:lnTo>
                <a:lnTo>
                  <a:pt x="8683752" y="990600"/>
                </a:lnTo>
                <a:lnTo>
                  <a:pt x="8683752" y="987551"/>
                </a:lnTo>
                <a:close/>
              </a:path>
              <a:path w="8711565" h="1088389">
                <a:moveTo>
                  <a:pt x="27431" y="987551"/>
                </a:moveTo>
                <a:lnTo>
                  <a:pt x="27431" y="990600"/>
                </a:lnTo>
                <a:lnTo>
                  <a:pt x="28447" y="990600"/>
                </a:lnTo>
                <a:lnTo>
                  <a:pt x="27431" y="987551"/>
                </a:lnTo>
                <a:close/>
              </a:path>
              <a:path w="8711565" h="1088389">
                <a:moveTo>
                  <a:pt x="8711184" y="100583"/>
                </a:moveTo>
                <a:lnTo>
                  <a:pt x="8683752" y="100583"/>
                </a:lnTo>
                <a:lnTo>
                  <a:pt x="8686800" y="121919"/>
                </a:lnTo>
                <a:lnTo>
                  <a:pt x="8686800" y="969263"/>
                </a:lnTo>
                <a:lnTo>
                  <a:pt x="8683752" y="990600"/>
                </a:lnTo>
                <a:lnTo>
                  <a:pt x="8711184" y="990600"/>
                </a:lnTo>
                <a:lnTo>
                  <a:pt x="8711184" y="100583"/>
                </a:lnTo>
                <a:close/>
              </a:path>
              <a:path w="8711565" h="1088389">
                <a:moveTo>
                  <a:pt x="28302" y="100583"/>
                </a:moveTo>
                <a:lnTo>
                  <a:pt x="27431" y="100583"/>
                </a:lnTo>
                <a:lnTo>
                  <a:pt x="27431" y="103631"/>
                </a:lnTo>
                <a:lnTo>
                  <a:pt x="28302" y="100583"/>
                </a:lnTo>
                <a:close/>
              </a:path>
              <a:path w="8711565" h="1088389">
                <a:moveTo>
                  <a:pt x="8677656" y="82295"/>
                </a:moveTo>
                <a:lnTo>
                  <a:pt x="8683752" y="103631"/>
                </a:lnTo>
                <a:lnTo>
                  <a:pt x="8683752" y="100583"/>
                </a:lnTo>
                <a:lnTo>
                  <a:pt x="8711184" y="100583"/>
                </a:lnTo>
                <a:lnTo>
                  <a:pt x="8711184" y="97536"/>
                </a:lnTo>
                <a:lnTo>
                  <a:pt x="8708136" y="94487"/>
                </a:lnTo>
                <a:lnTo>
                  <a:pt x="8705088" y="85343"/>
                </a:lnTo>
                <a:lnTo>
                  <a:pt x="8680704" y="85343"/>
                </a:lnTo>
                <a:lnTo>
                  <a:pt x="8677656" y="82295"/>
                </a:lnTo>
                <a:close/>
              </a:path>
              <a:path w="8711565" h="1088389">
                <a:moveTo>
                  <a:pt x="35052" y="82295"/>
                </a:moveTo>
                <a:lnTo>
                  <a:pt x="33528" y="82295"/>
                </a:lnTo>
                <a:lnTo>
                  <a:pt x="33528" y="85343"/>
                </a:lnTo>
                <a:lnTo>
                  <a:pt x="35052" y="82295"/>
                </a:lnTo>
                <a:close/>
              </a:path>
              <a:path w="8711565" h="1088389">
                <a:moveTo>
                  <a:pt x="8668512" y="67055"/>
                </a:moveTo>
                <a:lnTo>
                  <a:pt x="8680704" y="85343"/>
                </a:lnTo>
                <a:lnTo>
                  <a:pt x="8705088" y="85343"/>
                </a:lnTo>
                <a:lnTo>
                  <a:pt x="8702040" y="76200"/>
                </a:lnTo>
                <a:lnTo>
                  <a:pt x="8702040" y="73151"/>
                </a:lnTo>
                <a:lnTo>
                  <a:pt x="8700516" y="70103"/>
                </a:lnTo>
                <a:lnTo>
                  <a:pt x="8671560" y="70103"/>
                </a:lnTo>
                <a:lnTo>
                  <a:pt x="8668512" y="67055"/>
                </a:lnTo>
                <a:close/>
              </a:path>
              <a:path w="8711565" h="1088389">
                <a:moveTo>
                  <a:pt x="42671" y="67055"/>
                </a:moveTo>
                <a:lnTo>
                  <a:pt x="39623" y="70103"/>
                </a:lnTo>
                <a:lnTo>
                  <a:pt x="41147" y="70103"/>
                </a:lnTo>
                <a:lnTo>
                  <a:pt x="42671" y="67055"/>
                </a:lnTo>
                <a:close/>
              </a:path>
              <a:path w="8711565" h="1088389">
                <a:moveTo>
                  <a:pt x="8692896" y="51815"/>
                </a:moveTo>
                <a:lnTo>
                  <a:pt x="8659368" y="51815"/>
                </a:lnTo>
                <a:lnTo>
                  <a:pt x="8671560" y="70103"/>
                </a:lnTo>
                <a:lnTo>
                  <a:pt x="8700516" y="70103"/>
                </a:lnTo>
                <a:lnTo>
                  <a:pt x="8692896" y="54863"/>
                </a:lnTo>
                <a:lnTo>
                  <a:pt x="8692896" y="51815"/>
                </a:lnTo>
                <a:close/>
              </a:path>
              <a:path w="8711565" h="1088389">
                <a:moveTo>
                  <a:pt x="55625" y="51815"/>
                </a:moveTo>
                <a:lnTo>
                  <a:pt x="51815" y="51815"/>
                </a:lnTo>
                <a:lnTo>
                  <a:pt x="51815" y="54863"/>
                </a:lnTo>
                <a:lnTo>
                  <a:pt x="55625" y="51815"/>
                </a:lnTo>
                <a:close/>
              </a:path>
              <a:path w="8711565" h="1088389">
                <a:moveTo>
                  <a:pt x="8666683" y="27431"/>
                </a:moveTo>
                <a:lnTo>
                  <a:pt x="8610600" y="27431"/>
                </a:lnTo>
                <a:lnTo>
                  <a:pt x="8631936" y="33527"/>
                </a:lnTo>
                <a:lnTo>
                  <a:pt x="8628888" y="33527"/>
                </a:lnTo>
                <a:lnTo>
                  <a:pt x="8647176" y="42671"/>
                </a:lnTo>
                <a:lnTo>
                  <a:pt x="8644128" y="42671"/>
                </a:lnTo>
                <a:lnTo>
                  <a:pt x="8659368" y="54863"/>
                </a:lnTo>
                <a:lnTo>
                  <a:pt x="8659368" y="51815"/>
                </a:lnTo>
                <a:lnTo>
                  <a:pt x="8689848" y="51815"/>
                </a:lnTo>
                <a:lnTo>
                  <a:pt x="8677656" y="36575"/>
                </a:lnTo>
                <a:lnTo>
                  <a:pt x="8666683" y="27431"/>
                </a:lnTo>
                <a:close/>
              </a:path>
            </a:pathLst>
          </a:custGeom>
          <a:solidFill>
            <a:srgbClr val="FFFFFF"/>
          </a:solidFill>
        </p:spPr>
        <p:txBody>
          <a:bodyPr wrap="square" lIns="0" tIns="0" rIns="0" bIns="0" rtlCol="0"/>
          <a:lstStyle/>
          <a:p>
            <a:endParaRPr/>
          </a:p>
        </p:txBody>
      </p:sp>
      <p:sp>
        <p:nvSpPr>
          <p:cNvPr id="5" name="object 5"/>
          <p:cNvSpPr/>
          <p:nvPr/>
        </p:nvSpPr>
        <p:spPr>
          <a:xfrm>
            <a:off x="972311" y="2496311"/>
            <a:ext cx="3200400" cy="947927"/>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960119" y="2484120"/>
            <a:ext cx="3228340" cy="972819"/>
          </a:xfrm>
          <a:custGeom>
            <a:avLst/>
            <a:gdLst/>
            <a:ahLst/>
            <a:cxnLst/>
            <a:rect l="l" t="t" r="r" b="b"/>
            <a:pathLst>
              <a:path w="3228340" h="972820">
                <a:moveTo>
                  <a:pt x="3142488" y="3047"/>
                </a:moveTo>
                <a:lnTo>
                  <a:pt x="85342" y="3047"/>
                </a:lnTo>
                <a:lnTo>
                  <a:pt x="67056" y="9143"/>
                </a:lnTo>
                <a:lnTo>
                  <a:pt x="64008" y="9143"/>
                </a:lnTo>
                <a:lnTo>
                  <a:pt x="48768" y="18287"/>
                </a:lnTo>
                <a:lnTo>
                  <a:pt x="33528" y="30479"/>
                </a:lnTo>
                <a:lnTo>
                  <a:pt x="30480" y="33527"/>
                </a:lnTo>
                <a:lnTo>
                  <a:pt x="21336" y="45719"/>
                </a:lnTo>
                <a:lnTo>
                  <a:pt x="18288" y="45719"/>
                </a:lnTo>
                <a:lnTo>
                  <a:pt x="18288" y="48767"/>
                </a:lnTo>
                <a:lnTo>
                  <a:pt x="9142" y="64007"/>
                </a:lnTo>
                <a:lnTo>
                  <a:pt x="9142" y="67055"/>
                </a:lnTo>
                <a:lnTo>
                  <a:pt x="3048" y="85343"/>
                </a:lnTo>
                <a:lnTo>
                  <a:pt x="0" y="106679"/>
                </a:lnTo>
                <a:lnTo>
                  <a:pt x="0" y="868679"/>
                </a:lnTo>
                <a:lnTo>
                  <a:pt x="3048" y="886967"/>
                </a:lnTo>
                <a:lnTo>
                  <a:pt x="3048" y="890015"/>
                </a:lnTo>
                <a:lnTo>
                  <a:pt x="9142" y="905255"/>
                </a:lnTo>
                <a:lnTo>
                  <a:pt x="9142" y="908303"/>
                </a:lnTo>
                <a:lnTo>
                  <a:pt x="18288" y="923543"/>
                </a:lnTo>
                <a:lnTo>
                  <a:pt x="18288" y="926591"/>
                </a:lnTo>
                <a:lnTo>
                  <a:pt x="21336" y="926591"/>
                </a:lnTo>
                <a:lnTo>
                  <a:pt x="30480" y="941831"/>
                </a:lnTo>
                <a:lnTo>
                  <a:pt x="33528" y="941831"/>
                </a:lnTo>
                <a:lnTo>
                  <a:pt x="48768" y="954024"/>
                </a:lnTo>
                <a:lnTo>
                  <a:pt x="48768" y="957071"/>
                </a:lnTo>
                <a:lnTo>
                  <a:pt x="64008" y="963167"/>
                </a:lnTo>
                <a:lnTo>
                  <a:pt x="67056" y="966215"/>
                </a:lnTo>
                <a:lnTo>
                  <a:pt x="85342" y="972312"/>
                </a:lnTo>
                <a:lnTo>
                  <a:pt x="3142488" y="972312"/>
                </a:lnTo>
                <a:lnTo>
                  <a:pt x="3160776" y="966215"/>
                </a:lnTo>
                <a:lnTo>
                  <a:pt x="3160776" y="963167"/>
                </a:lnTo>
                <a:lnTo>
                  <a:pt x="3179064" y="957071"/>
                </a:lnTo>
                <a:lnTo>
                  <a:pt x="3179064" y="954024"/>
                </a:lnTo>
                <a:lnTo>
                  <a:pt x="3186684" y="947927"/>
                </a:lnTo>
                <a:lnTo>
                  <a:pt x="94488" y="947927"/>
                </a:lnTo>
                <a:lnTo>
                  <a:pt x="76200" y="941831"/>
                </a:lnTo>
                <a:lnTo>
                  <a:pt x="66039" y="935735"/>
                </a:lnTo>
                <a:lnTo>
                  <a:pt x="64008" y="935735"/>
                </a:lnTo>
                <a:lnTo>
                  <a:pt x="48768" y="923543"/>
                </a:lnTo>
                <a:lnTo>
                  <a:pt x="51816" y="923543"/>
                </a:lnTo>
                <a:lnTo>
                  <a:pt x="39624" y="911351"/>
                </a:lnTo>
                <a:lnTo>
                  <a:pt x="34747" y="899159"/>
                </a:lnTo>
                <a:lnTo>
                  <a:pt x="33528" y="899159"/>
                </a:lnTo>
                <a:lnTo>
                  <a:pt x="28448" y="883919"/>
                </a:lnTo>
                <a:lnTo>
                  <a:pt x="27432" y="883919"/>
                </a:lnTo>
                <a:lnTo>
                  <a:pt x="27432" y="88391"/>
                </a:lnTo>
                <a:lnTo>
                  <a:pt x="28448" y="88391"/>
                </a:lnTo>
                <a:lnTo>
                  <a:pt x="33528" y="73151"/>
                </a:lnTo>
                <a:lnTo>
                  <a:pt x="34747" y="73151"/>
                </a:lnTo>
                <a:lnTo>
                  <a:pt x="39624" y="60959"/>
                </a:lnTo>
                <a:lnTo>
                  <a:pt x="51816" y="48767"/>
                </a:lnTo>
                <a:lnTo>
                  <a:pt x="48768" y="48767"/>
                </a:lnTo>
                <a:lnTo>
                  <a:pt x="64008" y="39624"/>
                </a:lnTo>
                <a:lnTo>
                  <a:pt x="60960" y="39624"/>
                </a:lnTo>
                <a:lnTo>
                  <a:pt x="76200" y="30479"/>
                </a:lnTo>
                <a:lnTo>
                  <a:pt x="85343" y="30479"/>
                </a:lnTo>
                <a:lnTo>
                  <a:pt x="94488" y="27431"/>
                </a:lnTo>
                <a:lnTo>
                  <a:pt x="91440" y="27431"/>
                </a:lnTo>
                <a:lnTo>
                  <a:pt x="109728" y="24383"/>
                </a:lnTo>
                <a:lnTo>
                  <a:pt x="3186684" y="24383"/>
                </a:lnTo>
                <a:lnTo>
                  <a:pt x="3179064" y="18287"/>
                </a:lnTo>
                <a:lnTo>
                  <a:pt x="3160776" y="9143"/>
                </a:lnTo>
                <a:lnTo>
                  <a:pt x="3142488" y="3047"/>
                </a:lnTo>
                <a:close/>
              </a:path>
              <a:path w="3228340" h="972820">
                <a:moveTo>
                  <a:pt x="91440" y="944879"/>
                </a:moveTo>
                <a:lnTo>
                  <a:pt x="94488" y="947927"/>
                </a:lnTo>
                <a:lnTo>
                  <a:pt x="109728" y="947927"/>
                </a:lnTo>
                <a:lnTo>
                  <a:pt x="91440" y="944879"/>
                </a:lnTo>
                <a:close/>
              </a:path>
              <a:path w="3228340" h="972820">
                <a:moveTo>
                  <a:pt x="3136392" y="944879"/>
                </a:moveTo>
                <a:lnTo>
                  <a:pt x="3118104" y="947927"/>
                </a:lnTo>
                <a:lnTo>
                  <a:pt x="3133344" y="947927"/>
                </a:lnTo>
                <a:lnTo>
                  <a:pt x="3136392" y="944879"/>
                </a:lnTo>
                <a:close/>
              </a:path>
              <a:path w="3228340" h="972820">
                <a:moveTo>
                  <a:pt x="3194304" y="941831"/>
                </a:moveTo>
                <a:lnTo>
                  <a:pt x="3151632" y="941831"/>
                </a:lnTo>
                <a:lnTo>
                  <a:pt x="3133344" y="947927"/>
                </a:lnTo>
                <a:lnTo>
                  <a:pt x="3186684" y="947927"/>
                </a:lnTo>
                <a:lnTo>
                  <a:pt x="3194304" y="941831"/>
                </a:lnTo>
                <a:close/>
              </a:path>
              <a:path w="3228340" h="972820">
                <a:moveTo>
                  <a:pt x="3166872" y="932688"/>
                </a:moveTo>
                <a:lnTo>
                  <a:pt x="3148584" y="941831"/>
                </a:lnTo>
                <a:lnTo>
                  <a:pt x="3197352" y="941831"/>
                </a:lnTo>
                <a:lnTo>
                  <a:pt x="3201009" y="935735"/>
                </a:lnTo>
                <a:lnTo>
                  <a:pt x="3163824" y="935735"/>
                </a:lnTo>
                <a:lnTo>
                  <a:pt x="3166872" y="932688"/>
                </a:lnTo>
                <a:close/>
              </a:path>
              <a:path w="3228340" h="972820">
                <a:moveTo>
                  <a:pt x="60960" y="932688"/>
                </a:moveTo>
                <a:lnTo>
                  <a:pt x="64008" y="935735"/>
                </a:lnTo>
                <a:lnTo>
                  <a:pt x="66039" y="935735"/>
                </a:lnTo>
                <a:lnTo>
                  <a:pt x="60960" y="932688"/>
                </a:lnTo>
                <a:close/>
              </a:path>
              <a:path w="3228340" h="972820">
                <a:moveTo>
                  <a:pt x="3194304" y="896112"/>
                </a:moveTo>
                <a:lnTo>
                  <a:pt x="3188208" y="911351"/>
                </a:lnTo>
                <a:lnTo>
                  <a:pt x="3176016" y="923543"/>
                </a:lnTo>
                <a:lnTo>
                  <a:pt x="3179064" y="923543"/>
                </a:lnTo>
                <a:lnTo>
                  <a:pt x="3163824" y="935735"/>
                </a:lnTo>
                <a:lnTo>
                  <a:pt x="3201009" y="935735"/>
                </a:lnTo>
                <a:lnTo>
                  <a:pt x="3206496" y="926591"/>
                </a:lnTo>
                <a:lnTo>
                  <a:pt x="3209544" y="926591"/>
                </a:lnTo>
                <a:lnTo>
                  <a:pt x="3209544" y="923543"/>
                </a:lnTo>
                <a:lnTo>
                  <a:pt x="3218688" y="908303"/>
                </a:lnTo>
                <a:lnTo>
                  <a:pt x="3218688" y="905255"/>
                </a:lnTo>
                <a:lnTo>
                  <a:pt x="3221126" y="899159"/>
                </a:lnTo>
                <a:lnTo>
                  <a:pt x="3194304" y="899159"/>
                </a:lnTo>
                <a:lnTo>
                  <a:pt x="3194304" y="896112"/>
                </a:lnTo>
                <a:close/>
              </a:path>
              <a:path w="3228340" h="972820">
                <a:moveTo>
                  <a:pt x="33528" y="896112"/>
                </a:moveTo>
                <a:lnTo>
                  <a:pt x="33528" y="899159"/>
                </a:lnTo>
                <a:lnTo>
                  <a:pt x="34747" y="899159"/>
                </a:lnTo>
                <a:lnTo>
                  <a:pt x="33528" y="896112"/>
                </a:lnTo>
                <a:close/>
              </a:path>
              <a:path w="3228340" h="972820">
                <a:moveTo>
                  <a:pt x="3200400" y="880871"/>
                </a:moveTo>
                <a:lnTo>
                  <a:pt x="3194304" y="899159"/>
                </a:lnTo>
                <a:lnTo>
                  <a:pt x="3221126" y="899159"/>
                </a:lnTo>
                <a:lnTo>
                  <a:pt x="3224784" y="890015"/>
                </a:lnTo>
                <a:lnTo>
                  <a:pt x="3224784" y="886967"/>
                </a:lnTo>
                <a:lnTo>
                  <a:pt x="3225219" y="883919"/>
                </a:lnTo>
                <a:lnTo>
                  <a:pt x="3200400" y="883919"/>
                </a:lnTo>
                <a:lnTo>
                  <a:pt x="3200400" y="880871"/>
                </a:lnTo>
                <a:close/>
              </a:path>
              <a:path w="3228340" h="972820">
                <a:moveTo>
                  <a:pt x="27432" y="880871"/>
                </a:moveTo>
                <a:lnTo>
                  <a:pt x="27432" y="883919"/>
                </a:lnTo>
                <a:lnTo>
                  <a:pt x="28448" y="883919"/>
                </a:lnTo>
                <a:lnTo>
                  <a:pt x="27432" y="880871"/>
                </a:lnTo>
                <a:close/>
              </a:path>
              <a:path w="3228340" h="972820">
                <a:moveTo>
                  <a:pt x="3225219" y="88391"/>
                </a:moveTo>
                <a:lnTo>
                  <a:pt x="3200400" y="88391"/>
                </a:lnTo>
                <a:lnTo>
                  <a:pt x="3200400" y="883919"/>
                </a:lnTo>
                <a:lnTo>
                  <a:pt x="3225219" y="883919"/>
                </a:lnTo>
                <a:lnTo>
                  <a:pt x="3227832" y="865631"/>
                </a:lnTo>
                <a:lnTo>
                  <a:pt x="3227832" y="106679"/>
                </a:lnTo>
                <a:lnTo>
                  <a:pt x="3225219" y="88391"/>
                </a:lnTo>
                <a:close/>
              </a:path>
              <a:path w="3228340" h="972820">
                <a:moveTo>
                  <a:pt x="28448" y="88391"/>
                </a:moveTo>
                <a:lnTo>
                  <a:pt x="27432" y="88391"/>
                </a:lnTo>
                <a:lnTo>
                  <a:pt x="27432" y="91439"/>
                </a:lnTo>
                <a:lnTo>
                  <a:pt x="28448" y="88391"/>
                </a:lnTo>
                <a:close/>
              </a:path>
              <a:path w="3228340" h="972820">
                <a:moveTo>
                  <a:pt x="3220720" y="73151"/>
                </a:moveTo>
                <a:lnTo>
                  <a:pt x="3194304" y="73151"/>
                </a:lnTo>
                <a:lnTo>
                  <a:pt x="3200400" y="91439"/>
                </a:lnTo>
                <a:lnTo>
                  <a:pt x="3200400" y="88391"/>
                </a:lnTo>
                <a:lnTo>
                  <a:pt x="3225219" y="88391"/>
                </a:lnTo>
                <a:lnTo>
                  <a:pt x="3224784" y="85343"/>
                </a:lnTo>
                <a:lnTo>
                  <a:pt x="3220720" y="73151"/>
                </a:lnTo>
                <a:close/>
              </a:path>
              <a:path w="3228340" h="972820">
                <a:moveTo>
                  <a:pt x="34747" y="73151"/>
                </a:moveTo>
                <a:lnTo>
                  <a:pt x="33528" y="73151"/>
                </a:lnTo>
                <a:lnTo>
                  <a:pt x="33528" y="76200"/>
                </a:lnTo>
                <a:lnTo>
                  <a:pt x="34747" y="73151"/>
                </a:lnTo>
                <a:close/>
              </a:path>
              <a:path w="3228340" h="972820">
                <a:moveTo>
                  <a:pt x="3194304" y="30479"/>
                </a:moveTo>
                <a:lnTo>
                  <a:pt x="3148584" y="30479"/>
                </a:lnTo>
                <a:lnTo>
                  <a:pt x="3166872" y="39624"/>
                </a:lnTo>
                <a:lnTo>
                  <a:pt x="3163824" y="39624"/>
                </a:lnTo>
                <a:lnTo>
                  <a:pt x="3179064" y="48767"/>
                </a:lnTo>
                <a:lnTo>
                  <a:pt x="3176016" y="48767"/>
                </a:lnTo>
                <a:lnTo>
                  <a:pt x="3188208" y="60959"/>
                </a:lnTo>
                <a:lnTo>
                  <a:pt x="3185160" y="60959"/>
                </a:lnTo>
                <a:lnTo>
                  <a:pt x="3194304" y="76200"/>
                </a:lnTo>
                <a:lnTo>
                  <a:pt x="3194304" y="73151"/>
                </a:lnTo>
                <a:lnTo>
                  <a:pt x="3220720" y="73151"/>
                </a:lnTo>
                <a:lnTo>
                  <a:pt x="3218688" y="67055"/>
                </a:lnTo>
                <a:lnTo>
                  <a:pt x="3218688" y="64007"/>
                </a:lnTo>
                <a:lnTo>
                  <a:pt x="3209544" y="48767"/>
                </a:lnTo>
                <a:lnTo>
                  <a:pt x="3209544" y="45719"/>
                </a:lnTo>
                <a:lnTo>
                  <a:pt x="3206496" y="45719"/>
                </a:lnTo>
                <a:lnTo>
                  <a:pt x="3197352" y="33527"/>
                </a:lnTo>
                <a:lnTo>
                  <a:pt x="3194304" y="30479"/>
                </a:lnTo>
                <a:close/>
              </a:path>
              <a:path w="3228340" h="972820">
                <a:moveTo>
                  <a:pt x="85343" y="30479"/>
                </a:moveTo>
                <a:lnTo>
                  <a:pt x="76200" y="30479"/>
                </a:lnTo>
                <a:lnTo>
                  <a:pt x="76200" y="33527"/>
                </a:lnTo>
                <a:lnTo>
                  <a:pt x="85343" y="30479"/>
                </a:lnTo>
                <a:close/>
              </a:path>
              <a:path w="3228340" h="972820">
                <a:moveTo>
                  <a:pt x="3186684" y="24383"/>
                </a:moveTo>
                <a:lnTo>
                  <a:pt x="3118104" y="24383"/>
                </a:lnTo>
                <a:lnTo>
                  <a:pt x="3136392" y="27431"/>
                </a:lnTo>
                <a:lnTo>
                  <a:pt x="3133344" y="27431"/>
                </a:lnTo>
                <a:lnTo>
                  <a:pt x="3151632" y="33527"/>
                </a:lnTo>
                <a:lnTo>
                  <a:pt x="3148584" y="30479"/>
                </a:lnTo>
                <a:lnTo>
                  <a:pt x="3194304" y="30479"/>
                </a:lnTo>
                <a:lnTo>
                  <a:pt x="3186684" y="24383"/>
                </a:lnTo>
                <a:close/>
              </a:path>
              <a:path w="3228340" h="972820">
                <a:moveTo>
                  <a:pt x="3118104" y="0"/>
                </a:moveTo>
                <a:lnTo>
                  <a:pt x="106680" y="0"/>
                </a:lnTo>
                <a:lnTo>
                  <a:pt x="88392" y="3047"/>
                </a:lnTo>
                <a:lnTo>
                  <a:pt x="3139440" y="3047"/>
                </a:lnTo>
                <a:lnTo>
                  <a:pt x="3118104" y="0"/>
                </a:lnTo>
                <a:close/>
              </a:path>
            </a:pathLst>
          </a:custGeom>
          <a:solidFill>
            <a:srgbClr val="FFFFFF"/>
          </a:solidFill>
        </p:spPr>
        <p:txBody>
          <a:bodyPr wrap="square" lIns="0" tIns="0" rIns="0" bIns="0" rtlCol="0"/>
          <a:lstStyle/>
          <a:p>
            <a:endParaRPr/>
          </a:p>
        </p:txBody>
      </p:sp>
      <p:sp>
        <p:nvSpPr>
          <p:cNvPr id="7" name="object 7"/>
          <p:cNvSpPr/>
          <p:nvPr/>
        </p:nvSpPr>
        <p:spPr>
          <a:xfrm>
            <a:off x="847344" y="3608832"/>
            <a:ext cx="8686800" cy="1061085"/>
          </a:xfrm>
          <a:custGeom>
            <a:avLst/>
            <a:gdLst/>
            <a:ahLst/>
            <a:cxnLst/>
            <a:rect l="l" t="t" r="r" b="b"/>
            <a:pathLst>
              <a:path w="8686800" h="1061085">
                <a:moveTo>
                  <a:pt x="8580120" y="0"/>
                </a:moveTo>
                <a:lnTo>
                  <a:pt x="106680" y="0"/>
                </a:lnTo>
                <a:lnTo>
                  <a:pt x="65579" y="8048"/>
                </a:lnTo>
                <a:lnTo>
                  <a:pt x="31622" y="30099"/>
                </a:lnTo>
                <a:lnTo>
                  <a:pt x="8524" y="63007"/>
                </a:lnTo>
                <a:lnTo>
                  <a:pt x="0" y="103631"/>
                </a:lnTo>
                <a:lnTo>
                  <a:pt x="0" y="954023"/>
                </a:lnTo>
                <a:lnTo>
                  <a:pt x="8524" y="995124"/>
                </a:lnTo>
                <a:lnTo>
                  <a:pt x="31623" y="1029081"/>
                </a:lnTo>
                <a:lnTo>
                  <a:pt x="65579" y="1052179"/>
                </a:lnTo>
                <a:lnTo>
                  <a:pt x="106680" y="1060703"/>
                </a:lnTo>
                <a:lnTo>
                  <a:pt x="8580120" y="1060703"/>
                </a:lnTo>
                <a:lnTo>
                  <a:pt x="8621220" y="1052179"/>
                </a:lnTo>
                <a:lnTo>
                  <a:pt x="8655177" y="1029081"/>
                </a:lnTo>
                <a:lnTo>
                  <a:pt x="8678275" y="995124"/>
                </a:lnTo>
                <a:lnTo>
                  <a:pt x="8686800" y="954023"/>
                </a:lnTo>
                <a:lnTo>
                  <a:pt x="8686800" y="103631"/>
                </a:lnTo>
                <a:lnTo>
                  <a:pt x="8678275" y="63007"/>
                </a:lnTo>
                <a:lnTo>
                  <a:pt x="8655177" y="30099"/>
                </a:lnTo>
                <a:lnTo>
                  <a:pt x="8621220" y="8048"/>
                </a:lnTo>
                <a:lnTo>
                  <a:pt x="8580120" y="0"/>
                </a:lnTo>
                <a:close/>
              </a:path>
            </a:pathLst>
          </a:custGeom>
          <a:solidFill>
            <a:srgbClr val="00CC99"/>
          </a:solidFill>
        </p:spPr>
        <p:txBody>
          <a:bodyPr wrap="square" lIns="0" tIns="0" rIns="0" bIns="0" rtlCol="0"/>
          <a:lstStyle/>
          <a:p>
            <a:endParaRPr/>
          </a:p>
        </p:txBody>
      </p:sp>
      <p:sp>
        <p:nvSpPr>
          <p:cNvPr id="8" name="object 8"/>
          <p:cNvSpPr/>
          <p:nvPr/>
        </p:nvSpPr>
        <p:spPr>
          <a:xfrm>
            <a:off x="835152" y="3593591"/>
            <a:ext cx="8711565" cy="1088390"/>
          </a:xfrm>
          <a:custGeom>
            <a:avLst/>
            <a:gdLst/>
            <a:ahLst/>
            <a:cxnLst/>
            <a:rect l="l" t="t" r="r" b="b"/>
            <a:pathLst>
              <a:path w="8711565" h="1088389">
                <a:moveTo>
                  <a:pt x="8638032" y="1078992"/>
                </a:moveTo>
                <a:lnTo>
                  <a:pt x="73151" y="1078992"/>
                </a:lnTo>
                <a:lnTo>
                  <a:pt x="94487" y="1085088"/>
                </a:lnTo>
                <a:lnTo>
                  <a:pt x="118872" y="1088136"/>
                </a:lnTo>
                <a:lnTo>
                  <a:pt x="8595360" y="1088136"/>
                </a:lnTo>
                <a:lnTo>
                  <a:pt x="8616696" y="1085088"/>
                </a:lnTo>
                <a:lnTo>
                  <a:pt x="8619744" y="1085088"/>
                </a:lnTo>
                <a:lnTo>
                  <a:pt x="8638032" y="1078992"/>
                </a:lnTo>
                <a:close/>
              </a:path>
              <a:path w="8711565" h="1088389">
                <a:moveTo>
                  <a:pt x="51815" y="1033272"/>
                </a:moveTo>
                <a:lnTo>
                  <a:pt x="51815" y="1036320"/>
                </a:lnTo>
                <a:lnTo>
                  <a:pt x="21335" y="1036320"/>
                </a:lnTo>
                <a:lnTo>
                  <a:pt x="33528" y="1051560"/>
                </a:lnTo>
                <a:lnTo>
                  <a:pt x="33528" y="1054608"/>
                </a:lnTo>
                <a:lnTo>
                  <a:pt x="36575" y="1054608"/>
                </a:lnTo>
                <a:lnTo>
                  <a:pt x="51815" y="1066800"/>
                </a:lnTo>
                <a:lnTo>
                  <a:pt x="51815" y="1069848"/>
                </a:lnTo>
                <a:lnTo>
                  <a:pt x="70103" y="1078992"/>
                </a:lnTo>
                <a:lnTo>
                  <a:pt x="8641080" y="1078992"/>
                </a:lnTo>
                <a:lnTo>
                  <a:pt x="8659368" y="1069848"/>
                </a:lnTo>
                <a:lnTo>
                  <a:pt x="8659368" y="1066800"/>
                </a:lnTo>
                <a:lnTo>
                  <a:pt x="8663940" y="1063752"/>
                </a:lnTo>
                <a:lnTo>
                  <a:pt x="118872" y="1063752"/>
                </a:lnTo>
                <a:lnTo>
                  <a:pt x="97535" y="1060704"/>
                </a:lnTo>
                <a:lnTo>
                  <a:pt x="100584" y="1060704"/>
                </a:lnTo>
                <a:lnTo>
                  <a:pt x="82295" y="1054608"/>
                </a:lnTo>
                <a:lnTo>
                  <a:pt x="70104" y="1048512"/>
                </a:lnTo>
                <a:lnTo>
                  <a:pt x="67056" y="1048512"/>
                </a:lnTo>
                <a:lnTo>
                  <a:pt x="51815" y="1033272"/>
                </a:lnTo>
                <a:close/>
              </a:path>
              <a:path w="8711565" h="1088389">
                <a:moveTo>
                  <a:pt x="8647176" y="1045464"/>
                </a:moveTo>
                <a:lnTo>
                  <a:pt x="8628888" y="1054608"/>
                </a:lnTo>
                <a:lnTo>
                  <a:pt x="8631936" y="1054608"/>
                </a:lnTo>
                <a:lnTo>
                  <a:pt x="8610600" y="1060704"/>
                </a:lnTo>
                <a:lnTo>
                  <a:pt x="8613648" y="1060704"/>
                </a:lnTo>
                <a:lnTo>
                  <a:pt x="8592312" y="1063752"/>
                </a:lnTo>
                <a:lnTo>
                  <a:pt x="8663940" y="1063752"/>
                </a:lnTo>
                <a:lnTo>
                  <a:pt x="8677656" y="1054608"/>
                </a:lnTo>
                <a:lnTo>
                  <a:pt x="8677656" y="1051560"/>
                </a:lnTo>
                <a:lnTo>
                  <a:pt x="8680094" y="1048512"/>
                </a:lnTo>
                <a:lnTo>
                  <a:pt x="8644128" y="1048512"/>
                </a:lnTo>
                <a:lnTo>
                  <a:pt x="8647176" y="1045464"/>
                </a:lnTo>
                <a:close/>
              </a:path>
              <a:path w="8711565" h="1088389">
                <a:moveTo>
                  <a:pt x="64007" y="1045464"/>
                </a:moveTo>
                <a:lnTo>
                  <a:pt x="67056" y="1048512"/>
                </a:lnTo>
                <a:lnTo>
                  <a:pt x="70104" y="1048512"/>
                </a:lnTo>
                <a:lnTo>
                  <a:pt x="64007" y="1045464"/>
                </a:lnTo>
                <a:close/>
              </a:path>
              <a:path w="8711565" h="1088389">
                <a:moveTo>
                  <a:pt x="8659368" y="1033272"/>
                </a:moveTo>
                <a:lnTo>
                  <a:pt x="8644128" y="1048512"/>
                </a:lnTo>
                <a:lnTo>
                  <a:pt x="8680094" y="1048512"/>
                </a:lnTo>
                <a:lnTo>
                  <a:pt x="8689848" y="1036320"/>
                </a:lnTo>
                <a:lnTo>
                  <a:pt x="8659368" y="1036320"/>
                </a:lnTo>
                <a:lnTo>
                  <a:pt x="8659368" y="1033272"/>
                </a:lnTo>
                <a:close/>
              </a:path>
              <a:path w="8711565" h="1088389">
                <a:moveTo>
                  <a:pt x="8592312" y="0"/>
                </a:moveTo>
                <a:lnTo>
                  <a:pt x="115823" y="0"/>
                </a:lnTo>
                <a:lnTo>
                  <a:pt x="94487" y="3048"/>
                </a:lnTo>
                <a:lnTo>
                  <a:pt x="73151" y="9144"/>
                </a:lnTo>
                <a:lnTo>
                  <a:pt x="73151" y="12192"/>
                </a:lnTo>
                <a:lnTo>
                  <a:pt x="70103" y="12192"/>
                </a:lnTo>
                <a:lnTo>
                  <a:pt x="51815" y="21336"/>
                </a:lnTo>
                <a:lnTo>
                  <a:pt x="36575" y="36575"/>
                </a:lnTo>
                <a:lnTo>
                  <a:pt x="33528" y="36575"/>
                </a:lnTo>
                <a:lnTo>
                  <a:pt x="21335" y="51816"/>
                </a:lnTo>
                <a:lnTo>
                  <a:pt x="18287" y="54863"/>
                </a:lnTo>
                <a:lnTo>
                  <a:pt x="9143" y="73152"/>
                </a:lnTo>
                <a:lnTo>
                  <a:pt x="9143" y="76200"/>
                </a:lnTo>
                <a:lnTo>
                  <a:pt x="3047" y="94487"/>
                </a:lnTo>
                <a:lnTo>
                  <a:pt x="3047" y="97536"/>
                </a:lnTo>
                <a:lnTo>
                  <a:pt x="0" y="118872"/>
                </a:lnTo>
                <a:lnTo>
                  <a:pt x="0" y="969264"/>
                </a:lnTo>
                <a:lnTo>
                  <a:pt x="3047" y="990600"/>
                </a:lnTo>
                <a:lnTo>
                  <a:pt x="3047" y="993648"/>
                </a:lnTo>
                <a:lnTo>
                  <a:pt x="9143" y="1014984"/>
                </a:lnTo>
                <a:lnTo>
                  <a:pt x="9143" y="1018032"/>
                </a:lnTo>
                <a:lnTo>
                  <a:pt x="18287" y="1036320"/>
                </a:lnTo>
                <a:lnTo>
                  <a:pt x="51815" y="1036320"/>
                </a:lnTo>
                <a:lnTo>
                  <a:pt x="39623" y="1021080"/>
                </a:lnTo>
                <a:lnTo>
                  <a:pt x="41148" y="1021080"/>
                </a:lnTo>
                <a:lnTo>
                  <a:pt x="33528" y="1005840"/>
                </a:lnTo>
                <a:lnTo>
                  <a:pt x="28447" y="990600"/>
                </a:lnTo>
                <a:lnTo>
                  <a:pt x="27431" y="990600"/>
                </a:lnTo>
                <a:lnTo>
                  <a:pt x="24384" y="969264"/>
                </a:lnTo>
                <a:lnTo>
                  <a:pt x="24384" y="118872"/>
                </a:lnTo>
                <a:lnTo>
                  <a:pt x="27431" y="100584"/>
                </a:lnTo>
                <a:lnTo>
                  <a:pt x="28302" y="100584"/>
                </a:lnTo>
                <a:lnTo>
                  <a:pt x="33528" y="82296"/>
                </a:lnTo>
                <a:lnTo>
                  <a:pt x="35052" y="82296"/>
                </a:lnTo>
                <a:lnTo>
                  <a:pt x="41147" y="70104"/>
                </a:lnTo>
                <a:lnTo>
                  <a:pt x="39623" y="70104"/>
                </a:lnTo>
                <a:lnTo>
                  <a:pt x="51815" y="51816"/>
                </a:lnTo>
                <a:lnTo>
                  <a:pt x="55625" y="51816"/>
                </a:lnTo>
                <a:lnTo>
                  <a:pt x="67056" y="42672"/>
                </a:lnTo>
                <a:lnTo>
                  <a:pt x="64007" y="42672"/>
                </a:lnTo>
                <a:lnTo>
                  <a:pt x="82295" y="33528"/>
                </a:lnTo>
                <a:lnTo>
                  <a:pt x="100584" y="27432"/>
                </a:lnTo>
                <a:lnTo>
                  <a:pt x="8666683" y="27432"/>
                </a:lnTo>
                <a:lnTo>
                  <a:pt x="8659368" y="21336"/>
                </a:lnTo>
                <a:lnTo>
                  <a:pt x="8641080" y="12192"/>
                </a:lnTo>
                <a:lnTo>
                  <a:pt x="8638032" y="9144"/>
                </a:lnTo>
                <a:lnTo>
                  <a:pt x="8619744" y="3048"/>
                </a:lnTo>
                <a:lnTo>
                  <a:pt x="8616696" y="3048"/>
                </a:lnTo>
                <a:lnTo>
                  <a:pt x="8592312" y="0"/>
                </a:lnTo>
                <a:close/>
              </a:path>
              <a:path w="8711565" h="1088389">
                <a:moveTo>
                  <a:pt x="8700516" y="1021080"/>
                </a:moveTo>
                <a:lnTo>
                  <a:pt x="8671560" y="1021080"/>
                </a:lnTo>
                <a:lnTo>
                  <a:pt x="8659368" y="1036320"/>
                </a:lnTo>
                <a:lnTo>
                  <a:pt x="8692896" y="1036320"/>
                </a:lnTo>
                <a:lnTo>
                  <a:pt x="8700516" y="1021080"/>
                </a:lnTo>
                <a:close/>
              </a:path>
              <a:path w="8711565" h="1088389">
                <a:moveTo>
                  <a:pt x="41148" y="1021080"/>
                </a:moveTo>
                <a:lnTo>
                  <a:pt x="39623" y="1021080"/>
                </a:lnTo>
                <a:lnTo>
                  <a:pt x="42671" y="1024128"/>
                </a:lnTo>
                <a:lnTo>
                  <a:pt x="41148" y="1021080"/>
                </a:lnTo>
                <a:close/>
              </a:path>
              <a:path w="8711565" h="1088389">
                <a:moveTo>
                  <a:pt x="8683752" y="987552"/>
                </a:moveTo>
                <a:lnTo>
                  <a:pt x="8677656" y="1005840"/>
                </a:lnTo>
                <a:lnTo>
                  <a:pt x="8680704" y="1005840"/>
                </a:lnTo>
                <a:lnTo>
                  <a:pt x="8668512" y="1024128"/>
                </a:lnTo>
                <a:lnTo>
                  <a:pt x="8671560" y="1021080"/>
                </a:lnTo>
                <a:lnTo>
                  <a:pt x="8700516" y="1021080"/>
                </a:lnTo>
                <a:lnTo>
                  <a:pt x="8702040" y="1018032"/>
                </a:lnTo>
                <a:lnTo>
                  <a:pt x="8702040" y="1014984"/>
                </a:lnTo>
                <a:lnTo>
                  <a:pt x="8708136" y="993648"/>
                </a:lnTo>
                <a:lnTo>
                  <a:pt x="8711184" y="993648"/>
                </a:lnTo>
                <a:lnTo>
                  <a:pt x="8711184" y="990600"/>
                </a:lnTo>
                <a:lnTo>
                  <a:pt x="8683752" y="990600"/>
                </a:lnTo>
                <a:lnTo>
                  <a:pt x="8683752" y="987552"/>
                </a:lnTo>
                <a:close/>
              </a:path>
              <a:path w="8711565" h="1088389">
                <a:moveTo>
                  <a:pt x="27431" y="987552"/>
                </a:moveTo>
                <a:lnTo>
                  <a:pt x="27431" y="990600"/>
                </a:lnTo>
                <a:lnTo>
                  <a:pt x="28447" y="990600"/>
                </a:lnTo>
                <a:lnTo>
                  <a:pt x="27431" y="987552"/>
                </a:lnTo>
                <a:close/>
              </a:path>
              <a:path w="8711565" h="1088389">
                <a:moveTo>
                  <a:pt x="8711184" y="100584"/>
                </a:moveTo>
                <a:lnTo>
                  <a:pt x="8683752" y="100584"/>
                </a:lnTo>
                <a:lnTo>
                  <a:pt x="8686800" y="121920"/>
                </a:lnTo>
                <a:lnTo>
                  <a:pt x="8686800" y="969264"/>
                </a:lnTo>
                <a:lnTo>
                  <a:pt x="8683752" y="990600"/>
                </a:lnTo>
                <a:lnTo>
                  <a:pt x="8711184" y="990600"/>
                </a:lnTo>
                <a:lnTo>
                  <a:pt x="8711184" y="100584"/>
                </a:lnTo>
                <a:close/>
              </a:path>
              <a:path w="8711565" h="1088389">
                <a:moveTo>
                  <a:pt x="28302" y="100584"/>
                </a:moveTo>
                <a:lnTo>
                  <a:pt x="27431" y="100584"/>
                </a:lnTo>
                <a:lnTo>
                  <a:pt x="27431" y="103632"/>
                </a:lnTo>
                <a:lnTo>
                  <a:pt x="28302" y="100584"/>
                </a:lnTo>
                <a:close/>
              </a:path>
              <a:path w="8711565" h="1088389">
                <a:moveTo>
                  <a:pt x="8677656" y="82296"/>
                </a:moveTo>
                <a:lnTo>
                  <a:pt x="8683752" y="103632"/>
                </a:lnTo>
                <a:lnTo>
                  <a:pt x="8683752" y="100584"/>
                </a:lnTo>
                <a:lnTo>
                  <a:pt x="8711184" y="100584"/>
                </a:lnTo>
                <a:lnTo>
                  <a:pt x="8711184" y="97536"/>
                </a:lnTo>
                <a:lnTo>
                  <a:pt x="8708136" y="94487"/>
                </a:lnTo>
                <a:lnTo>
                  <a:pt x="8705088" y="85344"/>
                </a:lnTo>
                <a:lnTo>
                  <a:pt x="8680704" y="85344"/>
                </a:lnTo>
                <a:lnTo>
                  <a:pt x="8677656" y="82296"/>
                </a:lnTo>
                <a:close/>
              </a:path>
              <a:path w="8711565" h="1088389">
                <a:moveTo>
                  <a:pt x="35052" y="82296"/>
                </a:moveTo>
                <a:lnTo>
                  <a:pt x="33528" y="82296"/>
                </a:lnTo>
                <a:lnTo>
                  <a:pt x="33528" y="85344"/>
                </a:lnTo>
                <a:lnTo>
                  <a:pt x="35052" y="82296"/>
                </a:lnTo>
                <a:close/>
              </a:path>
              <a:path w="8711565" h="1088389">
                <a:moveTo>
                  <a:pt x="8668512" y="67056"/>
                </a:moveTo>
                <a:lnTo>
                  <a:pt x="8680704" y="85344"/>
                </a:lnTo>
                <a:lnTo>
                  <a:pt x="8705088" y="85344"/>
                </a:lnTo>
                <a:lnTo>
                  <a:pt x="8702040" y="76200"/>
                </a:lnTo>
                <a:lnTo>
                  <a:pt x="8702040" y="73152"/>
                </a:lnTo>
                <a:lnTo>
                  <a:pt x="8700516" y="70104"/>
                </a:lnTo>
                <a:lnTo>
                  <a:pt x="8671560" y="70104"/>
                </a:lnTo>
                <a:lnTo>
                  <a:pt x="8668512" y="67056"/>
                </a:lnTo>
                <a:close/>
              </a:path>
              <a:path w="8711565" h="1088389">
                <a:moveTo>
                  <a:pt x="42671" y="67056"/>
                </a:moveTo>
                <a:lnTo>
                  <a:pt x="39623" y="70104"/>
                </a:lnTo>
                <a:lnTo>
                  <a:pt x="41147" y="70104"/>
                </a:lnTo>
                <a:lnTo>
                  <a:pt x="42671" y="67056"/>
                </a:lnTo>
                <a:close/>
              </a:path>
              <a:path w="8711565" h="1088389">
                <a:moveTo>
                  <a:pt x="8692896" y="51816"/>
                </a:moveTo>
                <a:lnTo>
                  <a:pt x="8659368" y="51816"/>
                </a:lnTo>
                <a:lnTo>
                  <a:pt x="8671560" y="70104"/>
                </a:lnTo>
                <a:lnTo>
                  <a:pt x="8700516" y="70104"/>
                </a:lnTo>
                <a:lnTo>
                  <a:pt x="8692896" y="54863"/>
                </a:lnTo>
                <a:lnTo>
                  <a:pt x="8692896" y="51816"/>
                </a:lnTo>
                <a:close/>
              </a:path>
              <a:path w="8711565" h="1088389">
                <a:moveTo>
                  <a:pt x="55625" y="51816"/>
                </a:moveTo>
                <a:lnTo>
                  <a:pt x="51815" y="51816"/>
                </a:lnTo>
                <a:lnTo>
                  <a:pt x="51815" y="54863"/>
                </a:lnTo>
                <a:lnTo>
                  <a:pt x="55625" y="51816"/>
                </a:lnTo>
                <a:close/>
              </a:path>
              <a:path w="8711565" h="1088389">
                <a:moveTo>
                  <a:pt x="8666683" y="27432"/>
                </a:moveTo>
                <a:lnTo>
                  <a:pt x="8610600" y="27432"/>
                </a:lnTo>
                <a:lnTo>
                  <a:pt x="8631936" y="33528"/>
                </a:lnTo>
                <a:lnTo>
                  <a:pt x="8628888" y="33528"/>
                </a:lnTo>
                <a:lnTo>
                  <a:pt x="8647176" y="42672"/>
                </a:lnTo>
                <a:lnTo>
                  <a:pt x="8644128" y="42672"/>
                </a:lnTo>
                <a:lnTo>
                  <a:pt x="8659368" y="54863"/>
                </a:lnTo>
                <a:lnTo>
                  <a:pt x="8659368" y="51816"/>
                </a:lnTo>
                <a:lnTo>
                  <a:pt x="8689848" y="51816"/>
                </a:lnTo>
                <a:lnTo>
                  <a:pt x="8677656" y="36575"/>
                </a:lnTo>
                <a:lnTo>
                  <a:pt x="8666683" y="27432"/>
                </a:lnTo>
                <a:close/>
              </a:path>
            </a:pathLst>
          </a:custGeom>
          <a:solidFill>
            <a:srgbClr val="FFFFFF"/>
          </a:solidFill>
        </p:spPr>
        <p:txBody>
          <a:bodyPr wrap="square" lIns="0" tIns="0" rIns="0" bIns="0" rtlCol="0"/>
          <a:lstStyle/>
          <a:p>
            <a:endParaRPr/>
          </a:p>
        </p:txBody>
      </p:sp>
      <p:sp>
        <p:nvSpPr>
          <p:cNvPr id="9" name="object 9"/>
          <p:cNvSpPr/>
          <p:nvPr/>
        </p:nvSpPr>
        <p:spPr>
          <a:xfrm>
            <a:off x="972311" y="3663696"/>
            <a:ext cx="3200400" cy="947927"/>
          </a:xfrm>
          <a:prstGeom prst="rect">
            <a:avLst/>
          </a:prstGeom>
          <a:blipFill>
            <a:blip r:embed="rId3" cstate="print"/>
            <a:stretch>
              <a:fillRect/>
            </a:stretch>
          </a:blipFill>
        </p:spPr>
        <p:txBody>
          <a:bodyPr wrap="square" lIns="0" tIns="0" rIns="0" bIns="0" rtlCol="0"/>
          <a:lstStyle/>
          <a:p>
            <a:endParaRPr/>
          </a:p>
        </p:txBody>
      </p:sp>
      <p:sp>
        <p:nvSpPr>
          <p:cNvPr id="10" name="object 10"/>
          <p:cNvSpPr/>
          <p:nvPr/>
        </p:nvSpPr>
        <p:spPr>
          <a:xfrm>
            <a:off x="960119" y="3651503"/>
            <a:ext cx="3228340" cy="972819"/>
          </a:xfrm>
          <a:custGeom>
            <a:avLst/>
            <a:gdLst/>
            <a:ahLst/>
            <a:cxnLst/>
            <a:rect l="l" t="t" r="r" b="b"/>
            <a:pathLst>
              <a:path w="3228340" h="972820">
                <a:moveTo>
                  <a:pt x="50461" y="924898"/>
                </a:moveTo>
                <a:lnTo>
                  <a:pt x="51816" y="926592"/>
                </a:lnTo>
                <a:lnTo>
                  <a:pt x="21336" y="926592"/>
                </a:lnTo>
                <a:lnTo>
                  <a:pt x="30480" y="941832"/>
                </a:lnTo>
                <a:lnTo>
                  <a:pt x="33528" y="941832"/>
                </a:lnTo>
                <a:lnTo>
                  <a:pt x="48768" y="954024"/>
                </a:lnTo>
                <a:lnTo>
                  <a:pt x="48768" y="957072"/>
                </a:lnTo>
                <a:lnTo>
                  <a:pt x="64008" y="963168"/>
                </a:lnTo>
                <a:lnTo>
                  <a:pt x="67056" y="966216"/>
                </a:lnTo>
                <a:lnTo>
                  <a:pt x="85342" y="972312"/>
                </a:lnTo>
                <a:lnTo>
                  <a:pt x="3142488" y="972312"/>
                </a:lnTo>
                <a:lnTo>
                  <a:pt x="3160776" y="966216"/>
                </a:lnTo>
                <a:lnTo>
                  <a:pt x="3160776" y="963168"/>
                </a:lnTo>
                <a:lnTo>
                  <a:pt x="3179064" y="957072"/>
                </a:lnTo>
                <a:lnTo>
                  <a:pt x="3179064" y="954024"/>
                </a:lnTo>
                <a:lnTo>
                  <a:pt x="3186684" y="947928"/>
                </a:lnTo>
                <a:lnTo>
                  <a:pt x="94488" y="947928"/>
                </a:lnTo>
                <a:lnTo>
                  <a:pt x="76200" y="941832"/>
                </a:lnTo>
                <a:lnTo>
                  <a:pt x="66039" y="935736"/>
                </a:lnTo>
                <a:lnTo>
                  <a:pt x="64008" y="935736"/>
                </a:lnTo>
                <a:lnTo>
                  <a:pt x="50461" y="924898"/>
                </a:lnTo>
                <a:close/>
              </a:path>
              <a:path w="3228340" h="972820">
                <a:moveTo>
                  <a:pt x="3194304" y="941832"/>
                </a:moveTo>
                <a:lnTo>
                  <a:pt x="3151632" y="941832"/>
                </a:lnTo>
                <a:lnTo>
                  <a:pt x="3133344" y="947928"/>
                </a:lnTo>
                <a:lnTo>
                  <a:pt x="3186684" y="947928"/>
                </a:lnTo>
                <a:lnTo>
                  <a:pt x="3194304" y="941832"/>
                </a:lnTo>
                <a:close/>
              </a:path>
              <a:path w="3228340" h="972820">
                <a:moveTo>
                  <a:pt x="3166872" y="932688"/>
                </a:moveTo>
                <a:lnTo>
                  <a:pt x="3148584" y="941832"/>
                </a:lnTo>
                <a:lnTo>
                  <a:pt x="3197352" y="941832"/>
                </a:lnTo>
                <a:lnTo>
                  <a:pt x="3201009" y="935736"/>
                </a:lnTo>
                <a:lnTo>
                  <a:pt x="3163824" y="935736"/>
                </a:lnTo>
                <a:lnTo>
                  <a:pt x="3166872" y="932688"/>
                </a:lnTo>
                <a:close/>
              </a:path>
              <a:path w="3228340" h="972820">
                <a:moveTo>
                  <a:pt x="60960" y="932688"/>
                </a:moveTo>
                <a:lnTo>
                  <a:pt x="64008" y="935736"/>
                </a:lnTo>
                <a:lnTo>
                  <a:pt x="66039" y="935736"/>
                </a:lnTo>
                <a:lnTo>
                  <a:pt x="60960" y="932688"/>
                </a:lnTo>
                <a:close/>
              </a:path>
              <a:path w="3228340" h="972820">
                <a:moveTo>
                  <a:pt x="3177370" y="924898"/>
                </a:moveTo>
                <a:lnTo>
                  <a:pt x="3163824" y="935736"/>
                </a:lnTo>
                <a:lnTo>
                  <a:pt x="3201009" y="935736"/>
                </a:lnTo>
                <a:lnTo>
                  <a:pt x="3206496" y="926592"/>
                </a:lnTo>
                <a:lnTo>
                  <a:pt x="3176016" y="926592"/>
                </a:lnTo>
                <a:lnTo>
                  <a:pt x="3177370" y="924898"/>
                </a:lnTo>
                <a:close/>
              </a:path>
              <a:path w="3228340" h="972820">
                <a:moveTo>
                  <a:pt x="3142488" y="3048"/>
                </a:moveTo>
                <a:lnTo>
                  <a:pt x="85342" y="3048"/>
                </a:lnTo>
                <a:lnTo>
                  <a:pt x="67056" y="9144"/>
                </a:lnTo>
                <a:lnTo>
                  <a:pt x="64008" y="9144"/>
                </a:lnTo>
                <a:lnTo>
                  <a:pt x="48768" y="18287"/>
                </a:lnTo>
                <a:lnTo>
                  <a:pt x="33528" y="30480"/>
                </a:lnTo>
                <a:lnTo>
                  <a:pt x="30480" y="33528"/>
                </a:lnTo>
                <a:lnTo>
                  <a:pt x="21336" y="45720"/>
                </a:lnTo>
                <a:lnTo>
                  <a:pt x="18288" y="45720"/>
                </a:lnTo>
                <a:lnTo>
                  <a:pt x="18288" y="48768"/>
                </a:lnTo>
                <a:lnTo>
                  <a:pt x="9142" y="64008"/>
                </a:lnTo>
                <a:lnTo>
                  <a:pt x="9142" y="67056"/>
                </a:lnTo>
                <a:lnTo>
                  <a:pt x="3048" y="85344"/>
                </a:lnTo>
                <a:lnTo>
                  <a:pt x="3048" y="88392"/>
                </a:lnTo>
                <a:lnTo>
                  <a:pt x="0" y="106680"/>
                </a:lnTo>
                <a:lnTo>
                  <a:pt x="0" y="868680"/>
                </a:lnTo>
                <a:lnTo>
                  <a:pt x="3048" y="886968"/>
                </a:lnTo>
                <a:lnTo>
                  <a:pt x="3048" y="890016"/>
                </a:lnTo>
                <a:lnTo>
                  <a:pt x="9142" y="908304"/>
                </a:lnTo>
                <a:lnTo>
                  <a:pt x="18288" y="926592"/>
                </a:lnTo>
                <a:lnTo>
                  <a:pt x="51816" y="926592"/>
                </a:lnTo>
                <a:lnTo>
                  <a:pt x="48768" y="923544"/>
                </a:lnTo>
                <a:lnTo>
                  <a:pt x="49377" y="923544"/>
                </a:lnTo>
                <a:lnTo>
                  <a:pt x="42062" y="914400"/>
                </a:lnTo>
                <a:lnTo>
                  <a:pt x="39624" y="914400"/>
                </a:lnTo>
                <a:lnTo>
                  <a:pt x="34543" y="899160"/>
                </a:lnTo>
                <a:lnTo>
                  <a:pt x="33528" y="899160"/>
                </a:lnTo>
                <a:lnTo>
                  <a:pt x="28448" y="883920"/>
                </a:lnTo>
                <a:lnTo>
                  <a:pt x="27432" y="883920"/>
                </a:lnTo>
                <a:lnTo>
                  <a:pt x="27432" y="88392"/>
                </a:lnTo>
                <a:lnTo>
                  <a:pt x="28448" y="88392"/>
                </a:lnTo>
                <a:lnTo>
                  <a:pt x="33528" y="73151"/>
                </a:lnTo>
                <a:lnTo>
                  <a:pt x="34747" y="73151"/>
                </a:lnTo>
                <a:lnTo>
                  <a:pt x="39624" y="60960"/>
                </a:lnTo>
                <a:lnTo>
                  <a:pt x="42062" y="60960"/>
                </a:lnTo>
                <a:lnTo>
                  <a:pt x="51816" y="48768"/>
                </a:lnTo>
                <a:lnTo>
                  <a:pt x="48768" y="48768"/>
                </a:lnTo>
                <a:lnTo>
                  <a:pt x="64008" y="39624"/>
                </a:lnTo>
                <a:lnTo>
                  <a:pt x="60960" y="39624"/>
                </a:lnTo>
                <a:lnTo>
                  <a:pt x="76200" y="30480"/>
                </a:lnTo>
                <a:lnTo>
                  <a:pt x="85343" y="30480"/>
                </a:lnTo>
                <a:lnTo>
                  <a:pt x="94488" y="27432"/>
                </a:lnTo>
                <a:lnTo>
                  <a:pt x="91440" y="27432"/>
                </a:lnTo>
                <a:lnTo>
                  <a:pt x="109728" y="24384"/>
                </a:lnTo>
                <a:lnTo>
                  <a:pt x="3186684" y="24384"/>
                </a:lnTo>
                <a:lnTo>
                  <a:pt x="3179064" y="18287"/>
                </a:lnTo>
                <a:lnTo>
                  <a:pt x="3160776" y="9144"/>
                </a:lnTo>
                <a:lnTo>
                  <a:pt x="3142488" y="3048"/>
                </a:lnTo>
                <a:close/>
              </a:path>
              <a:path w="3228340" h="972820">
                <a:moveTo>
                  <a:pt x="48768" y="923544"/>
                </a:moveTo>
                <a:lnTo>
                  <a:pt x="51816" y="926592"/>
                </a:lnTo>
                <a:lnTo>
                  <a:pt x="50461" y="924898"/>
                </a:lnTo>
                <a:lnTo>
                  <a:pt x="48768" y="923544"/>
                </a:lnTo>
                <a:close/>
              </a:path>
              <a:path w="3228340" h="972820">
                <a:moveTo>
                  <a:pt x="3179064" y="923544"/>
                </a:moveTo>
                <a:lnTo>
                  <a:pt x="3177370" y="924898"/>
                </a:lnTo>
                <a:lnTo>
                  <a:pt x="3176016" y="926592"/>
                </a:lnTo>
                <a:lnTo>
                  <a:pt x="3179064" y="923544"/>
                </a:lnTo>
                <a:close/>
              </a:path>
              <a:path w="3228340" h="972820">
                <a:moveTo>
                  <a:pt x="3211068" y="923544"/>
                </a:moveTo>
                <a:lnTo>
                  <a:pt x="3179064" y="923544"/>
                </a:lnTo>
                <a:lnTo>
                  <a:pt x="3176016" y="926592"/>
                </a:lnTo>
                <a:lnTo>
                  <a:pt x="3209544" y="926592"/>
                </a:lnTo>
                <a:lnTo>
                  <a:pt x="3211068" y="923544"/>
                </a:lnTo>
                <a:close/>
              </a:path>
              <a:path w="3228340" h="972820">
                <a:moveTo>
                  <a:pt x="49377" y="923544"/>
                </a:moveTo>
                <a:lnTo>
                  <a:pt x="48768" y="923544"/>
                </a:lnTo>
                <a:lnTo>
                  <a:pt x="50461" y="924898"/>
                </a:lnTo>
                <a:lnTo>
                  <a:pt x="49377" y="923544"/>
                </a:lnTo>
                <a:close/>
              </a:path>
              <a:path w="3228340" h="972820">
                <a:moveTo>
                  <a:pt x="3188208" y="911352"/>
                </a:moveTo>
                <a:lnTo>
                  <a:pt x="3177370" y="924898"/>
                </a:lnTo>
                <a:lnTo>
                  <a:pt x="3179064" y="923544"/>
                </a:lnTo>
                <a:lnTo>
                  <a:pt x="3211068" y="923544"/>
                </a:lnTo>
                <a:lnTo>
                  <a:pt x="3215640" y="914400"/>
                </a:lnTo>
                <a:lnTo>
                  <a:pt x="3188208" y="914400"/>
                </a:lnTo>
                <a:lnTo>
                  <a:pt x="3188208" y="911352"/>
                </a:lnTo>
                <a:close/>
              </a:path>
              <a:path w="3228340" h="972820">
                <a:moveTo>
                  <a:pt x="39624" y="911352"/>
                </a:moveTo>
                <a:lnTo>
                  <a:pt x="39624" y="914400"/>
                </a:lnTo>
                <a:lnTo>
                  <a:pt x="42062" y="914400"/>
                </a:lnTo>
                <a:lnTo>
                  <a:pt x="39624" y="911352"/>
                </a:lnTo>
                <a:close/>
              </a:path>
              <a:path w="3228340" h="972820">
                <a:moveTo>
                  <a:pt x="3194304" y="896112"/>
                </a:moveTo>
                <a:lnTo>
                  <a:pt x="3188208" y="914400"/>
                </a:lnTo>
                <a:lnTo>
                  <a:pt x="3215640" y="914400"/>
                </a:lnTo>
                <a:lnTo>
                  <a:pt x="3218688" y="908304"/>
                </a:lnTo>
                <a:lnTo>
                  <a:pt x="3221735" y="899160"/>
                </a:lnTo>
                <a:lnTo>
                  <a:pt x="3194304" y="899160"/>
                </a:lnTo>
                <a:lnTo>
                  <a:pt x="3194304" y="896112"/>
                </a:lnTo>
                <a:close/>
              </a:path>
              <a:path w="3228340" h="972820">
                <a:moveTo>
                  <a:pt x="33528" y="896112"/>
                </a:moveTo>
                <a:lnTo>
                  <a:pt x="33528" y="899160"/>
                </a:lnTo>
                <a:lnTo>
                  <a:pt x="34543" y="899160"/>
                </a:lnTo>
                <a:lnTo>
                  <a:pt x="33528" y="896112"/>
                </a:lnTo>
                <a:close/>
              </a:path>
              <a:path w="3228340" h="972820">
                <a:moveTo>
                  <a:pt x="3200400" y="880872"/>
                </a:moveTo>
                <a:lnTo>
                  <a:pt x="3194304" y="899160"/>
                </a:lnTo>
                <a:lnTo>
                  <a:pt x="3221735" y="899160"/>
                </a:lnTo>
                <a:lnTo>
                  <a:pt x="3224784" y="890016"/>
                </a:lnTo>
                <a:lnTo>
                  <a:pt x="3224784" y="886968"/>
                </a:lnTo>
                <a:lnTo>
                  <a:pt x="3225219" y="883920"/>
                </a:lnTo>
                <a:lnTo>
                  <a:pt x="3200400" y="883920"/>
                </a:lnTo>
                <a:lnTo>
                  <a:pt x="3200400" y="880872"/>
                </a:lnTo>
                <a:close/>
              </a:path>
              <a:path w="3228340" h="972820">
                <a:moveTo>
                  <a:pt x="27432" y="880872"/>
                </a:moveTo>
                <a:lnTo>
                  <a:pt x="27432" y="883920"/>
                </a:lnTo>
                <a:lnTo>
                  <a:pt x="28448" y="883920"/>
                </a:lnTo>
                <a:lnTo>
                  <a:pt x="27432" y="880872"/>
                </a:lnTo>
                <a:close/>
              </a:path>
              <a:path w="3228340" h="972820">
                <a:moveTo>
                  <a:pt x="3224784" y="88392"/>
                </a:moveTo>
                <a:lnTo>
                  <a:pt x="3200400" y="88392"/>
                </a:lnTo>
                <a:lnTo>
                  <a:pt x="3200400" y="883920"/>
                </a:lnTo>
                <a:lnTo>
                  <a:pt x="3225219" y="883920"/>
                </a:lnTo>
                <a:lnTo>
                  <a:pt x="3227832" y="865632"/>
                </a:lnTo>
                <a:lnTo>
                  <a:pt x="3227832" y="106680"/>
                </a:lnTo>
                <a:lnTo>
                  <a:pt x="3224784" y="88392"/>
                </a:lnTo>
                <a:close/>
              </a:path>
              <a:path w="3228340" h="972820">
                <a:moveTo>
                  <a:pt x="28448" y="88392"/>
                </a:moveTo>
                <a:lnTo>
                  <a:pt x="27432" y="88392"/>
                </a:lnTo>
                <a:lnTo>
                  <a:pt x="27432" y="91440"/>
                </a:lnTo>
                <a:lnTo>
                  <a:pt x="28448" y="88392"/>
                </a:lnTo>
                <a:close/>
              </a:path>
              <a:path w="3228340" h="972820">
                <a:moveTo>
                  <a:pt x="3220720" y="73151"/>
                </a:moveTo>
                <a:lnTo>
                  <a:pt x="3194304" y="73151"/>
                </a:lnTo>
                <a:lnTo>
                  <a:pt x="3200400" y="91440"/>
                </a:lnTo>
                <a:lnTo>
                  <a:pt x="3200400" y="88392"/>
                </a:lnTo>
                <a:lnTo>
                  <a:pt x="3224784" y="88392"/>
                </a:lnTo>
                <a:lnTo>
                  <a:pt x="3224784" y="85344"/>
                </a:lnTo>
                <a:lnTo>
                  <a:pt x="3220720" y="73151"/>
                </a:lnTo>
                <a:close/>
              </a:path>
              <a:path w="3228340" h="972820">
                <a:moveTo>
                  <a:pt x="34747" y="73151"/>
                </a:moveTo>
                <a:lnTo>
                  <a:pt x="33528" y="73151"/>
                </a:lnTo>
                <a:lnTo>
                  <a:pt x="33528" y="76200"/>
                </a:lnTo>
                <a:lnTo>
                  <a:pt x="34747" y="73151"/>
                </a:lnTo>
                <a:close/>
              </a:path>
              <a:path w="3228340" h="972820">
                <a:moveTo>
                  <a:pt x="3216859" y="60960"/>
                </a:moveTo>
                <a:lnTo>
                  <a:pt x="3188208" y="60960"/>
                </a:lnTo>
                <a:lnTo>
                  <a:pt x="3194304" y="76200"/>
                </a:lnTo>
                <a:lnTo>
                  <a:pt x="3194304" y="73151"/>
                </a:lnTo>
                <a:lnTo>
                  <a:pt x="3220720" y="73151"/>
                </a:lnTo>
                <a:lnTo>
                  <a:pt x="3218688" y="67056"/>
                </a:lnTo>
                <a:lnTo>
                  <a:pt x="3218688" y="64008"/>
                </a:lnTo>
                <a:lnTo>
                  <a:pt x="3216859" y="60960"/>
                </a:lnTo>
                <a:close/>
              </a:path>
              <a:path w="3228340" h="972820">
                <a:moveTo>
                  <a:pt x="42062" y="60960"/>
                </a:moveTo>
                <a:lnTo>
                  <a:pt x="39624" y="60960"/>
                </a:lnTo>
                <a:lnTo>
                  <a:pt x="39624" y="64008"/>
                </a:lnTo>
                <a:lnTo>
                  <a:pt x="42062" y="60960"/>
                </a:lnTo>
                <a:close/>
              </a:path>
              <a:path w="3228340" h="972820">
                <a:moveTo>
                  <a:pt x="3194304" y="30480"/>
                </a:moveTo>
                <a:lnTo>
                  <a:pt x="3148584" y="30480"/>
                </a:lnTo>
                <a:lnTo>
                  <a:pt x="3166872" y="39624"/>
                </a:lnTo>
                <a:lnTo>
                  <a:pt x="3163824" y="39624"/>
                </a:lnTo>
                <a:lnTo>
                  <a:pt x="3179064" y="48768"/>
                </a:lnTo>
                <a:lnTo>
                  <a:pt x="3176016" y="48768"/>
                </a:lnTo>
                <a:lnTo>
                  <a:pt x="3188208" y="64008"/>
                </a:lnTo>
                <a:lnTo>
                  <a:pt x="3188208" y="60960"/>
                </a:lnTo>
                <a:lnTo>
                  <a:pt x="3216859" y="60960"/>
                </a:lnTo>
                <a:lnTo>
                  <a:pt x="3209544" y="48768"/>
                </a:lnTo>
                <a:lnTo>
                  <a:pt x="3209544" y="45720"/>
                </a:lnTo>
                <a:lnTo>
                  <a:pt x="3206496" y="45720"/>
                </a:lnTo>
                <a:lnTo>
                  <a:pt x="3197352" y="33528"/>
                </a:lnTo>
                <a:lnTo>
                  <a:pt x="3194304" y="30480"/>
                </a:lnTo>
                <a:close/>
              </a:path>
              <a:path w="3228340" h="972820">
                <a:moveTo>
                  <a:pt x="85343" y="30480"/>
                </a:moveTo>
                <a:lnTo>
                  <a:pt x="76200" y="30480"/>
                </a:lnTo>
                <a:lnTo>
                  <a:pt x="76200" y="33528"/>
                </a:lnTo>
                <a:lnTo>
                  <a:pt x="85343" y="30480"/>
                </a:lnTo>
                <a:close/>
              </a:path>
              <a:path w="3228340" h="972820">
                <a:moveTo>
                  <a:pt x="3186684" y="24384"/>
                </a:moveTo>
                <a:lnTo>
                  <a:pt x="3118104" y="24384"/>
                </a:lnTo>
                <a:lnTo>
                  <a:pt x="3136392" y="27432"/>
                </a:lnTo>
                <a:lnTo>
                  <a:pt x="3133344" y="27432"/>
                </a:lnTo>
                <a:lnTo>
                  <a:pt x="3151632" y="33528"/>
                </a:lnTo>
                <a:lnTo>
                  <a:pt x="3148584" y="30480"/>
                </a:lnTo>
                <a:lnTo>
                  <a:pt x="3194304" y="30480"/>
                </a:lnTo>
                <a:lnTo>
                  <a:pt x="3186684" y="24384"/>
                </a:lnTo>
                <a:close/>
              </a:path>
              <a:path w="3228340" h="972820">
                <a:moveTo>
                  <a:pt x="3118104" y="0"/>
                </a:moveTo>
                <a:lnTo>
                  <a:pt x="106680" y="0"/>
                </a:lnTo>
                <a:lnTo>
                  <a:pt x="88392" y="3048"/>
                </a:lnTo>
                <a:lnTo>
                  <a:pt x="3139440" y="3048"/>
                </a:lnTo>
                <a:lnTo>
                  <a:pt x="3118104" y="0"/>
                </a:lnTo>
                <a:close/>
              </a:path>
            </a:pathLst>
          </a:custGeom>
          <a:solidFill>
            <a:srgbClr val="FFFFFF"/>
          </a:solidFill>
        </p:spPr>
        <p:txBody>
          <a:bodyPr wrap="square" lIns="0" tIns="0" rIns="0" bIns="0" rtlCol="0"/>
          <a:lstStyle/>
          <a:p>
            <a:endParaRPr/>
          </a:p>
        </p:txBody>
      </p:sp>
      <p:sp>
        <p:nvSpPr>
          <p:cNvPr id="11" name="object 11"/>
          <p:cNvSpPr/>
          <p:nvPr/>
        </p:nvSpPr>
        <p:spPr>
          <a:xfrm>
            <a:off x="847344" y="4776215"/>
            <a:ext cx="8686800" cy="1061085"/>
          </a:xfrm>
          <a:custGeom>
            <a:avLst/>
            <a:gdLst/>
            <a:ahLst/>
            <a:cxnLst/>
            <a:rect l="l" t="t" r="r" b="b"/>
            <a:pathLst>
              <a:path w="8686800" h="1061085">
                <a:moveTo>
                  <a:pt x="8580120" y="0"/>
                </a:moveTo>
                <a:lnTo>
                  <a:pt x="106680" y="0"/>
                </a:lnTo>
                <a:lnTo>
                  <a:pt x="65579" y="8048"/>
                </a:lnTo>
                <a:lnTo>
                  <a:pt x="31623" y="30098"/>
                </a:lnTo>
                <a:lnTo>
                  <a:pt x="8524" y="63007"/>
                </a:lnTo>
                <a:lnTo>
                  <a:pt x="0" y="103631"/>
                </a:lnTo>
                <a:lnTo>
                  <a:pt x="0" y="954023"/>
                </a:lnTo>
                <a:lnTo>
                  <a:pt x="8524" y="995124"/>
                </a:lnTo>
                <a:lnTo>
                  <a:pt x="31623" y="1029080"/>
                </a:lnTo>
                <a:lnTo>
                  <a:pt x="65579" y="1052179"/>
                </a:lnTo>
                <a:lnTo>
                  <a:pt x="106680" y="1060703"/>
                </a:lnTo>
                <a:lnTo>
                  <a:pt x="8580120" y="1060703"/>
                </a:lnTo>
                <a:lnTo>
                  <a:pt x="8621220" y="1052179"/>
                </a:lnTo>
                <a:lnTo>
                  <a:pt x="8655177" y="1029080"/>
                </a:lnTo>
                <a:lnTo>
                  <a:pt x="8678275" y="995124"/>
                </a:lnTo>
                <a:lnTo>
                  <a:pt x="8686800" y="954023"/>
                </a:lnTo>
                <a:lnTo>
                  <a:pt x="8686800" y="103631"/>
                </a:lnTo>
                <a:lnTo>
                  <a:pt x="8678275" y="63007"/>
                </a:lnTo>
                <a:lnTo>
                  <a:pt x="8655177" y="30098"/>
                </a:lnTo>
                <a:lnTo>
                  <a:pt x="8621220" y="8048"/>
                </a:lnTo>
                <a:lnTo>
                  <a:pt x="8580120" y="0"/>
                </a:lnTo>
                <a:close/>
              </a:path>
            </a:pathLst>
          </a:custGeom>
          <a:solidFill>
            <a:srgbClr val="00CC99"/>
          </a:solidFill>
        </p:spPr>
        <p:txBody>
          <a:bodyPr wrap="square" lIns="0" tIns="0" rIns="0" bIns="0" rtlCol="0"/>
          <a:lstStyle/>
          <a:p>
            <a:endParaRPr/>
          </a:p>
        </p:txBody>
      </p:sp>
      <p:sp>
        <p:nvSpPr>
          <p:cNvPr id="12" name="object 12"/>
          <p:cNvSpPr/>
          <p:nvPr/>
        </p:nvSpPr>
        <p:spPr>
          <a:xfrm>
            <a:off x="835152" y="4760976"/>
            <a:ext cx="8711565" cy="1088390"/>
          </a:xfrm>
          <a:custGeom>
            <a:avLst/>
            <a:gdLst/>
            <a:ahLst/>
            <a:cxnLst/>
            <a:rect l="l" t="t" r="r" b="b"/>
            <a:pathLst>
              <a:path w="8711565" h="1088389">
                <a:moveTo>
                  <a:pt x="8638032" y="1078992"/>
                </a:moveTo>
                <a:lnTo>
                  <a:pt x="73151" y="1078992"/>
                </a:lnTo>
                <a:lnTo>
                  <a:pt x="94487" y="1085088"/>
                </a:lnTo>
                <a:lnTo>
                  <a:pt x="118872" y="1088136"/>
                </a:lnTo>
                <a:lnTo>
                  <a:pt x="8595360" y="1088136"/>
                </a:lnTo>
                <a:lnTo>
                  <a:pt x="8616696" y="1085088"/>
                </a:lnTo>
                <a:lnTo>
                  <a:pt x="8619744" y="1085088"/>
                </a:lnTo>
                <a:lnTo>
                  <a:pt x="8638032" y="1078992"/>
                </a:lnTo>
                <a:close/>
              </a:path>
              <a:path w="8711565" h="1088389">
                <a:moveTo>
                  <a:pt x="51815" y="1036319"/>
                </a:moveTo>
                <a:lnTo>
                  <a:pt x="21335" y="1036319"/>
                </a:lnTo>
                <a:lnTo>
                  <a:pt x="33528" y="1051560"/>
                </a:lnTo>
                <a:lnTo>
                  <a:pt x="33528" y="1054608"/>
                </a:lnTo>
                <a:lnTo>
                  <a:pt x="36575" y="1054608"/>
                </a:lnTo>
                <a:lnTo>
                  <a:pt x="51815" y="1066800"/>
                </a:lnTo>
                <a:lnTo>
                  <a:pt x="51815" y="1069848"/>
                </a:lnTo>
                <a:lnTo>
                  <a:pt x="70103" y="1078992"/>
                </a:lnTo>
                <a:lnTo>
                  <a:pt x="8641080" y="1078992"/>
                </a:lnTo>
                <a:lnTo>
                  <a:pt x="8659368" y="1069848"/>
                </a:lnTo>
                <a:lnTo>
                  <a:pt x="8659368" y="1066800"/>
                </a:lnTo>
                <a:lnTo>
                  <a:pt x="8663940" y="1063752"/>
                </a:lnTo>
                <a:lnTo>
                  <a:pt x="118872" y="1063752"/>
                </a:lnTo>
                <a:lnTo>
                  <a:pt x="97535" y="1060704"/>
                </a:lnTo>
                <a:lnTo>
                  <a:pt x="100584" y="1060704"/>
                </a:lnTo>
                <a:lnTo>
                  <a:pt x="91440" y="1057656"/>
                </a:lnTo>
                <a:lnTo>
                  <a:pt x="82295" y="1057656"/>
                </a:lnTo>
                <a:lnTo>
                  <a:pt x="68580" y="1048512"/>
                </a:lnTo>
                <a:lnTo>
                  <a:pt x="67056" y="1048512"/>
                </a:lnTo>
                <a:lnTo>
                  <a:pt x="51815" y="1036319"/>
                </a:lnTo>
                <a:close/>
              </a:path>
              <a:path w="8711565" h="1088389">
                <a:moveTo>
                  <a:pt x="8631936" y="1054608"/>
                </a:moveTo>
                <a:lnTo>
                  <a:pt x="8610600" y="1060704"/>
                </a:lnTo>
                <a:lnTo>
                  <a:pt x="8613648" y="1060704"/>
                </a:lnTo>
                <a:lnTo>
                  <a:pt x="8592312" y="1063752"/>
                </a:lnTo>
                <a:lnTo>
                  <a:pt x="8663940" y="1063752"/>
                </a:lnTo>
                <a:lnTo>
                  <a:pt x="8673084" y="1057656"/>
                </a:lnTo>
                <a:lnTo>
                  <a:pt x="8628888" y="1057656"/>
                </a:lnTo>
                <a:lnTo>
                  <a:pt x="8631936" y="1054608"/>
                </a:lnTo>
                <a:close/>
              </a:path>
              <a:path w="8711565" h="1088389">
                <a:moveTo>
                  <a:pt x="82295" y="1054608"/>
                </a:moveTo>
                <a:lnTo>
                  <a:pt x="82295" y="1057656"/>
                </a:lnTo>
                <a:lnTo>
                  <a:pt x="91440" y="1057656"/>
                </a:lnTo>
                <a:lnTo>
                  <a:pt x="82295" y="1054608"/>
                </a:lnTo>
                <a:close/>
              </a:path>
              <a:path w="8711565" h="1088389">
                <a:moveTo>
                  <a:pt x="8647176" y="1045463"/>
                </a:moveTo>
                <a:lnTo>
                  <a:pt x="8628888" y="1057656"/>
                </a:lnTo>
                <a:lnTo>
                  <a:pt x="8673084" y="1057656"/>
                </a:lnTo>
                <a:lnTo>
                  <a:pt x="8677656" y="1054608"/>
                </a:lnTo>
                <a:lnTo>
                  <a:pt x="8677656" y="1051560"/>
                </a:lnTo>
                <a:lnTo>
                  <a:pt x="8680094" y="1048512"/>
                </a:lnTo>
                <a:lnTo>
                  <a:pt x="8644128" y="1048512"/>
                </a:lnTo>
                <a:lnTo>
                  <a:pt x="8647176" y="1045463"/>
                </a:lnTo>
                <a:close/>
              </a:path>
              <a:path w="8711565" h="1088389">
                <a:moveTo>
                  <a:pt x="64007" y="1045463"/>
                </a:moveTo>
                <a:lnTo>
                  <a:pt x="67056" y="1048512"/>
                </a:lnTo>
                <a:lnTo>
                  <a:pt x="68580" y="1048512"/>
                </a:lnTo>
                <a:lnTo>
                  <a:pt x="64007" y="1045463"/>
                </a:lnTo>
                <a:close/>
              </a:path>
              <a:path w="8711565" h="1088389">
                <a:moveTo>
                  <a:pt x="8700516" y="1021080"/>
                </a:moveTo>
                <a:lnTo>
                  <a:pt x="8671560" y="1021080"/>
                </a:lnTo>
                <a:lnTo>
                  <a:pt x="8659368" y="1036319"/>
                </a:lnTo>
                <a:lnTo>
                  <a:pt x="8644128" y="1048512"/>
                </a:lnTo>
                <a:lnTo>
                  <a:pt x="8680094" y="1048512"/>
                </a:lnTo>
                <a:lnTo>
                  <a:pt x="8689848" y="1036319"/>
                </a:lnTo>
                <a:lnTo>
                  <a:pt x="8692896" y="1036319"/>
                </a:lnTo>
                <a:lnTo>
                  <a:pt x="8700516" y="1021080"/>
                </a:lnTo>
                <a:close/>
              </a:path>
              <a:path w="8711565" h="1088389">
                <a:moveTo>
                  <a:pt x="8641080" y="12192"/>
                </a:moveTo>
                <a:lnTo>
                  <a:pt x="70103" y="12192"/>
                </a:lnTo>
                <a:lnTo>
                  <a:pt x="51815" y="21336"/>
                </a:lnTo>
                <a:lnTo>
                  <a:pt x="36575" y="36575"/>
                </a:lnTo>
                <a:lnTo>
                  <a:pt x="33528" y="36575"/>
                </a:lnTo>
                <a:lnTo>
                  <a:pt x="21335" y="51816"/>
                </a:lnTo>
                <a:lnTo>
                  <a:pt x="21335" y="54863"/>
                </a:lnTo>
                <a:lnTo>
                  <a:pt x="18287" y="54863"/>
                </a:lnTo>
                <a:lnTo>
                  <a:pt x="9143" y="73151"/>
                </a:lnTo>
                <a:lnTo>
                  <a:pt x="9143" y="76200"/>
                </a:lnTo>
                <a:lnTo>
                  <a:pt x="3047" y="94487"/>
                </a:lnTo>
                <a:lnTo>
                  <a:pt x="3047" y="97536"/>
                </a:lnTo>
                <a:lnTo>
                  <a:pt x="0" y="121919"/>
                </a:lnTo>
                <a:lnTo>
                  <a:pt x="0" y="972312"/>
                </a:lnTo>
                <a:lnTo>
                  <a:pt x="3047" y="993648"/>
                </a:lnTo>
                <a:lnTo>
                  <a:pt x="9143" y="1014984"/>
                </a:lnTo>
                <a:lnTo>
                  <a:pt x="9143" y="1018032"/>
                </a:lnTo>
                <a:lnTo>
                  <a:pt x="18287" y="1036319"/>
                </a:lnTo>
                <a:lnTo>
                  <a:pt x="54863" y="1036319"/>
                </a:lnTo>
                <a:lnTo>
                  <a:pt x="39623" y="1021080"/>
                </a:lnTo>
                <a:lnTo>
                  <a:pt x="41147" y="1021080"/>
                </a:lnTo>
                <a:lnTo>
                  <a:pt x="33528" y="1005840"/>
                </a:lnTo>
                <a:lnTo>
                  <a:pt x="28447" y="990600"/>
                </a:lnTo>
                <a:lnTo>
                  <a:pt x="27431" y="990600"/>
                </a:lnTo>
                <a:lnTo>
                  <a:pt x="24384" y="969263"/>
                </a:lnTo>
                <a:lnTo>
                  <a:pt x="24384" y="121919"/>
                </a:lnTo>
                <a:lnTo>
                  <a:pt x="27431" y="100584"/>
                </a:lnTo>
                <a:lnTo>
                  <a:pt x="28302" y="100584"/>
                </a:lnTo>
                <a:lnTo>
                  <a:pt x="33528" y="82296"/>
                </a:lnTo>
                <a:lnTo>
                  <a:pt x="35051" y="82296"/>
                </a:lnTo>
                <a:lnTo>
                  <a:pt x="41147" y="70104"/>
                </a:lnTo>
                <a:lnTo>
                  <a:pt x="39623" y="70104"/>
                </a:lnTo>
                <a:lnTo>
                  <a:pt x="51815" y="54863"/>
                </a:lnTo>
                <a:lnTo>
                  <a:pt x="67056" y="42672"/>
                </a:lnTo>
                <a:lnTo>
                  <a:pt x="64007" y="42672"/>
                </a:lnTo>
                <a:lnTo>
                  <a:pt x="82295" y="33528"/>
                </a:lnTo>
                <a:lnTo>
                  <a:pt x="100584" y="27431"/>
                </a:lnTo>
                <a:lnTo>
                  <a:pt x="8666683" y="27431"/>
                </a:lnTo>
                <a:lnTo>
                  <a:pt x="8659368" y="21336"/>
                </a:lnTo>
                <a:lnTo>
                  <a:pt x="8641080" y="12192"/>
                </a:lnTo>
                <a:close/>
              </a:path>
              <a:path w="8711565" h="1088389">
                <a:moveTo>
                  <a:pt x="41147" y="1021080"/>
                </a:moveTo>
                <a:lnTo>
                  <a:pt x="39623" y="1021080"/>
                </a:lnTo>
                <a:lnTo>
                  <a:pt x="42671" y="1024128"/>
                </a:lnTo>
                <a:lnTo>
                  <a:pt x="41147" y="1021080"/>
                </a:lnTo>
                <a:close/>
              </a:path>
              <a:path w="8711565" h="1088389">
                <a:moveTo>
                  <a:pt x="8683752" y="987551"/>
                </a:moveTo>
                <a:lnTo>
                  <a:pt x="8677656" y="1005840"/>
                </a:lnTo>
                <a:lnTo>
                  <a:pt x="8680704" y="1005840"/>
                </a:lnTo>
                <a:lnTo>
                  <a:pt x="8668512" y="1024128"/>
                </a:lnTo>
                <a:lnTo>
                  <a:pt x="8671560" y="1021080"/>
                </a:lnTo>
                <a:lnTo>
                  <a:pt x="8700516" y="1021080"/>
                </a:lnTo>
                <a:lnTo>
                  <a:pt x="8702040" y="1018032"/>
                </a:lnTo>
                <a:lnTo>
                  <a:pt x="8702040" y="1014984"/>
                </a:lnTo>
                <a:lnTo>
                  <a:pt x="8708136" y="993648"/>
                </a:lnTo>
                <a:lnTo>
                  <a:pt x="8711184" y="993648"/>
                </a:lnTo>
                <a:lnTo>
                  <a:pt x="8711184" y="990600"/>
                </a:lnTo>
                <a:lnTo>
                  <a:pt x="8683752" y="990600"/>
                </a:lnTo>
                <a:lnTo>
                  <a:pt x="8683752" y="987551"/>
                </a:lnTo>
                <a:close/>
              </a:path>
              <a:path w="8711565" h="1088389">
                <a:moveTo>
                  <a:pt x="27431" y="987551"/>
                </a:moveTo>
                <a:lnTo>
                  <a:pt x="27431" y="990600"/>
                </a:lnTo>
                <a:lnTo>
                  <a:pt x="28447" y="990600"/>
                </a:lnTo>
                <a:lnTo>
                  <a:pt x="27431" y="987551"/>
                </a:lnTo>
                <a:close/>
              </a:path>
              <a:path w="8711565" h="1088389">
                <a:moveTo>
                  <a:pt x="8711184" y="100584"/>
                </a:moveTo>
                <a:lnTo>
                  <a:pt x="8683752" y="100584"/>
                </a:lnTo>
                <a:lnTo>
                  <a:pt x="8686800" y="121919"/>
                </a:lnTo>
                <a:lnTo>
                  <a:pt x="8686800" y="969263"/>
                </a:lnTo>
                <a:lnTo>
                  <a:pt x="8683752" y="990600"/>
                </a:lnTo>
                <a:lnTo>
                  <a:pt x="8711184" y="990600"/>
                </a:lnTo>
                <a:lnTo>
                  <a:pt x="8711184" y="100584"/>
                </a:lnTo>
                <a:close/>
              </a:path>
              <a:path w="8711565" h="1088389">
                <a:moveTo>
                  <a:pt x="28302" y="100584"/>
                </a:moveTo>
                <a:lnTo>
                  <a:pt x="27431" y="100584"/>
                </a:lnTo>
                <a:lnTo>
                  <a:pt x="27431" y="103631"/>
                </a:lnTo>
                <a:lnTo>
                  <a:pt x="28302" y="100584"/>
                </a:lnTo>
                <a:close/>
              </a:path>
              <a:path w="8711565" h="1088389">
                <a:moveTo>
                  <a:pt x="8677656" y="82296"/>
                </a:moveTo>
                <a:lnTo>
                  <a:pt x="8683752" y="103631"/>
                </a:lnTo>
                <a:lnTo>
                  <a:pt x="8683752" y="100584"/>
                </a:lnTo>
                <a:lnTo>
                  <a:pt x="8711184" y="100584"/>
                </a:lnTo>
                <a:lnTo>
                  <a:pt x="8711184" y="97536"/>
                </a:lnTo>
                <a:lnTo>
                  <a:pt x="8708136" y="97536"/>
                </a:lnTo>
                <a:lnTo>
                  <a:pt x="8708136" y="94487"/>
                </a:lnTo>
                <a:lnTo>
                  <a:pt x="8705088" y="85343"/>
                </a:lnTo>
                <a:lnTo>
                  <a:pt x="8680704" y="85343"/>
                </a:lnTo>
                <a:lnTo>
                  <a:pt x="8677656" y="82296"/>
                </a:lnTo>
                <a:close/>
              </a:path>
              <a:path w="8711565" h="1088389">
                <a:moveTo>
                  <a:pt x="35051" y="82296"/>
                </a:moveTo>
                <a:lnTo>
                  <a:pt x="33528" y="82296"/>
                </a:lnTo>
                <a:lnTo>
                  <a:pt x="33528" y="85343"/>
                </a:lnTo>
                <a:lnTo>
                  <a:pt x="35051" y="82296"/>
                </a:lnTo>
                <a:close/>
              </a:path>
              <a:path w="8711565" h="1088389">
                <a:moveTo>
                  <a:pt x="8668512" y="67056"/>
                </a:moveTo>
                <a:lnTo>
                  <a:pt x="8680704" y="85343"/>
                </a:lnTo>
                <a:lnTo>
                  <a:pt x="8705088" y="85343"/>
                </a:lnTo>
                <a:lnTo>
                  <a:pt x="8702040" y="76200"/>
                </a:lnTo>
                <a:lnTo>
                  <a:pt x="8702040" y="73151"/>
                </a:lnTo>
                <a:lnTo>
                  <a:pt x="8700516" y="70104"/>
                </a:lnTo>
                <a:lnTo>
                  <a:pt x="8671560" y="70104"/>
                </a:lnTo>
                <a:lnTo>
                  <a:pt x="8668512" y="67056"/>
                </a:lnTo>
                <a:close/>
              </a:path>
              <a:path w="8711565" h="1088389">
                <a:moveTo>
                  <a:pt x="42671" y="67056"/>
                </a:moveTo>
                <a:lnTo>
                  <a:pt x="39623" y="70104"/>
                </a:lnTo>
                <a:lnTo>
                  <a:pt x="41147" y="70104"/>
                </a:lnTo>
                <a:lnTo>
                  <a:pt x="42671" y="67056"/>
                </a:lnTo>
                <a:close/>
              </a:path>
              <a:path w="8711565" h="1088389">
                <a:moveTo>
                  <a:pt x="8666683" y="27431"/>
                </a:moveTo>
                <a:lnTo>
                  <a:pt x="8610600" y="27431"/>
                </a:lnTo>
                <a:lnTo>
                  <a:pt x="8631936" y="33528"/>
                </a:lnTo>
                <a:lnTo>
                  <a:pt x="8628888" y="33528"/>
                </a:lnTo>
                <a:lnTo>
                  <a:pt x="8647176" y="42672"/>
                </a:lnTo>
                <a:lnTo>
                  <a:pt x="8644128" y="42672"/>
                </a:lnTo>
                <a:lnTo>
                  <a:pt x="8659368" y="54863"/>
                </a:lnTo>
                <a:lnTo>
                  <a:pt x="8671560" y="70104"/>
                </a:lnTo>
                <a:lnTo>
                  <a:pt x="8700516" y="70104"/>
                </a:lnTo>
                <a:lnTo>
                  <a:pt x="8692896" y="54863"/>
                </a:lnTo>
                <a:lnTo>
                  <a:pt x="8689848" y="51816"/>
                </a:lnTo>
                <a:lnTo>
                  <a:pt x="8677656" y="36575"/>
                </a:lnTo>
                <a:lnTo>
                  <a:pt x="8666683" y="27431"/>
                </a:lnTo>
                <a:close/>
              </a:path>
              <a:path w="8711565" h="1088389">
                <a:moveTo>
                  <a:pt x="8592312" y="0"/>
                </a:moveTo>
                <a:lnTo>
                  <a:pt x="94487" y="3048"/>
                </a:lnTo>
                <a:lnTo>
                  <a:pt x="73151" y="9143"/>
                </a:lnTo>
                <a:lnTo>
                  <a:pt x="73151" y="12192"/>
                </a:lnTo>
                <a:lnTo>
                  <a:pt x="8638032" y="12192"/>
                </a:lnTo>
                <a:lnTo>
                  <a:pt x="8638032" y="9143"/>
                </a:lnTo>
                <a:lnTo>
                  <a:pt x="8619744" y="3048"/>
                </a:lnTo>
                <a:lnTo>
                  <a:pt x="8616696" y="3048"/>
                </a:lnTo>
                <a:lnTo>
                  <a:pt x="8592312" y="0"/>
                </a:lnTo>
                <a:close/>
              </a:path>
            </a:pathLst>
          </a:custGeom>
          <a:solidFill>
            <a:srgbClr val="FFFFFF"/>
          </a:solidFill>
        </p:spPr>
        <p:txBody>
          <a:bodyPr wrap="square" lIns="0" tIns="0" rIns="0" bIns="0" rtlCol="0"/>
          <a:lstStyle/>
          <a:p>
            <a:endParaRPr/>
          </a:p>
        </p:txBody>
      </p:sp>
      <p:sp>
        <p:nvSpPr>
          <p:cNvPr id="13" name="object 13"/>
          <p:cNvSpPr/>
          <p:nvPr/>
        </p:nvSpPr>
        <p:spPr>
          <a:xfrm>
            <a:off x="972311" y="4831079"/>
            <a:ext cx="3200400" cy="947928"/>
          </a:xfrm>
          <a:prstGeom prst="rect">
            <a:avLst/>
          </a:prstGeom>
          <a:blipFill>
            <a:blip r:embed="rId4" cstate="print"/>
            <a:stretch>
              <a:fillRect/>
            </a:stretch>
          </a:blipFill>
        </p:spPr>
        <p:txBody>
          <a:bodyPr wrap="square" lIns="0" tIns="0" rIns="0" bIns="0" rtlCol="0"/>
          <a:lstStyle/>
          <a:p>
            <a:endParaRPr/>
          </a:p>
        </p:txBody>
      </p:sp>
      <p:sp>
        <p:nvSpPr>
          <p:cNvPr id="14" name="object 14"/>
          <p:cNvSpPr/>
          <p:nvPr/>
        </p:nvSpPr>
        <p:spPr>
          <a:xfrm>
            <a:off x="960119" y="4818888"/>
            <a:ext cx="3228340" cy="975360"/>
          </a:xfrm>
          <a:custGeom>
            <a:avLst/>
            <a:gdLst/>
            <a:ahLst/>
            <a:cxnLst/>
            <a:rect l="l" t="t" r="r" b="b"/>
            <a:pathLst>
              <a:path w="3228340" h="975360">
                <a:moveTo>
                  <a:pt x="3139440" y="972312"/>
                </a:moveTo>
                <a:lnTo>
                  <a:pt x="88392" y="972312"/>
                </a:lnTo>
                <a:lnTo>
                  <a:pt x="109728" y="975360"/>
                </a:lnTo>
                <a:lnTo>
                  <a:pt x="3121152" y="975360"/>
                </a:lnTo>
                <a:lnTo>
                  <a:pt x="3139440" y="972312"/>
                </a:lnTo>
                <a:close/>
              </a:path>
              <a:path w="3228340" h="975360">
                <a:moveTo>
                  <a:pt x="50461" y="924898"/>
                </a:moveTo>
                <a:lnTo>
                  <a:pt x="51816" y="926592"/>
                </a:lnTo>
                <a:lnTo>
                  <a:pt x="21336" y="926592"/>
                </a:lnTo>
                <a:lnTo>
                  <a:pt x="30480" y="941832"/>
                </a:lnTo>
                <a:lnTo>
                  <a:pt x="33528" y="941832"/>
                </a:lnTo>
                <a:lnTo>
                  <a:pt x="48768" y="954024"/>
                </a:lnTo>
                <a:lnTo>
                  <a:pt x="48768" y="957072"/>
                </a:lnTo>
                <a:lnTo>
                  <a:pt x="64008" y="966216"/>
                </a:lnTo>
                <a:lnTo>
                  <a:pt x="67056" y="966216"/>
                </a:lnTo>
                <a:lnTo>
                  <a:pt x="85342" y="972312"/>
                </a:lnTo>
                <a:lnTo>
                  <a:pt x="3142488" y="972312"/>
                </a:lnTo>
                <a:lnTo>
                  <a:pt x="3160776" y="966216"/>
                </a:lnTo>
                <a:lnTo>
                  <a:pt x="3179064" y="957072"/>
                </a:lnTo>
                <a:lnTo>
                  <a:pt x="3179064" y="954024"/>
                </a:lnTo>
                <a:lnTo>
                  <a:pt x="3186684" y="947928"/>
                </a:lnTo>
                <a:lnTo>
                  <a:pt x="94488" y="947928"/>
                </a:lnTo>
                <a:lnTo>
                  <a:pt x="76200" y="941832"/>
                </a:lnTo>
                <a:lnTo>
                  <a:pt x="66040" y="935736"/>
                </a:lnTo>
                <a:lnTo>
                  <a:pt x="64008" y="935736"/>
                </a:lnTo>
                <a:lnTo>
                  <a:pt x="50461" y="924898"/>
                </a:lnTo>
                <a:close/>
              </a:path>
              <a:path w="3228340" h="975360">
                <a:moveTo>
                  <a:pt x="3194304" y="941832"/>
                </a:moveTo>
                <a:lnTo>
                  <a:pt x="3151632" y="941832"/>
                </a:lnTo>
                <a:lnTo>
                  <a:pt x="3133344" y="947928"/>
                </a:lnTo>
                <a:lnTo>
                  <a:pt x="3186684" y="947928"/>
                </a:lnTo>
                <a:lnTo>
                  <a:pt x="3194304" y="941832"/>
                </a:lnTo>
                <a:close/>
              </a:path>
              <a:path w="3228340" h="975360">
                <a:moveTo>
                  <a:pt x="3166872" y="932688"/>
                </a:moveTo>
                <a:lnTo>
                  <a:pt x="3148584" y="941832"/>
                </a:lnTo>
                <a:lnTo>
                  <a:pt x="3197352" y="941832"/>
                </a:lnTo>
                <a:lnTo>
                  <a:pt x="3201009" y="935736"/>
                </a:lnTo>
                <a:lnTo>
                  <a:pt x="3163824" y="935736"/>
                </a:lnTo>
                <a:lnTo>
                  <a:pt x="3166872" y="932688"/>
                </a:lnTo>
                <a:close/>
              </a:path>
              <a:path w="3228340" h="975360">
                <a:moveTo>
                  <a:pt x="60960" y="932688"/>
                </a:moveTo>
                <a:lnTo>
                  <a:pt x="64008" y="935736"/>
                </a:lnTo>
                <a:lnTo>
                  <a:pt x="66040" y="935736"/>
                </a:lnTo>
                <a:lnTo>
                  <a:pt x="60960" y="932688"/>
                </a:lnTo>
                <a:close/>
              </a:path>
              <a:path w="3228340" h="975360">
                <a:moveTo>
                  <a:pt x="3177370" y="924898"/>
                </a:moveTo>
                <a:lnTo>
                  <a:pt x="3163824" y="935736"/>
                </a:lnTo>
                <a:lnTo>
                  <a:pt x="3201009" y="935736"/>
                </a:lnTo>
                <a:lnTo>
                  <a:pt x="3206496" y="926592"/>
                </a:lnTo>
                <a:lnTo>
                  <a:pt x="3176016" y="926592"/>
                </a:lnTo>
                <a:lnTo>
                  <a:pt x="3177370" y="924898"/>
                </a:lnTo>
                <a:close/>
              </a:path>
              <a:path w="3228340" h="975360">
                <a:moveTo>
                  <a:pt x="3142488" y="3048"/>
                </a:moveTo>
                <a:lnTo>
                  <a:pt x="85342" y="3048"/>
                </a:lnTo>
                <a:lnTo>
                  <a:pt x="67056" y="9143"/>
                </a:lnTo>
                <a:lnTo>
                  <a:pt x="64008" y="9143"/>
                </a:lnTo>
                <a:lnTo>
                  <a:pt x="48768" y="18287"/>
                </a:lnTo>
                <a:lnTo>
                  <a:pt x="33528" y="30480"/>
                </a:lnTo>
                <a:lnTo>
                  <a:pt x="33528" y="33528"/>
                </a:lnTo>
                <a:lnTo>
                  <a:pt x="30480" y="33528"/>
                </a:lnTo>
                <a:lnTo>
                  <a:pt x="21336" y="45719"/>
                </a:lnTo>
                <a:lnTo>
                  <a:pt x="18288" y="48768"/>
                </a:lnTo>
                <a:lnTo>
                  <a:pt x="9142" y="64007"/>
                </a:lnTo>
                <a:lnTo>
                  <a:pt x="9142" y="67056"/>
                </a:lnTo>
                <a:lnTo>
                  <a:pt x="3048" y="85343"/>
                </a:lnTo>
                <a:lnTo>
                  <a:pt x="3048" y="88392"/>
                </a:lnTo>
                <a:lnTo>
                  <a:pt x="0" y="106680"/>
                </a:lnTo>
                <a:lnTo>
                  <a:pt x="0" y="868680"/>
                </a:lnTo>
                <a:lnTo>
                  <a:pt x="3048" y="886968"/>
                </a:lnTo>
                <a:lnTo>
                  <a:pt x="3048" y="890016"/>
                </a:lnTo>
                <a:lnTo>
                  <a:pt x="9142" y="908304"/>
                </a:lnTo>
                <a:lnTo>
                  <a:pt x="18288" y="926592"/>
                </a:lnTo>
                <a:lnTo>
                  <a:pt x="51816" y="926592"/>
                </a:lnTo>
                <a:lnTo>
                  <a:pt x="48768" y="923544"/>
                </a:lnTo>
                <a:lnTo>
                  <a:pt x="49377" y="923544"/>
                </a:lnTo>
                <a:lnTo>
                  <a:pt x="42062" y="914400"/>
                </a:lnTo>
                <a:lnTo>
                  <a:pt x="39624" y="914400"/>
                </a:lnTo>
                <a:lnTo>
                  <a:pt x="34543" y="899160"/>
                </a:lnTo>
                <a:lnTo>
                  <a:pt x="33528" y="899160"/>
                </a:lnTo>
                <a:lnTo>
                  <a:pt x="28448" y="883919"/>
                </a:lnTo>
                <a:lnTo>
                  <a:pt x="27432" y="883919"/>
                </a:lnTo>
                <a:lnTo>
                  <a:pt x="27432" y="91439"/>
                </a:lnTo>
                <a:lnTo>
                  <a:pt x="39624" y="60960"/>
                </a:lnTo>
                <a:lnTo>
                  <a:pt x="42062" y="60960"/>
                </a:lnTo>
                <a:lnTo>
                  <a:pt x="49377" y="51816"/>
                </a:lnTo>
                <a:lnTo>
                  <a:pt x="48768" y="51816"/>
                </a:lnTo>
                <a:lnTo>
                  <a:pt x="51816" y="48768"/>
                </a:lnTo>
                <a:lnTo>
                  <a:pt x="52578" y="48768"/>
                </a:lnTo>
                <a:lnTo>
                  <a:pt x="64008" y="39624"/>
                </a:lnTo>
                <a:lnTo>
                  <a:pt x="60960" y="39624"/>
                </a:lnTo>
                <a:lnTo>
                  <a:pt x="76200" y="30480"/>
                </a:lnTo>
                <a:lnTo>
                  <a:pt x="85343" y="30480"/>
                </a:lnTo>
                <a:lnTo>
                  <a:pt x="94488" y="27431"/>
                </a:lnTo>
                <a:lnTo>
                  <a:pt x="91440" y="27431"/>
                </a:lnTo>
                <a:lnTo>
                  <a:pt x="109728" y="24384"/>
                </a:lnTo>
                <a:lnTo>
                  <a:pt x="3186684" y="24384"/>
                </a:lnTo>
                <a:lnTo>
                  <a:pt x="3179064" y="18287"/>
                </a:lnTo>
                <a:lnTo>
                  <a:pt x="3160776" y="9143"/>
                </a:lnTo>
                <a:lnTo>
                  <a:pt x="3142488" y="3048"/>
                </a:lnTo>
                <a:close/>
              </a:path>
              <a:path w="3228340" h="975360">
                <a:moveTo>
                  <a:pt x="48768" y="923544"/>
                </a:moveTo>
                <a:lnTo>
                  <a:pt x="51816" y="926592"/>
                </a:lnTo>
                <a:lnTo>
                  <a:pt x="50461" y="924898"/>
                </a:lnTo>
                <a:lnTo>
                  <a:pt x="48768" y="923544"/>
                </a:lnTo>
                <a:close/>
              </a:path>
              <a:path w="3228340" h="975360">
                <a:moveTo>
                  <a:pt x="3179064" y="923544"/>
                </a:moveTo>
                <a:lnTo>
                  <a:pt x="3177370" y="924898"/>
                </a:lnTo>
                <a:lnTo>
                  <a:pt x="3176016" y="926592"/>
                </a:lnTo>
                <a:lnTo>
                  <a:pt x="3179064" y="923544"/>
                </a:lnTo>
                <a:close/>
              </a:path>
              <a:path w="3228340" h="975360">
                <a:moveTo>
                  <a:pt x="3211068" y="923544"/>
                </a:moveTo>
                <a:lnTo>
                  <a:pt x="3179064" y="923544"/>
                </a:lnTo>
                <a:lnTo>
                  <a:pt x="3176016" y="926592"/>
                </a:lnTo>
                <a:lnTo>
                  <a:pt x="3209544" y="926592"/>
                </a:lnTo>
                <a:lnTo>
                  <a:pt x="3211068" y="923544"/>
                </a:lnTo>
                <a:close/>
              </a:path>
              <a:path w="3228340" h="975360">
                <a:moveTo>
                  <a:pt x="49377" y="923544"/>
                </a:moveTo>
                <a:lnTo>
                  <a:pt x="48768" y="923544"/>
                </a:lnTo>
                <a:lnTo>
                  <a:pt x="50461" y="924898"/>
                </a:lnTo>
                <a:lnTo>
                  <a:pt x="49377" y="923544"/>
                </a:lnTo>
                <a:close/>
              </a:path>
              <a:path w="3228340" h="975360">
                <a:moveTo>
                  <a:pt x="3188208" y="911351"/>
                </a:moveTo>
                <a:lnTo>
                  <a:pt x="3177370" y="924898"/>
                </a:lnTo>
                <a:lnTo>
                  <a:pt x="3179064" y="923544"/>
                </a:lnTo>
                <a:lnTo>
                  <a:pt x="3211068" y="923544"/>
                </a:lnTo>
                <a:lnTo>
                  <a:pt x="3215640" y="914400"/>
                </a:lnTo>
                <a:lnTo>
                  <a:pt x="3188208" y="914400"/>
                </a:lnTo>
                <a:lnTo>
                  <a:pt x="3188208" y="911351"/>
                </a:lnTo>
                <a:close/>
              </a:path>
              <a:path w="3228340" h="975360">
                <a:moveTo>
                  <a:pt x="39624" y="911351"/>
                </a:moveTo>
                <a:lnTo>
                  <a:pt x="39624" y="914400"/>
                </a:lnTo>
                <a:lnTo>
                  <a:pt x="42062" y="914400"/>
                </a:lnTo>
                <a:lnTo>
                  <a:pt x="39624" y="911351"/>
                </a:lnTo>
                <a:close/>
              </a:path>
              <a:path w="3228340" h="975360">
                <a:moveTo>
                  <a:pt x="3194304" y="896112"/>
                </a:moveTo>
                <a:lnTo>
                  <a:pt x="3188208" y="914400"/>
                </a:lnTo>
                <a:lnTo>
                  <a:pt x="3215640" y="914400"/>
                </a:lnTo>
                <a:lnTo>
                  <a:pt x="3218688" y="908304"/>
                </a:lnTo>
                <a:lnTo>
                  <a:pt x="3221735" y="899160"/>
                </a:lnTo>
                <a:lnTo>
                  <a:pt x="3194304" y="899160"/>
                </a:lnTo>
                <a:lnTo>
                  <a:pt x="3194304" y="896112"/>
                </a:lnTo>
                <a:close/>
              </a:path>
              <a:path w="3228340" h="975360">
                <a:moveTo>
                  <a:pt x="33528" y="896112"/>
                </a:moveTo>
                <a:lnTo>
                  <a:pt x="33528" y="899160"/>
                </a:lnTo>
                <a:lnTo>
                  <a:pt x="34543" y="899160"/>
                </a:lnTo>
                <a:lnTo>
                  <a:pt x="33528" y="896112"/>
                </a:lnTo>
                <a:close/>
              </a:path>
              <a:path w="3228340" h="975360">
                <a:moveTo>
                  <a:pt x="3200400" y="880872"/>
                </a:moveTo>
                <a:lnTo>
                  <a:pt x="3194304" y="899160"/>
                </a:lnTo>
                <a:lnTo>
                  <a:pt x="3221735" y="899160"/>
                </a:lnTo>
                <a:lnTo>
                  <a:pt x="3224784" y="890016"/>
                </a:lnTo>
                <a:lnTo>
                  <a:pt x="3224784" y="886968"/>
                </a:lnTo>
                <a:lnTo>
                  <a:pt x="3225219" y="883919"/>
                </a:lnTo>
                <a:lnTo>
                  <a:pt x="3200400" y="883919"/>
                </a:lnTo>
                <a:lnTo>
                  <a:pt x="3200400" y="880872"/>
                </a:lnTo>
                <a:close/>
              </a:path>
              <a:path w="3228340" h="975360">
                <a:moveTo>
                  <a:pt x="27432" y="880872"/>
                </a:moveTo>
                <a:lnTo>
                  <a:pt x="27432" y="883919"/>
                </a:lnTo>
                <a:lnTo>
                  <a:pt x="28448" y="883919"/>
                </a:lnTo>
                <a:lnTo>
                  <a:pt x="27432" y="880872"/>
                </a:lnTo>
                <a:close/>
              </a:path>
              <a:path w="3228340" h="975360">
                <a:moveTo>
                  <a:pt x="3185160" y="60960"/>
                </a:moveTo>
                <a:lnTo>
                  <a:pt x="3194304" y="76200"/>
                </a:lnTo>
                <a:lnTo>
                  <a:pt x="3200400" y="91439"/>
                </a:lnTo>
                <a:lnTo>
                  <a:pt x="3200400" y="883919"/>
                </a:lnTo>
                <a:lnTo>
                  <a:pt x="3225219" y="883919"/>
                </a:lnTo>
                <a:lnTo>
                  <a:pt x="3227832" y="865632"/>
                </a:lnTo>
                <a:lnTo>
                  <a:pt x="3227832" y="106680"/>
                </a:lnTo>
                <a:lnTo>
                  <a:pt x="3224784" y="88392"/>
                </a:lnTo>
                <a:lnTo>
                  <a:pt x="3224784" y="85343"/>
                </a:lnTo>
                <a:lnTo>
                  <a:pt x="3218688" y="67056"/>
                </a:lnTo>
                <a:lnTo>
                  <a:pt x="3218688" y="64007"/>
                </a:lnTo>
                <a:lnTo>
                  <a:pt x="3188208" y="64007"/>
                </a:lnTo>
                <a:lnTo>
                  <a:pt x="3185160" y="60960"/>
                </a:lnTo>
                <a:close/>
              </a:path>
              <a:path w="3228340" h="975360">
                <a:moveTo>
                  <a:pt x="42062" y="60960"/>
                </a:moveTo>
                <a:lnTo>
                  <a:pt x="39624" y="60960"/>
                </a:lnTo>
                <a:lnTo>
                  <a:pt x="39624" y="64007"/>
                </a:lnTo>
                <a:lnTo>
                  <a:pt x="42062" y="60960"/>
                </a:lnTo>
                <a:close/>
              </a:path>
              <a:path w="3228340" h="975360">
                <a:moveTo>
                  <a:pt x="3177370" y="50461"/>
                </a:moveTo>
                <a:lnTo>
                  <a:pt x="3188208" y="64007"/>
                </a:lnTo>
                <a:lnTo>
                  <a:pt x="3218688" y="64007"/>
                </a:lnTo>
                <a:lnTo>
                  <a:pt x="3211372" y="51816"/>
                </a:lnTo>
                <a:lnTo>
                  <a:pt x="3179064" y="51816"/>
                </a:lnTo>
                <a:lnTo>
                  <a:pt x="3177370" y="50461"/>
                </a:lnTo>
                <a:close/>
              </a:path>
              <a:path w="3228340" h="975360">
                <a:moveTo>
                  <a:pt x="51816" y="48768"/>
                </a:moveTo>
                <a:lnTo>
                  <a:pt x="48768" y="51816"/>
                </a:lnTo>
                <a:lnTo>
                  <a:pt x="50461" y="50461"/>
                </a:lnTo>
                <a:lnTo>
                  <a:pt x="51816" y="48768"/>
                </a:lnTo>
                <a:close/>
              </a:path>
              <a:path w="3228340" h="975360">
                <a:moveTo>
                  <a:pt x="50461" y="50461"/>
                </a:moveTo>
                <a:lnTo>
                  <a:pt x="48768" y="51816"/>
                </a:lnTo>
                <a:lnTo>
                  <a:pt x="49377" y="51816"/>
                </a:lnTo>
                <a:lnTo>
                  <a:pt x="50461" y="50461"/>
                </a:lnTo>
                <a:close/>
              </a:path>
              <a:path w="3228340" h="975360">
                <a:moveTo>
                  <a:pt x="3176016" y="48768"/>
                </a:moveTo>
                <a:lnTo>
                  <a:pt x="3177370" y="50461"/>
                </a:lnTo>
                <a:lnTo>
                  <a:pt x="3179064" y="51816"/>
                </a:lnTo>
                <a:lnTo>
                  <a:pt x="3176016" y="48768"/>
                </a:lnTo>
                <a:close/>
              </a:path>
              <a:path w="3228340" h="975360">
                <a:moveTo>
                  <a:pt x="3209544" y="48768"/>
                </a:moveTo>
                <a:lnTo>
                  <a:pt x="3176016" y="48768"/>
                </a:lnTo>
                <a:lnTo>
                  <a:pt x="3179064" y="51816"/>
                </a:lnTo>
                <a:lnTo>
                  <a:pt x="3211372" y="51816"/>
                </a:lnTo>
                <a:lnTo>
                  <a:pt x="3209544" y="48768"/>
                </a:lnTo>
                <a:close/>
              </a:path>
              <a:path w="3228340" h="975360">
                <a:moveTo>
                  <a:pt x="52578" y="48768"/>
                </a:moveTo>
                <a:lnTo>
                  <a:pt x="51816" y="48768"/>
                </a:lnTo>
                <a:lnTo>
                  <a:pt x="50461" y="50461"/>
                </a:lnTo>
                <a:lnTo>
                  <a:pt x="52578" y="48768"/>
                </a:lnTo>
                <a:close/>
              </a:path>
              <a:path w="3228340" h="975360">
                <a:moveTo>
                  <a:pt x="3194304" y="30480"/>
                </a:moveTo>
                <a:lnTo>
                  <a:pt x="3148584" y="30480"/>
                </a:lnTo>
                <a:lnTo>
                  <a:pt x="3166872" y="39624"/>
                </a:lnTo>
                <a:lnTo>
                  <a:pt x="3163824" y="39624"/>
                </a:lnTo>
                <a:lnTo>
                  <a:pt x="3177370" y="50461"/>
                </a:lnTo>
                <a:lnTo>
                  <a:pt x="3176016" y="48768"/>
                </a:lnTo>
                <a:lnTo>
                  <a:pt x="3209544" y="48768"/>
                </a:lnTo>
                <a:lnTo>
                  <a:pt x="3206496" y="45719"/>
                </a:lnTo>
                <a:lnTo>
                  <a:pt x="3197352" y="33528"/>
                </a:lnTo>
                <a:lnTo>
                  <a:pt x="3194304" y="33528"/>
                </a:lnTo>
                <a:lnTo>
                  <a:pt x="3194304" y="30480"/>
                </a:lnTo>
                <a:close/>
              </a:path>
              <a:path w="3228340" h="975360">
                <a:moveTo>
                  <a:pt x="85343" y="30480"/>
                </a:moveTo>
                <a:lnTo>
                  <a:pt x="76200" y="30480"/>
                </a:lnTo>
                <a:lnTo>
                  <a:pt x="76200" y="33528"/>
                </a:lnTo>
                <a:lnTo>
                  <a:pt x="85343" y="30480"/>
                </a:lnTo>
                <a:close/>
              </a:path>
              <a:path w="3228340" h="975360">
                <a:moveTo>
                  <a:pt x="3186684" y="24384"/>
                </a:moveTo>
                <a:lnTo>
                  <a:pt x="3118104" y="24384"/>
                </a:lnTo>
                <a:lnTo>
                  <a:pt x="3136392" y="27431"/>
                </a:lnTo>
                <a:lnTo>
                  <a:pt x="3133344" y="27431"/>
                </a:lnTo>
                <a:lnTo>
                  <a:pt x="3151632" y="33528"/>
                </a:lnTo>
                <a:lnTo>
                  <a:pt x="3148584" y="30480"/>
                </a:lnTo>
                <a:lnTo>
                  <a:pt x="3194304" y="30480"/>
                </a:lnTo>
                <a:lnTo>
                  <a:pt x="3186684" y="24384"/>
                </a:lnTo>
                <a:close/>
              </a:path>
              <a:path w="3228340" h="975360">
                <a:moveTo>
                  <a:pt x="3118104" y="0"/>
                </a:moveTo>
                <a:lnTo>
                  <a:pt x="106680" y="0"/>
                </a:lnTo>
                <a:lnTo>
                  <a:pt x="88392" y="3048"/>
                </a:lnTo>
                <a:lnTo>
                  <a:pt x="3139440" y="3048"/>
                </a:lnTo>
                <a:lnTo>
                  <a:pt x="3118104" y="0"/>
                </a:lnTo>
                <a:close/>
              </a:path>
            </a:pathLst>
          </a:custGeom>
          <a:solidFill>
            <a:srgbClr val="FFFFFF"/>
          </a:solidFill>
        </p:spPr>
        <p:txBody>
          <a:bodyPr wrap="square" lIns="0" tIns="0" rIns="0" bIns="0" rtlCol="0"/>
          <a:lstStyle/>
          <a:p>
            <a:endParaRPr/>
          </a:p>
        </p:txBody>
      </p:sp>
      <p:sp>
        <p:nvSpPr>
          <p:cNvPr id="15" name="object 15"/>
          <p:cNvSpPr/>
          <p:nvPr/>
        </p:nvSpPr>
        <p:spPr>
          <a:xfrm>
            <a:off x="801623" y="5946647"/>
            <a:ext cx="8686800" cy="1061085"/>
          </a:xfrm>
          <a:custGeom>
            <a:avLst/>
            <a:gdLst/>
            <a:ahLst/>
            <a:cxnLst/>
            <a:rect l="l" t="t" r="r" b="b"/>
            <a:pathLst>
              <a:path w="8686800" h="1061084">
                <a:moveTo>
                  <a:pt x="8580120" y="0"/>
                </a:moveTo>
                <a:lnTo>
                  <a:pt x="106679" y="0"/>
                </a:lnTo>
                <a:lnTo>
                  <a:pt x="65579" y="8096"/>
                </a:lnTo>
                <a:lnTo>
                  <a:pt x="31622" y="30480"/>
                </a:lnTo>
                <a:lnTo>
                  <a:pt x="8524" y="64293"/>
                </a:lnTo>
                <a:lnTo>
                  <a:pt x="0" y="106679"/>
                </a:lnTo>
                <a:lnTo>
                  <a:pt x="0" y="954023"/>
                </a:lnTo>
                <a:lnTo>
                  <a:pt x="8524" y="995124"/>
                </a:lnTo>
                <a:lnTo>
                  <a:pt x="31622" y="1029080"/>
                </a:lnTo>
                <a:lnTo>
                  <a:pt x="65579" y="1052179"/>
                </a:lnTo>
                <a:lnTo>
                  <a:pt x="106679" y="1060703"/>
                </a:lnTo>
                <a:lnTo>
                  <a:pt x="8580120" y="1060703"/>
                </a:lnTo>
                <a:lnTo>
                  <a:pt x="8621220" y="1052179"/>
                </a:lnTo>
                <a:lnTo>
                  <a:pt x="8655177" y="1029080"/>
                </a:lnTo>
                <a:lnTo>
                  <a:pt x="8678275" y="995124"/>
                </a:lnTo>
                <a:lnTo>
                  <a:pt x="8686800" y="954023"/>
                </a:lnTo>
                <a:lnTo>
                  <a:pt x="8686800" y="106679"/>
                </a:lnTo>
                <a:lnTo>
                  <a:pt x="8678275" y="64293"/>
                </a:lnTo>
                <a:lnTo>
                  <a:pt x="8655177" y="30480"/>
                </a:lnTo>
                <a:lnTo>
                  <a:pt x="8621220" y="8096"/>
                </a:lnTo>
                <a:lnTo>
                  <a:pt x="8580120" y="0"/>
                </a:lnTo>
                <a:close/>
              </a:path>
            </a:pathLst>
          </a:custGeom>
          <a:solidFill>
            <a:srgbClr val="00CC99"/>
          </a:solidFill>
        </p:spPr>
        <p:txBody>
          <a:bodyPr wrap="square" lIns="0" tIns="0" rIns="0" bIns="0" rtlCol="0"/>
          <a:lstStyle/>
          <a:p>
            <a:endParaRPr/>
          </a:p>
        </p:txBody>
      </p:sp>
      <p:sp>
        <p:nvSpPr>
          <p:cNvPr id="16" name="object 16"/>
          <p:cNvSpPr/>
          <p:nvPr/>
        </p:nvSpPr>
        <p:spPr>
          <a:xfrm>
            <a:off x="789431" y="5934455"/>
            <a:ext cx="8711565" cy="1085215"/>
          </a:xfrm>
          <a:custGeom>
            <a:avLst/>
            <a:gdLst/>
            <a:ahLst/>
            <a:cxnLst/>
            <a:rect l="l" t="t" r="r" b="b"/>
            <a:pathLst>
              <a:path w="8711565" h="1085215">
                <a:moveTo>
                  <a:pt x="8638032" y="1075944"/>
                </a:moveTo>
                <a:lnTo>
                  <a:pt x="73152" y="1075944"/>
                </a:lnTo>
                <a:lnTo>
                  <a:pt x="94487" y="1082040"/>
                </a:lnTo>
                <a:lnTo>
                  <a:pt x="94487" y="1085088"/>
                </a:lnTo>
                <a:lnTo>
                  <a:pt x="8616696" y="1085088"/>
                </a:lnTo>
                <a:lnTo>
                  <a:pt x="8616696" y="1082040"/>
                </a:lnTo>
                <a:lnTo>
                  <a:pt x="8638032" y="1075944"/>
                </a:lnTo>
                <a:close/>
              </a:path>
              <a:path w="8711565" h="1085215">
                <a:moveTo>
                  <a:pt x="8641080" y="9144"/>
                </a:moveTo>
                <a:lnTo>
                  <a:pt x="70104" y="9144"/>
                </a:lnTo>
                <a:lnTo>
                  <a:pt x="51815" y="18288"/>
                </a:lnTo>
                <a:lnTo>
                  <a:pt x="51815" y="21336"/>
                </a:lnTo>
                <a:lnTo>
                  <a:pt x="36576" y="33528"/>
                </a:lnTo>
                <a:lnTo>
                  <a:pt x="33528" y="33528"/>
                </a:lnTo>
                <a:lnTo>
                  <a:pt x="21336" y="48768"/>
                </a:lnTo>
                <a:lnTo>
                  <a:pt x="21336" y="51816"/>
                </a:lnTo>
                <a:lnTo>
                  <a:pt x="18288" y="51816"/>
                </a:lnTo>
                <a:lnTo>
                  <a:pt x="9144" y="70104"/>
                </a:lnTo>
                <a:lnTo>
                  <a:pt x="9144" y="73152"/>
                </a:lnTo>
                <a:lnTo>
                  <a:pt x="3048" y="91440"/>
                </a:lnTo>
                <a:lnTo>
                  <a:pt x="3048" y="94488"/>
                </a:lnTo>
                <a:lnTo>
                  <a:pt x="0" y="118872"/>
                </a:lnTo>
                <a:lnTo>
                  <a:pt x="0" y="969264"/>
                </a:lnTo>
                <a:lnTo>
                  <a:pt x="3048" y="990600"/>
                </a:lnTo>
                <a:lnTo>
                  <a:pt x="3048" y="993648"/>
                </a:lnTo>
                <a:lnTo>
                  <a:pt x="9144" y="1011936"/>
                </a:lnTo>
                <a:lnTo>
                  <a:pt x="9144" y="1014984"/>
                </a:lnTo>
                <a:lnTo>
                  <a:pt x="18288" y="1033272"/>
                </a:lnTo>
                <a:lnTo>
                  <a:pt x="21336" y="1033272"/>
                </a:lnTo>
                <a:lnTo>
                  <a:pt x="33528" y="1051560"/>
                </a:lnTo>
                <a:lnTo>
                  <a:pt x="36576" y="1051560"/>
                </a:lnTo>
                <a:lnTo>
                  <a:pt x="51815" y="1063752"/>
                </a:lnTo>
                <a:lnTo>
                  <a:pt x="51815" y="1066800"/>
                </a:lnTo>
                <a:lnTo>
                  <a:pt x="70104" y="1075944"/>
                </a:lnTo>
                <a:lnTo>
                  <a:pt x="8641080" y="1075944"/>
                </a:lnTo>
                <a:lnTo>
                  <a:pt x="8659368" y="1066800"/>
                </a:lnTo>
                <a:lnTo>
                  <a:pt x="8659368" y="1063752"/>
                </a:lnTo>
                <a:lnTo>
                  <a:pt x="8663178" y="1060704"/>
                </a:lnTo>
                <a:lnTo>
                  <a:pt x="118872" y="1060704"/>
                </a:lnTo>
                <a:lnTo>
                  <a:pt x="97536" y="1057656"/>
                </a:lnTo>
                <a:lnTo>
                  <a:pt x="100584" y="1057656"/>
                </a:lnTo>
                <a:lnTo>
                  <a:pt x="91440" y="1054608"/>
                </a:lnTo>
                <a:lnTo>
                  <a:pt x="82296" y="1054608"/>
                </a:lnTo>
                <a:lnTo>
                  <a:pt x="68580" y="1045464"/>
                </a:lnTo>
                <a:lnTo>
                  <a:pt x="67056" y="1045464"/>
                </a:lnTo>
                <a:lnTo>
                  <a:pt x="51815" y="1033272"/>
                </a:lnTo>
                <a:lnTo>
                  <a:pt x="39624" y="1018032"/>
                </a:lnTo>
                <a:lnTo>
                  <a:pt x="40639" y="1018032"/>
                </a:lnTo>
                <a:lnTo>
                  <a:pt x="30480" y="1002792"/>
                </a:lnTo>
                <a:lnTo>
                  <a:pt x="32656" y="1002792"/>
                </a:lnTo>
                <a:lnTo>
                  <a:pt x="28302" y="987553"/>
                </a:lnTo>
                <a:lnTo>
                  <a:pt x="27430" y="987553"/>
                </a:lnTo>
                <a:lnTo>
                  <a:pt x="24384" y="966216"/>
                </a:lnTo>
                <a:lnTo>
                  <a:pt x="24384" y="118872"/>
                </a:lnTo>
                <a:lnTo>
                  <a:pt x="27430" y="97536"/>
                </a:lnTo>
                <a:lnTo>
                  <a:pt x="28301" y="97536"/>
                </a:lnTo>
                <a:lnTo>
                  <a:pt x="32656" y="82296"/>
                </a:lnTo>
                <a:lnTo>
                  <a:pt x="30480" y="82296"/>
                </a:lnTo>
                <a:lnTo>
                  <a:pt x="40639" y="67056"/>
                </a:lnTo>
                <a:lnTo>
                  <a:pt x="39624" y="67056"/>
                </a:lnTo>
                <a:lnTo>
                  <a:pt x="51815" y="51816"/>
                </a:lnTo>
                <a:lnTo>
                  <a:pt x="67056" y="39624"/>
                </a:lnTo>
                <a:lnTo>
                  <a:pt x="64008" y="39624"/>
                </a:lnTo>
                <a:lnTo>
                  <a:pt x="82296" y="30480"/>
                </a:lnTo>
                <a:lnTo>
                  <a:pt x="91439" y="30480"/>
                </a:lnTo>
                <a:lnTo>
                  <a:pt x="100584" y="27432"/>
                </a:lnTo>
                <a:lnTo>
                  <a:pt x="97536" y="27432"/>
                </a:lnTo>
                <a:lnTo>
                  <a:pt x="118872" y="24384"/>
                </a:lnTo>
                <a:lnTo>
                  <a:pt x="8663178" y="24384"/>
                </a:lnTo>
                <a:lnTo>
                  <a:pt x="8659368" y="21336"/>
                </a:lnTo>
                <a:lnTo>
                  <a:pt x="8659368" y="18288"/>
                </a:lnTo>
                <a:lnTo>
                  <a:pt x="8641080" y="9144"/>
                </a:lnTo>
                <a:close/>
              </a:path>
              <a:path w="8711565" h="1085215">
                <a:moveTo>
                  <a:pt x="8631936" y="1051560"/>
                </a:moveTo>
                <a:lnTo>
                  <a:pt x="8610600" y="1057656"/>
                </a:lnTo>
                <a:lnTo>
                  <a:pt x="8613648" y="1057656"/>
                </a:lnTo>
                <a:lnTo>
                  <a:pt x="8592312" y="1060704"/>
                </a:lnTo>
                <a:lnTo>
                  <a:pt x="8663178" y="1060704"/>
                </a:lnTo>
                <a:lnTo>
                  <a:pt x="8670798" y="1054608"/>
                </a:lnTo>
                <a:lnTo>
                  <a:pt x="8628888" y="1054608"/>
                </a:lnTo>
                <a:lnTo>
                  <a:pt x="8631936" y="1051560"/>
                </a:lnTo>
                <a:close/>
              </a:path>
              <a:path w="8711565" h="1085215">
                <a:moveTo>
                  <a:pt x="82296" y="1051560"/>
                </a:moveTo>
                <a:lnTo>
                  <a:pt x="82296" y="1054608"/>
                </a:lnTo>
                <a:lnTo>
                  <a:pt x="91440" y="1054608"/>
                </a:lnTo>
                <a:lnTo>
                  <a:pt x="82296" y="1051560"/>
                </a:lnTo>
                <a:close/>
              </a:path>
              <a:path w="8711565" h="1085215">
                <a:moveTo>
                  <a:pt x="8647176" y="1042416"/>
                </a:moveTo>
                <a:lnTo>
                  <a:pt x="8628888" y="1054608"/>
                </a:lnTo>
                <a:lnTo>
                  <a:pt x="8670798" y="1054608"/>
                </a:lnTo>
                <a:lnTo>
                  <a:pt x="8674608" y="1051560"/>
                </a:lnTo>
                <a:lnTo>
                  <a:pt x="8677656" y="1051560"/>
                </a:lnTo>
                <a:lnTo>
                  <a:pt x="8681720" y="1045464"/>
                </a:lnTo>
                <a:lnTo>
                  <a:pt x="8644128" y="1045464"/>
                </a:lnTo>
                <a:lnTo>
                  <a:pt x="8647176" y="1042416"/>
                </a:lnTo>
                <a:close/>
              </a:path>
              <a:path w="8711565" h="1085215">
                <a:moveTo>
                  <a:pt x="64008" y="1042416"/>
                </a:moveTo>
                <a:lnTo>
                  <a:pt x="67056" y="1045464"/>
                </a:lnTo>
                <a:lnTo>
                  <a:pt x="68580" y="1045464"/>
                </a:lnTo>
                <a:lnTo>
                  <a:pt x="64008" y="1042416"/>
                </a:lnTo>
                <a:close/>
              </a:path>
              <a:path w="8711565" h="1085215">
                <a:moveTo>
                  <a:pt x="8700516" y="1018032"/>
                </a:moveTo>
                <a:lnTo>
                  <a:pt x="8671560" y="1018032"/>
                </a:lnTo>
                <a:lnTo>
                  <a:pt x="8659368" y="1033272"/>
                </a:lnTo>
                <a:lnTo>
                  <a:pt x="8644128" y="1045464"/>
                </a:lnTo>
                <a:lnTo>
                  <a:pt x="8681720" y="1045464"/>
                </a:lnTo>
                <a:lnTo>
                  <a:pt x="8689848" y="1033272"/>
                </a:lnTo>
                <a:lnTo>
                  <a:pt x="8692896" y="1033272"/>
                </a:lnTo>
                <a:lnTo>
                  <a:pt x="8700516" y="1018032"/>
                </a:lnTo>
                <a:close/>
              </a:path>
              <a:path w="8711565" h="1085215">
                <a:moveTo>
                  <a:pt x="40639" y="1018032"/>
                </a:moveTo>
                <a:lnTo>
                  <a:pt x="39624" y="1018032"/>
                </a:lnTo>
                <a:lnTo>
                  <a:pt x="42671" y="1021081"/>
                </a:lnTo>
                <a:lnTo>
                  <a:pt x="40639" y="1018032"/>
                </a:lnTo>
                <a:close/>
              </a:path>
              <a:path w="8711565" h="1085215">
                <a:moveTo>
                  <a:pt x="8705088" y="1002792"/>
                </a:moveTo>
                <a:lnTo>
                  <a:pt x="8680704" y="1002792"/>
                </a:lnTo>
                <a:lnTo>
                  <a:pt x="8668512" y="1021081"/>
                </a:lnTo>
                <a:lnTo>
                  <a:pt x="8671560" y="1018032"/>
                </a:lnTo>
                <a:lnTo>
                  <a:pt x="8700516" y="1018032"/>
                </a:lnTo>
                <a:lnTo>
                  <a:pt x="8702040" y="1014984"/>
                </a:lnTo>
                <a:lnTo>
                  <a:pt x="8702040" y="1011936"/>
                </a:lnTo>
                <a:lnTo>
                  <a:pt x="8705088" y="1002792"/>
                </a:lnTo>
                <a:close/>
              </a:path>
              <a:path w="8711565" h="1085215">
                <a:moveTo>
                  <a:pt x="32656" y="1002792"/>
                </a:moveTo>
                <a:lnTo>
                  <a:pt x="30480" y="1002792"/>
                </a:lnTo>
                <a:lnTo>
                  <a:pt x="33528" y="1005840"/>
                </a:lnTo>
                <a:lnTo>
                  <a:pt x="32656" y="1002792"/>
                </a:lnTo>
                <a:close/>
              </a:path>
              <a:path w="8711565" h="1085215">
                <a:moveTo>
                  <a:pt x="8683752" y="984504"/>
                </a:moveTo>
                <a:lnTo>
                  <a:pt x="8677656" y="1005840"/>
                </a:lnTo>
                <a:lnTo>
                  <a:pt x="8680704" y="1002792"/>
                </a:lnTo>
                <a:lnTo>
                  <a:pt x="8705088" y="1002792"/>
                </a:lnTo>
                <a:lnTo>
                  <a:pt x="8708136" y="993648"/>
                </a:lnTo>
                <a:lnTo>
                  <a:pt x="8708136" y="990600"/>
                </a:lnTo>
                <a:lnTo>
                  <a:pt x="8708516" y="987553"/>
                </a:lnTo>
                <a:lnTo>
                  <a:pt x="8683752" y="987553"/>
                </a:lnTo>
                <a:lnTo>
                  <a:pt x="8683752" y="984504"/>
                </a:lnTo>
                <a:close/>
              </a:path>
              <a:path w="8711565" h="1085215">
                <a:moveTo>
                  <a:pt x="27430" y="984504"/>
                </a:moveTo>
                <a:lnTo>
                  <a:pt x="27430" y="987553"/>
                </a:lnTo>
                <a:lnTo>
                  <a:pt x="28302" y="987553"/>
                </a:lnTo>
                <a:lnTo>
                  <a:pt x="27430" y="984504"/>
                </a:lnTo>
                <a:close/>
              </a:path>
              <a:path w="8711565" h="1085215">
                <a:moveTo>
                  <a:pt x="8708571" y="97536"/>
                </a:moveTo>
                <a:lnTo>
                  <a:pt x="8683752" y="97536"/>
                </a:lnTo>
                <a:lnTo>
                  <a:pt x="8686800" y="118872"/>
                </a:lnTo>
                <a:lnTo>
                  <a:pt x="8686800" y="966216"/>
                </a:lnTo>
                <a:lnTo>
                  <a:pt x="8683752" y="987553"/>
                </a:lnTo>
                <a:lnTo>
                  <a:pt x="8708516" y="987553"/>
                </a:lnTo>
                <a:lnTo>
                  <a:pt x="8711184" y="966216"/>
                </a:lnTo>
                <a:lnTo>
                  <a:pt x="8711184" y="115824"/>
                </a:lnTo>
                <a:lnTo>
                  <a:pt x="8708571" y="97536"/>
                </a:lnTo>
                <a:close/>
              </a:path>
              <a:path w="8711565" h="1085215">
                <a:moveTo>
                  <a:pt x="28301" y="97536"/>
                </a:moveTo>
                <a:lnTo>
                  <a:pt x="27430" y="97536"/>
                </a:lnTo>
                <a:lnTo>
                  <a:pt x="27430" y="100584"/>
                </a:lnTo>
                <a:lnTo>
                  <a:pt x="28301" y="97536"/>
                </a:lnTo>
                <a:close/>
              </a:path>
              <a:path w="8711565" h="1085215">
                <a:moveTo>
                  <a:pt x="8677656" y="79248"/>
                </a:moveTo>
                <a:lnTo>
                  <a:pt x="8683752" y="100584"/>
                </a:lnTo>
                <a:lnTo>
                  <a:pt x="8683752" y="97536"/>
                </a:lnTo>
                <a:lnTo>
                  <a:pt x="8708571" y="97536"/>
                </a:lnTo>
                <a:lnTo>
                  <a:pt x="8708136" y="94488"/>
                </a:lnTo>
                <a:lnTo>
                  <a:pt x="8708136" y="91440"/>
                </a:lnTo>
                <a:lnTo>
                  <a:pt x="8705088" y="82296"/>
                </a:lnTo>
                <a:lnTo>
                  <a:pt x="8680704" y="82296"/>
                </a:lnTo>
                <a:lnTo>
                  <a:pt x="8677656" y="79248"/>
                </a:lnTo>
                <a:close/>
              </a:path>
              <a:path w="8711565" h="1085215">
                <a:moveTo>
                  <a:pt x="33528" y="79248"/>
                </a:moveTo>
                <a:lnTo>
                  <a:pt x="30480" y="82296"/>
                </a:lnTo>
                <a:lnTo>
                  <a:pt x="32656" y="82296"/>
                </a:lnTo>
                <a:lnTo>
                  <a:pt x="33528" y="79248"/>
                </a:lnTo>
                <a:close/>
              </a:path>
              <a:path w="8711565" h="1085215">
                <a:moveTo>
                  <a:pt x="8668512" y="64008"/>
                </a:moveTo>
                <a:lnTo>
                  <a:pt x="8680704" y="82296"/>
                </a:lnTo>
                <a:lnTo>
                  <a:pt x="8705088" y="82296"/>
                </a:lnTo>
                <a:lnTo>
                  <a:pt x="8702040" y="73152"/>
                </a:lnTo>
                <a:lnTo>
                  <a:pt x="8702040" y="70104"/>
                </a:lnTo>
                <a:lnTo>
                  <a:pt x="8700516" y="67056"/>
                </a:lnTo>
                <a:lnTo>
                  <a:pt x="8671560" y="67056"/>
                </a:lnTo>
                <a:lnTo>
                  <a:pt x="8668512" y="64008"/>
                </a:lnTo>
                <a:close/>
              </a:path>
              <a:path w="8711565" h="1085215">
                <a:moveTo>
                  <a:pt x="42671" y="64008"/>
                </a:moveTo>
                <a:lnTo>
                  <a:pt x="39624" y="67056"/>
                </a:lnTo>
                <a:lnTo>
                  <a:pt x="40639" y="67056"/>
                </a:lnTo>
                <a:lnTo>
                  <a:pt x="42671" y="64008"/>
                </a:lnTo>
                <a:close/>
              </a:path>
              <a:path w="8711565" h="1085215">
                <a:moveTo>
                  <a:pt x="8670798" y="30480"/>
                </a:moveTo>
                <a:lnTo>
                  <a:pt x="8628888" y="30480"/>
                </a:lnTo>
                <a:lnTo>
                  <a:pt x="8647176" y="39624"/>
                </a:lnTo>
                <a:lnTo>
                  <a:pt x="8644128" y="39624"/>
                </a:lnTo>
                <a:lnTo>
                  <a:pt x="8659368" y="51816"/>
                </a:lnTo>
                <a:lnTo>
                  <a:pt x="8671560" y="67056"/>
                </a:lnTo>
                <a:lnTo>
                  <a:pt x="8700516" y="67056"/>
                </a:lnTo>
                <a:lnTo>
                  <a:pt x="8692896" y="51816"/>
                </a:lnTo>
                <a:lnTo>
                  <a:pt x="8689848" y="51816"/>
                </a:lnTo>
                <a:lnTo>
                  <a:pt x="8689848" y="48768"/>
                </a:lnTo>
                <a:lnTo>
                  <a:pt x="8677656" y="33528"/>
                </a:lnTo>
                <a:lnTo>
                  <a:pt x="8674608" y="33528"/>
                </a:lnTo>
                <a:lnTo>
                  <a:pt x="8670798" y="30480"/>
                </a:lnTo>
                <a:close/>
              </a:path>
              <a:path w="8711565" h="1085215">
                <a:moveTo>
                  <a:pt x="91439" y="30480"/>
                </a:moveTo>
                <a:lnTo>
                  <a:pt x="82296" y="30480"/>
                </a:lnTo>
                <a:lnTo>
                  <a:pt x="82296" y="33528"/>
                </a:lnTo>
                <a:lnTo>
                  <a:pt x="91439" y="30480"/>
                </a:lnTo>
                <a:close/>
              </a:path>
              <a:path w="8711565" h="1085215">
                <a:moveTo>
                  <a:pt x="8663178" y="24384"/>
                </a:moveTo>
                <a:lnTo>
                  <a:pt x="8592312" y="24384"/>
                </a:lnTo>
                <a:lnTo>
                  <a:pt x="8613648" y="27432"/>
                </a:lnTo>
                <a:lnTo>
                  <a:pt x="8610600" y="27432"/>
                </a:lnTo>
                <a:lnTo>
                  <a:pt x="8631936" y="33528"/>
                </a:lnTo>
                <a:lnTo>
                  <a:pt x="8628888" y="30480"/>
                </a:lnTo>
                <a:lnTo>
                  <a:pt x="8670798" y="30480"/>
                </a:lnTo>
                <a:lnTo>
                  <a:pt x="8663178" y="24384"/>
                </a:lnTo>
                <a:close/>
              </a:path>
              <a:path w="8711565" h="1085215">
                <a:moveTo>
                  <a:pt x="8616696" y="0"/>
                </a:moveTo>
                <a:lnTo>
                  <a:pt x="94487" y="0"/>
                </a:lnTo>
                <a:lnTo>
                  <a:pt x="94487" y="3048"/>
                </a:lnTo>
                <a:lnTo>
                  <a:pt x="73152" y="9144"/>
                </a:lnTo>
                <a:lnTo>
                  <a:pt x="8638032" y="9144"/>
                </a:lnTo>
                <a:lnTo>
                  <a:pt x="8616696" y="3048"/>
                </a:lnTo>
                <a:lnTo>
                  <a:pt x="8616696" y="0"/>
                </a:lnTo>
                <a:close/>
              </a:path>
            </a:pathLst>
          </a:custGeom>
          <a:solidFill>
            <a:srgbClr val="FFFFFF"/>
          </a:solidFill>
        </p:spPr>
        <p:txBody>
          <a:bodyPr wrap="square" lIns="0" tIns="0" rIns="0" bIns="0" rtlCol="0"/>
          <a:lstStyle/>
          <a:p>
            <a:endParaRPr/>
          </a:p>
        </p:txBody>
      </p:sp>
      <p:sp>
        <p:nvSpPr>
          <p:cNvPr id="17" name="object 17"/>
          <p:cNvSpPr txBox="1"/>
          <p:nvPr/>
        </p:nvSpPr>
        <p:spPr>
          <a:xfrm>
            <a:off x="4394708" y="2477516"/>
            <a:ext cx="4422140" cy="4210050"/>
          </a:xfrm>
          <a:prstGeom prst="rect">
            <a:avLst/>
          </a:prstGeom>
        </p:spPr>
        <p:txBody>
          <a:bodyPr vert="horz" wrap="square" lIns="0" tIns="78740" rIns="0" bIns="0" rtlCol="0">
            <a:spAutoFit/>
          </a:bodyPr>
          <a:lstStyle/>
          <a:p>
            <a:pPr marL="12700" marR="5080">
              <a:lnSpc>
                <a:spcPts val="3220"/>
              </a:lnSpc>
              <a:spcBef>
                <a:spcPts val="620"/>
              </a:spcBef>
            </a:pPr>
            <a:r>
              <a:rPr sz="3100" dirty="0">
                <a:solidFill>
                  <a:srgbClr val="FFFFFF"/>
                </a:solidFill>
                <a:latin typeface="Arial"/>
                <a:cs typeface="Arial"/>
              </a:rPr>
              <a:t>Pandrol </a:t>
            </a:r>
            <a:r>
              <a:rPr sz="3100" spc="-5" dirty="0">
                <a:solidFill>
                  <a:srgbClr val="FFFFFF"/>
                </a:solidFill>
                <a:latin typeface="Arial"/>
                <a:cs typeface="Arial"/>
              </a:rPr>
              <a:t>Clip tampak</a:t>
            </a:r>
            <a:r>
              <a:rPr sz="3100" spc="-90" dirty="0">
                <a:solidFill>
                  <a:srgbClr val="FFFFFF"/>
                </a:solidFill>
                <a:latin typeface="Arial"/>
                <a:cs typeface="Arial"/>
              </a:rPr>
              <a:t> </a:t>
            </a:r>
            <a:r>
              <a:rPr sz="3100" dirty="0">
                <a:solidFill>
                  <a:srgbClr val="FFFFFF"/>
                </a:solidFill>
                <a:latin typeface="Arial"/>
                <a:cs typeface="Arial"/>
              </a:rPr>
              <a:t>atas  dan</a:t>
            </a:r>
            <a:r>
              <a:rPr sz="3100" spc="-45" dirty="0">
                <a:solidFill>
                  <a:srgbClr val="FFFFFF"/>
                </a:solidFill>
                <a:latin typeface="Arial"/>
                <a:cs typeface="Arial"/>
              </a:rPr>
              <a:t> </a:t>
            </a:r>
            <a:r>
              <a:rPr sz="3100" dirty="0">
                <a:solidFill>
                  <a:srgbClr val="FFFFFF"/>
                </a:solidFill>
                <a:latin typeface="Arial"/>
                <a:cs typeface="Arial"/>
              </a:rPr>
              <a:t>depan</a:t>
            </a:r>
            <a:endParaRPr sz="3100">
              <a:latin typeface="Arial"/>
              <a:cs typeface="Arial"/>
            </a:endParaRPr>
          </a:p>
          <a:p>
            <a:pPr>
              <a:lnSpc>
                <a:spcPct val="100000"/>
              </a:lnSpc>
              <a:spcBef>
                <a:spcPts val="40"/>
              </a:spcBef>
            </a:pPr>
            <a:endParaRPr sz="3300">
              <a:latin typeface="Times New Roman"/>
              <a:cs typeface="Times New Roman"/>
            </a:endParaRPr>
          </a:p>
          <a:p>
            <a:pPr marL="12700">
              <a:lnSpc>
                <a:spcPct val="100000"/>
              </a:lnSpc>
            </a:pPr>
            <a:r>
              <a:rPr sz="3100" spc="-5" dirty="0">
                <a:solidFill>
                  <a:srgbClr val="FFFFFF"/>
                </a:solidFill>
                <a:latin typeface="Arial"/>
                <a:cs typeface="Arial"/>
              </a:rPr>
              <a:t>Pada </a:t>
            </a:r>
            <a:r>
              <a:rPr sz="3100" dirty="0">
                <a:solidFill>
                  <a:srgbClr val="FFFFFF"/>
                </a:solidFill>
                <a:latin typeface="Arial"/>
                <a:cs typeface="Arial"/>
              </a:rPr>
              <a:t>bantalan</a:t>
            </a:r>
            <a:r>
              <a:rPr sz="3100" spc="-60" dirty="0">
                <a:solidFill>
                  <a:srgbClr val="FFFFFF"/>
                </a:solidFill>
                <a:latin typeface="Arial"/>
                <a:cs typeface="Arial"/>
              </a:rPr>
              <a:t> </a:t>
            </a:r>
            <a:r>
              <a:rPr sz="3100" spc="-10" dirty="0">
                <a:solidFill>
                  <a:srgbClr val="FFFFFF"/>
                </a:solidFill>
                <a:latin typeface="Arial"/>
                <a:cs typeface="Arial"/>
              </a:rPr>
              <a:t>kayu</a:t>
            </a:r>
            <a:endParaRPr sz="3100">
              <a:latin typeface="Arial"/>
              <a:cs typeface="Arial"/>
            </a:endParaRPr>
          </a:p>
          <a:p>
            <a:pPr marL="24765" marR="756920" indent="-12700">
              <a:lnSpc>
                <a:spcPct val="247700"/>
              </a:lnSpc>
            </a:pPr>
            <a:r>
              <a:rPr sz="3100" spc="-5" dirty="0">
                <a:solidFill>
                  <a:srgbClr val="FFFFFF"/>
                </a:solidFill>
                <a:latin typeface="Arial"/>
                <a:cs typeface="Arial"/>
              </a:rPr>
              <a:t>Pada </a:t>
            </a:r>
            <a:r>
              <a:rPr sz="3100" dirty="0">
                <a:solidFill>
                  <a:srgbClr val="FFFFFF"/>
                </a:solidFill>
                <a:latin typeface="Arial"/>
                <a:cs typeface="Arial"/>
              </a:rPr>
              <a:t>bantalan </a:t>
            </a:r>
            <a:r>
              <a:rPr sz="3100" spc="-5" dirty="0">
                <a:solidFill>
                  <a:srgbClr val="FFFFFF"/>
                </a:solidFill>
                <a:latin typeface="Arial"/>
                <a:cs typeface="Arial"/>
              </a:rPr>
              <a:t>Baja  Pada </a:t>
            </a:r>
            <a:r>
              <a:rPr sz="3100" dirty="0">
                <a:solidFill>
                  <a:srgbClr val="FFFFFF"/>
                </a:solidFill>
                <a:latin typeface="Arial"/>
                <a:cs typeface="Arial"/>
              </a:rPr>
              <a:t>bantalan</a:t>
            </a:r>
            <a:r>
              <a:rPr sz="3100" spc="-110" dirty="0">
                <a:solidFill>
                  <a:srgbClr val="FFFFFF"/>
                </a:solidFill>
                <a:latin typeface="Arial"/>
                <a:cs typeface="Arial"/>
              </a:rPr>
              <a:t> </a:t>
            </a:r>
            <a:r>
              <a:rPr sz="3100" dirty="0">
                <a:solidFill>
                  <a:srgbClr val="FFFFFF"/>
                </a:solidFill>
                <a:latin typeface="Arial"/>
                <a:cs typeface="Arial"/>
              </a:rPr>
              <a:t>beton</a:t>
            </a:r>
            <a:endParaRPr sz="3100">
              <a:latin typeface="Arial"/>
              <a:cs typeface="Arial"/>
            </a:endParaRPr>
          </a:p>
        </p:txBody>
      </p:sp>
      <p:sp>
        <p:nvSpPr>
          <p:cNvPr id="18" name="object 18"/>
          <p:cNvSpPr/>
          <p:nvPr/>
        </p:nvSpPr>
        <p:spPr>
          <a:xfrm>
            <a:off x="1024127" y="5943600"/>
            <a:ext cx="3014472" cy="1066800"/>
          </a:xfrm>
          <a:prstGeom prst="rect">
            <a:avLst/>
          </a:prstGeom>
          <a:blipFill>
            <a:blip r:embed="rId5" cstate="print"/>
            <a:stretch>
              <a:fillRect/>
            </a:stretch>
          </a:blipFill>
        </p:spPr>
        <p:txBody>
          <a:bodyPr wrap="square" lIns="0" tIns="0" rIns="0" bIns="0" rtlCol="0"/>
          <a:lstStyle/>
          <a:p>
            <a:endParaRPr/>
          </a:p>
        </p:txBody>
      </p:sp>
      <p:sp>
        <p:nvSpPr>
          <p:cNvPr id="19" name="object 19"/>
          <p:cNvSpPr/>
          <p:nvPr/>
        </p:nvSpPr>
        <p:spPr>
          <a:xfrm>
            <a:off x="1011936" y="5931408"/>
            <a:ext cx="3042285" cy="1091565"/>
          </a:xfrm>
          <a:custGeom>
            <a:avLst/>
            <a:gdLst/>
            <a:ahLst/>
            <a:cxnLst/>
            <a:rect l="l" t="t" r="r" b="b"/>
            <a:pathLst>
              <a:path w="3042285" h="1091565">
                <a:moveTo>
                  <a:pt x="2965704" y="1082040"/>
                </a:moveTo>
                <a:lnTo>
                  <a:pt x="73151" y="1082040"/>
                </a:lnTo>
                <a:lnTo>
                  <a:pt x="91439" y="1088136"/>
                </a:lnTo>
                <a:lnTo>
                  <a:pt x="94487" y="1091184"/>
                </a:lnTo>
                <a:lnTo>
                  <a:pt x="2947416" y="1091184"/>
                </a:lnTo>
                <a:lnTo>
                  <a:pt x="2947416" y="1088136"/>
                </a:lnTo>
                <a:lnTo>
                  <a:pt x="2965704" y="1082040"/>
                </a:lnTo>
                <a:close/>
              </a:path>
              <a:path w="3042285" h="1091565">
                <a:moveTo>
                  <a:pt x="2968752" y="9144"/>
                </a:moveTo>
                <a:lnTo>
                  <a:pt x="70103" y="9144"/>
                </a:lnTo>
                <a:lnTo>
                  <a:pt x="51815" y="18288"/>
                </a:lnTo>
                <a:lnTo>
                  <a:pt x="51815" y="21336"/>
                </a:lnTo>
                <a:lnTo>
                  <a:pt x="33526" y="33528"/>
                </a:lnTo>
                <a:lnTo>
                  <a:pt x="21335" y="51816"/>
                </a:lnTo>
                <a:lnTo>
                  <a:pt x="18287" y="51816"/>
                </a:lnTo>
                <a:lnTo>
                  <a:pt x="9143" y="70104"/>
                </a:lnTo>
                <a:lnTo>
                  <a:pt x="9143" y="73152"/>
                </a:lnTo>
                <a:lnTo>
                  <a:pt x="0" y="94488"/>
                </a:lnTo>
                <a:lnTo>
                  <a:pt x="0" y="996696"/>
                </a:lnTo>
                <a:lnTo>
                  <a:pt x="9143" y="1018032"/>
                </a:lnTo>
                <a:lnTo>
                  <a:pt x="9143" y="1021080"/>
                </a:lnTo>
                <a:lnTo>
                  <a:pt x="18287" y="1039368"/>
                </a:lnTo>
                <a:lnTo>
                  <a:pt x="21335" y="1039368"/>
                </a:lnTo>
                <a:lnTo>
                  <a:pt x="33526" y="1057656"/>
                </a:lnTo>
                <a:lnTo>
                  <a:pt x="51815" y="1069848"/>
                </a:lnTo>
                <a:lnTo>
                  <a:pt x="51815" y="1072896"/>
                </a:lnTo>
                <a:lnTo>
                  <a:pt x="70103" y="1082040"/>
                </a:lnTo>
                <a:lnTo>
                  <a:pt x="2968752" y="1082040"/>
                </a:lnTo>
                <a:lnTo>
                  <a:pt x="2987040" y="1072896"/>
                </a:lnTo>
                <a:lnTo>
                  <a:pt x="2990088" y="1069848"/>
                </a:lnTo>
                <a:lnTo>
                  <a:pt x="2993898" y="1066800"/>
                </a:lnTo>
                <a:lnTo>
                  <a:pt x="118872" y="1066800"/>
                </a:lnTo>
                <a:lnTo>
                  <a:pt x="97535" y="1063752"/>
                </a:lnTo>
                <a:lnTo>
                  <a:pt x="100583" y="1063752"/>
                </a:lnTo>
                <a:lnTo>
                  <a:pt x="89915" y="1060704"/>
                </a:lnTo>
                <a:lnTo>
                  <a:pt x="82295" y="1060704"/>
                </a:lnTo>
                <a:lnTo>
                  <a:pt x="64007" y="1051560"/>
                </a:lnTo>
                <a:lnTo>
                  <a:pt x="67054" y="1051560"/>
                </a:lnTo>
                <a:lnTo>
                  <a:pt x="51815" y="1039368"/>
                </a:lnTo>
                <a:lnTo>
                  <a:pt x="42061" y="1027176"/>
                </a:lnTo>
                <a:lnTo>
                  <a:pt x="39623" y="1027176"/>
                </a:lnTo>
                <a:lnTo>
                  <a:pt x="30479" y="1008888"/>
                </a:lnTo>
                <a:lnTo>
                  <a:pt x="32220" y="1008888"/>
                </a:lnTo>
                <a:lnTo>
                  <a:pt x="24383" y="990601"/>
                </a:lnTo>
                <a:lnTo>
                  <a:pt x="26996" y="990601"/>
                </a:lnTo>
                <a:lnTo>
                  <a:pt x="24383" y="972312"/>
                </a:lnTo>
                <a:lnTo>
                  <a:pt x="24383" y="118872"/>
                </a:lnTo>
                <a:lnTo>
                  <a:pt x="26996" y="100584"/>
                </a:lnTo>
                <a:lnTo>
                  <a:pt x="24383" y="100584"/>
                </a:lnTo>
                <a:lnTo>
                  <a:pt x="32220" y="82296"/>
                </a:lnTo>
                <a:lnTo>
                  <a:pt x="30479" y="82296"/>
                </a:lnTo>
                <a:lnTo>
                  <a:pt x="39623" y="64008"/>
                </a:lnTo>
                <a:lnTo>
                  <a:pt x="42062" y="64008"/>
                </a:lnTo>
                <a:lnTo>
                  <a:pt x="51815" y="51816"/>
                </a:lnTo>
                <a:lnTo>
                  <a:pt x="67054" y="39624"/>
                </a:lnTo>
                <a:lnTo>
                  <a:pt x="64007" y="39624"/>
                </a:lnTo>
                <a:lnTo>
                  <a:pt x="82295" y="30480"/>
                </a:lnTo>
                <a:lnTo>
                  <a:pt x="86360" y="30480"/>
                </a:lnTo>
                <a:lnTo>
                  <a:pt x="100583" y="24384"/>
                </a:lnTo>
                <a:lnTo>
                  <a:pt x="2993898" y="24384"/>
                </a:lnTo>
                <a:lnTo>
                  <a:pt x="2990088" y="21336"/>
                </a:lnTo>
                <a:lnTo>
                  <a:pt x="2987040" y="18288"/>
                </a:lnTo>
                <a:lnTo>
                  <a:pt x="2968752" y="9144"/>
                </a:lnTo>
                <a:close/>
              </a:path>
              <a:path w="3042285" h="1091565">
                <a:moveTo>
                  <a:pt x="2959608" y="1057656"/>
                </a:moveTo>
                <a:lnTo>
                  <a:pt x="2938272" y="1063752"/>
                </a:lnTo>
                <a:lnTo>
                  <a:pt x="2941319" y="1063752"/>
                </a:lnTo>
                <a:lnTo>
                  <a:pt x="2919984" y="1066800"/>
                </a:lnTo>
                <a:lnTo>
                  <a:pt x="2993898" y="1066800"/>
                </a:lnTo>
                <a:lnTo>
                  <a:pt x="3001517" y="1060704"/>
                </a:lnTo>
                <a:lnTo>
                  <a:pt x="2956560" y="1060704"/>
                </a:lnTo>
                <a:lnTo>
                  <a:pt x="2959608" y="1057656"/>
                </a:lnTo>
                <a:close/>
              </a:path>
              <a:path w="3042285" h="1091565">
                <a:moveTo>
                  <a:pt x="79247" y="1057656"/>
                </a:moveTo>
                <a:lnTo>
                  <a:pt x="82295" y="1060704"/>
                </a:lnTo>
                <a:lnTo>
                  <a:pt x="89915" y="1060704"/>
                </a:lnTo>
                <a:lnTo>
                  <a:pt x="79247" y="1057656"/>
                </a:lnTo>
                <a:close/>
              </a:path>
              <a:path w="3042285" h="1091565">
                <a:moveTo>
                  <a:pt x="2999231" y="1024129"/>
                </a:moveTo>
                <a:lnTo>
                  <a:pt x="2987040" y="1039368"/>
                </a:lnTo>
                <a:lnTo>
                  <a:pt x="2990088" y="1039368"/>
                </a:lnTo>
                <a:lnTo>
                  <a:pt x="2971800" y="1051560"/>
                </a:lnTo>
                <a:lnTo>
                  <a:pt x="2974848" y="1051560"/>
                </a:lnTo>
                <a:lnTo>
                  <a:pt x="2956560" y="1060704"/>
                </a:lnTo>
                <a:lnTo>
                  <a:pt x="3001517" y="1060704"/>
                </a:lnTo>
                <a:lnTo>
                  <a:pt x="3005328" y="1057656"/>
                </a:lnTo>
                <a:lnTo>
                  <a:pt x="3020567" y="1039368"/>
                </a:lnTo>
                <a:lnTo>
                  <a:pt x="3026664" y="1027176"/>
                </a:lnTo>
                <a:lnTo>
                  <a:pt x="2999231" y="1027176"/>
                </a:lnTo>
                <a:lnTo>
                  <a:pt x="2999231" y="1024129"/>
                </a:lnTo>
                <a:close/>
              </a:path>
              <a:path w="3042285" h="1091565">
                <a:moveTo>
                  <a:pt x="39623" y="1024129"/>
                </a:moveTo>
                <a:lnTo>
                  <a:pt x="39623" y="1027176"/>
                </a:lnTo>
                <a:lnTo>
                  <a:pt x="42061" y="1027176"/>
                </a:lnTo>
                <a:lnTo>
                  <a:pt x="39623" y="1024129"/>
                </a:lnTo>
                <a:close/>
              </a:path>
              <a:path w="3042285" h="1091565">
                <a:moveTo>
                  <a:pt x="3008376" y="1008888"/>
                </a:moveTo>
                <a:lnTo>
                  <a:pt x="2999231" y="1027176"/>
                </a:lnTo>
                <a:lnTo>
                  <a:pt x="3026664" y="1027176"/>
                </a:lnTo>
                <a:lnTo>
                  <a:pt x="3029712" y="1021080"/>
                </a:lnTo>
                <a:lnTo>
                  <a:pt x="3032760" y="1021080"/>
                </a:lnTo>
                <a:lnTo>
                  <a:pt x="3032760" y="1018032"/>
                </a:lnTo>
                <a:lnTo>
                  <a:pt x="3034501" y="1011936"/>
                </a:lnTo>
                <a:lnTo>
                  <a:pt x="3008376" y="1011936"/>
                </a:lnTo>
                <a:lnTo>
                  <a:pt x="3008376" y="1008888"/>
                </a:lnTo>
                <a:close/>
              </a:path>
              <a:path w="3042285" h="1091565">
                <a:moveTo>
                  <a:pt x="32220" y="1008888"/>
                </a:moveTo>
                <a:lnTo>
                  <a:pt x="30479" y="1008888"/>
                </a:lnTo>
                <a:lnTo>
                  <a:pt x="33526" y="1011936"/>
                </a:lnTo>
                <a:lnTo>
                  <a:pt x="32220" y="1008888"/>
                </a:lnTo>
                <a:close/>
              </a:path>
              <a:path w="3042285" h="1091565">
                <a:moveTo>
                  <a:pt x="3014472" y="990601"/>
                </a:moveTo>
                <a:lnTo>
                  <a:pt x="3008376" y="1011936"/>
                </a:lnTo>
                <a:lnTo>
                  <a:pt x="3034501" y="1011936"/>
                </a:lnTo>
                <a:lnTo>
                  <a:pt x="3038855" y="996696"/>
                </a:lnTo>
                <a:lnTo>
                  <a:pt x="3039236" y="993648"/>
                </a:lnTo>
                <a:lnTo>
                  <a:pt x="3014472" y="993648"/>
                </a:lnTo>
                <a:lnTo>
                  <a:pt x="3014472" y="990601"/>
                </a:lnTo>
                <a:close/>
              </a:path>
              <a:path w="3042285" h="1091565">
                <a:moveTo>
                  <a:pt x="26996" y="990601"/>
                </a:moveTo>
                <a:lnTo>
                  <a:pt x="24383" y="990601"/>
                </a:lnTo>
                <a:lnTo>
                  <a:pt x="27431" y="993648"/>
                </a:lnTo>
                <a:lnTo>
                  <a:pt x="26996" y="990601"/>
                </a:lnTo>
                <a:close/>
              </a:path>
              <a:path w="3042285" h="1091565">
                <a:moveTo>
                  <a:pt x="3039291" y="97536"/>
                </a:moveTo>
                <a:lnTo>
                  <a:pt x="3014472" y="97536"/>
                </a:lnTo>
                <a:lnTo>
                  <a:pt x="3014472" y="993648"/>
                </a:lnTo>
                <a:lnTo>
                  <a:pt x="3039236" y="993648"/>
                </a:lnTo>
                <a:lnTo>
                  <a:pt x="3041904" y="972312"/>
                </a:lnTo>
                <a:lnTo>
                  <a:pt x="3041904" y="115824"/>
                </a:lnTo>
                <a:lnTo>
                  <a:pt x="3039291" y="97536"/>
                </a:lnTo>
                <a:close/>
              </a:path>
              <a:path w="3042285" h="1091565">
                <a:moveTo>
                  <a:pt x="27431" y="97536"/>
                </a:moveTo>
                <a:lnTo>
                  <a:pt x="24383" y="100584"/>
                </a:lnTo>
                <a:lnTo>
                  <a:pt x="26996" y="100584"/>
                </a:lnTo>
                <a:lnTo>
                  <a:pt x="27431" y="97536"/>
                </a:lnTo>
                <a:close/>
              </a:path>
              <a:path w="3042285" h="1091565">
                <a:moveTo>
                  <a:pt x="3034501" y="79248"/>
                </a:moveTo>
                <a:lnTo>
                  <a:pt x="3008376" y="79248"/>
                </a:lnTo>
                <a:lnTo>
                  <a:pt x="3014472" y="100584"/>
                </a:lnTo>
                <a:lnTo>
                  <a:pt x="3014472" y="97536"/>
                </a:lnTo>
                <a:lnTo>
                  <a:pt x="3039291" y="97536"/>
                </a:lnTo>
                <a:lnTo>
                  <a:pt x="3038855" y="94488"/>
                </a:lnTo>
                <a:lnTo>
                  <a:pt x="3034501" y="79248"/>
                </a:lnTo>
                <a:close/>
              </a:path>
              <a:path w="3042285" h="1091565">
                <a:moveTo>
                  <a:pt x="33526" y="79248"/>
                </a:moveTo>
                <a:lnTo>
                  <a:pt x="30479" y="82296"/>
                </a:lnTo>
                <a:lnTo>
                  <a:pt x="32220" y="82296"/>
                </a:lnTo>
                <a:lnTo>
                  <a:pt x="33526" y="79248"/>
                </a:lnTo>
                <a:close/>
              </a:path>
              <a:path w="3042285" h="1091565">
                <a:moveTo>
                  <a:pt x="3026664" y="64008"/>
                </a:moveTo>
                <a:lnTo>
                  <a:pt x="2999231" y="64008"/>
                </a:lnTo>
                <a:lnTo>
                  <a:pt x="3008376" y="82296"/>
                </a:lnTo>
                <a:lnTo>
                  <a:pt x="3008376" y="79248"/>
                </a:lnTo>
                <a:lnTo>
                  <a:pt x="3034501" y="79248"/>
                </a:lnTo>
                <a:lnTo>
                  <a:pt x="3032760" y="73152"/>
                </a:lnTo>
                <a:lnTo>
                  <a:pt x="3032760" y="70104"/>
                </a:lnTo>
                <a:lnTo>
                  <a:pt x="3029712" y="70104"/>
                </a:lnTo>
                <a:lnTo>
                  <a:pt x="3026664" y="64008"/>
                </a:lnTo>
                <a:close/>
              </a:path>
              <a:path w="3042285" h="1091565">
                <a:moveTo>
                  <a:pt x="42062" y="64008"/>
                </a:moveTo>
                <a:lnTo>
                  <a:pt x="39623" y="64008"/>
                </a:lnTo>
                <a:lnTo>
                  <a:pt x="39623" y="67056"/>
                </a:lnTo>
                <a:lnTo>
                  <a:pt x="42062" y="64008"/>
                </a:lnTo>
                <a:close/>
              </a:path>
              <a:path w="3042285" h="1091565">
                <a:moveTo>
                  <a:pt x="3001517" y="30480"/>
                </a:moveTo>
                <a:lnTo>
                  <a:pt x="2956560" y="30480"/>
                </a:lnTo>
                <a:lnTo>
                  <a:pt x="2974848" y="39624"/>
                </a:lnTo>
                <a:lnTo>
                  <a:pt x="2971800" y="39624"/>
                </a:lnTo>
                <a:lnTo>
                  <a:pt x="2990088" y="51816"/>
                </a:lnTo>
                <a:lnTo>
                  <a:pt x="2987040" y="51816"/>
                </a:lnTo>
                <a:lnTo>
                  <a:pt x="2999231" y="67056"/>
                </a:lnTo>
                <a:lnTo>
                  <a:pt x="2999231" y="64008"/>
                </a:lnTo>
                <a:lnTo>
                  <a:pt x="3026664" y="64008"/>
                </a:lnTo>
                <a:lnTo>
                  <a:pt x="3020567" y="51816"/>
                </a:lnTo>
                <a:lnTo>
                  <a:pt x="3005328" y="33528"/>
                </a:lnTo>
                <a:lnTo>
                  <a:pt x="3001517" y="30480"/>
                </a:lnTo>
                <a:close/>
              </a:path>
              <a:path w="3042285" h="1091565">
                <a:moveTo>
                  <a:pt x="86360" y="30480"/>
                </a:moveTo>
                <a:lnTo>
                  <a:pt x="82295" y="30480"/>
                </a:lnTo>
                <a:lnTo>
                  <a:pt x="79247" y="33528"/>
                </a:lnTo>
                <a:lnTo>
                  <a:pt x="86360" y="30480"/>
                </a:lnTo>
                <a:close/>
              </a:path>
              <a:path w="3042285" h="1091565">
                <a:moveTo>
                  <a:pt x="2993898" y="24384"/>
                </a:moveTo>
                <a:lnTo>
                  <a:pt x="2938272" y="24384"/>
                </a:lnTo>
                <a:lnTo>
                  <a:pt x="2959608" y="33528"/>
                </a:lnTo>
                <a:lnTo>
                  <a:pt x="2956560" y="30480"/>
                </a:lnTo>
                <a:lnTo>
                  <a:pt x="3001517" y="30480"/>
                </a:lnTo>
                <a:lnTo>
                  <a:pt x="2993898" y="24384"/>
                </a:lnTo>
                <a:close/>
              </a:path>
              <a:path w="3042285" h="1091565">
                <a:moveTo>
                  <a:pt x="118872" y="24384"/>
                </a:moveTo>
                <a:lnTo>
                  <a:pt x="100583" y="24384"/>
                </a:lnTo>
                <a:lnTo>
                  <a:pt x="97535" y="27432"/>
                </a:lnTo>
                <a:lnTo>
                  <a:pt x="118872" y="24384"/>
                </a:lnTo>
                <a:close/>
              </a:path>
              <a:path w="3042285" h="1091565">
                <a:moveTo>
                  <a:pt x="2938272" y="24384"/>
                </a:moveTo>
                <a:lnTo>
                  <a:pt x="2919984" y="24384"/>
                </a:lnTo>
                <a:lnTo>
                  <a:pt x="2941319" y="27432"/>
                </a:lnTo>
                <a:lnTo>
                  <a:pt x="2938272" y="24384"/>
                </a:lnTo>
                <a:close/>
              </a:path>
              <a:path w="3042285" h="1091565">
                <a:moveTo>
                  <a:pt x="2947416" y="0"/>
                </a:moveTo>
                <a:lnTo>
                  <a:pt x="91439" y="0"/>
                </a:lnTo>
                <a:lnTo>
                  <a:pt x="73151" y="9144"/>
                </a:lnTo>
                <a:lnTo>
                  <a:pt x="2965704" y="9144"/>
                </a:lnTo>
                <a:lnTo>
                  <a:pt x="2947416" y="0"/>
                </a:lnTo>
                <a:close/>
              </a:path>
            </a:pathLst>
          </a:custGeom>
          <a:solidFill>
            <a:srgbClr val="FFFFFF"/>
          </a:solid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2140" y="1035811"/>
            <a:ext cx="4874260" cy="574040"/>
          </a:xfrm>
          <a:prstGeom prst="rect">
            <a:avLst/>
          </a:prstGeom>
        </p:spPr>
        <p:txBody>
          <a:bodyPr vert="horz" wrap="square" lIns="0" tIns="12700" rIns="0" bIns="0" rtlCol="0">
            <a:spAutoFit/>
          </a:bodyPr>
          <a:lstStyle/>
          <a:p>
            <a:pPr marL="12700">
              <a:lnSpc>
                <a:spcPct val="100000"/>
              </a:lnSpc>
              <a:spcBef>
                <a:spcPts val="100"/>
              </a:spcBef>
            </a:pPr>
            <a:r>
              <a:rPr spc="-5" dirty="0"/>
              <a:t>Penambat </a:t>
            </a:r>
            <a:r>
              <a:rPr spc="-10" dirty="0"/>
              <a:t>Rel</a:t>
            </a:r>
            <a:r>
              <a:rPr spc="-60" dirty="0"/>
              <a:t> </a:t>
            </a:r>
            <a:r>
              <a:rPr spc="-5" dirty="0"/>
              <a:t>Pandrol</a:t>
            </a:r>
          </a:p>
        </p:txBody>
      </p:sp>
      <p:sp>
        <p:nvSpPr>
          <p:cNvPr id="3" name="object 3"/>
          <p:cNvSpPr/>
          <p:nvPr/>
        </p:nvSpPr>
        <p:spPr>
          <a:xfrm>
            <a:off x="3200400" y="2133601"/>
            <a:ext cx="5635752" cy="4440936"/>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2140" y="1035811"/>
            <a:ext cx="4874260" cy="574040"/>
          </a:xfrm>
          <a:prstGeom prst="rect">
            <a:avLst/>
          </a:prstGeom>
        </p:spPr>
        <p:txBody>
          <a:bodyPr vert="horz" wrap="square" lIns="0" tIns="12700" rIns="0" bIns="0" rtlCol="0">
            <a:spAutoFit/>
          </a:bodyPr>
          <a:lstStyle/>
          <a:p>
            <a:pPr marL="12700">
              <a:lnSpc>
                <a:spcPct val="100000"/>
              </a:lnSpc>
              <a:spcBef>
                <a:spcPts val="100"/>
              </a:spcBef>
            </a:pPr>
            <a:r>
              <a:rPr spc="-5" dirty="0"/>
              <a:t>Penambat </a:t>
            </a:r>
            <a:r>
              <a:rPr spc="-10" dirty="0"/>
              <a:t>Rel</a:t>
            </a:r>
            <a:r>
              <a:rPr spc="-60" dirty="0"/>
              <a:t> </a:t>
            </a:r>
            <a:r>
              <a:rPr spc="-5" dirty="0"/>
              <a:t>Pandrol</a:t>
            </a:r>
          </a:p>
        </p:txBody>
      </p:sp>
      <p:sp>
        <p:nvSpPr>
          <p:cNvPr id="3" name="object 3"/>
          <p:cNvSpPr txBox="1"/>
          <p:nvPr/>
        </p:nvSpPr>
        <p:spPr>
          <a:xfrm>
            <a:off x="612140" y="2375103"/>
            <a:ext cx="7534275" cy="3951604"/>
          </a:xfrm>
          <a:prstGeom prst="rect">
            <a:avLst/>
          </a:prstGeom>
        </p:spPr>
        <p:txBody>
          <a:bodyPr vert="horz" wrap="square" lIns="0" tIns="97790" rIns="0" bIns="0" rtlCol="0">
            <a:spAutoFit/>
          </a:bodyPr>
          <a:lstStyle/>
          <a:p>
            <a:pPr marL="356870" indent="-344170">
              <a:lnSpc>
                <a:spcPct val="100000"/>
              </a:lnSpc>
              <a:spcBef>
                <a:spcPts val="770"/>
              </a:spcBef>
              <a:buChar char="•"/>
              <a:tabLst>
                <a:tab pos="356870" algn="l"/>
                <a:tab pos="357505" algn="l"/>
              </a:tabLst>
            </a:pPr>
            <a:r>
              <a:rPr sz="2800" dirty="0">
                <a:solidFill>
                  <a:srgbClr val="FFFFFF"/>
                </a:solidFill>
                <a:latin typeface="Arial"/>
                <a:cs typeface="Arial"/>
              </a:rPr>
              <a:t>Kuat jepit </a:t>
            </a:r>
            <a:r>
              <a:rPr sz="2800" spc="5" dirty="0">
                <a:solidFill>
                  <a:srgbClr val="FFFFFF"/>
                </a:solidFill>
                <a:latin typeface="Arial"/>
                <a:cs typeface="Arial"/>
              </a:rPr>
              <a:t>cukup tinggi,kurang </a:t>
            </a:r>
            <a:r>
              <a:rPr sz="2800" dirty="0">
                <a:solidFill>
                  <a:srgbClr val="FFFFFF"/>
                </a:solidFill>
                <a:latin typeface="Arial"/>
                <a:cs typeface="Arial"/>
              </a:rPr>
              <a:t>lebih 600</a:t>
            </a:r>
            <a:r>
              <a:rPr sz="2800" spc="-130" dirty="0">
                <a:solidFill>
                  <a:srgbClr val="FFFFFF"/>
                </a:solidFill>
                <a:latin typeface="Arial"/>
                <a:cs typeface="Arial"/>
              </a:rPr>
              <a:t> </a:t>
            </a:r>
            <a:r>
              <a:rPr sz="2800" dirty="0">
                <a:solidFill>
                  <a:srgbClr val="FFFFFF"/>
                </a:solidFill>
                <a:latin typeface="Arial"/>
                <a:cs typeface="Arial"/>
              </a:rPr>
              <a:t>Kgf</a:t>
            </a:r>
            <a:endParaRPr sz="2800">
              <a:latin typeface="Arial"/>
              <a:cs typeface="Arial"/>
            </a:endParaRPr>
          </a:p>
          <a:p>
            <a:pPr marL="356870" marR="5080" indent="-344170">
              <a:lnSpc>
                <a:spcPct val="100000"/>
              </a:lnSpc>
              <a:spcBef>
                <a:spcPts val="670"/>
              </a:spcBef>
              <a:buChar char="•"/>
              <a:tabLst>
                <a:tab pos="356870" algn="l"/>
                <a:tab pos="357505" algn="l"/>
              </a:tabLst>
            </a:pPr>
            <a:r>
              <a:rPr sz="2800" spc="15" dirty="0">
                <a:solidFill>
                  <a:srgbClr val="FFFFFF"/>
                </a:solidFill>
                <a:latin typeface="Arial"/>
                <a:cs typeface="Arial"/>
              </a:rPr>
              <a:t>Waktu </a:t>
            </a:r>
            <a:r>
              <a:rPr sz="2800" spc="-5" dirty="0">
                <a:solidFill>
                  <a:srgbClr val="FFFFFF"/>
                </a:solidFill>
                <a:latin typeface="Arial"/>
                <a:cs typeface="Arial"/>
              </a:rPr>
              <a:t>dilewati </a:t>
            </a:r>
            <a:r>
              <a:rPr sz="2800" spc="5" dirty="0">
                <a:solidFill>
                  <a:srgbClr val="FFFFFF"/>
                </a:solidFill>
                <a:latin typeface="Arial"/>
                <a:cs typeface="Arial"/>
              </a:rPr>
              <a:t>kereta </a:t>
            </a:r>
            <a:r>
              <a:rPr sz="2800" dirty="0">
                <a:solidFill>
                  <a:srgbClr val="FFFFFF"/>
                </a:solidFill>
                <a:latin typeface="Arial"/>
                <a:cs typeface="Arial"/>
              </a:rPr>
              <a:t>api </a:t>
            </a:r>
            <a:r>
              <a:rPr sz="2800" spc="5" dirty="0">
                <a:solidFill>
                  <a:srgbClr val="FFFFFF"/>
                </a:solidFill>
                <a:latin typeface="Arial"/>
                <a:cs typeface="Arial"/>
              </a:rPr>
              <a:t>tidak</a:t>
            </a:r>
            <a:r>
              <a:rPr sz="2800" spc="-160" dirty="0">
                <a:solidFill>
                  <a:srgbClr val="FFFFFF"/>
                </a:solidFill>
                <a:latin typeface="Arial"/>
                <a:cs typeface="Arial"/>
              </a:rPr>
              <a:t> </a:t>
            </a:r>
            <a:r>
              <a:rPr sz="2800" dirty="0">
                <a:solidFill>
                  <a:srgbClr val="FFFFFF"/>
                </a:solidFill>
                <a:latin typeface="Arial"/>
                <a:cs typeface="Arial"/>
              </a:rPr>
              <a:t>mengeluarkan  </a:t>
            </a:r>
            <a:r>
              <a:rPr sz="2800" spc="5" dirty="0">
                <a:solidFill>
                  <a:srgbClr val="FFFFFF"/>
                </a:solidFill>
                <a:latin typeface="Arial"/>
                <a:cs typeface="Arial"/>
              </a:rPr>
              <a:t>suara</a:t>
            </a:r>
            <a:r>
              <a:rPr sz="2800" spc="-45" dirty="0">
                <a:solidFill>
                  <a:srgbClr val="FFFFFF"/>
                </a:solidFill>
                <a:latin typeface="Arial"/>
                <a:cs typeface="Arial"/>
              </a:rPr>
              <a:t> </a:t>
            </a:r>
            <a:r>
              <a:rPr sz="2800" dirty="0">
                <a:solidFill>
                  <a:srgbClr val="FFFFFF"/>
                </a:solidFill>
                <a:latin typeface="Arial"/>
                <a:cs typeface="Arial"/>
              </a:rPr>
              <a:t>bising</a:t>
            </a:r>
            <a:endParaRPr sz="2800">
              <a:latin typeface="Arial"/>
              <a:cs typeface="Arial"/>
            </a:endParaRPr>
          </a:p>
          <a:p>
            <a:pPr marL="356870" indent="-344170">
              <a:lnSpc>
                <a:spcPct val="100000"/>
              </a:lnSpc>
              <a:spcBef>
                <a:spcPts val="675"/>
              </a:spcBef>
              <a:buChar char="•"/>
              <a:tabLst>
                <a:tab pos="356870" algn="l"/>
                <a:tab pos="357505" algn="l"/>
              </a:tabLst>
            </a:pPr>
            <a:r>
              <a:rPr sz="2800" dirty="0">
                <a:solidFill>
                  <a:srgbClr val="FFFFFF"/>
                </a:solidFill>
                <a:latin typeface="Arial"/>
                <a:cs typeface="Arial"/>
              </a:rPr>
              <a:t>Mudah</a:t>
            </a:r>
            <a:r>
              <a:rPr sz="2800" spc="-25" dirty="0">
                <a:solidFill>
                  <a:srgbClr val="FFFFFF"/>
                </a:solidFill>
                <a:latin typeface="Arial"/>
                <a:cs typeface="Arial"/>
              </a:rPr>
              <a:t> </a:t>
            </a:r>
            <a:r>
              <a:rPr sz="2800" spc="5" dirty="0">
                <a:solidFill>
                  <a:srgbClr val="FFFFFF"/>
                </a:solidFill>
                <a:latin typeface="Arial"/>
                <a:cs typeface="Arial"/>
              </a:rPr>
              <a:t>dikerjakan</a:t>
            </a:r>
            <a:endParaRPr sz="2800">
              <a:latin typeface="Arial"/>
              <a:cs typeface="Arial"/>
            </a:endParaRPr>
          </a:p>
          <a:p>
            <a:pPr marL="356870" indent="-344170">
              <a:lnSpc>
                <a:spcPct val="100000"/>
              </a:lnSpc>
              <a:spcBef>
                <a:spcPts val="670"/>
              </a:spcBef>
              <a:buChar char="•"/>
              <a:tabLst>
                <a:tab pos="356870" algn="l"/>
                <a:tab pos="357505" algn="l"/>
              </a:tabLst>
            </a:pPr>
            <a:r>
              <a:rPr sz="2800" dirty="0">
                <a:solidFill>
                  <a:srgbClr val="FFFFFF"/>
                </a:solidFill>
                <a:latin typeface="Arial"/>
                <a:cs typeface="Arial"/>
              </a:rPr>
              <a:t>Penambat </a:t>
            </a:r>
            <a:r>
              <a:rPr sz="2800" spc="5" dirty="0">
                <a:solidFill>
                  <a:srgbClr val="FFFFFF"/>
                </a:solidFill>
                <a:latin typeface="Arial"/>
                <a:cs typeface="Arial"/>
              </a:rPr>
              <a:t>kuat, tidak </a:t>
            </a:r>
            <a:r>
              <a:rPr sz="2800" dirty="0">
                <a:solidFill>
                  <a:srgbClr val="FFFFFF"/>
                </a:solidFill>
                <a:latin typeface="Arial"/>
                <a:cs typeface="Arial"/>
              </a:rPr>
              <a:t>mudah</a:t>
            </a:r>
            <a:r>
              <a:rPr sz="2800" spc="-100" dirty="0">
                <a:solidFill>
                  <a:srgbClr val="FFFFFF"/>
                </a:solidFill>
                <a:latin typeface="Arial"/>
                <a:cs typeface="Arial"/>
              </a:rPr>
              <a:t> </a:t>
            </a:r>
            <a:r>
              <a:rPr sz="2800" dirty="0">
                <a:solidFill>
                  <a:srgbClr val="FFFFFF"/>
                </a:solidFill>
                <a:latin typeface="Arial"/>
                <a:cs typeface="Arial"/>
              </a:rPr>
              <a:t>lepas</a:t>
            </a:r>
            <a:endParaRPr sz="2800">
              <a:latin typeface="Arial"/>
              <a:cs typeface="Arial"/>
            </a:endParaRPr>
          </a:p>
          <a:p>
            <a:pPr marL="356870" indent="-344170">
              <a:lnSpc>
                <a:spcPct val="100000"/>
              </a:lnSpc>
              <a:spcBef>
                <a:spcPts val="670"/>
              </a:spcBef>
              <a:buChar char="•"/>
              <a:tabLst>
                <a:tab pos="356870" algn="l"/>
                <a:tab pos="357505" algn="l"/>
              </a:tabLst>
            </a:pPr>
            <a:r>
              <a:rPr sz="2800" dirty="0">
                <a:solidFill>
                  <a:srgbClr val="FFFFFF"/>
                </a:solidFill>
                <a:latin typeface="Arial"/>
                <a:cs typeface="Arial"/>
              </a:rPr>
              <a:t>Jumlah komponen </a:t>
            </a:r>
            <a:r>
              <a:rPr sz="2800" spc="5" dirty="0">
                <a:solidFill>
                  <a:srgbClr val="FFFFFF"/>
                </a:solidFill>
                <a:latin typeface="Arial"/>
                <a:cs typeface="Arial"/>
              </a:rPr>
              <a:t>sedikit </a:t>
            </a:r>
            <a:r>
              <a:rPr sz="2800" dirty="0">
                <a:solidFill>
                  <a:srgbClr val="FFFFFF"/>
                </a:solidFill>
                <a:latin typeface="Arial"/>
                <a:cs typeface="Arial"/>
              </a:rPr>
              <a:t>dan</a:t>
            </a:r>
            <a:r>
              <a:rPr sz="2800" spc="-60" dirty="0">
                <a:solidFill>
                  <a:srgbClr val="FFFFFF"/>
                </a:solidFill>
                <a:latin typeface="Arial"/>
                <a:cs typeface="Arial"/>
              </a:rPr>
              <a:t> </a:t>
            </a:r>
            <a:r>
              <a:rPr sz="2800" dirty="0">
                <a:solidFill>
                  <a:srgbClr val="FFFFFF"/>
                </a:solidFill>
                <a:latin typeface="Arial"/>
                <a:cs typeface="Arial"/>
              </a:rPr>
              <a:t>sederhana.</a:t>
            </a:r>
            <a:endParaRPr sz="2800">
              <a:latin typeface="Arial"/>
              <a:cs typeface="Arial"/>
            </a:endParaRPr>
          </a:p>
          <a:p>
            <a:pPr marL="356870" marR="278130" indent="-344170">
              <a:lnSpc>
                <a:spcPct val="100000"/>
              </a:lnSpc>
              <a:spcBef>
                <a:spcPts val="675"/>
              </a:spcBef>
              <a:buChar char="•"/>
              <a:tabLst>
                <a:tab pos="356870" algn="l"/>
                <a:tab pos="357505" algn="l"/>
              </a:tabLst>
            </a:pPr>
            <a:r>
              <a:rPr sz="2800" dirty="0">
                <a:solidFill>
                  <a:srgbClr val="FFFFFF"/>
                </a:solidFill>
                <a:latin typeface="Arial"/>
                <a:cs typeface="Arial"/>
              </a:rPr>
              <a:t>Bila digunakan alas </a:t>
            </a:r>
            <a:r>
              <a:rPr sz="2800" spc="5" dirty="0">
                <a:solidFill>
                  <a:srgbClr val="FFFFFF"/>
                </a:solidFill>
                <a:latin typeface="Arial"/>
                <a:cs typeface="Arial"/>
              </a:rPr>
              <a:t>karet </a:t>
            </a:r>
            <a:r>
              <a:rPr sz="2800" spc="-5" dirty="0">
                <a:solidFill>
                  <a:srgbClr val="FFFFFF"/>
                </a:solidFill>
                <a:latin typeface="Arial"/>
                <a:cs typeface="Arial"/>
              </a:rPr>
              <a:t>dibawah </a:t>
            </a:r>
            <a:r>
              <a:rPr sz="2800" dirty="0">
                <a:solidFill>
                  <a:srgbClr val="FFFFFF"/>
                </a:solidFill>
                <a:latin typeface="Arial"/>
                <a:cs typeface="Arial"/>
              </a:rPr>
              <a:t>rel dapat  menjadi penambat </a:t>
            </a:r>
            <a:r>
              <a:rPr sz="2800" spc="5" dirty="0">
                <a:solidFill>
                  <a:srgbClr val="FFFFFF"/>
                </a:solidFill>
                <a:latin typeface="Arial"/>
                <a:cs typeface="Arial"/>
              </a:rPr>
              <a:t>elastis</a:t>
            </a:r>
            <a:r>
              <a:rPr sz="2800" spc="-65" dirty="0">
                <a:solidFill>
                  <a:srgbClr val="FFFFFF"/>
                </a:solidFill>
                <a:latin typeface="Arial"/>
                <a:cs typeface="Arial"/>
              </a:rPr>
              <a:t> </a:t>
            </a:r>
            <a:r>
              <a:rPr sz="2800" dirty="0">
                <a:solidFill>
                  <a:srgbClr val="FFFFFF"/>
                </a:solidFill>
                <a:latin typeface="Arial"/>
                <a:cs typeface="Arial"/>
              </a:rPr>
              <a:t>ganda.</a:t>
            </a:r>
            <a:endParaRPr sz="2800">
              <a:latin typeface="Arial"/>
              <a:cs typeface="Aria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2140" y="1035811"/>
            <a:ext cx="4763135" cy="574040"/>
          </a:xfrm>
          <a:prstGeom prst="rect">
            <a:avLst/>
          </a:prstGeom>
        </p:spPr>
        <p:txBody>
          <a:bodyPr vert="horz" wrap="square" lIns="0" tIns="12700" rIns="0" bIns="0" rtlCol="0">
            <a:spAutoFit/>
          </a:bodyPr>
          <a:lstStyle/>
          <a:p>
            <a:pPr marL="12700">
              <a:lnSpc>
                <a:spcPct val="100000"/>
              </a:lnSpc>
              <a:spcBef>
                <a:spcPts val="100"/>
              </a:spcBef>
            </a:pPr>
            <a:r>
              <a:rPr spc="-5" dirty="0"/>
              <a:t>Penambat </a:t>
            </a:r>
            <a:r>
              <a:rPr spc="-10" dirty="0"/>
              <a:t>Rel</a:t>
            </a:r>
            <a:r>
              <a:rPr spc="-70" dirty="0"/>
              <a:t> </a:t>
            </a:r>
            <a:r>
              <a:rPr spc="-20" dirty="0"/>
              <a:t>NABLA</a:t>
            </a:r>
          </a:p>
        </p:txBody>
      </p:sp>
      <p:sp>
        <p:nvSpPr>
          <p:cNvPr id="3" name="object 3"/>
          <p:cNvSpPr txBox="1"/>
          <p:nvPr/>
        </p:nvSpPr>
        <p:spPr>
          <a:xfrm>
            <a:off x="612140" y="2363520"/>
            <a:ext cx="7403465" cy="3731895"/>
          </a:xfrm>
          <a:prstGeom prst="rect">
            <a:avLst/>
          </a:prstGeom>
        </p:spPr>
        <p:txBody>
          <a:bodyPr vert="horz" wrap="square" lIns="0" tIns="110490" rIns="0" bIns="0" rtlCol="0">
            <a:spAutoFit/>
          </a:bodyPr>
          <a:lstStyle/>
          <a:p>
            <a:pPr marL="356870" indent="-344170">
              <a:lnSpc>
                <a:spcPct val="100000"/>
              </a:lnSpc>
              <a:spcBef>
                <a:spcPts val="870"/>
              </a:spcBef>
              <a:buChar char="•"/>
              <a:tabLst>
                <a:tab pos="356870" algn="l"/>
                <a:tab pos="357505" algn="l"/>
              </a:tabLst>
            </a:pPr>
            <a:r>
              <a:rPr sz="3200" spc="-5" dirty="0">
                <a:solidFill>
                  <a:srgbClr val="FFFFFF"/>
                </a:solidFill>
                <a:latin typeface="Arial"/>
                <a:cs typeface="Arial"/>
              </a:rPr>
              <a:t>Kuat jepit mencapai 1400</a:t>
            </a:r>
            <a:r>
              <a:rPr sz="3200" spc="-70" dirty="0">
                <a:solidFill>
                  <a:srgbClr val="FFFFFF"/>
                </a:solidFill>
                <a:latin typeface="Arial"/>
                <a:cs typeface="Arial"/>
              </a:rPr>
              <a:t> </a:t>
            </a:r>
            <a:r>
              <a:rPr sz="3200" spc="-5" dirty="0">
                <a:solidFill>
                  <a:srgbClr val="FFFFFF"/>
                </a:solidFill>
                <a:latin typeface="Arial"/>
                <a:cs typeface="Arial"/>
              </a:rPr>
              <a:t>Kgf</a:t>
            </a:r>
            <a:endParaRPr sz="3200">
              <a:latin typeface="Arial"/>
              <a:cs typeface="Arial"/>
            </a:endParaRPr>
          </a:p>
          <a:p>
            <a:pPr marL="356870" marR="681355" indent="-344170">
              <a:lnSpc>
                <a:spcPct val="100000"/>
              </a:lnSpc>
              <a:spcBef>
                <a:spcPts val="765"/>
              </a:spcBef>
              <a:buChar char="•"/>
              <a:tabLst>
                <a:tab pos="356870" algn="l"/>
                <a:tab pos="357505" algn="l"/>
              </a:tabLst>
            </a:pPr>
            <a:r>
              <a:rPr sz="3200" spc="-10" dirty="0">
                <a:solidFill>
                  <a:srgbClr val="FFFFFF"/>
                </a:solidFill>
                <a:latin typeface="Arial"/>
                <a:cs typeface="Arial"/>
              </a:rPr>
              <a:t>Dengan ditambahnya </a:t>
            </a:r>
            <a:r>
              <a:rPr sz="3200" spc="-5" dirty="0">
                <a:solidFill>
                  <a:srgbClr val="FFFFFF"/>
                </a:solidFill>
                <a:latin typeface="Arial"/>
                <a:cs typeface="Arial"/>
              </a:rPr>
              <a:t>Rubber Pad  </a:t>
            </a:r>
            <a:r>
              <a:rPr sz="3200" spc="-10" dirty="0">
                <a:solidFill>
                  <a:srgbClr val="FFFFFF"/>
                </a:solidFill>
                <a:latin typeface="Arial"/>
                <a:cs typeface="Arial"/>
              </a:rPr>
              <a:t>dibawah </a:t>
            </a:r>
            <a:r>
              <a:rPr sz="3200" spc="-5" dirty="0">
                <a:solidFill>
                  <a:srgbClr val="FFFFFF"/>
                </a:solidFill>
                <a:latin typeface="Arial"/>
                <a:cs typeface="Arial"/>
              </a:rPr>
              <a:t>kaki </a:t>
            </a:r>
            <a:r>
              <a:rPr sz="3200" spc="-10" dirty="0">
                <a:solidFill>
                  <a:srgbClr val="FFFFFF"/>
                </a:solidFill>
                <a:latin typeface="Arial"/>
                <a:cs typeface="Arial"/>
              </a:rPr>
              <a:t>rel </a:t>
            </a:r>
            <a:r>
              <a:rPr sz="3200" spc="-5" dirty="0">
                <a:solidFill>
                  <a:srgbClr val="FFFFFF"/>
                </a:solidFill>
                <a:latin typeface="Arial"/>
                <a:cs typeface="Arial"/>
              </a:rPr>
              <a:t>menjadi penambat  elastis</a:t>
            </a:r>
            <a:r>
              <a:rPr sz="3200" spc="-35" dirty="0">
                <a:solidFill>
                  <a:srgbClr val="FFFFFF"/>
                </a:solidFill>
                <a:latin typeface="Arial"/>
                <a:cs typeface="Arial"/>
              </a:rPr>
              <a:t> </a:t>
            </a:r>
            <a:r>
              <a:rPr sz="3200" spc="-5" dirty="0">
                <a:solidFill>
                  <a:srgbClr val="FFFFFF"/>
                </a:solidFill>
                <a:latin typeface="Arial"/>
                <a:cs typeface="Arial"/>
              </a:rPr>
              <a:t>ganda</a:t>
            </a:r>
            <a:endParaRPr sz="3200">
              <a:latin typeface="Arial"/>
              <a:cs typeface="Arial"/>
            </a:endParaRPr>
          </a:p>
          <a:p>
            <a:pPr marL="356870" marR="5080" indent="-344170">
              <a:lnSpc>
                <a:spcPct val="100000"/>
              </a:lnSpc>
              <a:spcBef>
                <a:spcPts val="770"/>
              </a:spcBef>
              <a:buChar char="•"/>
              <a:tabLst>
                <a:tab pos="356870" algn="l"/>
                <a:tab pos="357505" algn="l"/>
              </a:tabLst>
            </a:pPr>
            <a:r>
              <a:rPr sz="3200" spc="-5" dirty="0">
                <a:solidFill>
                  <a:srgbClr val="FFFFFF"/>
                </a:solidFill>
                <a:latin typeface="Arial"/>
                <a:cs typeface="Arial"/>
              </a:rPr>
              <a:t>Komponen cukup baja seperti</a:t>
            </a:r>
            <a:r>
              <a:rPr sz="3200" spc="-90" dirty="0">
                <a:solidFill>
                  <a:srgbClr val="FFFFFF"/>
                </a:solidFill>
                <a:latin typeface="Arial"/>
                <a:cs typeface="Arial"/>
              </a:rPr>
              <a:t> </a:t>
            </a:r>
            <a:r>
              <a:rPr sz="3200" spc="-5" dirty="0">
                <a:solidFill>
                  <a:srgbClr val="FFFFFF"/>
                </a:solidFill>
                <a:latin typeface="Arial"/>
                <a:cs typeface="Arial"/>
              </a:rPr>
              <a:t>bantalan  baja dan beton sehingga dalam  pemasangan memerlukan</a:t>
            </a:r>
            <a:r>
              <a:rPr sz="3200" spc="-35" dirty="0">
                <a:solidFill>
                  <a:srgbClr val="FFFFFF"/>
                </a:solidFill>
                <a:latin typeface="Arial"/>
                <a:cs typeface="Arial"/>
              </a:rPr>
              <a:t> </a:t>
            </a:r>
            <a:r>
              <a:rPr sz="3200" spc="-5" dirty="0">
                <a:solidFill>
                  <a:srgbClr val="FFFFFF"/>
                </a:solidFill>
                <a:latin typeface="Arial"/>
                <a:cs typeface="Arial"/>
              </a:rPr>
              <a:t>ketelitian</a:t>
            </a:r>
            <a:endParaRPr sz="3200">
              <a:latin typeface="Arial"/>
              <a:cs typeface="Aria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2140" y="1035811"/>
            <a:ext cx="4763135" cy="574040"/>
          </a:xfrm>
          <a:prstGeom prst="rect">
            <a:avLst/>
          </a:prstGeom>
        </p:spPr>
        <p:txBody>
          <a:bodyPr vert="horz" wrap="square" lIns="0" tIns="12700" rIns="0" bIns="0" rtlCol="0">
            <a:spAutoFit/>
          </a:bodyPr>
          <a:lstStyle/>
          <a:p>
            <a:pPr marL="12700">
              <a:lnSpc>
                <a:spcPct val="100000"/>
              </a:lnSpc>
              <a:spcBef>
                <a:spcPts val="100"/>
              </a:spcBef>
            </a:pPr>
            <a:r>
              <a:rPr spc="-5" dirty="0"/>
              <a:t>Penambat </a:t>
            </a:r>
            <a:r>
              <a:rPr spc="-10" dirty="0"/>
              <a:t>Rel</a:t>
            </a:r>
            <a:r>
              <a:rPr spc="-70" dirty="0"/>
              <a:t> </a:t>
            </a:r>
            <a:r>
              <a:rPr spc="-20" dirty="0"/>
              <a:t>NABLA</a:t>
            </a:r>
          </a:p>
        </p:txBody>
      </p:sp>
      <p:sp>
        <p:nvSpPr>
          <p:cNvPr id="3" name="object 3"/>
          <p:cNvSpPr/>
          <p:nvPr/>
        </p:nvSpPr>
        <p:spPr>
          <a:xfrm>
            <a:off x="457200" y="1676400"/>
            <a:ext cx="3297936" cy="243840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4038600" y="2667000"/>
            <a:ext cx="2438400" cy="2474976"/>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7315200" y="3145535"/>
            <a:ext cx="2286000" cy="2831592"/>
          </a:xfrm>
          <a:prstGeom prst="rect">
            <a:avLst/>
          </a:prstGeom>
          <a:blipFill>
            <a:blip r:embed="rId4" cstate="print"/>
            <a:stretch>
              <a:fillRect/>
            </a:stretch>
          </a:blipFill>
        </p:spPr>
        <p:txBody>
          <a:bodyPr wrap="square" lIns="0" tIns="0" rIns="0" bIns="0" rtlCol="0"/>
          <a:lstStyle/>
          <a:p>
            <a:endParaRPr/>
          </a:p>
        </p:txBody>
      </p:sp>
      <p:sp>
        <p:nvSpPr>
          <p:cNvPr id="6" name="object 6"/>
          <p:cNvSpPr txBox="1"/>
          <p:nvPr/>
        </p:nvSpPr>
        <p:spPr>
          <a:xfrm>
            <a:off x="535940" y="4214876"/>
            <a:ext cx="855980" cy="391160"/>
          </a:xfrm>
          <a:prstGeom prst="rect">
            <a:avLst/>
          </a:prstGeom>
        </p:spPr>
        <p:txBody>
          <a:bodyPr vert="horz" wrap="square" lIns="0" tIns="12700" rIns="0" bIns="0" rtlCol="0">
            <a:spAutoFit/>
          </a:bodyPr>
          <a:lstStyle/>
          <a:p>
            <a:pPr marL="12700">
              <a:lnSpc>
                <a:spcPct val="100000"/>
              </a:lnSpc>
              <a:spcBef>
                <a:spcPts val="100"/>
              </a:spcBef>
            </a:pPr>
            <a:r>
              <a:rPr sz="2400" b="1" spc="-10" dirty="0">
                <a:solidFill>
                  <a:srgbClr val="FFFF00"/>
                </a:solidFill>
                <a:latin typeface="Arial"/>
                <a:cs typeface="Arial"/>
              </a:rPr>
              <a:t>N</a:t>
            </a:r>
            <a:r>
              <a:rPr sz="2400" b="1" dirty="0">
                <a:solidFill>
                  <a:srgbClr val="FFFF00"/>
                </a:solidFill>
                <a:latin typeface="Arial"/>
                <a:cs typeface="Arial"/>
              </a:rPr>
              <a:t>a</a:t>
            </a:r>
            <a:r>
              <a:rPr sz="2400" b="1" spc="-5" dirty="0">
                <a:solidFill>
                  <a:srgbClr val="FFFF00"/>
                </a:solidFill>
                <a:latin typeface="Arial"/>
                <a:cs typeface="Arial"/>
              </a:rPr>
              <a:t>b</a:t>
            </a:r>
            <a:r>
              <a:rPr sz="2400" b="1" dirty="0">
                <a:solidFill>
                  <a:srgbClr val="FFFF00"/>
                </a:solidFill>
                <a:latin typeface="Arial"/>
                <a:cs typeface="Arial"/>
              </a:rPr>
              <a:t>l</a:t>
            </a:r>
            <a:r>
              <a:rPr sz="2400" b="1" spc="-5" dirty="0">
                <a:solidFill>
                  <a:srgbClr val="FFFF00"/>
                </a:solidFill>
                <a:latin typeface="Arial"/>
                <a:cs typeface="Arial"/>
              </a:rPr>
              <a:t>a</a:t>
            </a:r>
            <a:endParaRPr sz="2400">
              <a:latin typeface="Arial"/>
              <a:cs typeface="Arial"/>
            </a:endParaRPr>
          </a:p>
        </p:txBody>
      </p:sp>
      <p:sp>
        <p:nvSpPr>
          <p:cNvPr id="7" name="object 7"/>
          <p:cNvSpPr txBox="1"/>
          <p:nvPr/>
        </p:nvSpPr>
        <p:spPr>
          <a:xfrm>
            <a:off x="4117340" y="5281676"/>
            <a:ext cx="1616075" cy="1122680"/>
          </a:xfrm>
          <a:prstGeom prst="rect">
            <a:avLst/>
          </a:prstGeom>
        </p:spPr>
        <p:txBody>
          <a:bodyPr vert="horz" wrap="square" lIns="0" tIns="12700" rIns="0" bIns="0" rtlCol="0">
            <a:spAutoFit/>
          </a:bodyPr>
          <a:lstStyle/>
          <a:p>
            <a:pPr marL="12700" marR="5080">
              <a:lnSpc>
                <a:spcPct val="100000"/>
              </a:lnSpc>
              <a:spcBef>
                <a:spcPts val="100"/>
              </a:spcBef>
            </a:pPr>
            <a:r>
              <a:rPr sz="2400" b="1" dirty="0">
                <a:solidFill>
                  <a:srgbClr val="FFFF00"/>
                </a:solidFill>
                <a:latin typeface="Arial"/>
                <a:cs typeface="Arial"/>
              </a:rPr>
              <a:t>Bantalan  </a:t>
            </a:r>
            <a:r>
              <a:rPr sz="2400" b="1" spc="-15" dirty="0">
                <a:solidFill>
                  <a:srgbClr val="FFFF00"/>
                </a:solidFill>
                <a:latin typeface="Arial"/>
                <a:cs typeface="Arial"/>
              </a:rPr>
              <a:t>kayu</a:t>
            </a:r>
            <a:r>
              <a:rPr sz="2400" b="1" spc="-45" dirty="0">
                <a:solidFill>
                  <a:srgbClr val="FFFF00"/>
                </a:solidFill>
                <a:latin typeface="Arial"/>
                <a:cs typeface="Arial"/>
              </a:rPr>
              <a:t> </a:t>
            </a:r>
            <a:r>
              <a:rPr sz="2400" b="1" spc="-5" dirty="0">
                <a:solidFill>
                  <a:srgbClr val="FFFF00"/>
                </a:solidFill>
                <a:latin typeface="Arial"/>
                <a:cs typeface="Arial"/>
              </a:rPr>
              <a:t>tanpa  </a:t>
            </a:r>
            <a:r>
              <a:rPr sz="2400" b="1" dirty="0">
                <a:solidFill>
                  <a:srgbClr val="FFFF00"/>
                </a:solidFill>
                <a:latin typeface="Arial"/>
                <a:cs typeface="Arial"/>
              </a:rPr>
              <a:t>plat</a:t>
            </a:r>
            <a:r>
              <a:rPr sz="2400" b="1" spc="-140" dirty="0">
                <a:solidFill>
                  <a:srgbClr val="FFFF00"/>
                </a:solidFill>
                <a:latin typeface="Arial"/>
                <a:cs typeface="Arial"/>
              </a:rPr>
              <a:t> </a:t>
            </a:r>
            <a:r>
              <a:rPr sz="2400" b="1" dirty="0">
                <a:solidFill>
                  <a:srgbClr val="FFFF00"/>
                </a:solidFill>
                <a:latin typeface="Arial"/>
                <a:cs typeface="Arial"/>
              </a:rPr>
              <a:t>landas</a:t>
            </a:r>
            <a:endParaRPr sz="2400">
              <a:latin typeface="Arial"/>
              <a:cs typeface="Arial"/>
            </a:endParaRPr>
          </a:p>
        </p:txBody>
      </p:sp>
      <p:sp>
        <p:nvSpPr>
          <p:cNvPr id="8" name="object 8"/>
          <p:cNvSpPr txBox="1"/>
          <p:nvPr/>
        </p:nvSpPr>
        <p:spPr>
          <a:xfrm>
            <a:off x="7546340" y="6138164"/>
            <a:ext cx="1888489" cy="1122680"/>
          </a:xfrm>
          <a:prstGeom prst="rect">
            <a:avLst/>
          </a:prstGeom>
        </p:spPr>
        <p:txBody>
          <a:bodyPr vert="horz" wrap="square" lIns="0" tIns="12700" rIns="0" bIns="0" rtlCol="0">
            <a:spAutoFit/>
          </a:bodyPr>
          <a:lstStyle/>
          <a:p>
            <a:pPr marL="12700" marR="5080">
              <a:lnSpc>
                <a:spcPct val="100000"/>
              </a:lnSpc>
              <a:spcBef>
                <a:spcPts val="100"/>
              </a:spcBef>
            </a:pPr>
            <a:r>
              <a:rPr sz="2400" b="1" dirty="0">
                <a:solidFill>
                  <a:srgbClr val="FFFF00"/>
                </a:solidFill>
                <a:latin typeface="Arial"/>
                <a:cs typeface="Arial"/>
              </a:rPr>
              <a:t>Bantalan  </a:t>
            </a:r>
            <a:r>
              <a:rPr sz="2400" b="1" spc="-15" dirty="0">
                <a:solidFill>
                  <a:srgbClr val="FFFF00"/>
                </a:solidFill>
                <a:latin typeface="Arial"/>
                <a:cs typeface="Arial"/>
              </a:rPr>
              <a:t>kayu </a:t>
            </a:r>
            <a:r>
              <a:rPr sz="2400" b="1" spc="-5" dirty="0">
                <a:solidFill>
                  <a:srgbClr val="FFFF00"/>
                </a:solidFill>
                <a:latin typeface="Arial"/>
                <a:cs typeface="Arial"/>
              </a:rPr>
              <a:t>dengan  </a:t>
            </a:r>
            <a:r>
              <a:rPr sz="2400" b="1" dirty="0">
                <a:solidFill>
                  <a:srgbClr val="FFFF00"/>
                </a:solidFill>
                <a:latin typeface="Arial"/>
                <a:cs typeface="Arial"/>
              </a:rPr>
              <a:t>plat</a:t>
            </a:r>
            <a:r>
              <a:rPr sz="2400" b="1" spc="-75" dirty="0">
                <a:solidFill>
                  <a:srgbClr val="FFFF00"/>
                </a:solidFill>
                <a:latin typeface="Arial"/>
                <a:cs typeface="Arial"/>
              </a:rPr>
              <a:t> </a:t>
            </a:r>
            <a:r>
              <a:rPr sz="2400" b="1" dirty="0">
                <a:solidFill>
                  <a:srgbClr val="FFFF00"/>
                </a:solidFill>
                <a:latin typeface="Arial"/>
                <a:cs typeface="Arial"/>
              </a:rPr>
              <a:t>landas</a:t>
            </a:r>
            <a:endParaRPr sz="2400">
              <a:latin typeface="Arial"/>
              <a:cs typeface="Arial"/>
            </a:endParaRPr>
          </a:p>
        </p:txBody>
      </p:sp>
      <p:sp>
        <p:nvSpPr>
          <p:cNvPr id="9" name="object 9"/>
          <p:cNvSpPr/>
          <p:nvPr/>
        </p:nvSpPr>
        <p:spPr>
          <a:xfrm>
            <a:off x="4096511" y="1831848"/>
            <a:ext cx="3203447" cy="2200655"/>
          </a:xfrm>
          <a:prstGeom prst="rect">
            <a:avLst/>
          </a:prstGeom>
          <a:blipFill>
            <a:blip r:embed="rId5" cstate="print"/>
            <a:stretch>
              <a:fillRect/>
            </a:stretch>
          </a:blipFill>
        </p:spPr>
        <p:txBody>
          <a:bodyPr wrap="square" lIns="0" tIns="0" rIns="0" bIns="0" rtlCol="0"/>
          <a:lstStyle/>
          <a:p>
            <a:endParaRPr/>
          </a:p>
        </p:txBody>
      </p:sp>
      <p:sp>
        <p:nvSpPr>
          <p:cNvPr id="10" name="object 10"/>
          <p:cNvSpPr/>
          <p:nvPr/>
        </p:nvSpPr>
        <p:spPr>
          <a:xfrm>
            <a:off x="4062984" y="1807464"/>
            <a:ext cx="3252470" cy="2246630"/>
          </a:xfrm>
          <a:custGeom>
            <a:avLst/>
            <a:gdLst/>
            <a:ahLst/>
            <a:cxnLst/>
            <a:rect l="l" t="t" r="r" b="b"/>
            <a:pathLst>
              <a:path w="3252470" h="2246629">
                <a:moveTo>
                  <a:pt x="2624040" y="1998370"/>
                </a:moveTo>
                <a:lnTo>
                  <a:pt x="2481071" y="2246376"/>
                </a:lnTo>
                <a:lnTo>
                  <a:pt x="2537773" y="2231136"/>
                </a:lnTo>
                <a:lnTo>
                  <a:pt x="2520695" y="2231136"/>
                </a:lnTo>
                <a:lnTo>
                  <a:pt x="2505456" y="2212848"/>
                </a:lnTo>
                <a:lnTo>
                  <a:pt x="2535731" y="2204740"/>
                </a:lnTo>
                <a:lnTo>
                  <a:pt x="2649174" y="2005584"/>
                </a:lnTo>
                <a:lnTo>
                  <a:pt x="2636519" y="2005584"/>
                </a:lnTo>
                <a:lnTo>
                  <a:pt x="2624040" y="1998370"/>
                </a:lnTo>
                <a:close/>
              </a:path>
              <a:path w="3252470" h="2246629">
                <a:moveTo>
                  <a:pt x="2535731" y="2204740"/>
                </a:moveTo>
                <a:lnTo>
                  <a:pt x="2505456" y="2212848"/>
                </a:lnTo>
                <a:lnTo>
                  <a:pt x="2520695" y="2231136"/>
                </a:lnTo>
                <a:lnTo>
                  <a:pt x="2535731" y="2204740"/>
                </a:lnTo>
                <a:close/>
              </a:path>
              <a:path w="3252470" h="2246629">
                <a:moveTo>
                  <a:pt x="3221587" y="2021080"/>
                </a:moveTo>
                <a:lnTo>
                  <a:pt x="2535731" y="2204740"/>
                </a:lnTo>
                <a:lnTo>
                  <a:pt x="2520695" y="2231136"/>
                </a:lnTo>
                <a:lnTo>
                  <a:pt x="2537773" y="2231136"/>
                </a:lnTo>
                <a:lnTo>
                  <a:pt x="3252216" y="2039112"/>
                </a:lnTo>
                <a:lnTo>
                  <a:pt x="3250601" y="2033015"/>
                </a:lnTo>
                <a:lnTo>
                  <a:pt x="3224784" y="2033015"/>
                </a:lnTo>
                <a:lnTo>
                  <a:pt x="3221587" y="2021080"/>
                </a:lnTo>
                <a:close/>
              </a:path>
              <a:path w="3252470" h="2246629">
                <a:moveTo>
                  <a:pt x="3233927" y="2017776"/>
                </a:moveTo>
                <a:lnTo>
                  <a:pt x="3221587" y="2021080"/>
                </a:lnTo>
                <a:lnTo>
                  <a:pt x="3224784" y="2033015"/>
                </a:lnTo>
                <a:lnTo>
                  <a:pt x="3233927" y="2017776"/>
                </a:lnTo>
                <a:close/>
              </a:path>
              <a:path w="3252470" h="2246629">
                <a:moveTo>
                  <a:pt x="3246565" y="2017776"/>
                </a:moveTo>
                <a:lnTo>
                  <a:pt x="3233927" y="2017776"/>
                </a:lnTo>
                <a:lnTo>
                  <a:pt x="3224784" y="2033015"/>
                </a:lnTo>
                <a:lnTo>
                  <a:pt x="3250601" y="2033015"/>
                </a:lnTo>
                <a:lnTo>
                  <a:pt x="3246565" y="2017776"/>
                </a:lnTo>
                <a:close/>
              </a:path>
              <a:path w="3252470" h="2246629">
                <a:moveTo>
                  <a:pt x="3057686" y="1304544"/>
                </a:moveTo>
                <a:lnTo>
                  <a:pt x="3029712" y="1304544"/>
                </a:lnTo>
                <a:lnTo>
                  <a:pt x="3054095" y="1307591"/>
                </a:lnTo>
                <a:lnTo>
                  <a:pt x="3038016" y="1335556"/>
                </a:lnTo>
                <a:lnTo>
                  <a:pt x="3221587" y="2021080"/>
                </a:lnTo>
                <a:lnTo>
                  <a:pt x="3233927" y="2017776"/>
                </a:lnTo>
                <a:lnTo>
                  <a:pt x="3246565" y="2017776"/>
                </a:lnTo>
                <a:lnTo>
                  <a:pt x="3057686" y="1304544"/>
                </a:lnTo>
                <a:close/>
              </a:path>
              <a:path w="3252470" h="2246629">
                <a:moveTo>
                  <a:pt x="2630423" y="1987296"/>
                </a:moveTo>
                <a:lnTo>
                  <a:pt x="2624040" y="1998370"/>
                </a:lnTo>
                <a:lnTo>
                  <a:pt x="2636519" y="2005584"/>
                </a:lnTo>
                <a:lnTo>
                  <a:pt x="2630423" y="1987296"/>
                </a:lnTo>
                <a:close/>
              </a:path>
              <a:path w="3252470" h="2246629">
                <a:moveTo>
                  <a:pt x="2652587" y="1987296"/>
                </a:moveTo>
                <a:lnTo>
                  <a:pt x="2630423" y="1987296"/>
                </a:lnTo>
                <a:lnTo>
                  <a:pt x="2636519" y="2005584"/>
                </a:lnTo>
                <a:lnTo>
                  <a:pt x="2649174" y="2005584"/>
                </a:lnTo>
                <a:lnTo>
                  <a:pt x="2657856" y="1990344"/>
                </a:lnTo>
                <a:lnTo>
                  <a:pt x="2652587" y="1987296"/>
                </a:lnTo>
                <a:close/>
              </a:path>
              <a:path w="3252470" h="2246629">
                <a:moveTo>
                  <a:pt x="383840" y="381194"/>
                </a:moveTo>
                <a:lnTo>
                  <a:pt x="0" y="481584"/>
                </a:lnTo>
                <a:lnTo>
                  <a:pt x="2624040" y="1998370"/>
                </a:lnTo>
                <a:lnTo>
                  <a:pt x="2630423" y="1987296"/>
                </a:lnTo>
                <a:lnTo>
                  <a:pt x="2652587" y="1987296"/>
                </a:lnTo>
                <a:lnTo>
                  <a:pt x="81768" y="499872"/>
                </a:lnTo>
                <a:lnTo>
                  <a:pt x="36575" y="499872"/>
                </a:lnTo>
                <a:lnTo>
                  <a:pt x="39624" y="475488"/>
                </a:lnTo>
                <a:lnTo>
                  <a:pt x="128200" y="475488"/>
                </a:lnTo>
                <a:lnTo>
                  <a:pt x="414527" y="399288"/>
                </a:lnTo>
                <a:lnTo>
                  <a:pt x="412905" y="393191"/>
                </a:lnTo>
                <a:lnTo>
                  <a:pt x="387095" y="393191"/>
                </a:lnTo>
                <a:lnTo>
                  <a:pt x="383840" y="381194"/>
                </a:lnTo>
                <a:close/>
              </a:path>
              <a:path w="3252470" h="2246629">
                <a:moveTo>
                  <a:pt x="317358" y="21336"/>
                </a:moveTo>
                <a:lnTo>
                  <a:pt x="313943" y="21336"/>
                </a:lnTo>
                <a:lnTo>
                  <a:pt x="322066" y="51856"/>
                </a:lnTo>
                <a:lnTo>
                  <a:pt x="2913888" y="1551432"/>
                </a:lnTo>
                <a:lnTo>
                  <a:pt x="2927908" y="1527048"/>
                </a:lnTo>
                <a:lnTo>
                  <a:pt x="2898647" y="1527048"/>
                </a:lnTo>
                <a:lnTo>
                  <a:pt x="2905091" y="1515871"/>
                </a:lnTo>
                <a:lnTo>
                  <a:pt x="317358" y="21336"/>
                </a:lnTo>
                <a:close/>
              </a:path>
              <a:path w="3252470" h="2246629">
                <a:moveTo>
                  <a:pt x="2905091" y="1515871"/>
                </a:moveTo>
                <a:lnTo>
                  <a:pt x="2898647" y="1527048"/>
                </a:lnTo>
                <a:lnTo>
                  <a:pt x="2913888" y="1520952"/>
                </a:lnTo>
                <a:lnTo>
                  <a:pt x="2905091" y="1515871"/>
                </a:lnTo>
                <a:close/>
              </a:path>
              <a:path w="3252470" h="2246629">
                <a:moveTo>
                  <a:pt x="3047999" y="1267968"/>
                </a:moveTo>
                <a:lnTo>
                  <a:pt x="2905091" y="1515871"/>
                </a:lnTo>
                <a:lnTo>
                  <a:pt x="2913888" y="1520952"/>
                </a:lnTo>
                <a:lnTo>
                  <a:pt x="2898647" y="1527048"/>
                </a:lnTo>
                <a:lnTo>
                  <a:pt x="2927908" y="1527048"/>
                </a:lnTo>
                <a:lnTo>
                  <a:pt x="3038016" y="1335556"/>
                </a:lnTo>
                <a:lnTo>
                  <a:pt x="3029712" y="1304544"/>
                </a:lnTo>
                <a:lnTo>
                  <a:pt x="3057686" y="1304544"/>
                </a:lnTo>
                <a:lnTo>
                  <a:pt x="3047999" y="1267968"/>
                </a:lnTo>
                <a:close/>
              </a:path>
              <a:path w="3252470" h="2246629">
                <a:moveTo>
                  <a:pt x="3029712" y="1304544"/>
                </a:moveTo>
                <a:lnTo>
                  <a:pt x="3038016" y="1335556"/>
                </a:lnTo>
                <a:lnTo>
                  <a:pt x="3054095" y="1307591"/>
                </a:lnTo>
                <a:lnTo>
                  <a:pt x="3029712" y="1304544"/>
                </a:lnTo>
                <a:close/>
              </a:path>
              <a:path w="3252470" h="2246629">
                <a:moveTo>
                  <a:pt x="39624" y="475488"/>
                </a:moveTo>
                <a:lnTo>
                  <a:pt x="36575" y="499872"/>
                </a:lnTo>
                <a:lnTo>
                  <a:pt x="67530" y="491634"/>
                </a:lnTo>
                <a:lnTo>
                  <a:pt x="39624" y="475488"/>
                </a:lnTo>
                <a:close/>
              </a:path>
              <a:path w="3252470" h="2246629">
                <a:moveTo>
                  <a:pt x="67530" y="491634"/>
                </a:moveTo>
                <a:lnTo>
                  <a:pt x="36575" y="499872"/>
                </a:lnTo>
                <a:lnTo>
                  <a:pt x="81768" y="499872"/>
                </a:lnTo>
                <a:lnTo>
                  <a:pt x="67530" y="491634"/>
                </a:lnTo>
                <a:close/>
              </a:path>
              <a:path w="3252470" h="2246629">
                <a:moveTo>
                  <a:pt x="128200" y="475488"/>
                </a:moveTo>
                <a:lnTo>
                  <a:pt x="39624" y="475488"/>
                </a:lnTo>
                <a:lnTo>
                  <a:pt x="67530" y="491634"/>
                </a:lnTo>
                <a:lnTo>
                  <a:pt x="128200" y="475488"/>
                </a:lnTo>
                <a:close/>
              </a:path>
              <a:path w="3252470" h="2246629">
                <a:moveTo>
                  <a:pt x="396239" y="377951"/>
                </a:moveTo>
                <a:lnTo>
                  <a:pt x="383840" y="381194"/>
                </a:lnTo>
                <a:lnTo>
                  <a:pt x="387095" y="393191"/>
                </a:lnTo>
                <a:lnTo>
                  <a:pt x="396239" y="377951"/>
                </a:lnTo>
                <a:close/>
              </a:path>
              <a:path w="3252470" h="2246629">
                <a:moveTo>
                  <a:pt x="408849" y="377951"/>
                </a:moveTo>
                <a:lnTo>
                  <a:pt x="396239" y="377951"/>
                </a:lnTo>
                <a:lnTo>
                  <a:pt x="387095" y="393191"/>
                </a:lnTo>
                <a:lnTo>
                  <a:pt x="412905" y="393191"/>
                </a:lnTo>
                <a:lnTo>
                  <a:pt x="408849" y="377951"/>
                </a:lnTo>
                <a:close/>
              </a:path>
              <a:path w="3252470" h="2246629">
                <a:moveTo>
                  <a:pt x="280415" y="0"/>
                </a:moveTo>
                <a:lnTo>
                  <a:pt x="383840" y="381194"/>
                </a:lnTo>
                <a:lnTo>
                  <a:pt x="396239" y="377951"/>
                </a:lnTo>
                <a:lnTo>
                  <a:pt x="408849" y="377951"/>
                </a:lnTo>
                <a:lnTo>
                  <a:pt x="322066" y="51856"/>
                </a:lnTo>
                <a:lnTo>
                  <a:pt x="295655" y="36575"/>
                </a:lnTo>
                <a:lnTo>
                  <a:pt x="313943" y="21336"/>
                </a:lnTo>
                <a:lnTo>
                  <a:pt x="317358" y="21336"/>
                </a:lnTo>
                <a:lnTo>
                  <a:pt x="280415" y="0"/>
                </a:lnTo>
                <a:close/>
              </a:path>
              <a:path w="3252470" h="2246629">
                <a:moveTo>
                  <a:pt x="313943" y="21336"/>
                </a:moveTo>
                <a:lnTo>
                  <a:pt x="295655" y="36575"/>
                </a:lnTo>
                <a:lnTo>
                  <a:pt x="322066" y="51856"/>
                </a:lnTo>
                <a:lnTo>
                  <a:pt x="313943" y="21336"/>
                </a:lnTo>
                <a:close/>
              </a:path>
            </a:pathLst>
          </a:custGeom>
          <a:solidFill>
            <a:srgbClr val="00946E"/>
          </a:solid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2140" y="1035811"/>
            <a:ext cx="4763135" cy="574040"/>
          </a:xfrm>
          <a:prstGeom prst="rect">
            <a:avLst/>
          </a:prstGeom>
        </p:spPr>
        <p:txBody>
          <a:bodyPr vert="horz" wrap="square" lIns="0" tIns="12700" rIns="0" bIns="0" rtlCol="0">
            <a:spAutoFit/>
          </a:bodyPr>
          <a:lstStyle/>
          <a:p>
            <a:pPr marL="12700">
              <a:lnSpc>
                <a:spcPct val="100000"/>
              </a:lnSpc>
              <a:spcBef>
                <a:spcPts val="100"/>
              </a:spcBef>
            </a:pPr>
            <a:r>
              <a:rPr spc="-5" dirty="0"/>
              <a:t>Penambat </a:t>
            </a:r>
            <a:r>
              <a:rPr spc="-10" dirty="0"/>
              <a:t>Rel</a:t>
            </a:r>
            <a:r>
              <a:rPr spc="-70" dirty="0"/>
              <a:t> </a:t>
            </a:r>
            <a:r>
              <a:rPr spc="-20" dirty="0"/>
              <a:t>NABLA</a:t>
            </a:r>
          </a:p>
        </p:txBody>
      </p:sp>
      <p:sp>
        <p:nvSpPr>
          <p:cNvPr id="3" name="object 3"/>
          <p:cNvSpPr txBox="1"/>
          <p:nvPr/>
        </p:nvSpPr>
        <p:spPr>
          <a:xfrm>
            <a:off x="840739" y="5053076"/>
            <a:ext cx="2002789" cy="391160"/>
          </a:xfrm>
          <a:prstGeom prst="rect">
            <a:avLst/>
          </a:prstGeom>
        </p:spPr>
        <p:txBody>
          <a:bodyPr vert="horz" wrap="square" lIns="0" tIns="12700" rIns="0" bIns="0" rtlCol="0">
            <a:spAutoFit/>
          </a:bodyPr>
          <a:lstStyle/>
          <a:p>
            <a:pPr marL="12700">
              <a:lnSpc>
                <a:spcPct val="100000"/>
              </a:lnSpc>
              <a:spcBef>
                <a:spcPts val="100"/>
              </a:spcBef>
            </a:pPr>
            <a:r>
              <a:rPr sz="2400" b="1" dirty="0">
                <a:solidFill>
                  <a:srgbClr val="FFFF00"/>
                </a:solidFill>
                <a:latin typeface="Arial"/>
                <a:cs typeface="Arial"/>
              </a:rPr>
              <a:t>Bantalan</a:t>
            </a:r>
            <a:r>
              <a:rPr sz="2400" b="1" spc="-130" dirty="0">
                <a:solidFill>
                  <a:srgbClr val="FFFF00"/>
                </a:solidFill>
                <a:latin typeface="Arial"/>
                <a:cs typeface="Arial"/>
              </a:rPr>
              <a:t> </a:t>
            </a:r>
            <a:r>
              <a:rPr sz="2400" b="1" spc="-5" dirty="0">
                <a:solidFill>
                  <a:srgbClr val="FFFF00"/>
                </a:solidFill>
                <a:latin typeface="Arial"/>
                <a:cs typeface="Arial"/>
              </a:rPr>
              <a:t>baja</a:t>
            </a:r>
            <a:endParaRPr sz="2400">
              <a:latin typeface="Arial"/>
              <a:cs typeface="Arial"/>
            </a:endParaRPr>
          </a:p>
        </p:txBody>
      </p:sp>
      <p:sp>
        <p:nvSpPr>
          <p:cNvPr id="4" name="object 4"/>
          <p:cNvSpPr txBox="1"/>
          <p:nvPr/>
        </p:nvSpPr>
        <p:spPr>
          <a:xfrm>
            <a:off x="5717540" y="5053076"/>
            <a:ext cx="2223770" cy="391160"/>
          </a:xfrm>
          <a:prstGeom prst="rect">
            <a:avLst/>
          </a:prstGeom>
        </p:spPr>
        <p:txBody>
          <a:bodyPr vert="horz" wrap="square" lIns="0" tIns="12700" rIns="0" bIns="0" rtlCol="0">
            <a:spAutoFit/>
          </a:bodyPr>
          <a:lstStyle/>
          <a:p>
            <a:pPr marL="12700">
              <a:lnSpc>
                <a:spcPct val="100000"/>
              </a:lnSpc>
              <a:spcBef>
                <a:spcPts val="100"/>
              </a:spcBef>
            </a:pPr>
            <a:r>
              <a:rPr sz="2400" b="1" dirty="0">
                <a:solidFill>
                  <a:srgbClr val="FFFF00"/>
                </a:solidFill>
                <a:latin typeface="Arial"/>
                <a:cs typeface="Arial"/>
              </a:rPr>
              <a:t>Bantalan</a:t>
            </a:r>
            <a:r>
              <a:rPr sz="2400" b="1" spc="-120" dirty="0">
                <a:solidFill>
                  <a:srgbClr val="FFFF00"/>
                </a:solidFill>
                <a:latin typeface="Arial"/>
                <a:cs typeface="Arial"/>
              </a:rPr>
              <a:t> </a:t>
            </a:r>
            <a:r>
              <a:rPr sz="2400" b="1" spc="-5" dirty="0">
                <a:solidFill>
                  <a:srgbClr val="FFFF00"/>
                </a:solidFill>
                <a:latin typeface="Arial"/>
                <a:cs typeface="Arial"/>
              </a:rPr>
              <a:t>beton</a:t>
            </a:r>
            <a:endParaRPr sz="2400">
              <a:latin typeface="Arial"/>
              <a:cs typeface="Arial"/>
            </a:endParaRPr>
          </a:p>
        </p:txBody>
      </p:sp>
      <p:sp>
        <p:nvSpPr>
          <p:cNvPr id="5" name="object 5"/>
          <p:cNvSpPr/>
          <p:nvPr/>
        </p:nvSpPr>
        <p:spPr>
          <a:xfrm>
            <a:off x="914400" y="2438400"/>
            <a:ext cx="2706624" cy="2514600"/>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5715000" y="2438400"/>
            <a:ext cx="2916936" cy="2209800"/>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2140" y="1035811"/>
            <a:ext cx="4763135" cy="574040"/>
          </a:xfrm>
          <a:prstGeom prst="rect">
            <a:avLst/>
          </a:prstGeom>
        </p:spPr>
        <p:txBody>
          <a:bodyPr vert="horz" wrap="square" lIns="0" tIns="12700" rIns="0" bIns="0" rtlCol="0">
            <a:spAutoFit/>
          </a:bodyPr>
          <a:lstStyle/>
          <a:p>
            <a:pPr marL="12700">
              <a:lnSpc>
                <a:spcPct val="100000"/>
              </a:lnSpc>
              <a:spcBef>
                <a:spcPts val="100"/>
              </a:spcBef>
            </a:pPr>
            <a:r>
              <a:rPr spc="-5" dirty="0"/>
              <a:t>Penambat </a:t>
            </a:r>
            <a:r>
              <a:rPr spc="-10" dirty="0"/>
              <a:t>Rel</a:t>
            </a:r>
            <a:r>
              <a:rPr spc="-70" dirty="0"/>
              <a:t> </a:t>
            </a:r>
            <a:r>
              <a:rPr spc="-20" dirty="0"/>
              <a:t>NABLA</a:t>
            </a:r>
          </a:p>
        </p:txBody>
      </p:sp>
      <p:sp>
        <p:nvSpPr>
          <p:cNvPr id="3" name="object 3"/>
          <p:cNvSpPr/>
          <p:nvPr/>
        </p:nvSpPr>
        <p:spPr>
          <a:xfrm>
            <a:off x="1066800" y="1828800"/>
            <a:ext cx="3962400" cy="396240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5334000" y="4114800"/>
            <a:ext cx="4267200" cy="3200400"/>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2140" y="1035811"/>
            <a:ext cx="4544695" cy="574040"/>
          </a:xfrm>
          <a:prstGeom prst="rect">
            <a:avLst/>
          </a:prstGeom>
        </p:spPr>
        <p:txBody>
          <a:bodyPr vert="horz" wrap="square" lIns="0" tIns="12700" rIns="0" bIns="0" rtlCol="0">
            <a:spAutoFit/>
          </a:bodyPr>
          <a:lstStyle/>
          <a:p>
            <a:pPr marL="12700">
              <a:lnSpc>
                <a:spcPct val="100000"/>
              </a:lnSpc>
              <a:spcBef>
                <a:spcPts val="100"/>
              </a:spcBef>
            </a:pPr>
            <a:r>
              <a:rPr spc="-5" dirty="0"/>
              <a:t>Penambat </a:t>
            </a:r>
            <a:r>
              <a:rPr spc="-10" dirty="0"/>
              <a:t>Rel</a:t>
            </a:r>
            <a:r>
              <a:rPr spc="-85" dirty="0"/>
              <a:t> </a:t>
            </a:r>
            <a:r>
              <a:rPr dirty="0"/>
              <a:t>Tipe-F</a:t>
            </a:r>
          </a:p>
        </p:txBody>
      </p:sp>
      <p:sp>
        <p:nvSpPr>
          <p:cNvPr id="3" name="object 3"/>
          <p:cNvSpPr/>
          <p:nvPr/>
        </p:nvSpPr>
        <p:spPr>
          <a:xfrm>
            <a:off x="457200" y="2359151"/>
            <a:ext cx="4331208" cy="1770888"/>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5175503" y="4038600"/>
            <a:ext cx="4425696" cy="1828800"/>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457200" y="5163311"/>
            <a:ext cx="4267200" cy="2151888"/>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4953000" y="3078796"/>
            <a:ext cx="751840" cy="758825"/>
          </a:xfrm>
          <a:custGeom>
            <a:avLst/>
            <a:gdLst/>
            <a:ahLst/>
            <a:cxnLst/>
            <a:rect l="l" t="t" r="r" b="b"/>
            <a:pathLst>
              <a:path w="751839" h="758825">
                <a:moveTo>
                  <a:pt x="594360" y="560515"/>
                </a:moveTo>
                <a:lnTo>
                  <a:pt x="594360" y="758635"/>
                </a:lnTo>
                <a:lnTo>
                  <a:pt x="746760" y="731203"/>
                </a:lnTo>
                <a:lnTo>
                  <a:pt x="713232" y="694627"/>
                </a:lnTo>
                <a:lnTo>
                  <a:pt x="729881" y="654106"/>
                </a:lnTo>
                <a:lnTo>
                  <a:pt x="741778" y="612020"/>
                </a:lnTo>
                <a:lnTo>
                  <a:pt x="744267" y="597091"/>
                </a:lnTo>
                <a:lnTo>
                  <a:pt x="627888" y="597091"/>
                </a:lnTo>
                <a:lnTo>
                  <a:pt x="594360" y="560515"/>
                </a:lnTo>
                <a:close/>
              </a:path>
              <a:path w="751839" h="758825">
                <a:moveTo>
                  <a:pt x="547454" y="114094"/>
                </a:moveTo>
                <a:lnTo>
                  <a:pt x="244755" y="114094"/>
                </a:lnTo>
                <a:lnTo>
                  <a:pt x="293558" y="118723"/>
                </a:lnTo>
                <a:lnTo>
                  <a:pt x="343322" y="131351"/>
                </a:lnTo>
                <a:lnTo>
                  <a:pt x="393191" y="152083"/>
                </a:lnTo>
                <a:lnTo>
                  <a:pt x="435121" y="175041"/>
                </a:lnTo>
                <a:lnTo>
                  <a:pt x="473865" y="202403"/>
                </a:lnTo>
                <a:lnTo>
                  <a:pt x="509158" y="233617"/>
                </a:lnTo>
                <a:lnTo>
                  <a:pt x="540737" y="268132"/>
                </a:lnTo>
                <a:lnTo>
                  <a:pt x="568337" y="305400"/>
                </a:lnTo>
                <a:lnTo>
                  <a:pt x="591692" y="344869"/>
                </a:lnTo>
                <a:lnTo>
                  <a:pt x="610540" y="385988"/>
                </a:lnTo>
                <a:lnTo>
                  <a:pt x="624614" y="428209"/>
                </a:lnTo>
                <a:lnTo>
                  <a:pt x="633650" y="470980"/>
                </a:lnTo>
                <a:lnTo>
                  <a:pt x="637384" y="513750"/>
                </a:lnTo>
                <a:lnTo>
                  <a:pt x="635552" y="555971"/>
                </a:lnTo>
                <a:lnTo>
                  <a:pt x="627888" y="597091"/>
                </a:lnTo>
                <a:lnTo>
                  <a:pt x="744267" y="597091"/>
                </a:lnTo>
                <a:lnTo>
                  <a:pt x="748998" y="568706"/>
                </a:lnTo>
                <a:lnTo>
                  <a:pt x="751614" y="524503"/>
                </a:lnTo>
                <a:lnTo>
                  <a:pt x="749700" y="479750"/>
                </a:lnTo>
                <a:lnTo>
                  <a:pt x="743331" y="434785"/>
                </a:lnTo>
                <a:lnTo>
                  <a:pt x="732580" y="389946"/>
                </a:lnTo>
                <a:lnTo>
                  <a:pt x="717521" y="345574"/>
                </a:lnTo>
                <a:lnTo>
                  <a:pt x="698230" y="302006"/>
                </a:lnTo>
                <a:lnTo>
                  <a:pt x="674779" y="259581"/>
                </a:lnTo>
                <a:lnTo>
                  <a:pt x="647243" y="218638"/>
                </a:lnTo>
                <a:lnTo>
                  <a:pt x="615696" y="179515"/>
                </a:lnTo>
                <a:lnTo>
                  <a:pt x="579669" y="142012"/>
                </a:lnTo>
                <a:lnTo>
                  <a:pt x="547454" y="114094"/>
                </a:lnTo>
                <a:close/>
              </a:path>
              <a:path w="751839" h="758825">
                <a:moveTo>
                  <a:pt x="239109" y="0"/>
                </a:moveTo>
                <a:lnTo>
                  <a:pt x="195523" y="2731"/>
                </a:lnTo>
                <a:lnTo>
                  <a:pt x="152940" y="10176"/>
                </a:lnTo>
                <a:lnTo>
                  <a:pt x="111727" y="22384"/>
                </a:lnTo>
                <a:lnTo>
                  <a:pt x="72254" y="39404"/>
                </a:lnTo>
                <a:lnTo>
                  <a:pt x="34888" y="61285"/>
                </a:lnTo>
                <a:lnTo>
                  <a:pt x="0" y="88075"/>
                </a:lnTo>
                <a:lnTo>
                  <a:pt x="76200" y="173419"/>
                </a:lnTo>
                <a:lnTo>
                  <a:pt x="112633" y="147124"/>
                </a:lnTo>
                <a:lnTo>
                  <a:pt x="153439" y="128401"/>
                </a:lnTo>
                <a:lnTo>
                  <a:pt x="197764" y="117355"/>
                </a:lnTo>
                <a:lnTo>
                  <a:pt x="244755" y="114094"/>
                </a:lnTo>
                <a:lnTo>
                  <a:pt x="547454" y="114094"/>
                </a:lnTo>
                <a:lnTo>
                  <a:pt x="541328" y="108785"/>
                </a:lnTo>
                <a:lnTo>
                  <a:pt x="501042" y="79881"/>
                </a:lnTo>
                <a:lnTo>
                  <a:pt x="459179" y="55351"/>
                </a:lnTo>
                <a:lnTo>
                  <a:pt x="416108" y="35243"/>
                </a:lnTo>
                <a:lnTo>
                  <a:pt x="372197" y="19604"/>
                </a:lnTo>
                <a:lnTo>
                  <a:pt x="327814" y="8485"/>
                </a:lnTo>
                <a:lnTo>
                  <a:pt x="283329" y="1934"/>
                </a:lnTo>
                <a:lnTo>
                  <a:pt x="239109" y="0"/>
                </a:lnTo>
                <a:close/>
              </a:path>
            </a:pathLst>
          </a:custGeom>
          <a:solidFill>
            <a:srgbClr val="00CC99"/>
          </a:solidFill>
        </p:spPr>
        <p:txBody>
          <a:bodyPr wrap="square" lIns="0" tIns="0" rIns="0" bIns="0" rtlCol="0"/>
          <a:lstStyle/>
          <a:p>
            <a:endParaRPr/>
          </a:p>
        </p:txBody>
      </p:sp>
      <p:sp>
        <p:nvSpPr>
          <p:cNvPr id="7" name="object 7"/>
          <p:cNvSpPr/>
          <p:nvPr/>
        </p:nvSpPr>
        <p:spPr>
          <a:xfrm>
            <a:off x="4940808" y="3066288"/>
            <a:ext cx="777240" cy="786765"/>
          </a:xfrm>
          <a:custGeom>
            <a:avLst/>
            <a:gdLst/>
            <a:ahLst/>
            <a:cxnLst/>
            <a:rect l="l" t="t" r="r" b="b"/>
            <a:pathLst>
              <a:path w="777239" h="786764">
                <a:moveTo>
                  <a:pt x="612647" y="560832"/>
                </a:moveTo>
                <a:lnTo>
                  <a:pt x="603503" y="560832"/>
                </a:lnTo>
                <a:lnTo>
                  <a:pt x="597407" y="563879"/>
                </a:lnTo>
                <a:lnTo>
                  <a:pt x="594359" y="566927"/>
                </a:lnTo>
                <a:lnTo>
                  <a:pt x="594313" y="576072"/>
                </a:lnTo>
                <a:lnTo>
                  <a:pt x="591312" y="771144"/>
                </a:lnTo>
                <a:lnTo>
                  <a:pt x="591312" y="774191"/>
                </a:lnTo>
                <a:lnTo>
                  <a:pt x="594359" y="780288"/>
                </a:lnTo>
                <a:lnTo>
                  <a:pt x="597407" y="780288"/>
                </a:lnTo>
                <a:lnTo>
                  <a:pt x="603503" y="786384"/>
                </a:lnTo>
                <a:lnTo>
                  <a:pt x="606551" y="783336"/>
                </a:lnTo>
                <a:lnTo>
                  <a:pt x="675639" y="771144"/>
                </a:lnTo>
                <a:lnTo>
                  <a:pt x="618743" y="771144"/>
                </a:lnTo>
                <a:lnTo>
                  <a:pt x="603503" y="758951"/>
                </a:lnTo>
                <a:lnTo>
                  <a:pt x="618974" y="756167"/>
                </a:lnTo>
                <a:lnTo>
                  <a:pt x="621251" y="608178"/>
                </a:lnTo>
                <a:lnTo>
                  <a:pt x="597407" y="582167"/>
                </a:lnTo>
                <a:lnTo>
                  <a:pt x="621791" y="573024"/>
                </a:lnTo>
                <a:lnTo>
                  <a:pt x="626363" y="573024"/>
                </a:lnTo>
                <a:lnTo>
                  <a:pt x="618743" y="563879"/>
                </a:lnTo>
                <a:lnTo>
                  <a:pt x="612647" y="560832"/>
                </a:lnTo>
                <a:close/>
              </a:path>
              <a:path w="777239" h="786764">
                <a:moveTo>
                  <a:pt x="618974" y="756167"/>
                </a:moveTo>
                <a:lnTo>
                  <a:pt x="603503" y="758951"/>
                </a:lnTo>
                <a:lnTo>
                  <a:pt x="618743" y="771144"/>
                </a:lnTo>
                <a:lnTo>
                  <a:pt x="618974" y="756167"/>
                </a:lnTo>
                <a:close/>
              </a:path>
              <a:path w="777239" h="786764">
                <a:moveTo>
                  <a:pt x="734946" y="735292"/>
                </a:moveTo>
                <a:lnTo>
                  <a:pt x="618974" y="756167"/>
                </a:lnTo>
                <a:lnTo>
                  <a:pt x="618743" y="771144"/>
                </a:lnTo>
                <a:lnTo>
                  <a:pt x="675639" y="771144"/>
                </a:lnTo>
                <a:lnTo>
                  <a:pt x="762000" y="755903"/>
                </a:lnTo>
                <a:lnTo>
                  <a:pt x="765047" y="755903"/>
                </a:lnTo>
                <a:lnTo>
                  <a:pt x="768095" y="752856"/>
                </a:lnTo>
                <a:lnTo>
                  <a:pt x="749807" y="752856"/>
                </a:lnTo>
                <a:lnTo>
                  <a:pt x="734946" y="735292"/>
                </a:lnTo>
                <a:close/>
              </a:path>
              <a:path w="777239" h="786764">
                <a:moveTo>
                  <a:pt x="755903" y="731520"/>
                </a:moveTo>
                <a:lnTo>
                  <a:pt x="734946" y="735292"/>
                </a:lnTo>
                <a:lnTo>
                  <a:pt x="749807" y="752856"/>
                </a:lnTo>
                <a:lnTo>
                  <a:pt x="755903" y="731520"/>
                </a:lnTo>
                <a:close/>
              </a:path>
              <a:path w="777239" h="786764">
                <a:moveTo>
                  <a:pt x="762937" y="731520"/>
                </a:moveTo>
                <a:lnTo>
                  <a:pt x="755903" y="731520"/>
                </a:lnTo>
                <a:lnTo>
                  <a:pt x="749807" y="752856"/>
                </a:lnTo>
                <a:lnTo>
                  <a:pt x="768095" y="752856"/>
                </a:lnTo>
                <a:lnTo>
                  <a:pt x="771143" y="749808"/>
                </a:lnTo>
                <a:lnTo>
                  <a:pt x="771143" y="740663"/>
                </a:lnTo>
                <a:lnTo>
                  <a:pt x="768095" y="737615"/>
                </a:lnTo>
                <a:lnTo>
                  <a:pt x="762937" y="731520"/>
                </a:lnTo>
                <a:close/>
              </a:path>
              <a:path w="777239" h="786764">
                <a:moveTo>
                  <a:pt x="405383" y="24384"/>
                </a:moveTo>
                <a:lnTo>
                  <a:pt x="277367" y="24384"/>
                </a:lnTo>
                <a:lnTo>
                  <a:pt x="316991" y="30479"/>
                </a:lnTo>
                <a:lnTo>
                  <a:pt x="356615" y="39624"/>
                </a:lnTo>
                <a:lnTo>
                  <a:pt x="399288" y="48767"/>
                </a:lnTo>
                <a:lnTo>
                  <a:pt x="438912" y="67056"/>
                </a:lnTo>
                <a:lnTo>
                  <a:pt x="475488" y="85344"/>
                </a:lnTo>
                <a:lnTo>
                  <a:pt x="515112" y="109727"/>
                </a:lnTo>
                <a:lnTo>
                  <a:pt x="551688" y="137160"/>
                </a:lnTo>
                <a:lnTo>
                  <a:pt x="585215" y="167639"/>
                </a:lnTo>
                <a:lnTo>
                  <a:pt x="618743" y="201167"/>
                </a:lnTo>
                <a:lnTo>
                  <a:pt x="664463" y="259079"/>
                </a:lnTo>
                <a:lnTo>
                  <a:pt x="697991" y="320039"/>
                </a:lnTo>
                <a:lnTo>
                  <a:pt x="725424" y="384048"/>
                </a:lnTo>
                <a:lnTo>
                  <a:pt x="743712" y="451103"/>
                </a:lnTo>
                <a:lnTo>
                  <a:pt x="746759" y="484632"/>
                </a:lnTo>
                <a:lnTo>
                  <a:pt x="749807" y="515112"/>
                </a:lnTo>
                <a:lnTo>
                  <a:pt x="749807" y="548639"/>
                </a:lnTo>
                <a:lnTo>
                  <a:pt x="746759" y="579120"/>
                </a:lnTo>
                <a:lnTo>
                  <a:pt x="743712" y="612648"/>
                </a:lnTo>
                <a:lnTo>
                  <a:pt x="725424" y="673608"/>
                </a:lnTo>
                <a:lnTo>
                  <a:pt x="713231" y="701039"/>
                </a:lnTo>
                <a:lnTo>
                  <a:pt x="710183" y="704088"/>
                </a:lnTo>
                <a:lnTo>
                  <a:pt x="713231" y="710184"/>
                </a:lnTo>
                <a:lnTo>
                  <a:pt x="716279" y="713232"/>
                </a:lnTo>
                <a:lnTo>
                  <a:pt x="734946" y="735292"/>
                </a:lnTo>
                <a:lnTo>
                  <a:pt x="755903" y="731520"/>
                </a:lnTo>
                <a:lnTo>
                  <a:pt x="762937" y="731520"/>
                </a:lnTo>
                <a:lnTo>
                  <a:pt x="744884" y="710184"/>
                </a:lnTo>
                <a:lnTo>
                  <a:pt x="737615" y="710184"/>
                </a:lnTo>
                <a:lnTo>
                  <a:pt x="734567" y="697991"/>
                </a:lnTo>
                <a:lnTo>
                  <a:pt x="742492" y="697991"/>
                </a:lnTo>
                <a:lnTo>
                  <a:pt x="749807" y="679703"/>
                </a:lnTo>
                <a:lnTo>
                  <a:pt x="758951" y="649224"/>
                </a:lnTo>
                <a:lnTo>
                  <a:pt x="768095" y="615696"/>
                </a:lnTo>
                <a:lnTo>
                  <a:pt x="774191" y="582167"/>
                </a:lnTo>
                <a:lnTo>
                  <a:pt x="777239" y="548639"/>
                </a:lnTo>
                <a:lnTo>
                  <a:pt x="774191" y="515112"/>
                </a:lnTo>
                <a:lnTo>
                  <a:pt x="774191" y="478536"/>
                </a:lnTo>
                <a:lnTo>
                  <a:pt x="768095" y="445008"/>
                </a:lnTo>
                <a:lnTo>
                  <a:pt x="758951" y="411479"/>
                </a:lnTo>
                <a:lnTo>
                  <a:pt x="749807" y="374903"/>
                </a:lnTo>
                <a:lnTo>
                  <a:pt x="737615" y="341375"/>
                </a:lnTo>
                <a:lnTo>
                  <a:pt x="722376" y="307848"/>
                </a:lnTo>
                <a:lnTo>
                  <a:pt x="704088" y="277367"/>
                </a:lnTo>
                <a:lnTo>
                  <a:pt x="685800" y="243839"/>
                </a:lnTo>
                <a:lnTo>
                  <a:pt x="637031" y="182879"/>
                </a:lnTo>
                <a:lnTo>
                  <a:pt x="603503" y="149351"/>
                </a:lnTo>
                <a:lnTo>
                  <a:pt x="566927" y="115824"/>
                </a:lnTo>
                <a:lnTo>
                  <a:pt x="527303" y="88391"/>
                </a:lnTo>
                <a:lnTo>
                  <a:pt x="487679" y="64008"/>
                </a:lnTo>
                <a:lnTo>
                  <a:pt x="448055" y="42672"/>
                </a:lnTo>
                <a:lnTo>
                  <a:pt x="405383" y="24384"/>
                </a:lnTo>
                <a:close/>
              </a:path>
              <a:path w="777239" h="786764">
                <a:moveTo>
                  <a:pt x="734567" y="697991"/>
                </a:moveTo>
                <a:lnTo>
                  <a:pt x="737615" y="710184"/>
                </a:lnTo>
                <a:lnTo>
                  <a:pt x="739949" y="704351"/>
                </a:lnTo>
                <a:lnTo>
                  <a:pt x="734567" y="697991"/>
                </a:lnTo>
                <a:close/>
              </a:path>
              <a:path w="777239" h="786764">
                <a:moveTo>
                  <a:pt x="739949" y="704351"/>
                </a:moveTo>
                <a:lnTo>
                  <a:pt x="737615" y="710184"/>
                </a:lnTo>
                <a:lnTo>
                  <a:pt x="744884" y="710184"/>
                </a:lnTo>
                <a:lnTo>
                  <a:pt x="739949" y="704351"/>
                </a:lnTo>
                <a:close/>
              </a:path>
              <a:path w="777239" h="786764">
                <a:moveTo>
                  <a:pt x="742492" y="697991"/>
                </a:moveTo>
                <a:lnTo>
                  <a:pt x="734567" y="697991"/>
                </a:lnTo>
                <a:lnTo>
                  <a:pt x="739949" y="704351"/>
                </a:lnTo>
                <a:lnTo>
                  <a:pt x="742492" y="697991"/>
                </a:lnTo>
                <a:close/>
              </a:path>
              <a:path w="777239" h="786764">
                <a:moveTo>
                  <a:pt x="626363" y="573024"/>
                </a:moveTo>
                <a:lnTo>
                  <a:pt x="621791" y="573024"/>
                </a:lnTo>
                <a:lnTo>
                  <a:pt x="621251" y="608178"/>
                </a:lnTo>
                <a:lnTo>
                  <a:pt x="630936" y="618744"/>
                </a:lnTo>
                <a:lnTo>
                  <a:pt x="633983" y="621791"/>
                </a:lnTo>
                <a:lnTo>
                  <a:pt x="646176" y="621791"/>
                </a:lnTo>
                <a:lnTo>
                  <a:pt x="652271" y="615696"/>
                </a:lnTo>
                <a:lnTo>
                  <a:pt x="652271" y="612648"/>
                </a:lnTo>
                <a:lnTo>
                  <a:pt x="653491" y="606551"/>
                </a:lnTo>
                <a:lnTo>
                  <a:pt x="627888" y="606551"/>
                </a:lnTo>
                <a:lnTo>
                  <a:pt x="633000" y="580988"/>
                </a:lnTo>
                <a:lnTo>
                  <a:pt x="626363" y="573024"/>
                </a:lnTo>
                <a:close/>
              </a:path>
              <a:path w="777239" h="786764">
                <a:moveTo>
                  <a:pt x="621791" y="573024"/>
                </a:moveTo>
                <a:lnTo>
                  <a:pt x="597407" y="582167"/>
                </a:lnTo>
                <a:lnTo>
                  <a:pt x="621251" y="608178"/>
                </a:lnTo>
                <a:lnTo>
                  <a:pt x="621791" y="573024"/>
                </a:lnTo>
                <a:close/>
              </a:path>
              <a:path w="777239" h="786764">
                <a:moveTo>
                  <a:pt x="633000" y="580988"/>
                </a:moveTo>
                <a:lnTo>
                  <a:pt x="627888" y="606551"/>
                </a:lnTo>
                <a:lnTo>
                  <a:pt x="649224" y="600456"/>
                </a:lnTo>
                <a:lnTo>
                  <a:pt x="633000" y="580988"/>
                </a:lnTo>
                <a:close/>
              </a:path>
              <a:path w="777239" h="786764">
                <a:moveTo>
                  <a:pt x="383032" y="140208"/>
                </a:moveTo>
                <a:lnTo>
                  <a:pt x="274319" y="140208"/>
                </a:lnTo>
                <a:lnTo>
                  <a:pt x="338327" y="149351"/>
                </a:lnTo>
                <a:lnTo>
                  <a:pt x="359663" y="158496"/>
                </a:lnTo>
                <a:lnTo>
                  <a:pt x="399288" y="173736"/>
                </a:lnTo>
                <a:lnTo>
                  <a:pt x="460247" y="210312"/>
                </a:lnTo>
                <a:lnTo>
                  <a:pt x="536447" y="280415"/>
                </a:lnTo>
                <a:lnTo>
                  <a:pt x="576071" y="332232"/>
                </a:lnTo>
                <a:lnTo>
                  <a:pt x="606551" y="393191"/>
                </a:lnTo>
                <a:lnTo>
                  <a:pt x="627888" y="454151"/>
                </a:lnTo>
                <a:lnTo>
                  <a:pt x="637031" y="515112"/>
                </a:lnTo>
                <a:lnTo>
                  <a:pt x="637031" y="545591"/>
                </a:lnTo>
                <a:lnTo>
                  <a:pt x="633983" y="576072"/>
                </a:lnTo>
                <a:lnTo>
                  <a:pt x="633000" y="580988"/>
                </a:lnTo>
                <a:lnTo>
                  <a:pt x="649224" y="600456"/>
                </a:lnTo>
                <a:lnTo>
                  <a:pt x="627888" y="606551"/>
                </a:lnTo>
                <a:lnTo>
                  <a:pt x="653491" y="606551"/>
                </a:lnTo>
                <a:lnTo>
                  <a:pt x="658367" y="582167"/>
                </a:lnTo>
                <a:lnTo>
                  <a:pt x="661415" y="548639"/>
                </a:lnTo>
                <a:lnTo>
                  <a:pt x="661415" y="515112"/>
                </a:lnTo>
                <a:lnTo>
                  <a:pt x="652271" y="448056"/>
                </a:lnTo>
                <a:lnTo>
                  <a:pt x="630936" y="384048"/>
                </a:lnTo>
                <a:lnTo>
                  <a:pt x="597407" y="320039"/>
                </a:lnTo>
                <a:lnTo>
                  <a:pt x="554736" y="262127"/>
                </a:lnTo>
                <a:lnTo>
                  <a:pt x="475488" y="188975"/>
                </a:lnTo>
                <a:lnTo>
                  <a:pt x="411479" y="152400"/>
                </a:lnTo>
                <a:lnTo>
                  <a:pt x="383032" y="140208"/>
                </a:lnTo>
                <a:close/>
              </a:path>
              <a:path w="777239" h="786764">
                <a:moveTo>
                  <a:pt x="277367" y="0"/>
                </a:moveTo>
                <a:lnTo>
                  <a:pt x="234695" y="0"/>
                </a:lnTo>
                <a:lnTo>
                  <a:pt x="192024" y="3048"/>
                </a:lnTo>
                <a:lnTo>
                  <a:pt x="152400" y="12191"/>
                </a:lnTo>
                <a:lnTo>
                  <a:pt x="112775" y="24384"/>
                </a:lnTo>
                <a:lnTo>
                  <a:pt x="73151" y="42672"/>
                </a:lnTo>
                <a:lnTo>
                  <a:pt x="39624" y="64008"/>
                </a:lnTo>
                <a:lnTo>
                  <a:pt x="6095" y="88391"/>
                </a:lnTo>
                <a:lnTo>
                  <a:pt x="0" y="94487"/>
                </a:lnTo>
                <a:lnTo>
                  <a:pt x="0" y="100584"/>
                </a:lnTo>
                <a:lnTo>
                  <a:pt x="3047" y="106679"/>
                </a:lnTo>
                <a:lnTo>
                  <a:pt x="79247" y="195072"/>
                </a:lnTo>
                <a:lnTo>
                  <a:pt x="85343" y="198120"/>
                </a:lnTo>
                <a:lnTo>
                  <a:pt x="91439" y="198120"/>
                </a:lnTo>
                <a:lnTo>
                  <a:pt x="97536" y="195072"/>
                </a:lnTo>
                <a:lnTo>
                  <a:pt x="112775" y="182879"/>
                </a:lnTo>
                <a:lnTo>
                  <a:pt x="122935" y="176784"/>
                </a:lnTo>
                <a:lnTo>
                  <a:pt x="82295" y="176784"/>
                </a:lnTo>
                <a:lnTo>
                  <a:pt x="90502" y="168577"/>
                </a:lnTo>
                <a:lnTo>
                  <a:pt x="40059" y="109727"/>
                </a:lnTo>
                <a:lnTo>
                  <a:pt x="21336" y="109727"/>
                </a:lnTo>
                <a:lnTo>
                  <a:pt x="24383" y="91439"/>
                </a:lnTo>
                <a:lnTo>
                  <a:pt x="46482" y="91439"/>
                </a:lnTo>
                <a:lnTo>
                  <a:pt x="54863" y="85344"/>
                </a:lnTo>
                <a:lnTo>
                  <a:pt x="88391" y="64008"/>
                </a:lnTo>
                <a:lnTo>
                  <a:pt x="121919" y="48767"/>
                </a:lnTo>
                <a:lnTo>
                  <a:pt x="158495" y="36575"/>
                </a:lnTo>
                <a:lnTo>
                  <a:pt x="237743" y="24384"/>
                </a:lnTo>
                <a:lnTo>
                  <a:pt x="405383" y="24384"/>
                </a:lnTo>
                <a:lnTo>
                  <a:pt x="362712" y="12191"/>
                </a:lnTo>
                <a:lnTo>
                  <a:pt x="277367" y="0"/>
                </a:lnTo>
                <a:close/>
              </a:path>
              <a:path w="777239" h="786764">
                <a:moveTo>
                  <a:pt x="90502" y="168577"/>
                </a:moveTo>
                <a:lnTo>
                  <a:pt x="82295" y="176784"/>
                </a:lnTo>
                <a:lnTo>
                  <a:pt x="97536" y="176784"/>
                </a:lnTo>
                <a:lnTo>
                  <a:pt x="90502" y="168577"/>
                </a:lnTo>
                <a:close/>
              </a:path>
              <a:path w="777239" h="786764">
                <a:moveTo>
                  <a:pt x="256031" y="112775"/>
                </a:moveTo>
                <a:lnTo>
                  <a:pt x="234695" y="112775"/>
                </a:lnTo>
                <a:lnTo>
                  <a:pt x="213359" y="115824"/>
                </a:lnTo>
                <a:lnTo>
                  <a:pt x="192024" y="121920"/>
                </a:lnTo>
                <a:lnTo>
                  <a:pt x="170687" y="124967"/>
                </a:lnTo>
                <a:lnTo>
                  <a:pt x="152400" y="131063"/>
                </a:lnTo>
                <a:lnTo>
                  <a:pt x="134112" y="140208"/>
                </a:lnTo>
                <a:lnTo>
                  <a:pt x="115824" y="152400"/>
                </a:lnTo>
                <a:lnTo>
                  <a:pt x="97536" y="161544"/>
                </a:lnTo>
                <a:lnTo>
                  <a:pt x="90502" y="168577"/>
                </a:lnTo>
                <a:lnTo>
                  <a:pt x="97536" y="176784"/>
                </a:lnTo>
                <a:lnTo>
                  <a:pt x="122935" y="176784"/>
                </a:lnTo>
                <a:lnTo>
                  <a:pt x="143255" y="164591"/>
                </a:lnTo>
                <a:lnTo>
                  <a:pt x="161543" y="155448"/>
                </a:lnTo>
                <a:lnTo>
                  <a:pt x="176783" y="149351"/>
                </a:lnTo>
                <a:lnTo>
                  <a:pt x="198119" y="146303"/>
                </a:lnTo>
                <a:lnTo>
                  <a:pt x="216407" y="140208"/>
                </a:lnTo>
                <a:lnTo>
                  <a:pt x="383032" y="140208"/>
                </a:lnTo>
                <a:lnTo>
                  <a:pt x="368807" y="134112"/>
                </a:lnTo>
                <a:lnTo>
                  <a:pt x="344424" y="124967"/>
                </a:lnTo>
                <a:lnTo>
                  <a:pt x="323088" y="121920"/>
                </a:lnTo>
                <a:lnTo>
                  <a:pt x="298703" y="115824"/>
                </a:lnTo>
                <a:lnTo>
                  <a:pt x="277367" y="115824"/>
                </a:lnTo>
                <a:lnTo>
                  <a:pt x="256031" y="112775"/>
                </a:lnTo>
                <a:close/>
              </a:path>
              <a:path w="777239" h="786764">
                <a:moveTo>
                  <a:pt x="24383" y="91439"/>
                </a:moveTo>
                <a:lnTo>
                  <a:pt x="21336" y="109727"/>
                </a:lnTo>
                <a:lnTo>
                  <a:pt x="32869" y="101339"/>
                </a:lnTo>
                <a:lnTo>
                  <a:pt x="24383" y="91439"/>
                </a:lnTo>
                <a:close/>
              </a:path>
              <a:path w="777239" h="786764">
                <a:moveTo>
                  <a:pt x="32869" y="101339"/>
                </a:moveTo>
                <a:lnTo>
                  <a:pt x="21336" y="109727"/>
                </a:lnTo>
                <a:lnTo>
                  <a:pt x="40059" y="109727"/>
                </a:lnTo>
                <a:lnTo>
                  <a:pt x="32869" y="101339"/>
                </a:lnTo>
                <a:close/>
              </a:path>
              <a:path w="777239" h="786764">
                <a:moveTo>
                  <a:pt x="46482" y="91439"/>
                </a:moveTo>
                <a:lnTo>
                  <a:pt x="24383" y="91439"/>
                </a:lnTo>
                <a:lnTo>
                  <a:pt x="32869" y="101339"/>
                </a:lnTo>
                <a:lnTo>
                  <a:pt x="46482" y="91439"/>
                </a:lnTo>
                <a:close/>
              </a:path>
            </a:pathLst>
          </a:custGeom>
          <a:solidFill>
            <a:srgbClr val="00946E"/>
          </a:solidFill>
        </p:spPr>
        <p:txBody>
          <a:bodyPr wrap="square" lIns="0" tIns="0" rIns="0" bIns="0" rtlCol="0"/>
          <a:lstStyle/>
          <a:p>
            <a:endParaRPr/>
          </a:p>
        </p:txBody>
      </p:sp>
      <p:sp>
        <p:nvSpPr>
          <p:cNvPr id="8" name="object 8"/>
          <p:cNvSpPr/>
          <p:nvPr/>
        </p:nvSpPr>
        <p:spPr>
          <a:xfrm>
            <a:off x="4925567" y="5974079"/>
            <a:ext cx="799465" cy="694055"/>
          </a:xfrm>
          <a:custGeom>
            <a:avLst/>
            <a:gdLst/>
            <a:ahLst/>
            <a:cxnLst/>
            <a:rect l="l" t="t" r="r" b="b"/>
            <a:pathLst>
              <a:path w="799464" h="694054">
                <a:moveTo>
                  <a:pt x="514884" y="630936"/>
                </a:moveTo>
                <a:lnTo>
                  <a:pt x="48768" y="630936"/>
                </a:lnTo>
                <a:lnTo>
                  <a:pt x="86614" y="652337"/>
                </a:lnTo>
                <a:lnTo>
                  <a:pt x="126746" y="669304"/>
                </a:lnTo>
                <a:lnTo>
                  <a:pt x="168783" y="681847"/>
                </a:lnTo>
                <a:lnTo>
                  <a:pt x="212344" y="689976"/>
                </a:lnTo>
                <a:lnTo>
                  <a:pt x="257048" y="693703"/>
                </a:lnTo>
                <a:lnTo>
                  <a:pt x="302514" y="693039"/>
                </a:lnTo>
                <a:lnTo>
                  <a:pt x="348361" y="687992"/>
                </a:lnTo>
                <a:lnTo>
                  <a:pt x="394208" y="678575"/>
                </a:lnTo>
                <a:lnTo>
                  <a:pt x="439674" y="664797"/>
                </a:lnTo>
                <a:lnTo>
                  <a:pt x="484378" y="646669"/>
                </a:lnTo>
                <a:lnTo>
                  <a:pt x="514884" y="630936"/>
                </a:lnTo>
                <a:close/>
              </a:path>
              <a:path w="799464" h="694054">
                <a:moveTo>
                  <a:pt x="0" y="502920"/>
                </a:moveTo>
                <a:lnTo>
                  <a:pt x="6096" y="658368"/>
                </a:lnTo>
                <a:lnTo>
                  <a:pt x="48768" y="630936"/>
                </a:lnTo>
                <a:lnTo>
                  <a:pt x="514884" y="630936"/>
                </a:lnTo>
                <a:lnTo>
                  <a:pt x="527939" y="624203"/>
                </a:lnTo>
                <a:lnTo>
                  <a:pt x="569976" y="597408"/>
                </a:lnTo>
                <a:lnTo>
                  <a:pt x="593813" y="579882"/>
                </a:lnTo>
                <a:lnTo>
                  <a:pt x="280273" y="579882"/>
                </a:lnTo>
                <a:lnTo>
                  <a:pt x="237221" y="578132"/>
                </a:lnTo>
                <a:lnTo>
                  <a:pt x="195419" y="570836"/>
                </a:lnTo>
                <a:lnTo>
                  <a:pt x="155448" y="557784"/>
                </a:lnTo>
                <a:lnTo>
                  <a:pt x="195072" y="530352"/>
                </a:lnTo>
                <a:lnTo>
                  <a:pt x="0" y="502920"/>
                </a:lnTo>
                <a:close/>
              </a:path>
              <a:path w="799464" h="694054">
                <a:moveTo>
                  <a:pt x="740664" y="0"/>
                </a:moveTo>
                <a:lnTo>
                  <a:pt x="646176" y="64008"/>
                </a:lnTo>
                <a:lnTo>
                  <a:pt x="667076" y="103800"/>
                </a:lnTo>
                <a:lnTo>
                  <a:pt x="680139" y="146846"/>
                </a:lnTo>
                <a:lnTo>
                  <a:pt x="685364" y="192290"/>
                </a:lnTo>
                <a:lnTo>
                  <a:pt x="682751" y="239281"/>
                </a:lnTo>
                <a:lnTo>
                  <a:pt x="672301" y="286965"/>
                </a:lnTo>
                <a:lnTo>
                  <a:pt x="654013" y="334489"/>
                </a:lnTo>
                <a:lnTo>
                  <a:pt x="627888" y="381000"/>
                </a:lnTo>
                <a:lnTo>
                  <a:pt x="599791" y="419636"/>
                </a:lnTo>
                <a:lnTo>
                  <a:pt x="567704" y="454631"/>
                </a:lnTo>
                <a:lnTo>
                  <a:pt x="532209" y="485775"/>
                </a:lnTo>
                <a:lnTo>
                  <a:pt x="493888" y="512854"/>
                </a:lnTo>
                <a:lnTo>
                  <a:pt x="453324" y="535657"/>
                </a:lnTo>
                <a:lnTo>
                  <a:pt x="411099" y="553974"/>
                </a:lnTo>
                <a:lnTo>
                  <a:pt x="367793" y="567591"/>
                </a:lnTo>
                <a:lnTo>
                  <a:pt x="323991" y="576297"/>
                </a:lnTo>
                <a:lnTo>
                  <a:pt x="280273" y="579882"/>
                </a:lnTo>
                <a:lnTo>
                  <a:pt x="593813" y="579882"/>
                </a:lnTo>
                <a:lnTo>
                  <a:pt x="649839" y="532875"/>
                </a:lnTo>
                <a:lnTo>
                  <a:pt x="683702" y="496653"/>
                </a:lnTo>
                <a:lnTo>
                  <a:pt x="713404" y="458285"/>
                </a:lnTo>
                <a:lnTo>
                  <a:pt x="738857" y="418140"/>
                </a:lnTo>
                <a:lnTo>
                  <a:pt x="759976" y="376586"/>
                </a:lnTo>
                <a:lnTo>
                  <a:pt x="776672" y="333992"/>
                </a:lnTo>
                <a:lnTo>
                  <a:pt x="788861" y="290725"/>
                </a:lnTo>
                <a:lnTo>
                  <a:pt x="796454" y="247156"/>
                </a:lnTo>
                <a:lnTo>
                  <a:pt x="799366" y="203651"/>
                </a:lnTo>
                <a:lnTo>
                  <a:pt x="797509" y="160580"/>
                </a:lnTo>
                <a:lnTo>
                  <a:pt x="790797" y="118311"/>
                </a:lnTo>
                <a:lnTo>
                  <a:pt x="779143" y="77212"/>
                </a:lnTo>
                <a:lnTo>
                  <a:pt x="762461" y="37652"/>
                </a:lnTo>
                <a:lnTo>
                  <a:pt x="740664" y="0"/>
                </a:lnTo>
                <a:close/>
              </a:path>
            </a:pathLst>
          </a:custGeom>
          <a:solidFill>
            <a:srgbClr val="00CC99"/>
          </a:solidFill>
        </p:spPr>
        <p:txBody>
          <a:bodyPr wrap="square" lIns="0" tIns="0" rIns="0" bIns="0" rtlCol="0"/>
          <a:lstStyle/>
          <a:p>
            <a:endParaRPr/>
          </a:p>
        </p:txBody>
      </p:sp>
      <p:sp>
        <p:nvSpPr>
          <p:cNvPr id="9" name="object 9"/>
          <p:cNvSpPr/>
          <p:nvPr/>
        </p:nvSpPr>
        <p:spPr>
          <a:xfrm>
            <a:off x="4913376" y="5961888"/>
            <a:ext cx="822960" cy="719455"/>
          </a:xfrm>
          <a:custGeom>
            <a:avLst/>
            <a:gdLst/>
            <a:ahLst/>
            <a:cxnLst/>
            <a:rect l="l" t="t" r="r" b="b"/>
            <a:pathLst>
              <a:path w="822960" h="719454">
                <a:moveTo>
                  <a:pt x="102108" y="652272"/>
                </a:moveTo>
                <a:lnTo>
                  <a:pt x="70103" y="652272"/>
                </a:lnTo>
                <a:lnTo>
                  <a:pt x="61317" y="658547"/>
                </a:lnTo>
                <a:lnTo>
                  <a:pt x="115824" y="685800"/>
                </a:lnTo>
                <a:lnTo>
                  <a:pt x="179832" y="707136"/>
                </a:lnTo>
                <a:lnTo>
                  <a:pt x="280415" y="719328"/>
                </a:lnTo>
                <a:lnTo>
                  <a:pt x="350520" y="713232"/>
                </a:lnTo>
                <a:lnTo>
                  <a:pt x="387096" y="707136"/>
                </a:lnTo>
                <a:lnTo>
                  <a:pt x="420624" y="701040"/>
                </a:lnTo>
                <a:lnTo>
                  <a:pt x="448058" y="691896"/>
                </a:lnTo>
                <a:lnTo>
                  <a:pt x="246887" y="691896"/>
                </a:lnTo>
                <a:lnTo>
                  <a:pt x="216408" y="688849"/>
                </a:lnTo>
                <a:lnTo>
                  <a:pt x="182879" y="682752"/>
                </a:lnTo>
                <a:lnTo>
                  <a:pt x="152400" y="673608"/>
                </a:lnTo>
                <a:lnTo>
                  <a:pt x="124968" y="661416"/>
                </a:lnTo>
                <a:lnTo>
                  <a:pt x="102108" y="652272"/>
                </a:lnTo>
                <a:close/>
              </a:path>
              <a:path w="822960" h="719454">
                <a:moveTo>
                  <a:pt x="771753" y="18287"/>
                </a:moveTo>
                <a:lnTo>
                  <a:pt x="740663" y="18287"/>
                </a:lnTo>
                <a:lnTo>
                  <a:pt x="758951" y="21336"/>
                </a:lnTo>
                <a:lnTo>
                  <a:pt x="747916" y="29167"/>
                </a:lnTo>
                <a:lnTo>
                  <a:pt x="752856" y="36575"/>
                </a:lnTo>
                <a:lnTo>
                  <a:pt x="762000" y="54863"/>
                </a:lnTo>
                <a:lnTo>
                  <a:pt x="771144" y="70104"/>
                </a:lnTo>
                <a:lnTo>
                  <a:pt x="777239" y="88392"/>
                </a:lnTo>
                <a:lnTo>
                  <a:pt x="789432" y="128016"/>
                </a:lnTo>
                <a:lnTo>
                  <a:pt x="795527" y="164592"/>
                </a:lnTo>
                <a:lnTo>
                  <a:pt x="798576" y="204215"/>
                </a:lnTo>
                <a:lnTo>
                  <a:pt x="798576" y="243840"/>
                </a:lnTo>
                <a:lnTo>
                  <a:pt x="792479" y="283464"/>
                </a:lnTo>
                <a:lnTo>
                  <a:pt x="783336" y="323088"/>
                </a:lnTo>
                <a:lnTo>
                  <a:pt x="771144" y="359664"/>
                </a:lnTo>
                <a:lnTo>
                  <a:pt x="752856" y="399288"/>
                </a:lnTo>
                <a:lnTo>
                  <a:pt x="731520" y="435864"/>
                </a:lnTo>
                <a:lnTo>
                  <a:pt x="707136" y="472440"/>
                </a:lnTo>
                <a:lnTo>
                  <a:pt x="679703" y="509016"/>
                </a:lnTo>
                <a:lnTo>
                  <a:pt x="649224" y="542544"/>
                </a:lnTo>
                <a:lnTo>
                  <a:pt x="612648" y="573024"/>
                </a:lnTo>
                <a:lnTo>
                  <a:pt x="576072" y="600456"/>
                </a:lnTo>
                <a:lnTo>
                  <a:pt x="512063" y="637032"/>
                </a:lnTo>
                <a:lnTo>
                  <a:pt x="481584" y="652272"/>
                </a:lnTo>
                <a:lnTo>
                  <a:pt x="414527" y="676656"/>
                </a:lnTo>
                <a:lnTo>
                  <a:pt x="347472" y="688849"/>
                </a:lnTo>
                <a:lnTo>
                  <a:pt x="313944" y="691896"/>
                </a:lnTo>
                <a:lnTo>
                  <a:pt x="448058" y="691896"/>
                </a:lnTo>
                <a:lnTo>
                  <a:pt x="490727" y="676656"/>
                </a:lnTo>
                <a:lnTo>
                  <a:pt x="557784" y="643128"/>
                </a:lnTo>
                <a:lnTo>
                  <a:pt x="591312" y="621792"/>
                </a:lnTo>
                <a:lnTo>
                  <a:pt x="630936" y="591312"/>
                </a:lnTo>
                <a:lnTo>
                  <a:pt x="667512" y="557784"/>
                </a:lnTo>
                <a:lnTo>
                  <a:pt x="701039" y="524256"/>
                </a:lnTo>
                <a:lnTo>
                  <a:pt x="728472" y="487680"/>
                </a:lnTo>
                <a:lnTo>
                  <a:pt x="755903" y="448056"/>
                </a:lnTo>
                <a:lnTo>
                  <a:pt x="777239" y="408431"/>
                </a:lnTo>
                <a:lnTo>
                  <a:pt x="795527" y="368808"/>
                </a:lnTo>
                <a:lnTo>
                  <a:pt x="807720" y="326136"/>
                </a:lnTo>
                <a:lnTo>
                  <a:pt x="816863" y="286512"/>
                </a:lnTo>
                <a:lnTo>
                  <a:pt x="822960" y="243840"/>
                </a:lnTo>
                <a:lnTo>
                  <a:pt x="822960" y="201168"/>
                </a:lnTo>
                <a:lnTo>
                  <a:pt x="819912" y="158495"/>
                </a:lnTo>
                <a:lnTo>
                  <a:pt x="813815" y="118872"/>
                </a:lnTo>
                <a:lnTo>
                  <a:pt x="801624" y="79248"/>
                </a:lnTo>
                <a:lnTo>
                  <a:pt x="783336" y="42672"/>
                </a:lnTo>
                <a:lnTo>
                  <a:pt x="774191" y="21336"/>
                </a:lnTo>
                <a:lnTo>
                  <a:pt x="771753" y="18287"/>
                </a:lnTo>
                <a:close/>
              </a:path>
              <a:path w="822960" h="719454">
                <a:moveTo>
                  <a:pt x="12191" y="502920"/>
                </a:moveTo>
                <a:lnTo>
                  <a:pt x="6096" y="502920"/>
                </a:lnTo>
                <a:lnTo>
                  <a:pt x="0" y="509016"/>
                </a:lnTo>
                <a:lnTo>
                  <a:pt x="0" y="518159"/>
                </a:lnTo>
                <a:lnTo>
                  <a:pt x="5976" y="670560"/>
                </a:lnTo>
                <a:lnTo>
                  <a:pt x="6096" y="676656"/>
                </a:lnTo>
                <a:lnTo>
                  <a:pt x="9144" y="682752"/>
                </a:lnTo>
                <a:lnTo>
                  <a:pt x="15239" y="682752"/>
                </a:lnTo>
                <a:lnTo>
                  <a:pt x="18287" y="685800"/>
                </a:lnTo>
                <a:lnTo>
                  <a:pt x="24384" y="685800"/>
                </a:lnTo>
                <a:lnTo>
                  <a:pt x="27432" y="682752"/>
                </a:lnTo>
                <a:lnTo>
                  <a:pt x="44500" y="670560"/>
                </a:lnTo>
                <a:lnTo>
                  <a:pt x="33527" y="670560"/>
                </a:lnTo>
                <a:lnTo>
                  <a:pt x="12191" y="661416"/>
                </a:lnTo>
                <a:lnTo>
                  <a:pt x="32232" y="648532"/>
                </a:lnTo>
                <a:lnTo>
                  <a:pt x="25232" y="529531"/>
                </a:lnTo>
                <a:lnTo>
                  <a:pt x="9144" y="527304"/>
                </a:lnTo>
                <a:lnTo>
                  <a:pt x="24384" y="515112"/>
                </a:lnTo>
                <a:lnTo>
                  <a:pt x="100245" y="515112"/>
                </a:lnTo>
                <a:lnTo>
                  <a:pt x="12191" y="502920"/>
                </a:lnTo>
                <a:close/>
              </a:path>
              <a:path w="822960" h="719454">
                <a:moveTo>
                  <a:pt x="32232" y="648532"/>
                </a:moveTo>
                <a:lnTo>
                  <a:pt x="12191" y="661416"/>
                </a:lnTo>
                <a:lnTo>
                  <a:pt x="33527" y="670560"/>
                </a:lnTo>
                <a:lnTo>
                  <a:pt x="32232" y="648532"/>
                </a:lnTo>
                <a:close/>
              </a:path>
              <a:path w="822960" h="719454">
                <a:moveTo>
                  <a:pt x="67056" y="630936"/>
                </a:moveTo>
                <a:lnTo>
                  <a:pt x="57912" y="630936"/>
                </a:lnTo>
                <a:lnTo>
                  <a:pt x="54863" y="633984"/>
                </a:lnTo>
                <a:lnTo>
                  <a:pt x="32232" y="648532"/>
                </a:lnTo>
                <a:lnTo>
                  <a:pt x="33527" y="670560"/>
                </a:lnTo>
                <a:lnTo>
                  <a:pt x="44500" y="670560"/>
                </a:lnTo>
                <a:lnTo>
                  <a:pt x="61317" y="658547"/>
                </a:lnTo>
                <a:lnTo>
                  <a:pt x="54863" y="655321"/>
                </a:lnTo>
                <a:lnTo>
                  <a:pt x="70103" y="652272"/>
                </a:lnTo>
                <a:lnTo>
                  <a:pt x="102108" y="652272"/>
                </a:lnTo>
                <a:lnTo>
                  <a:pt x="94487" y="649224"/>
                </a:lnTo>
                <a:lnTo>
                  <a:pt x="67056" y="630936"/>
                </a:lnTo>
                <a:close/>
              </a:path>
              <a:path w="822960" h="719454">
                <a:moveTo>
                  <a:pt x="70103" y="652272"/>
                </a:moveTo>
                <a:lnTo>
                  <a:pt x="54863" y="655321"/>
                </a:lnTo>
                <a:lnTo>
                  <a:pt x="61317" y="658547"/>
                </a:lnTo>
                <a:lnTo>
                  <a:pt x="70103" y="652272"/>
                </a:lnTo>
                <a:close/>
              </a:path>
              <a:path w="822960" h="719454">
                <a:moveTo>
                  <a:pt x="197042" y="568142"/>
                </a:moveTo>
                <a:lnTo>
                  <a:pt x="176784" y="582168"/>
                </a:lnTo>
                <a:lnTo>
                  <a:pt x="164591" y="582168"/>
                </a:lnTo>
                <a:lnTo>
                  <a:pt x="225551" y="600456"/>
                </a:lnTo>
                <a:lnTo>
                  <a:pt x="259079" y="603504"/>
                </a:lnTo>
                <a:lnTo>
                  <a:pt x="326136" y="603504"/>
                </a:lnTo>
                <a:lnTo>
                  <a:pt x="359663" y="597408"/>
                </a:lnTo>
                <a:lnTo>
                  <a:pt x="426720" y="579121"/>
                </a:lnTo>
                <a:lnTo>
                  <a:pt x="262127" y="579121"/>
                </a:lnTo>
                <a:lnTo>
                  <a:pt x="231648" y="576072"/>
                </a:lnTo>
                <a:lnTo>
                  <a:pt x="201168" y="569976"/>
                </a:lnTo>
                <a:lnTo>
                  <a:pt x="197042" y="568142"/>
                </a:lnTo>
                <a:close/>
              </a:path>
              <a:path w="822960" h="719454">
                <a:moveTo>
                  <a:pt x="176501" y="550476"/>
                </a:moveTo>
                <a:lnTo>
                  <a:pt x="161544" y="560832"/>
                </a:lnTo>
                <a:lnTo>
                  <a:pt x="155448" y="566928"/>
                </a:lnTo>
                <a:lnTo>
                  <a:pt x="155448" y="576072"/>
                </a:lnTo>
                <a:lnTo>
                  <a:pt x="161544" y="582168"/>
                </a:lnTo>
                <a:lnTo>
                  <a:pt x="176784" y="582168"/>
                </a:lnTo>
                <a:lnTo>
                  <a:pt x="173736" y="557784"/>
                </a:lnTo>
                <a:lnTo>
                  <a:pt x="212005" y="557784"/>
                </a:lnTo>
                <a:lnTo>
                  <a:pt x="216408" y="554736"/>
                </a:lnTo>
                <a:lnTo>
                  <a:pt x="207263" y="554736"/>
                </a:lnTo>
                <a:lnTo>
                  <a:pt x="176501" y="550476"/>
                </a:lnTo>
                <a:close/>
              </a:path>
              <a:path w="822960" h="719454">
                <a:moveTo>
                  <a:pt x="173736" y="557784"/>
                </a:moveTo>
                <a:lnTo>
                  <a:pt x="176784" y="582168"/>
                </a:lnTo>
                <a:lnTo>
                  <a:pt x="197042" y="568142"/>
                </a:lnTo>
                <a:lnTo>
                  <a:pt x="173736" y="557784"/>
                </a:lnTo>
                <a:close/>
              </a:path>
              <a:path w="822960" h="719454">
                <a:moveTo>
                  <a:pt x="758951" y="0"/>
                </a:moveTo>
                <a:lnTo>
                  <a:pt x="746760" y="0"/>
                </a:lnTo>
                <a:lnTo>
                  <a:pt x="743712" y="3048"/>
                </a:lnTo>
                <a:lnTo>
                  <a:pt x="649224" y="67056"/>
                </a:lnTo>
                <a:lnTo>
                  <a:pt x="646176" y="70104"/>
                </a:lnTo>
                <a:lnTo>
                  <a:pt x="643127" y="76200"/>
                </a:lnTo>
                <a:lnTo>
                  <a:pt x="655320" y="100584"/>
                </a:lnTo>
                <a:lnTo>
                  <a:pt x="664463" y="115824"/>
                </a:lnTo>
                <a:lnTo>
                  <a:pt x="670560" y="134112"/>
                </a:lnTo>
                <a:lnTo>
                  <a:pt x="676656" y="149351"/>
                </a:lnTo>
                <a:lnTo>
                  <a:pt x="682751" y="170687"/>
                </a:lnTo>
                <a:lnTo>
                  <a:pt x="682751" y="188975"/>
                </a:lnTo>
                <a:lnTo>
                  <a:pt x="685800" y="207264"/>
                </a:lnTo>
                <a:lnTo>
                  <a:pt x="685800" y="225552"/>
                </a:lnTo>
                <a:lnTo>
                  <a:pt x="679703" y="268224"/>
                </a:lnTo>
                <a:lnTo>
                  <a:pt x="676656" y="286512"/>
                </a:lnTo>
                <a:lnTo>
                  <a:pt x="670560" y="307848"/>
                </a:lnTo>
                <a:lnTo>
                  <a:pt x="661415" y="326136"/>
                </a:lnTo>
                <a:lnTo>
                  <a:pt x="652272" y="347472"/>
                </a:lnTo>
                <a:lnTo>
                  <a:pt x="630936" y="387096"/>
                </a:lnTo>
                <a:lnTo>
                  <a:pt x="588263" y="441959"/>
                </a:lnTo>
                <a:lnTo>
                  <a:pt x="509015" y="509016"/>
                </a:lnTo>
                <a:lnTo>
                  <a:pt x="451103" y="542544"/>
                </a:lnTo>
                <a:lnTo>
                  <a:pt x="387096" y="563880"/>
                </a:lnTo>
                <a:lnTo>
                  <a:pt x="356615" y="573024"/>
                </a:lnTo>
                <a:lnTo>
                  <a:pt x="292608" y="579121"/>
                </a:lnTo>
                <a:lnTo>
                  <a:pt x="426720" y="579121"/>
                </a:lnTo>
                <a:lnTo>
                  <a:pt x="490727" y="548640"/>
                </a:lnTo>
                <a:lnTo>
                  <a:pt x="551688" y="509016"/>
                </a:lnTo>
                <a:lnTo>
                  <a:pt x="606551" y="460248"/>
                </a:lnTo>
                <a:lnTo>
                  <a:pt x="649224" y="402336"/>
                </a:lnTo>
                <a:lnTo>
                  <a:pt x="664463" y="381000"/>
                </a:lnTo>
                <a:lnTo>
                  <a:pt x="673608" y="359664"/>
                </a:lnTo>
                <a:lnTo>
                  <a:pt x="685800" y="338328"/>
                </a:lnTo>
                <a:lnTo>
                  <a:pt x="691896" y="316992"/>
                </a:lnTo>
                <a:lnTo>
                  <a:pt x="701039" y="295656"/>
                </a:lnTo>
                <a:lnTo>
                  <a:pt x="704088" y="271272"/>
                </a:lnTo>
                <a:lnTo>
                  <a:pt x="710184" y="228600"/>
                </a:lnTo>
                <a:lnTo>
                  <a:pt x="710184" y="185928"/>
                </a:lnTo>
                <a:lnTo>
                  <a:pt x="707136" y="164592"/>
                </a:lnTo>
                <a:lnTo>
                  <a:pt x="701039" y="146304"/>
                </a:lnTo>
                <a:lnTo>
                  <a:pt x="694944" y="124968"/>
                </a:lnTo>
                <a:lnTo>
                  <a:pt x="688848" y="106680"/>
                </a:lnTo>
                <a:lnTo>
                  <a:pt x="679703" y="88392"/>
                </a:lnTo>
                <a:lnTo>
                  <a:pt x="664463" y="88392"/>
                </a:lnTo>
                <a:lnTo>
                  <a:pt x="667512" y="70104"/>
                </a:lnTo>
                <a:lnTo>
                  <a:pt x="690233" y="70104"/>
                </a:lnTo>
                <a:lnTo>
                  <a:pt x="747916" y="29167"/>
                </a:lnTo>
                <a:lnTo>
                  <a:pt x="740663" y="18287"/>
                </a:lnTo>
                <a:lnTo>
                  <a:pt x="771753" y="18287"/>
                </a:lnTo>
                <a:lnTo>
                  <a:pt x="762000" y="6095"/>
                </a:lnTo>
                <a:lnTo>
                  <a:pt x="762000" y="3048"/>
                </a:lnTo>
                <a:lnTo>
                  <a:pt x="758951" y="0"/>
                </a:lnTo>
                <a:close/>
              </a:path>
              <a:path w="822960" h="719454">
                <a:moveTo>
                  <a:pt x="212005" y="557784"/>
                </a:moveTo>
                <a:lnTo>
                  <a:pt x="173736" y="557784"/>
                </a:lnTo>
                <a:lnTo>
                  <a:pt x="197042" y="568142"/>
                </a:lnTo>
                <a:lnTo>
                  <a:pt x="212005" y="557784"/>
                </a:lnTo>
                <a:close/>
              </a:path>
              <a:path w="822960" h="719454">
                <a:moveTo>
                  <a:pt x="201168" y="533400"/>
                </a:moveTo>
                <a:lnTo>
                  <a:pt x="176501" y="550476"/>
                </a:lnTo>
                <a:lnTo>
                  <a:pt x="207263" y="554736"/>
                </a:lnTo>
                <a:lnTo>
                  <a:pt x="201168" y="533400"/>
                </a:lnTo>
                <a:close/>
              </a:path>
              <a:path w="822960" h="719454">
                <a:moveTo>
                  <a:pt x="217932" y="533400"/>
                </a:moveTo>
                <a:lnTo>
                  <a:pt x="201168" y="533400"/>
                </a:lnTo>
                <a:lnTo>
                  <a:pt x="207263" y="554736"/>
                </a:lnTo>
                <a:lnTo>
                  <a:pt x="216408" y="554736"/>
                </a:lnTo>
                <a:lnTo>
                  <a:pt x="219456" y="551688"/>
                </a:lnTo>
                <a:lnTo>
                  <a:pt x="222503" y="545592"/>
                </a:lnTo>
                <a:lnTo>
                  <a:pt x="219456" y="539496"/>
                </a:lnTo>
                <a:lnTo>
                  <a:pt x="219456" y="536448"/>
                </a:lnTo>
                <a:lnTo>
                  <a:pt x="217932" y="533400"/>
                </a:lnTo>
                <a:close/>
              </a:path>
              <a:path w="822960" h="719454">
                <a:moveTo>
                  <a:pt x="100245" y="515112"/>
                </a:moveTo>
                <a:lnTo>
                  <a:pt x="24384" y="515112"/>
                </a:lnTo>
                <a:lnTo>
                  <a:pt x="25232" y="529531"/>
                </a:lnTo>
                <a:lnTo>
                  <a:pt x="176501" y="550476"/>
                </a:lnTo>
                <a:lnTo>
                  <a:pt x="201168" y="533400"/>
                </a:lnTo>
                <a:lnTo>
                  <a:pt x="217932" y="533400"/>
                </a:lnTo>
                <a:lnTo>
                  <a:pt x="216408" y="530352"/>
                </a:lnTo>
                <a:lnTo>
                  <a:pt x="210312" y="530352"/>
                </a:lnTo>
                <a:lnTo>
                  <a:pt x="100245" y="515112"/>
                </a:lnTo>
                <a:close/>
              </a:path>
              <a:path w="822960" h="719454">
                <a:moveTo>
                  <a:pt x="24384" y="515112"/>
                </a:moveTo>
                <a:lnTo>
                  <a:pt x="9144" y="527304"/>
                </a:lnTo>
                <a:lnTo>
                  <a:pt x="25232" y="529531"/>
                </a:lnTo>
                <a:lnTo>
                  <a:pt x="24384" y="515112"/>
                </a:lnTo>
                <a:close/>
              </a:path>
              <a:path w="822960" h="719454">
                <a:moveTo>
                  <a:pt x="667512" y="70104"/>
                </a:moveTo>
                <a:lnTo>
                  <a:pt x="664463" y="88392"/>
                </a:lnTo>
                <a:lnTo>
                  <a:pt x="674809" y="81050"/>
                </a:lnTo>
                <a:lnTo>
                  <a:pt x="667512" y="70104"/>
                </a:lnTo>
                <a:close/>
              </a:path>
              <a:path w="822960" h="719454">
                <a:moveTo>
                  <a:pt x="674809" y="81050"/>
                </a:moveTo>
                <a:lnTo>
                  <a:pt x="664463" y="88392"/>
                </a:lnTo>
                <a:lnTo>
                  <a:pt x="679703" y="88392"/>
                </a:lnTo>
                <a:lnTo>
                  <a:pt x="674809" y="81050"/>
                </a:lnTo>
                <a:close/>
              </a:path>
              <a:path w="822960" h="719454">
                <a:moveTo>
                  <a:pt x="690233" y="70104"/>
                </a:moveTo>
                <a:lnTo>
                  <a:pt x="667512" y="70104"/>
                </a:lnTo>
                <a:lnTo>
                  <a:pt x="674809" y="81050"/>
                </a:lnTo>
                <a:lnTo>
                  <a:pt x="690233" y="70104"/>
                </a:lnTo>
                <a:close/>
              </a:path>
              <a:path w="822960" h="719454">
                <a:moveTo>
                  <a:pt x="740663" y="18287"/>
                </a:moveTo>
                <a:lnTo>
                  <a:pt x="747916" y="29167"/>
                </a:lnTo>
                <a:lnTo>
                  <a:pt x="758951" y="21336"/>
                </a:lnTo>
                <a:lnTo>
                  <a:pt x="740663" y="18287"/>
                </a:lnTo>
                <a:close/>
              </a:path>
            </a:pathLst>
          </a:custGeom>
          <a:solidFill>
            <a:srgbClr val="00946E"/>
          </a:solid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2140" y="1035811"/>
            <a:ext cx="4544695" cy="574040"/>
          </a:xfrm>
          <a:prstGeom prst="rect">
            <a:avLst/>
          </a:prstGeom>
        </p:spPr>
        <p:txBody>
          <a:bodyPr vert="horz" wrap="square" lIns="0" tIns="12700" rIns="0" bIns="0" rtlCol="0">
            <a:spAutoFit/>
          </a:bodyPr>
          <a:lstStyle/>
          <a:p>
            <a:pPr marL="12700">
              <a:lnSpc>
                <a:spcPct val="100000"/>
              </a:lnSpc>
              <a:spcBef>
                <a:spcPts val="100"/>
              </a:spcBef>
            </a:pPr>
            <a:r>
              <a:rPr spc="-5" dirty="0"/>
              <a:t>Penambat </a:t>
            </a:r>
            <a:r>
              <a:rPr spc="-10" dirty="0"/>
              <a:t>Rel</a:t>
            </a:r>
            <a:r>
              <a:rPr spc="-85" dirty="0"/>
              <a:t> </a:t>
            </a:r>
            <a:r>
              <a:rPr dirty="0"/>
              <a:t>Tipe-F</a:t>
            </a:r>
          </a:p>
        </p:txBody>
      </p:sp>
      <p:sp>
        <p:nvSpPr>
          <p:cNvPr id="3" name="object 3"/>
          <p:cNvSpPr txBox="1"/>
          <p:nvPr/>
        </p:nvSpPr>
        <p:spPr>
          <a:xfrm>
            <a:off x="612140" y="2375103"/>
            <a:ext cx="7099934" cy="4207510"/>
          </a:xfrm>
          <a:prstGeom prst="rect">
            <a:avLst/>
          </a:prstGeom>
        </p:spPr>
        <p:txBody>
          <a:bodyPr vert="horz" wrap="square" lIns="0" tIns="97790" rIns="0" bIns="0" rtlCol="0">
            <a:spAutoFit/>
          </a:bodyPr>
          <a:lstStyle/>
          <a:p>
            <a:pPr marL="356870" indent="-344170">
              <a:lnSpc>
                <a:spcPct val="100000"/>
              </a:lnSpc>
              <a:spcBef>
                <a:spcPts val="770"/>
              </a:spcBef>
              <a:buChar char="•"/>
              <a:tabLst>
                <a:tab pos="356870" algn="l"/>
                <a:tab pos="357505" algn="l"/>
              </a:tabLst>
            </a:pPr>
            <a:r>
              <a:rPr sz="2800" dirty="0">
                <a:solidFill>
                  <a:srgbClr val="FFFFFF"/>
                </a:solidFill>
                <a:latin typeface="Arial"/>
                <a:cs typeface="Arial"/>
              </a:rPr>
              <a:t>Kuat jepit terhadap rel mencapai 500</a:t>
            </a:r>
            <a:r>
              <a:rPr sz="2800" spc="-45" dirty="0">
                <a:solidFill>
                  <a:srgbClr val="FFFFFF"/>
                </a:solidFill>
                <a:latin typeface="Arial"/>
                <a:cs typeface="Arial"/>
              </a:rPr>
              <a:t> </a:t>
            </a:r>
            <a:r>
              <a:rPr sz="2800" dirty="0">
                <a:solidFill>
                  <a:srgbClr val="FFFFFF"/>
                </a:solidFill>
                <a:latin typeface="Arial"/>
                <a:cs typeface="Arial"/>
              </a:rPr>
              <a:t>Kgf</a:t>
            </a:r>
            <a:endParaRPr sz="2800">
              <a:latin typeface="Arial"/>
              <a:cs typeface="Arial"/>
            </a:endParaRPr>
          </a:p>
          <a:p>
            <a:pPr marL="356870" marR="5080" indent="-344170">
              <a:lnSpc>
                <a:spcPct val="100000"/>
              </a:lnSpc>
              <a:spcBef>
                <a:spcPts val="670"/>
              </a:spcBef>
              <a:buChar char="•"/>
              <a:tabLst>
                <a:tab pos="356870" algn="l"/>
                <a:tab pos="357505" algn="l"/>
              </a:tabLst>
            </a:pPr>
            <a:r>
              <a:rPr sz="2800" dirty="0">
                <a:solidFill>
                  <a:srgbClr val="FFFFFF"/>
                </a:solidFill>
                <a:latin typeface="Arial"/>
                <a:cs typeface="Arial"/>
              </a:rPr>
              <a:t>Bila di </a:t>
            </a:r>
            <a:r>
              <a:rPr sz="2800" spc="5" dirty="0">
                <a:solidFill>
                  <a:srgbClr val="FFFFFF"/>
                </a:solidFill>
                <a:latin typeface="Arial"/>
                <a:cs typeface="Arial"/>
              </a:rPr>
              <a:t>gunakan </a:t>
            </a:r>
            <a:r>
              <a:rPr sz="2800" dirty="0">
                <a:solidFill>
                  <a:srgbClr val="FFFFFF"/>
                </a:solidFill>
                <a:latin typeface="Arial"/>
                <a:cs typeface="Arial"/>
              </a:rPr>
              <a:t>alas </a:t>
            </a:r>
            <a:r>
              <a:rPr sz="2800" spc="5" dirty="0">
                <a:solidFill>
                  <a:srgbClr val="FFFFFF"/>
                </a:solidFill>
                <a:latin typeface="Arial"/>
                <a:cs typeface="Arial"/>
              </a:rPr>
              <a:t>karet </a:t>
            </a:r>
            <a:r>
              <a:rPr sz="2800" spc="-5" dirty="0">
                <a:solidFill>
                  <a:srgbClr val="FFFFFF"/>
                </a:solidFill>
                <a:latin typeface="Arial"/>
                <a:cs typeface="Arial"/>
              </a:rPr>
              <a:t>dibawah </a:t>
            </a:r>
            <a:r>
              <a:rPr sz="2800" spc="5" dirty="0">
                <a:solidFill>
                  <a:srgbClr val="FFFFFF"/>
                </a:solidFill>
                <a:latin typeface="Arial"/>
                <a:cs typeface="Arial"/>
              </a:rPr>
              <a:t>kaki</a:t>
            </a:r>
            <a:r>
              <a:rPr sz="2800" spc="-100" dirty="0">
                <a:solidFill>
                  <a:srgbClr val="FFFFFF"/>
                </a:solidFill>
                <a:latin typeface="Arial"/>
                <a:cs typeface="Arial"/>
              </a:rPr>
              <a:t> </a:t>
            </a:r>
            <a:r>
              <a:rPr sz="2800" dirty="0">
                <a:solidFill>
                  <a:srgbClr val="FFFFFF"/>
                </a:solidFill>
                <a:latin typeface="Arial"/>
                <a:cs typeface="Arial"/>
              </a:rPr>
              <a:t>rel  menjadi penambat </a:t>
            </a:r>
            <a:r>
              <a:rPr sz="2800" spc="5" dirty="0">
                <a:solidFill>
                  <a:srgbClr val="FFFFFF"/>
                </a:solidFill>
                <a:latin typeface="Arial"/>
                <a:cs typeface="Arial"/>
              </a:rPr>
              <a:t>elastis</a:t>
            </a:r>
            <a:r>
              <a:rPr sz="2800" spc="-65" dirty="0">
                <a:solidFill>
                  <a:srgbClr val="FFFFFF"/>
                </a:solidFill>
                <a:latin typeface="Arial"/>
                <a:cs typeface="Arial"/>
              </a:rPr>
              <a:t> </a:t>
            </a:r>
            <a:r>
              <a:rPr sz="2800" dirty="0">
                <a:solidFill>
                  <a:srgbClr val="FFFFFF"/>
                </a:solidFill>
                <a:latin typeface="Arial"/>
                <a:cs typeface="Arial"/>
              </a:rPr>
              <a:t>ganda.</a:t>
            </a:r>
            <a:endParaRPr sz="2800">
              <a:latin typeface="Arial"/>
              <a:cs typeface="Arial"/>
            </a:endParaRPr>
          </a:p>
          <a:p>
            <a:pPr marL="356870" marR="339725" indent="-344170">
              <a:lnSpc>
                <a:spcPct val="100000"/>
              </a:lnSpc>
              <a:spcBef>
                <a:spcPts val="675"/>
              </a:spcBef>
              <a:buChar char="•"/>
              <a:tabLst>
                <a:tab pos="356870" algn="l"/>
                <a:tab pos="357505" algn="l"/>
              </a:tabLst>
            </a:pPr>
            <a:r>
              <a:rPr sz="2800" dirty="0">
                <a:solidFill>
                  <a:srgbClr val="FFFFFF"/>
                </a:solidFill>
                <a:latin typeface="Arial"/>
                <a:cs typeface="Arial"/>
              </a:rPr>
              <a:t>Alat penambat </a:t>
            </a:r>
            <a:r>
              <a:rPr sz="2800" spc="5" dirty="0">
                <a:solidFill>
                  <a:srgbClr val="FFFFFF"/>
                </a:solidFill>
                <a:latin typeface="Arial"/>
                <a:cs typeface="Arial"/>
              </a:rPr>
              <a:t>tidak cepat </a:t>
            </a:r>
            <a:r>
              <a:rPr sz="2800" dirty="0">
                <a:solidFill>
                  <a:srgbClr val="FFFFFF"/>
                </a:solidFill>
                <a:latin typeface="Arial"/>
                <a:cs typeface="Arial"/>
              </a:rPr>
              <a:t>longgar</a:t>
            </a:r>
            <a:r>
              <a:rPr sz="2800" spc="-130" dirty="0">
                <a:solidFill>
                  <a:srgbClr val="FFFFFF"/>
                </a:solidFill>
                <a:latin typeface="Arial"/>
                <a:cs typeface="Arial"/>
              </a:rPr>
              <a:t> </a:t>
            </a:r>
            <a:r>
              <a:rPr sz="2800" spc="5" dirty="0">
                <a:solidFill>
                  <a:srgbClr val="FFFFFF"/>
                </a:solidFill>
                <a:latin typeface="Arial"/>
                <a:cs typeface="Arial"/>
              </a:rPr>
              <a:t>karna  </a:t>
            </a:r>
            <a:r>
              <a:rPr sz="2800" dirty="0">
                <a:solidFill>
                  <a:srgbClr val="FFFFFF"/>
                </a:solidFill>
                <a:latin typeface="Arial"/>
                <a:cs typeface="Arial"/>
              </a:rPr>
              <a:t>komponennya </a:t>
            </a:r>
            <a:r>
              <a:rPr sz="2800" spc="-5" dirty="0">
                <a:solidFill>
                  <a:srgbClr val="FFFFFF"/>
                </a:solidFill>
                <a:latin typeface="Arial"/>
                <a:cs typeface="Arial"/>
              </a:rPr>
              <a:t>mempunyai </a:t>
            </a:r>
            <a:r>
              <a:rPr sz="2800" dirty="0">
                <a:solidFill>
                  <a:srgbClr val="FFFFFF"/>
                </a:solidFill>
                <a:latin typeface="Arial"/>
                <a:cs typeface="Arial"/>
              </a:rPr>
              <a:t>kemampuan  meredam</a:t>
            </a:r>
            <a:r>
              <a:rPr sz="2800" spc="-10" dirty="0">
                <a:solidFill>
                  <a:srgbClr val="FFFFFF"/>
                </a:solidFill>
                <a:latin typeface="Arial"/>
                <a:cs typeface="Arial"/>
              </a:rPr>
              <a:t> </a:t>
            </a:r>
            <a:r>
              <a:rPr sz="2800" dirty="0">
                <a:solidFill>
                  <a:srgbClr val="FFFFFF"/>
                </a:solidFill>
                <a:latin typeface="Arial"/>
                <a:cs typeface="Arial"/>
              </a:rPr>
              <a:t>getaran.</a:t>
            </a:r>
            <a:endParaRPr sz="2800">
              <a:latin typeface="Arial"/>
              <a:cs typeface="Arial"/>
            </a:endParaRPr>
          </a:p>
          <a:p>
            <a:pPr marL="356870" marR="521334" indent="-344170">
              <a:lnSpc>
                <a:spcPct val="100000"/>
              </a:lnSpc>
              <a:spcBef>
                <a:spcPts val="670"/>
              </a:spcBef>
              <a:buChar char="•"/>
              <a:tabLst>
                <a:tab pos="356870" algn="l"/>
                <a:tab pos="357505" algn="l"/>
              </a:tabLst>
            </a:pPr>
            <a:r>
              <a:rPr sz="2800" dirty="0">
                <a:solidFill>
                  <a:srgbClr val="FFFFFF"/>
                </a:solidFill>
                <a:latin typeface="Arial"/>
                <a:cs typeface="Arial"/>
              </a:rPr>
              <a:t>Komponen penambat rel relatif</a:t>
            </a:r>
            <a:r>
              <a:rPr sz="2800" spc="-35" dirty="0">
                <a:solidFill>
                  <a:srgbClr val="FFFFFF"/>
                </a:solidFill>
                <a:latin typeface="Arial"/>
                <a:cs typeface="Arial"/>
              </a:rPr>
              <a:t> </a:t>
            </a:r>
            <a:r>
              <a:rPr sz="2800" spc="-5" dirty="0">
                <a:solidFill>
                  <a:srgbClr val="FFFFFF"/>
                </a:solidFill>
                <a:latin typeface="Arial"/>
                <a:cs typeface="Arial"/>
              </a:rPr>
              <a:t>banyak,  </a:t>
            </a:r>
            <a:r>
              <a:rPr sz="2800" dirty="0">
                <a:solidFill>
                  <a:srgbClr val="FFFFFF"/>
                </a:solidFill>
                <a:latin typeface="Arial"/>
                <a:cs typeface="Arial"/>
              </a:rPr>
              <a:t>sehingga memerlukan </a:t>
            </a:r>
            <a:r>
              <a:rPr sz="2800" spc="5" dirty="0">
                <a:solidFill>
                  <a:srgbClr val="FFFFFF"/>
                </a:solidFill>
                <a:latin typeface="Arial"/>
                <a:cs typeface="Arial"/>
              </a:rPr>
              <a:t>ketelitian </a:t>
            </a:r>
            <a:r>
              <a:rPr sz="2800" dirty="0">
                <a:solidFill>
                  <a:srgbClr val="FFFFFF"/>
                </a:solidFill>
                <a:latin typeface="Arial"/>
                <a:cs typeface="Arial"/>
              </a:rPr>
              <a:t>dalam  pemasangan dan</a:t>
            </a:r>
            <a:r>
              <a:rPr sz="2800" spc="-35" dirty="0">
                <a:solidFill>
                  <a:srgbClr val="FFFFFF"/>
                </a:solidFill>
                <a:latin typeface="Arial"/>
                <a:cs typeface="Arial"/>
              </a:rPr>
              <a:t> </a:t>
            </a:r>
            <a:r>
              <a:rPr sz="2800" spc="-5" dirty="0">
                <a:solidFill>
                  <a:srgbClr val="FFFFFF"/>
                </a:solidFill>
                <a:latin typeface="Arial"/>
                <a:cs typeface="Arial"/>
              </a:rPr>
              <a:t>pemeliharaannya.</a:t>
            </a:r>
            <a:endParaRPr sz="2800">
              <a:latin typeface="Arial"/>
              <a:cs typeface="Aria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2140" y="1035811"/>
            <a:ext cx="5903595" cy="574040"/>
          </a:xfrm>
          <a:prstGeom prst="rect">
            <a:avLst/>
          </a:prstGeom>
        </p:spPr>
        <p:txBody>
          <a:bodyPr vert="horz" wrap="square" lIns="0" tIns="12700" rIns="0" bIns="0" rtlCol="0">
            <a:spAutoFit/>
          </a:bodyPr>
          <a:lstStyle/>
          <a:p>
            <a:pPr marL="12700">
              <a:lnSpc>
                <a:spcPct val="100000"/>
              </a:lnSpc>
              <a:spcBef>
                <a:spcPts val="100"/>
              </a:spcBef>
            </a:pPr>
            <a:r>
              <a:rPr spc="-5" dirty="0"/>
              <a:t>Penambat </a:t>
            </a:r>
            <a:r>
              <a:rPr spc="-10" dirty="0"/>
              <a:t>Rel </a:t>
            </a:r>
            <a:r>
              <a:rPr dirty="0"/>
              <a:t>Tipe</a:t>
            </a:r>
            <a:r>
              <a:rPr spc="-85" dirty="0"/>
              <a:t> </a:t>
            </a:r>
            <a:r>
              <a:rPr spc="-15" dirty="0"/>
              <a:t>KA-Clip</a:t>
            </a:r>
          </a:p>
        </p:txBody>
      </p:sp>
      <p:sp>
        <p:nvSpPr>
          <p:cNvPr id="3" name="object 3"/>
          <p:cNvSpPr/>
          <p:nvPr/>
        </p:nvSpPr>
        <p:spPr>
          <a:xfrm>
            <a:off x="1600200" y="2362200"/>
            <a:ext cx="6406896" cy="3526536"/>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2140" y="1035811"/>
            <a:ext cx="5903595" cy="574040"/>
          </a:xfrm>
          <a:prstGeom prst="rect">
            <a:avLst/>
          </a:prstGeom>
        </p:spPr>
        <p:txBody>
          <a:bodyPr vert="horz" wrap="square" lIns="0" tIns="12700" rIns="0" bIns="0" rtlCol="0">
            <a:spAutoFit/>
          </a:bodyPr>
          <a:lstStyle/>
          <a:p>
            <a:pPr marL="12700">
              <a:lnSpc>
                <a:spcPct val="100000"/>
              </a:lnSpc>
              <a:spcBef>
                <a:spcPts val="100"/>
              </a:spcBef>
            </a:pPr>
            <a:r>
              <a:rPr spc="-5" dirty="0"/>
              <a:t>Penambat </a:t>
            </a:r>
            <a:r>
              <a:rPr spc="-10" dirty="0"/>
              <a:t>Rel </a:t>
            </a:r>
            <a:r>
              <a:rPr dirty="0"/>
              <a:t>Tipe</a:t>
            </a:r>
            <a:r>
              <a:rPr spc="-85" dirty="0"/>
              <a:t> </a:t>
            </a:r>
            <a:r>
              <a:rPr spc="-15" dirty="0"/>
              <a:t>KA-Clip</a:t>
            </a:r>
          </a:p>
        </p:txBody>
      </p:sp>
      <p:sp>
        <p:nvSpPr>
          <p:cNvPr id="3" name="object 3"/>
          <p:cNvSpPr/>
          <p:nvPr/>
        </p:nvSpPr>
        <p:spPr>
          <a:xfrm>
            <a:off x="2590800" y="2039111"/>
            <a:ext cx="6019800" cy="4514088"/>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2140" y="1035811"/>
            <a:ext cx="5903595" cy="574040"/>
          </a:xfrm>
          <a:prstGeom prst="rect">
            <a:avLst/>
          </a:prstGeom>
        </p:spPr>
        <p:txBody>
          <a:bodyPr vert="horz" wrap="square" lIns="0" tIns="12700" rIns="0" bIns="0" rtlCol="0">
            <a:spAutoFit/>
          </a:bodyPr>
          <a:lstStyle/>
          <a:p>
            <a:pPr marL="12700">
              <a:lnSpc>
                <a:spcPct val="100000"/>
              </a:lnSpc>
              <a:spcBef>
                <a:spcPts val="100"/>
              </a:spcBef>
            </a:pPr>
            <a:r>
              <a:rPr spc="-5" dirty="0"/>
              <a:t>Penambat </a:t>
            </a:r>
            <a:r>
              <a:rPr spc="-10" dirty="0"/>
              <a:t>Rel </a:t>
            </a:r>
            <a:r>
              <a:rPr dirty="0"/>
              <a:t>Tipe</a:t>
            </a:r>
            <a:r>
              <a:rPr spc="-85" dirty="0"/>
              <a:t> </a:t>
            </a:r>
            <a:r>
              <a:rPr spc="-15" dirty="0"/>
              <a:t>KA-Clip</a:t>
            </a:r>
          </a:p>
        </p:txBody>
      </p:sp>
      <p:sp>
        <p:nvSpPr>
          <p:cNvPr id="3" name="object 3"/>
          <p:cNvSpPr txBox="1"/>
          <p:nvPr/>
        </p:nvSpPr>
        <p:spPr>
          <a:xfrm>
            <a:off x="612140" y="2462275"/>
            <a:ext cx="6882765" cy="3145790"/>
          </a:xfrm>
          <a:prstGeom prst="rect">
            <a:avLst/>
          </a:prstGeom>
        </p:spPr>
        <p:txBody>
          <a:bodyPr vert="horz" wrap="square" lIns="0" tIns="11430" rIns="0" bIns="0" rtlCol="0">
            <a:spAutoFit/>
          </a:bodyPr>
          <a:lstStyle/>
          <a:p>
            <a:pPr marL="356870" marR="1175385" indent="-344170">
              <a:lnSpc>
                <a:spcPct val="100000"/>
              </a:lnSpc>
              <a:spcBef>
                <a:spcPts val="90"/>
              </a:spcBef>
              <a:buChar char="•"/>
              <a:tabLst>
                <a:tab pos="356870" algn="l"/>
                <a:tab pos="357505" algn="l"/>
              </a:tabLst>
            </a:pPr>
            <a:r>
              <a:rPr sz="3200" spc="-10" dirty="0">
                <a:solidFill>
                  <a:srgbClr val="FFFFFF"/>
                </a:solidFill>
                <a:latin typeface="Arial"/>
                <a:cs typeface="Arial"/>
              </a:rPr>
              <a:t>Sederhana </a:t>
            </a:r>
            <a:r>
              <a:rPr sz="3200" spc="-5" dirty="0">
                <a:solidFill>
                  <a:srgbClr val="FFFFFF"/>
                </a:solidFill>
                <a:latin typeface="Arial"/>
                <a:cs typeface="Arial"/>
              </a:rPr>
              <a:t>dan </a:t>
            </a:r>
            <a:r>
              <a:rPr sz="3200" spc="-10" dirty="0">
                <a:solidFill>
                  <a:srgbClr val="FFFFFF"/>
                </a:solidFill>
                <a:latin typeface="Arial"/>
                <a:cs typeface="Arial"/>
              </a:rPr>
              <a:t>mudah </a:t>
            </a:r>
            <a:r>
              <a:rPr sz="3200" spc="-5" dirty="0">
                <a:solidFill>
                  <a:srgbClr val="FFFFFF"/>
                </a:solidFill>
                <a:latin typeface="Arial"/>
                <a:cs typeface="Arial"/>
              </a:rPr>
              <a:t>dalam  pemasangan</a:t>
            </a:r>
            <a:endParaRPr sz="3200">
              <a:latin typeface="Arial"/>
              <a:cs typeface="Arial"/>
            </a:endParaRPr>
          </a:p>
          <a:p>
            <a:pPr marL="356870" marR="250190" indent="-344170">
              <a:lnSpc>
                <a:spcPct val="100000"/>
              </a:lnSpc>
              <a:spcBef>
                <a:spcPts val="770"/>
              </a:spcBef>
              <a:buChar char="•"/>
              <a:tabLst>
                <a:tab pos="356870" algn="l"/>
                <a:tab pos="357505" algn="l"/>
              </a:tabLst>
            </a:pPr>
            <a:r>
              <a:rPr sz="3200" dirty="0">
                <a:solidFill>
                  <a:srgbClr val="FFFFFF"/>
                </a:solidFill>
                <a:latin typeface="Arial"/>
                <a:cs typeface="Arial"/>
              </a:rPr>
              <a:t>Bila </a:t>
            </a:r>
            <a:r>
              <a:rPr sz="3200" spc="-10" dirty="0">
                <a:solidFill>
                  <a:srgbClr val="FFFFFF"/>
                </a:solidFill>
                <a:latin typeface="Arial"/>
                <a:cs typeface="Arial"/>
              </a:rPr>
              <a:t>trek </a:t>
            </a:r>
            <a:r>
              <a:rPr sz="3200" spc="-5" dirty="0">
                <a:solidFill>
                  <a:srgbClr val="FFFFFF"/>
                </a:solidFill>
                <a:latin typeface="Arial"/>
                <a:cs typeface="Arial"/>
              </a:rPr>
              <a:t>mengalami pergantian  rel,masih dapat digunakan</a:t>
            </a:r>
            <a:r>
              <a:rPr sz="3200" spc="-100" dirty="0">
                <a:solidFill>
                  <a:srgbClr val="FFFFFF"/>
                </a:solidFill>
                <a:latin typeface="Arial"/>
                <a:cs typeface="Arial"/>
              </a:rPr>
              <a:t> </a:t>
            </a:r>
            <a:r>
              <a:rPr sz="3200" spc="-5" dirty="0">
                <a:solidFill>
                  <a:srgbClr val="FFFFFF"/>
                </a:solidFill>
                <a:latin typeface="Arial"/>
                <a:cs typeface="Arial"/>
              </a:rPr>
              <a:t>kembali  dengan</a:t>
            </a:r>
            <a:r>
              <a:rPr sz="3200" spc="-25" dirty="0">
                <a:solidFill>
                  <a:srgbClr val="FFFFFF"/>
                </a:solidFill>
                <a:latin typeface="Arial"/>
                <a:cs typeface="Arial"/>
              </a:rPr>
              <a:t> </a:t>
            </a:r>
            <a:r>
              <a:rPr sz="3200" spc="-5" dirty="0">
                <a:solidFill>
                  <a:srgbClr val="FFFFFF"/>
                </a:solidFill>
                <a:latin typeface="Arial"/>
                <a:cs typeface="Arial"/>
              </a:rPr>
              <a:t>efektif</a:t>
            </a:r>
            <a:endParaRPr sz="3200">
              <a:latin typeface="Arial"/>
              <a:cs typeface="Arial"/>
            </a:endParaRPr>
          </a:p>
          <a:p>
            <a:pPr marL="356870" indent="-344170">
              <a:lnSpc>
                <a:spcPct val="100000"/>
              </a:lnSpc>
              <a:spcBef>
                <a:spcPts val="765"/>
              </a:spcBef>
              <a:buChar char="•"/>
              <a:tabLst>
                <a:tab pos="356870" algn="l"/>
                <a:tab pos="357505" algn="l"/>
              </a:tabLst>
            </a:pPr>
            <a:r>
              <a:rPr sz="3200" spc="-5" dirty="0">
                <a:solidFill>
                  <a:srgbClr val="FFFFFF"/>
                </a:solidFill>
                <a:latin typeface="Arial"/>
                <a:cs typeface="Arial"/>
              </a:rPr>
              <a:t>Kuat jepit </a:t>
            </a:r>
            <a:r>
              <a:rPr sz="3200" spc="-10" dirty="0">
                <a:solidFill>
                  <a:srgbClr val="FFFFFF"/>
                </a:solidFill>
                <a:latin typeface="Arial"/>
                <a:cs typeface="Arial"/>
              </a:rPr>
              <a:t>terhadap rel </a:t>
            </a:r>
            <a:r>
              <a:rPr sz="3200" spc="-5" dirty="0">
                <a:solidFill>
                  <a:srgbClr val="FFFFFF"/>
                </a:solidFill>
                <a:latin typeface="Arial"/>
                <a:cs typeface="Arial"/>
              </a:rPr>
              <a:t>800-1200</a:t>
            </a:r>
            <a:r>
              <a:rPr sz="3200" spc="-35" dirty="0">
                <a:solidFill>
                  <a:srgbClr val="FFFFFF"/>
                </a:solidFill>
                <a:latin typeface="Arial"/>
                <a:cs typeface="Arial"/>
              </a:rPr>
              <a:t> </a:t>
            </a:r>
            <a:r>
              <a:rPr sz="3200" spc="-5" dirty="0">
                <a:solidFill>
                  <a:srgbClr val="FFFFFF"/>
                </a:solidFill>
                <a:latin typeface="Arial"/>
                <a:cs typeface="Arial"/>
              </a:rPr>
              <a:t>Kgf</a:t>
            </a:r>
            <a:endParaRPr sz="3200">
              <a:latin typeface="Arial"/>
              <a:cs typeface="Aria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antalan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143000"/>
            <a:ext cx="6670807" cy="563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3207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2140" y="1035811"/>
            <a:ext cx="6524625" cy="574040"/>
          </a:xfrm>
          <a:prstGeom prst="rect">
            <a:avLst/>
          </a:prstGeom>
        </p:spPr>
        <p:txBody>
          <a:bodyPr vert="horz" wrap="square" lIns="0" tIns="12700" rIns="0" bIns="0" rtlCol="0">
            <a:spAutoFit/>
          </a:bodyPr>
          <a:lstStyle/>
          <a:p>
            <a:pPr marL="12700">
              <a:lnSpc>
                <a:spcPct val="100000"/>
              </a:lnSpc>
              <a:spcBef>
                <a:spcPts val="100"/>
              </a:spcBef>
            </a:pPr>
            <a:r>
              <a:rPr spc="-10" dirty="0"/>
              <a:t>Persyaratan </a:t>
            </a:r>
            <a:r>
              <a:rPr spc="-5" dirty="0"/>
              <a:t>Teknik</a:t>
            </a:r>
            <a:r>
              <a:rPr spc="-15" dirty="0"/>
              <a:t> </a:t>
            </a:r>
            <a:r>
              <a:rPr spc="-5" dirty="0"/>
              <a:t>Penambat</a:t>
            </a:r>
          </a:p>
        </p:txBody>
      </p:sp>
      <p:sp>
        <p:nvSpPr>
          <p:cNvPr id="3" name="object 3"/>
          <p:cNvSpPr txBox="1"/>
          <p:nvPr/>
        </p:nvSpPr>
        <p:spPr>
          <a:xfrm>
            <a:off x="612140" y="2459227"/>
            <a:ext cx="8580120" cy="3611245"/>
          </a:xfrm>
          <a:prstGeom prst="rect">
            <a:avLst/>
          </a:prstGeom>
        </p:spPr>
        <p:txBody>
          <a:bodyPr vert="horz" wrap="square" lIns="0" tIns="13335" rIns="0" bIns="0" rtlCol="0">
            <a:spAutoFit/>
          </a:bodyPr>
          <a:lstStyle/>
          <a:p>
            <a:pPr marL="527685" marR="5080" indent="-514984">
              <a:lnSpc>
                <a:spcPct val="100000"/>
              </a:lnSpc>
              <a:spcBef>
                <a:spcPts val="105"/>
              </a:spcBef>
              <a:buAutoNum type="arabicPeriod"/>
              <a:tabLst>
                <a:tab pos="527685" algn="l"/>
                <a:tab pos="528320" algn="l"/>
              </a:tabLst>
            </a:pPr>
            <a:r>
              <a:rPr sz="2800" spc="-5" dirty="0">
                <a:solidFill>
                  <a:srgbClr val="FFFFFF"/>
                </a:solidFill>
                <a:latin typeface="Arial"/>
                <a:cs typeface="Arial"/>
              </a:rPr>
              <a:t>Gaya </a:t>
            </a:r>
            <a:r>
              <a:rPr sz="2800" dirty="0">
                <a:solidFill>
                  <a:srgbClr val="FFFFFF"/>
                </a:solidFill>
                <a:latin typeface="Arial"/>
                <a:cs typeface="Arial"/>
              </a:rPr>
              <a:t>jepit penambat </a:t>
            </a:r>
            <a:r>
              <a:rPr sz="2800" spc="5" dirty="0">
                <a:solidFill>
                  <a:srgbClr val="FFFFFF"/>
                </a:solidFill>
                <a:latin typeface="Arial"/>
                <a:cs typeface="Arial"/>
              </a:rPr>
              <a:t>elastis </a:t>
            </a:r>
            <a:r>
              <a:rPr sz="2800" dirty="0">
                <a:solidFill>
                  <a:srgbClr val="FFFFFF"/>
                </a:solidFill>
                <a:latin typeface="Arial"/>
                <a:cs typeface="Arial"/>
              </a:rPr>
              <a:t>harus </a:t>
            </a:r>
            <a:r>
              <a:rPr sz="2800" spc="5" dirty="0">
                <a:solidFill>
                  <a:srgbClr val="FFFFFF"/>
                </a:solidFill>
                <a:latin typeface="Arial"/>
                <a:cs typeface="Arial"/>
              </a:rPr>
              <a:t>kuat untuk  </a:t>
            </a:r>
            <a:r>
              <a:rPr sz="2800" dirty="0">
                <a:solidFill>
                  <a:srgbClr val="FFFFFF"/>
                </a:solidFill>
                <a:latin typeface="Arial"/>
                <a:cs typeface="Arial"/>
              </a:rPr>
              <a:t>menjamin </a:t>
            </a:r>
            <a:r>
              <a:rPr sz="2800" spc="-5" dirty="0">
                <a:solidFill>
                  <a:srgbClr val="FFFFFF"/>
                </a:solidFill>
                <a:latin typeface="Arial"/>
                <a:cs typeface="Arial"/>
              </a:rPr>
              <a:t>gaya </a:t>
            </a:r>
            <a:r>
              <a:rPr sz="2800" spc="5" dirty="0">
                <a:solidFill>
                  <a:srgbClr val="FFFFFF"/>
                </a:solidFill>
                <a:latin typeface="Arial"/>
                <a:cs typeface="Arial"/>
              </a:rPr>
              <a:t>tahan </a:t>
            </a:r>
            <a:r>
              <a:rPr sz="2800" dirty="0">
                <a:solidFill>
                  <a:srgbClr val="FFFFFF"/>
                </a:solidFill>
                <a:latin typeface="Arial"/>
                <a:cs typeface="Arial"/>
              </a:rPr>
              <a:t>rel pada bantalan &gt; </a:t>
            </a:r>
            <a:r>
              <a:rPr sz="2800" spc="-5" dirty="0">
                <a:solidFill>
                  <a:srgbClr val="FFFFFF"/>
                </a:solidFill>
                <a:latin typeface="Arial"/>
                <a:cs typeface="Arial"/>
              </a:rPr>
              <a:t>gaya  </a:t>
            </a:r>
            <a:r>
              <a:rPr sz="2800" spc="5" dirty="0">
                <a:solidFill>
                  <a:srgbClr val="FFFFFF"/>
                </a:solidFill>
                <a:latin typeface="Arial"/>
                <a:cs typeface="Arial"/>
              </a:rPr>
              <a:t>tahan rangkak </a:t>
            </a:r>
            <a:r>
              <a:rPr sz="2800" dirty="0">
                <a:solidFill>
                  <a:srgbClr val="FFFFFF"/>
                </a:solidFill>
                <a:latin typeface="Arial"/>
                <a:cs typeface="Arial"/>
              </a:rPr>
              <a:t>bantalan pada </a:t>
            </a:r>
            <a:r>
              <a:rPr sz="2800" spc="5" dirty="0">
                <a:solidFill>
                  <a:srgbClr val="FFFFFF"/>
                </a:solidFill>
                <a:latin typeface="Arial"/>
                <a:cs typeface="Arial"/>
              </a:rPr>
              <a:t>stabilitas dasar</a:t>
            </a:r>
            <a:r>
              <a:rPr sz="2800" spc="-170" dirty="0">
                <a:solidFill>
                  <a:srgbClr val="FFFFFF"/>
                </a:solidFill>
                <a:latin typeface="Arial"/>
                <a:cs typeface="Arial"/>
              </a:rPr>
              <a:t> </a:t>
            </a:r>
            <a:r>
              <a:rPr sz="2800" dirty="0">
                <a:solidFill>
                  <a:srgbClr val="FFFFFF"/>
                </a:solidFill>
                <a:latin typeface="Arial"/>
                <a:cs typeface="Arial"/>
              </a:rPr>
              <a:t>balas</a:t>
            </a:r>
            <a:endParaRPr sz="2800">
              <a:latin typeface="Arial"/>
              <a:cs typeface="Arial"/>
            </a:endParaRPr>
          </a:p>
          <a:p>
            <a:pPr marL="527685" marR="454025" indent="-514984">
              <a:lnSpc>
                <a:spcPct val="100000"/>
              </a:lnSpc>
              <a:spcBef>
                <a:spcPts val="675"/>
              </a:spcBef>
              <a:buAutoNum type="arabicPeriod"/>
              <a:tabLst>
                <a:tab pos="527685" algn="l"/>
                <a:tab pos="528320" algn="l"/>
              </a:tabLst>
            </a:pPr>
            <a:r>
              <a:rPr sz="2800" spc="-5" dirty="0">
                <a:solidFill>
                  <a:srgbClr val="FFFFFF"/>
                </a:solidFill>
                <a:latin typeface="Arial"/>
                <a:cs typeface="Arial"/>
              </a:rPr>
              <a:t>Gaya </a:t>
            </a:r>
            <a:r>
              <a:rPr sz="2800" dirty="0">
                <a:solidFill>
                  <a:srgbClr val="FFFFFF"/>
                </a:solidFill>
                <a:latin typeface="Arial"/>
                <a:cs typeface="Arial"/>
              </a:rPr>
              <a:t>jepit penambat dapat bertahan lama,  </a:t>
            </a:r>
            <a:r>
              <a:rPr sz="2800" spc="5" dirty="0">
                <a:solidFill>
                  <a:srgbClr val="FFFFFF"/>
                </a:solidFill>
                <a:latin typeface="Arial"/>
                <a:cs typeface="Arial"/>
              </a:rPr>
              <a:t>meskipun </a:t>
            </a:r>
            <a:r>
              <a:rPr sz="2800" dirty="0">
                <a:solidFill>
                  <a:srgbClr val="FFFFFF"/>
                </a:solidFill>
                <a:latin typeface="Arial"/>
                <a:cs typeface="Arial"/>
              </a:rPr>
              <a:t>ada pelonggaran dan </a:t>
            </a:r>
            <a:r>
              <a:rPr sz="2800" spc="5" dirty="0">
                <a:solidFill>
                  <a:srgbClr val="FFFFFF"/>
                </a:solidFill>
                <a:latin typeface="Arial"/>
                <a:cs typeface="Arial"/>
              </a:rPr>
              <a:t>keausan</a:t>
            </a:r>
            <a:r>
              <a:rPr sz="2800" spc="-55" dirty="0">
                <a:solidFill>
                  <a:srgbClr val="FFFFFF"/>
                </a:solidFill>
                <a:latin typeface="Arial"/>
                <a:cs typeface="Arial"/>
              </a:rPr>
              <a:t> </a:t>
            </a:r>
            <a:r>
              <a:rPr sz="2800" dirty="0">
                <a:solidFill>
                  <a:srgbClr val="FFFFFF"/>
                </a:solidFill>
                <a:latin typeface="Arial"/>
                <a:cs typeface="Arial"/>
              </a:rPr>
              <a:t>jepitan</a:t>
            </a:r>
            <a:endParaRPr sz="2800">
              <a:latin typeface="Arial"/>
              <a:cs typeface="Arial"/>
            </a:endParaRPr>
          </a:p>
          <a:p>
            <a:pPr marL="527685" marR="20955" indent="-514984">
              <a:lnSpc>
                <a:spcPct val="100000"/>
              </a:lnSpc>
              <a:spcBef>
                <a:spcPts val="670"/>
              </a:spcBef>
              <a:buAutoNum type="arabicPeriod"/>
              <a:tabLst>
                <a:tab pos="527685" algn="l"/>
                <a:tab pos="528320" algn="l"/>
              </a:tabLst>
            </a:pPr>
            <a:r>
              <a:rPr sz="2800" dirty="0">
                <a:solidFill>
                  <a:srgbClr val="FFFFFF"/>
                </a:solidFill>
                <a:latin typeface="Arial"/>
                <a:cs typeface="Arial"/>
              </a:rPr>
              <a:t>Frekuensi </a:t>
            </a:r>
            <a:r>
              <a:rPr sz="2800" spc="5" dirty="0">
                <a:solidFill>
                  <a:srgbClr val="FFFFFF"/>
                </a:solidFill>
                <a:latin typeface="Arial"/>
                <a:cs typeface="Arial"/>
              </a:rPr>
              <a:t>getaran </a:t>
            </a:r>
            <a:r>
              <a:rPr sz="2800" dirty="0">
                <a:solidFill>
                  <a:srgbClr val="FFFFFF"/>
                </a:solidFill>
                <a:latin typeface="Arial"/>
                <a:cs typeface="Arial"/>
              </a:rPr>
              <a:t>alami penambat </a:t>
            </a:r>
            <a:r>
              <a:rPr sz="2800" spc="-5" dirty="0">
                <a:solidFill>
                  <a:srgbClr val="FFFFFF"/>
                </a:solidFill>
                <a:latin typeface="Arial"/>
                <a:cs typeface="Arial"/>
              </a:rPr>
              <a:t>&gt;&gt; </a:t>
            </a:r>
            <a:r>
              <a:rPr sz="2800" spc="5" dirty="0">
                <a:solidFill>
                  <a:srgbClr val="FFFFFF"/>
                </a:solidFill>
                <a:latin typeface="Arial"/>
                <a:cs typeface="Arial"/>
              </a:rPr>
              <a:t>frekuensi  getaran </a:t>
            </a:r>
            <a:r>
              <a:rPr sz="2800" dirty="0">
                <a:solidFill>
                  <a:srgbClr val="FFFFFF"/>
                </a:solidFill>
                <a:latin typeface="Arial"/>
                <a:cs typeface="Arial"/>
              </a:rPr>
              <a:t>alami rel, </a:t>
            </a:r>
            <a:r>
              <a:rPr sz="2800" spc="5" dirty="0">
                <a:solidFill>
                  <a:srgbClr val="FFFFFF"/>
                </a:solidFill>
                <a:latin typeface="Arial"/>
                <a:cs typeface="Arial"/>
              </a:rPr>
              <a:t>untuk mengantisipasi</a:t>
            </a:r>
            <a:r>
              <a:rPr sz="2800" spc="-125" dirty="0">
                <a:solidFill>
                  <a:srgbClr val="FFFFFF"/>
                </a:solidFill>
                <a:latin typeface="Arial"/>
                <a:cs typeface="Arial"/>
              </a:rPr>
              <a:t> </a:t>
            </a:r>
            <a:r>
              <a:rPr sz="2800" dirty="0">
                <a:solidFill>
                  <a:srgbClr val="FFFFFF"/>
                </a:solidFill>
                <a:latin typeface="Arial"/>
                <a:cs typeface="Arial"/>
              </a:rPr>
              <a:t>kehilangan  </a:t>
            </a:r>
            <a:r>
              <a:rPr sz="2800" spc="5" dirty="0">
                <a:solidFill>
                  <a:srgbClr val="FFFFFF"/>
                </a:solidFill>
                <a:latin typeface="Arial"/>
                <a:cs typeface="Arial"/>
              </a:rPr>
              <a:t>kontak </a:t>
            </a:r>
            <a:r>
              <a:rPr sz="2800" dirty="0">
                <a:solidFill>
                  <a:srgbClr val="FFFFFF"/>
                </a:solidFill>
                <a:latin typeface="Arial"/>
                <a:cs typeface="Arial"/>
              </a:rPr>
              <a:t>penambat-rel selama ada </a:t>
            </a:r>
            <a:r>
              <a:rPr sz="2800" spc="5" dirty="0">
                <a:solidFill>
                  <a:srgbClr val="FFFFFF"/>
                </a:solidFill>
                <a:latin typeface="Arial"/>
                <a:cs typeface="Arial"/>
              </a:rPr>
              <a:t>lintasan</a:t>
            </a:r>
            <a:r>
              <a:rPr sz="2800" spc="-90" dirty="0">
                <a:solidFill>
                  <a:srgbClr val="FFFFFF"/>
                </a:solidFill>
                <a:latin typeface="Arial"/>
                <a:cs typeface="Arial"/>
              </a:rPr>
              <a:t> </a:t>
            </a:r>
            <a:r>
              <a:rPr sz="2800" spc="5" dirty="0">
                <a:solidFill>
                  <a:srgbClr val="FFFFFF"/>
                </a:solidFill>
                <a:latin typeface="Arial"/>
                <a:cs typeface="Arial"/>
              </a:rPr>
              <a:t>kereta</a:t>
            </a:r>
            <a:endParaRPr sz="2800">
              <a:latin typeface="Arial"/>
              <a:cs typeface="Aria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2140" y="1035811"/>
            <a:ext cx="6524625" cy="574040"/>
          </a:xfrm>
          <a:prstGeom prst="rect">
            <a:avLst/>
          </a:prstGeom>
        </p:spPr>
        <p:txBody>
          <a:bodyPr vert="horz" wrap="square" lIns="0" tIns="12700" rIns="0" bIns="0" rtlCol="0">
            <a:spAutoFit/>
          </a:bodyPr>
          <a:lstStyle/>
          <a:p>
            <a:pPr marL="12700">
              <a:lnSpc>
                <a:spcPct val="100000"/>
              </a:lnSpc>
              <a:spcBef>
                <a:spcPts val="100"/>
              </a:spcBef>
            </a:pPr>
            <a:r>
              <a:rPr spc="-10" dirty="0"/>
              <a:t>Persyaratan </a:t>
            </a:r>
            <a:r>
              <a:rPr spc="-5" dirty="0"/>
              <a:t>Teknik</a:t>
            </a:r>
            <a:r>
              <a:rPr spc="-15" dirty="0"/>
              <a:t> </a:t>
            </a:r>
            <a:r>
              <a:rPr spc="-5" dirty="0"/>
              <a:t>Penambat</a:t>
            </a:r>
          </a:p>
        </p:txBody>
      </p:sp>
      <p:sp>
        <p:nvSpPr>
          <p:cNvPr id="3" name="object 3"/>
          <p:cNvSpPr txBox="1">
            <a:spLocks noGrp="1"/>
          </p:cNvSpPr>
          <p:nvPr>
            <p:ph type="body" idx="1"/>
          </p:nvPr>
        </p:nvSpPr>
        <p:spPr>
          <a:prstGeom prst="rect">
            <a:avLst/>
          </a:prstGeom>
        </p:spPr>
        <p:txBody>
          <a:bodyPr vert="horz" wrap="square" lIns="0" tIns="13335" rIns="0" bIns="0" rtlCol="0">
            <a:spAutoFit/>
          </a:bodyPr>
          <a:lstStyle/>
          <a:p>
            <a:pPr marL="554355" marR="5080" indent="-514984">
              <a:lnSpc>
                <a:spcPct val="100000"/>
              </a:lnSpc>
              <a:spcBef>
                <a:spcPts val="105"/>
              </a:spcBef>
              <a:buAutoNum type="arabicPeriod" startAt="4"/>
              <a:tabLst>
                <a:tab pos="554355" algn="l"/>
                <a:tab pos="554990" algn="l"/>
              </a:tabLst>
            </a:pPr>
            <a:r>
              <a:rPr dirty="0"/>
              <a:t>Bahan material penambat harus </a:t>
            </a:r>
            <a:r>
              <a:rPr spc="-5" dirty="0"/>
              <a:t>mempunyai </a:t>
            </a:r>
            <a:r>
              <a:rPr spc="5" dirty="0"/>
              <a:t>kualitas  </a:t>
            </a:r>
            <a:r>
              <a:rPr dirty="0"/>
              <a:t>baik agar kekenyalan penambat dapat bertahan  dalam </a:t>
            </a:r>
            <a:r>
              <a:rPr spc="5" dirty="0"/>
              <a:t>jangka </a:t>
            </a:r>
            <a:r>
              <a:rPr dirty="0"/>
              <a:t>waktu</a:t>
            </a:r>
            <a:r>
              <a:rPr spc="-40" dirty="0"/>
              <a:t> </a:t>
            </a:r>
            <a:r>
              <a:rPr dirty="0"/>
              <a:t>lama</a:t>
            </a:r>
          </a:p>
          <a:p>
            <a:pPr marL="554355" marR="63500" indent="-514984">
              <a:lnSpc>
                <a:spcPct val="100000"/>
              </a:lnSpc>
              <a:spcBef>
                <a:spcPts val="675"/>
              </a:spcBef>
              <a:buAutoNum type="arabicPeriod" startAt="4"/>
              <a:tabLst>
                <a:tab pos="554355" algn="l"/>
                <a:tab pos="554990" algn="l"/>
              </a:tabLst>
            </a:pPr>
            <a:r>
              <a:rPr spc="-5" dirty="0"/>
              <a:t>Rel </a:t>
            </a:r>
            <a:r>
              <a:rPr dirty="0"/>
              <a:t>dan pengencangan penambat </a:t>
            </a:r>
            <a:r>
              <a:rPr spc="5" dirty="0"/>
              <a:t>dilakukan </a:t>
            </a:r>
            <a:r>
              <a:rPr dirty="0"/>
              <a:t>dengan  </a:t>
            </a:r>
            <a:r>
              <a:rPr spc="5" dirty="0"/>
              <a:t>cepat</a:t>
            </a:r>
          </a:p>
          <a:p>
            <a:pPr marL="554355" marR="5080" indent="-514984">
              <a:lnSpc>
                <a:spcPct val="100000"/>
              </a:lnSpc>
              <a:spcBef>
                <a:spcPts val="670"/>
              </a:spcBef>
              <a:buAutoNum type="arabicPeriod" startAt="4"/>
              <a:tabLst>
                <a:tab pos="554355" algn="l"/>
                <a:tab pos="554990" algn="l"/>
              </a:tabLst>
            </a:pPr>
            <a:r>
              <a:rPr dirty="0"/>
              <a:t>Penyetelan penambat dapat </a:t>
            </a:r>
            <a:r>
              <a:rPr spc="5" dirty="0"/>
              <a:t>dilakukan </a:t>
            </a:r>
            <a:r>
              <a:rPr dirty="0"/>
              <a:t>dengan</a:t>
            </a:r>
            <a:r>
              <a:rPr spc="-65" dirty="0"/>
              <a:t> </a:t>
            </a:r>
            <a:r>
              <a:rPr spc="5" dirty="0"/>
              <a:t>cepat  tanpa </a:t>
            </a:r>
            <a:r>
              <a:rPr dirty="0"/>
              <a:t>perlu </a:t>
            </a:r>
            <a:r>
              <a:rPr spc="5" dirty="0"/>
              <a:t>tenaga </a:t>
            </a:r>
            <a:r>
              <a:rPr dirty="0"/>
              <a:t>ahli</a:t>
            </a:r>
            <a:r>
              <a:rPr spc="-85" dirty="0"/>
              <a:t> </a:t>
            </a:r>
            <a:r>
              <a:rPr spc="5" dirty="0"/>
              <a:t>khusus</a:t>
            </a:r>
          </a:p>
          <a:p>
            <a:pPr marL="554355" marR="67310" indent="-514984">
              <a:lnSpc>
                <a:spcPct val="100000"/>
              </a:lnSpc>
              <a:spcBef>
                <a:spcPts val="675"/>
              </a:spcBef>
              <a:buAutoNum type="arabicPeriod" startAt="4"/>
              <a:tabLst>
                <a:tab pos="554355" algn="l"/>
                <a:tab pos="554990" algn="l"/>
              </a:tabLst>
            </a:pPr>
            <a:r>
              <a:rPr dirty="0"/>
              <a:t>Penambat </a:t>
            </a:r>
            <a:r>
              <a:rPr spc="5" dirty="0"/>
              <a:t>sebagai isolator listrik, </a:t>
            </a:r>
            <a:r>
              <a:rPr dirty="0"/>
              <a:t>dan mudah</a:t>
            </a:r>
            <a:r>
              <a:rPr spc="-145" dirty="0"/>
              <a:t> </a:t>
            </a:r>
            <a:r>
              <a:rPr dirty="0"/>
              <a:t>diganti  </a:t>
            </a:r>
            <a:r>
              <a:rPr spc="5" dirty="0"/>
              <a:t>jika </a:t>
            </a:r>
            <a:r>
              <a:rPr dirty="0"/>
              <a:t>ada</a:t>
            </a:r>
            <a:r>
              <a:rPr spc="-60" dirty="0"/>
              <a:t> </a:t>
            </a:r>
            <a:r>
              <a:rPr spc="5" dirty="0"/>
              <a:t>kerusakan</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2140" y="1035811"/>
            <a:ext cx="6524625" cy="574040"/>
          </a:xfrm>
          <a:prstGeom prst="rect">
            <a:avLst/>
          </a:prstGeom>
        </p:spPr>
        <p:txBody>
          <a:bodyPr vert="horz" wrap="square" lIns="0" tIns="12700" rIns="0" bIns="0" rtlCol="0">
            <a:spAutoFit/>
          </a:bodyPr>
          <a:lstStyle/>
          <a:p>
            <a:pPr marL="12700">
              <a:lnSpc>
                <a:spcPct val="100000"/>
              </a:lnSpc>
              <a:spcBef>
                <a:spcPts val="100"/>
              </a:spcBef>
            </a:pPr>
            <a:r>
              <a:rPr spc="-10" dirty="0"/>
              <a:t>Persyaratan </a:t>
            </a:r>
            <a:r>
              <a:rPr spc="-5" dirty="0"/>
              <a:t>Teknik</a:t>
            </a:r>
            <a:r>
              <a:rPr spc="-15" dirty="0"/>
              <a:t> </a:t>
            </a:r>
            <a:r>
              <a:rPr spc="-5" dirty="0"/>
              <a:t>Penambat</a:t>
            </a:r>
          </a:p>
        </p:txBody>
      </p:sp>
      <p:sp>
        <p:nvSpPr>
          <p:cNvPr id="3" name="object 3"/>
          <p:cNvSpPr txBox="1"/>
          <p:nvPr/>
        </p:nvSpPr>
        <p:spPr>
          <a:xfrm>
            <a:off x="612140" y="2371500"/>
            <a:ext cx="8553450" cy="2664460"/>
          </a:xfrm>
          <a:prstGeom prst="rect">
            <a:avLst/>
          </a:prstGeom>
        </p:spPr>
        <p:txBody>
          <a:bodyPr vert="horz" wrap="square" lIns="0" tIns="100965" rIns="0" bIns="0" rtlCol="0">
            <a:spAutoFit/>
          </a:bodyPr>
          <a:lstStyle/>
          <a:p>
            <a:pPr marL="527685" indent="-514984">
              <a:lnSpc>
                <a:spcPct val="100000"/>
              </a:lnSpc>
              <a:spcBef>
                <a:spcPts val="795"/>
              </a:spcBef>
              <a:buAutoNum type="arabicPeriod" startAt="8"/>
              <a:tabLst>
                <a:tab pos="527685" algn="l"/>
                <a:tab pos="528320" algn="l"/>
              </a:tabLst>
            </a:pPr>
            <a:r>
              <a:rPr sz="2800" dirty="0">
                <a:solidFill>
                  <a:srgbClr val="FFFFFF"/>
                </a:solidFill>
                <a:latin typeface="Arial"/>
                <a:cs typeface="Arial"/>
              </a:rPr>
              <a:t>Penambat </a:t>
            </a:r>
            <a:r>
              <a:rPr sz="2800" spc="-5" dirty="0">
                <a:solidFill>
                  <a:srgbClr val="FFFFFF"/>
                </a:solidFill>
                <a:latin typeface="Arial"/>
                <a:cs typeface="Arial"/>
              </a:rPr>
              <a:t>mempunyai </a:t>
            </a:r>
            <a:r>
              <a:rPr sz="2800" dirty="0">
                <a:solidFill>
                  <a:srgbClr val="FFFFFF"/>
                </a:solidFill>
                <a:latin typeface="Arial"/>
                <a:cs typeface="Arial"/>
              </a:rPr>
              <a:t>alas </a:t>
            </a:r>
            <a:r>
              <a:rPr sz="2800" spc="5" dirty="0">
                <a:solidFill>
                  <a:srgbClr val="FFFFFF"/>
                </a:solidFill>
                <a:latin typeface="Arial"/>
                <a:cs typeface="Arial"/>
              </a:rPr>
              <a:t>karet</a:t>
            </a:r>
            <a:r>
              <a:rPr sz="2800" spc="-15" dirty="0">
                <a:solidFill>
                  <a:srgbClr val="FFFFFF"/>
                </a:solidFill>
                <a:latin typeface="Arial"/>
                <a:cs typeface="Arial"/>
              </a:rPr>
              <a:t> </a:t>
            </a:r>
            <a:r>
              <a:rPr sz="2800" spc="5" dirty="0">
                <a:solidFill>
                  <a:srgbClr val="FFFFFF"/>
                </a:solidFill>
                <a:latin typeface="Arial"/>
                <a:cs typeface="Arial"/>
              </a:rPr>
              <a:t>untuk:</a:t>
            </a:r>
            <a:endParaRPr sz="2800">
              <a:latin typeface="Arial"/>
              <a:cs typeface="Arial"/>
            </a:endParaRPr>
          </a:p>
          <a:p>
            <a:pPr marL="927100" lvl="1" indent="-515620">
              <a:lnSpc>
                <a:spcPct val="100000"/>
              </a:lnSpc>
              <a:spcBef>
                <a:spcPts val="595"/>
              </a:spcBef>
              <a:buChar char="–"/>
              <a:tabLst>
                <a:tab pos="926465" algn="l"/>
                <a:tab pos="927100" algn="l"/>
              </a:tabLst>
            </a:pPr>
            <a:r>
              <a:rPr sz="2400" dirty="0">
                <a:solidFill>
                  <a:srgbClr val="FFFFFF"/>
                </a:solidFill>
                <a:latin typeface="Arial"/>
                <a:cs typeface="Arial"/>
              </a:rPr>
              <a:t>mencegah </a:t>
            </a:r>
            <a:r>
              <a:rPr sz="2400" spc="-5" dirty="0">
                <a:solidFill>
                  <a:srgbClr val="FFFFFF"/>
                </a:solidFill>
                <a:latin typeface="Arial"/>
                <a:cs typeface="Arial"/>
              </a:rPr>
              <a:t>rangkak</a:t>
            </a:r>
            <a:r>
              <a:rPr sz="2400" spc="-45" dirty="0">
                <a:solidFill>
                  <a:srgbClr val="FFFFFF"/>
                </a:solidFill>
                <a:latin typeface="Arial"/>
                <a:cs typeface="Arial"/>
              </a:rPr>
              <a:t> </a:t>
            </a:r>
            <a:r>
              <a:rPr sz="2400" spc="-5" dirty="0">
                <a:solidFill>
                  <a:srgbClr val="FFFFFF"/>
                </a:solidFill>
                <a:latin typeface="Arial"/>
                <a:cs typeface="Arial"/>
              </a:rPr>
              <a:t>rel</a:t>
            </a:r>
            <a:endParaRPr sz="2400">
              <a:latin typeface="Arial"/>
              <a:cs typeface="Arial"/>
            </a:endParaRPr>
          </a:p>
          <a:p>
            <a:pPr marL="927100" lvl="1" indent="-515620">
              <a:lnSpc>
                <a:spcPct val="100000"/>
              </a:lnSpc>
              <a:spcBef>
                <a:spcPts val="575"/>
              </a:spcBef>
              <a:buChar char="–"/>
              <a:tabLst>
                <a:tab pos="926465" algn="l"/>
                <a:tab pos="927100" algn="l"/>
              </a:tabLst>
            </a:pPr>
            <a:r>
              <a:rPr sz="2400" dirty="0">
                <a:solidFill>
                  <a:srgbClr val="FFFFFF"/>
                </a:solidFill>
                <a:latin typeface="Arial"/>
                <a:cs typeface="Arial"/>
              </a:rPr>
              <a:t>meredam </a:t>
            </a:r>
            <a:r>
              <a:rPr sz="2400" spc="-5" dirty="0">
                <a:solidFill>
                  <a:srgbClr val="FFFFFF"/>
                </a:solidFill>
                <a:latin typeface="Arial"/>
                <a:cs typeface="Arial"/>
              </a:rPr>
              <a:t>tegangan</a:t>
            </a:r>
            <a:r>
              <a:rPr sz="2400" spc="-50" dirty="0">
                <a:solidFill>
                  <a:srgbClr val="FFFFFF"/>
                </a:solidFill>
                <a:latin typeface="Arial"/>
                <a:cs typeface="Arial"/>
              </a:rPr>
              <a:t> </a:t>
            </a:r>
            <a:r>
              <a:rPr sz="2400" spc="-5" dirty="0">
                <a:solidFill>
                  <a:srgbClr val="FFFFFF"/>
                </a:solidFill>
                <a:latin typeface="Arial"/>
                <a:cs typeface="Arial"/>
              </a:rPr>
              <a:t>vertika</a:t>
            </a:r>
            <a:endParaRPr sz="2400">
              <a:latin typeface="Arial"/>
              <a:cs typeface="Arial"/>
            </a:endParaRPr>
          </a:p>
          <a:p>
            <a:pPr marL="927100" lvl="1" indent="-515620">
              <a:lnSpc>
                <a:spcPct val="100000"/>
              </a:lnSpc>
              <a:spcBef>
                <a:spcPts val="575"/>
              </a:spcBef>
              <a:buChar char="–"/>
              <a:tabLst>
                <a:tab pos="926465" algn="l"/>
                <a:tab pos="927100" algn="l"/>
              </a:tabLst>
            </a:pPr>
            <a:r>
              <a:rPr sz="2400" dirty="0">
                <a:solidFill>
                  <a:srgbClr val="FFFFFF"/>
                </a:solidFill>
                <a:latin typeface="Arial"/>
                <a:cs typeface="Arial"/>
              </a:rPr>
              <a:t>melindungi permukaan</a:t>
            </a:r>
            <a:r>
              <a:rPr sz="2400" spc="-75" dirty="0">
                <a:solidFill>
                  <a:srgbClr val="FFFFFF"/>
                </a:solidFill>
                <a:latin typeface="Arial"/>
                <a:cs typeface="Arial"/>
              </a:rPr>
              <a:t> </a:t>
            </a:r>
            <a:r>
              <a:rPr sz="2400" dirty="0">
                <a:solidFill>
                  <a:srgbClr val="FFFFFF"/>
                </a:solidFill>
                <a:latin typeface="Arial"/>
                <a:cs typeface="Arial"/>
              </a:rPr>
              <a:t>bantalan</a:t>
            </a:r>
            <a:endParaRPr sz="2400">
              <a:latin typeface="Arial"/>
              <a:cs typeface="Arial"/>
            </a:endParaRPr>
          </a:p>
          <a:p>
            <a:pPr marL="927100" marR="5080" lvl="1" indent="-515620">
              <a:lnSpc>
                <a:spcPct val="100000"/>
              </a:lnSpc>
              <a:spcBef>
                <a:spcPts val="575"/>
              </a:spcBef>
              <a:buChar char="–"/>
              <a:tabLst>
                <a:tab pos="926465" algn="l"/>
                <a:tab pos="927100" algn="l"/>
              </a:tabLst>
            </a:pPr>
            <a:r>
              <a:rPr sz="2400" dirty="0">
                <a:solidFill>
                  <a:srgbClr val="FFFFFF"/>
                </a:solidFill>
                <a:latin typeface="Arial"/>
                <a:cs typeface="Arial"/>
              </a:rPr>
              <a:t>mempunyai tahanan </a:t>
            </a:r>
            <a:r>
              <a:rPr sz="2400" spc="-5" dirty="0">
                <a:solidFill>
                  <a:srgbClr val="FFFFFF"/>
                </a:solidFill>
                <a:latin typeface="Arial"/>
                <a:cs typeface="Arial"/>
              </a:rPr>
              <a:t>daya </a:t>
            </a:r>
            <a:r>
              <a:rPr sz="2400" dirty="0">
                <a:solidFill>
                  <a:srgbClr val="FFFFFF"/>
                </a:solidFill>
                <a:latin typeface="Arial"/>
                <a:cs typeface="Arial"/>
              </a:rPr>
              <a:t>tahan </a:t>
            </a:r>
            <a:r>
              <a:rPr sz="2400" spc="-5" dirty="0">
                <a:solidFill>
                  <a:srgbClr val="FFFFFF"/>
                </a:solidFill>
                <a:latin typeface="Arial"/>
                <a:cs typeface="Arial"/>
              </a:rPr>
              <a:t>listrik yang </a:t>
            </a:r>
            <a:r>
              <a:rPr sz="2400" dirty="0">
                <a:solidFill>
                  <a:srgbClr val="FFFFFF"/>
                </a:solidFill>
                <a:latin typeface="Arial"/>
                <a:cs typeface="Arial"/>
              </a:rPr>
              <a:t>cukup untuk  pemisahan </a:t>
            </a:r>
            <a:r>
              <a:rPr sz="2400" spc="-5" dirty="0">
                <a:solidFill>
                  <a:srgbClr val="FFFFFF"/>
                </a:solidFill>
                <a:latin typeface="Arial"/>
                <a:cs typeface="Arial"/>
              </a:rPr>
              <a:t>rel </a:t>
            </a:r>
            <a:r>
              <a:rPr sz="2400" dirty="0">
                <a:solidFill>
                  <a:srgbClr val="FFFFFF"/>
                </a:solidFill>
                <a:latin typeface="Arial"/>
                <a:cs typeface="Arial"/>
              </a:rPr>
              <a:t>dari</a:t>
            </a:r>
            <a:r>
              <a:rPr sz="2400" spc="-50" dirty="0">
                <a:solidFill>
                  <a:srgbClr val="FFFFFF"/>
                </a:solidFill>
                <a:latin typeface="Arial"/>
                <a:cs typeface="Arial"/>
              </a:rPr>
              <a:t> </a:t>
            </a:r>
            <a:r>
              <a:rPr sz="2400" dirty="0">
                <a:solidFill>
                  <a:srgbClr val="FFFFFF"/>
                </a:solidFill>
                <a:latin typeface="Arial"/>
                <a:cs typeface="Arial"/>
              </a:rPr>
              <a:t>bantalan</a:t>
            </a:r>
            <a:endParaRPr sz="2400">
              <a:latin typeface="Arial"/>
              <a:cs typeface="Aria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222</TotalTime>
  <Words>757</Words>
  <Application>Microsoft Office PowerPoint</Application>
  <PresentationFormat>Custom</PresentationFormat>
  <Paragraphs>128</Paragraphs>
  <Slides>36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Arial</vt:lpstr>
      <vt:lpstr>Calibri</vt:lpstr>
      <vt:lpstr>Liberation Sans Narrow</vt:lpstr>
      <vt:lpstr>Times New Roman</vt:lpstr>
      <vt:lpstr>Trebuchet</vt:lpstr>
      <vt:lpstr>Wingdings</vt:lpstr>
      <vt:lpstr>Office Theme</vt:lpstr>
      <vt:lpstr>Penambat rel</vt:lpstr>
      <vt:lpstr>PowerPoint Presentation</vt:lpstr>
      <vt:lpstr>Jenis Penambat</vt:lpstr>
      <vt:lpstr>Jenis Penambat  Kaku</vt:lpstr>
      <vt:lpstr>PowerPoint Presentation</vt:lpstr>
      <vt:lpstr>Plat Landas (Tie Plate)</vt:lpstr>
      <vt:lpstr>Paku Rel</vt:lpstr>
      <vt:lpstr>Tirpon</vt:lpstr>
      <vt:lpstr>Penambat kaku sudah tidak digunakan lagi di Indonesia, kecuali untuk  kelas jalan IV dan V</vt:lpstr>
      <vt:lpstr>Beban semakin berat, kecepatan semakin tinggi</vt:lpstr>
      <vt:lpstr>Penambat Elastis</vt:lpstr>
      <vt:lpstr>Penambat Elastis</vt:lpstr>
      <vt:lpstr>Penambat Elastis</vt:lpstr>
      <vt:lpstr>Penambat Elastis</vt:lpstr>
      <vt:lpstr>Tipe Penambat Elastis</vt:lpstr>
      <vt:lpstr>Penambat Rel Dorken</vt:lpstr>
      <vt:lpstr>Penambat Rel Dorken</vt:lpstr>
      <vt:lpstr>Penambat Rel D.E</vt:lpstr>
      <vt:lpstr>Penambat Rel D.E</vt:lpstr>
      <vt:lpstr>Penambat Rel D.E</vt:lpstr>
      <vt:lpstr>Penambat Rel Pandrol</vt:lpstr>
      <vt:lpstr>Penambat Rel Pandrol</vt:lpstr>
      <vt:lpstr>Penambat Rel Pandrol</vt:lpstr>
      <vt:lpstr>Penambat Rel NABLA</vt:lpstr>
      <vt:lpstr>Penambat Rel NABLA</vt:lpstr>
      <vt:lpstr>Penambat Rel NABLA</vt:lpstr>
      <vt:lpstr>Penambat Rel NABLA</vt:lpstr>
      <vt:lpstr>Penambat Rel Tipe-F</vt:lpstr>
      <vt:lpstr>Penambat Rel Tipe-F</vt:lpstr>
      <vt:lpstr>Penambat Rel Tipe KA-Clip</vt:lpstr>
      <vt:lpstr>Penambat Rel Tipe KA-Clip</vt:lpstr>
      <vt:lpstr>Penambat Rel Tipe KA-Clip</vt:lpstr>
      <vt:lpstr>PowerPoint Presentation</vt:lpstr>
      <vt:lpstr>Persyaratan Teknik Penambat</vt:lpstr>
      <vt:lpstr>Persyaratan Teknik Penambat</vt:lpstr>
      <vt:lpstr>Persyaratan Teknik Penambat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farida</dc:creator>
  <cp:lastModifiedBy>lenovo</cp:lastModifiedBy>
  <cp:revision>4</cp:revision>
  <dcterms:created xsi:type="dcterms:W3CDTF">2018-05-03T15:29:38Z</dcterms:created>
  <dcterms:modified xsi:type="dcterms:W3CDTF">2018-05-03T19:26:17Z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2014-03-07T00:00:00Z</vt:filetime>
  </property>
  <property fmtid="{D5CDD505-2E9C-101B-9397-08002B2CF9AE}" pid="3" name="LastSaved">
    <vt:filetime>2018-05-03T00:00:00Z</vt:filetime>
  </property>
</Properties>
</file>