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2.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 id="2147483840" r:id="rId2"/>
  </p:sldMasterIdLst>
  <p:sldIdLst>
    <p:sldId id="256" r:id="rId3"/>
    <p:sldId id="257" r:id="rId4"/>
    <p:sldId id="284" r:id="rId5"/>
    <p:sldId id="286" r:id="rId6"/>
    <p:sldId id="278" r:id="rId7"/>
    <p:sldId id="260" r:id="rId8"/>
    <p:sldId id="274" r:id="rId9"/>
    <p:sldId id="264" r:id="rId10"/>
    <p:sldId id="279" r:id="rId11"/>
    <p:sldId id="265" r:id="rId12"/>
    <p:sldId id="280" r:id="rId13"/>
    <p:sldId id="266" r:id="rId14"/>
    <p:sldId id="281" r:id="rId15"/>
    <p:sldId id="267" r:id="rId16"/>
    <p:sldId id="282" r:id="rId17"/>
    <p:sldId id="268" r:id="rId18"/>
    <p:sldId id="287" r:id="rId19"/>
    <p:sldId id="270" r:id="rId20"/>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8F729"/>
  </p:clrMru>
</p:presentationPr>
</file>

<file path=ppt/tableStyles.xml><?xml version="1.0" encoding="utf-8"?>
<a:tblStyleLst xmlns:a="http://schemas.openxmlformats.org/drawingml/2006/main" def="{5C22544A-7EE6-4342-B048-85BDC9FD1C3A}">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94624" autoAdjust="0"/>
  </p:normalViewPr>
  <p:slideViewPr>
    <p:cSldViewPr>
      <p:cViewPr>
        <p:scale>
          <a:sx n="100" d="100"/>
          <a:sy n="100" d="100"/>
        </p:scale>
        <p:origin x="-51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16E569-3BAA-4958-8AD9-6A38612D67D6}" type="doc">
      <dgm:prSet loTypeId="urn:microsoft.com/office/officeart/2005/8/layout/pyramid1" loCatId="pyramid" qsTypeId="urn:microsoft.com/office/officeart/2005/8/quickstyle/3d2" qsCatId="3D" csTypeId="urn:microsoft.com/office/officeart/2005/8/colors/accent1_2" csCatId="accent1" phldr="1"/>
      <dgm:spPr/>
    </dgm:pt>
    <dgm:pt modelId="{A5E46E07-C71C-4F70-A9B5-52A72DE8AB4E}">
      <dgm:prSet phldrT="[Text]" custT="1"/>
      <dgm:spPr>
        <a:solidFill>
          <a:srgbClr val="FFFF00"/>
        </a:solidFill>
      </dgm:spPr>
      <dgm:t>
        <a:bodyPr/>
        <a:lstStyle/>
        <a:p>
          <a:r>
            <a:rPr lang="id-ID" sz="1300" b="1" dirty="0" smtClean="0">
              <a:solidFill>
                <a:schemeClr val="tx1"/>
              </a:solidFill>
            </a:rPr>
            <a:t>SELF ACTUALIZATION</a:t>
          </a:r>
          <a:endParaRPr lang="id-ID" sz="1300" b="1" dirty="0">
            <a:solidFill>
              <a:schemeClr val="tx1"/>
            </a:solidFill>
          </a:endParaRPr>
        </a:p>
      </dgm:t>
    </dgm:pt>
    <dgm:pt modelId="{AC52DCE7-73E2-478A-B9D5-50CCE0C93FE8}" type="parTrans" cxnId="{50F0C91C-777B-47FE-99F1-841E5D9D3042}">
      <dgm:prSet/>
      <dgm:spPr/>
      <dgm:t>
        <a:bodyPr/>
        <a:lstStyle/>
        <a:p>
          <a:endParaRPr lang="id-ID" sz="1300" b="1"/>
        </a:p>
      </dgm:t>
    </dgm:pt>
    <dgm:pt modelId="{A4F2225D-3F59-482F-A6DC-E9158D20B9CB}" type="sibTrans" cxnId="{50F0C91C-777B-47FE-99F1-841E5D9D3042}">
      <dgm:prSet/>
      <dgm:spPr/>
      <dgm:t>
        <a:bodyPr/>
        <a:lstStyle/>
        <a:p>
          <a:endParaRPr lang="id-ID" sz="1300" b="1"/>
        </a:p>
      </dgm:t>
    </dgm:pt>
    <dgm:pt modelId="{164C33CB-BAAA-4ECB-8C92-F8CF88AA0E65}">
      <dgm:prSet phldrT="[Text]" custT="1"/>
      <dgm:spPr>
        <a:solidFill>
          <a:srgbClr val="38F729"/>
        </a:solidFill>
      </dgm:spPr>
      <dgm:t>
        <a:bodyPr/>
        <a:lstStyle/>
        <a:p>
          <a:r>
            <a:rPr lang="id-ID" sz="1300" b="1" dirty="0" smtClean="0"/>
            <a:t>LOVE</a:t>
          </a:r>
          <a:endParaRPr lang="id-ID" sz="1300" b="1" dirty="0"/>
        </a:p>
      </dgm:t>
    </dgm:pt>
    <dgm:pt modelId="{EB1F0340-B1D4-4BAA-9850-2FCEEA06F5BB}" type="parTrans" cxnId="{DF78CCD7-53E4-4AC2-AD1C-06C2C6B5B98F}">
      <dgm:prSet/>
      <dgm:spPr/>
      <dgm:t>
        <a:bodyPr/>
        <a:lstStyle/>
        <a:p>
          <a:endParaRPr lang="id-ID" sz="1300" b="1"/>
        </a:p>
      </dgm:t>
    </dgm:pt>
    <dgm:pt modelId="{2CF67E59-7126-4812-8F88-45AD15A02CAD}" type="sibTrans" cxnId="{DF78CCD7-53E4-4AC2-AD1C-06C2C6B5B98F}">
      <dgm:prSet/>
      <dgm:spPr/>
      <dgm:t>
        <a:bodyPr/>
        <a:lstStyle/>
        <a:p>
          <a:endParaRPr lang="id-ID" sz="1300" b="1"/>
        </a:p>
      </dgm:t>
    </dgm:pt>
    <dgm:pt modelId="{D64454E3-305A-4191-8A6B-2D2CDC2CFE60}">
      <dgm:prSet phldrT="[Text]" custT="1"/>
      <dgm:spPr>
        <a:solidFill>
          <a:srgbClr val="FF0000"/>
        </a:solidFill>
      </dgm:spPr>
      <dgm:t>
        <a:bodyPr/>
        <a:lstStyle/>
        <a:p>
          <a:r>
            <a:rPr lang="id-ID" sz="1300" b="1" dirty="0" smtClean="0"/>
            <a:t>PHYSIOLOGICAL</a:t>
          </a:r>
          <a:endParaRPr lang="id-ID" sz="1300" b="1" dirty="0"/>
        </a:p>
      </dgm:t>
    </dgm:pt>
    <dgm:pt modelId="{86382CB3-A7F2-4D5D-8CC4-5DBE56A3B3BF}" type="parTrans" cxnId="{A8D940E2-07B2-4C67-802F-D797AE2B854A}">
      <dgm:prSet/>
      <dgm:spPr/>
      <dgm:t>
        <a:bodyPr/>
        <a:lstStyle/>
        <a:p>
          <a:endParaRPr lang="id-ID" sz="1300" b="1"/>
        </a:p>
      </dgm:t>
    </dgm:pt>
    <dgm:pt modelId="{9E9A6826-C1E4-475D-A04C-909CD079F89E}" type="sibTrans" cxnId="{A8D940E2-07B2-4C67-802F-D797AE2B854A}">
      <dgm:prSet/>
      <dgm:spPr/>
      <dgm:t>
        <a:bodyPr/>
        <a:lstStyle/>
        <a:p>
          <a:endParaRPr lang="id-ID" sz="1300" b="1"/>
        </a:p>
      </dgm:t>
    </dgm:pt>
    <dgm:pt modelId="{F340ADE1-EDED-46E3-872D-3585D6FD652C}">
      <dgm:prSet phldrT="[Text]" custT="1"/>
      <dgm:spPr>
        <a:solidFill>
          <a:schemeClr val="accent5">
            <a:lumMod val="40000"/>
            <a:lumOff val="60000"/>
          </a:schemeClr>
        </a:solidFill>
      </dgm:spPr>
      <dgm:t>
        <a:bodyPr/>
        <a:lstStyle/>
        <a:p>
          <a:r>
            <a:rPr lang="id-ID" sz="1300" b="1" dirty="0" smtClean="0"/>
            <a:t>SAVETY</a:t>
          </a:r>
          <a:endParaRPr lang="id-ID" sz="1300" b="1" dirty="0"/>
        </a:p>
      </dgm:t>
    </dgm:pt>
    <dgm:pt modelId="{2D65042E-5B68-4F97-BC36-E4F0C34F11C5}" type="parTrans" cxnId="{1D4E2558-41DF-4F5C-90F5-0B4CB81BF52B}">
      <dgm:prSet/>
      <dgm:spPr/>
      <dgm:t>
        <a:bodyPr/>
        <a:lstStyle/>
        <a:p>
          <a:endParaRPr lang="id-ID" sz="1300" b="1"/>
        </a:p>
      </dgm:t>
    </dgm:pt>
    <dgm:pt modelId="{791338BB-66B4-45A0-A01D-B9FE6B81FE10}" type="sibTrans" cxnId="{1D4E2558-41DF-4F5C-90F5-0B4CB81BF52B}">
      <dgm:prSet/>
      <dgm:spPr/>
      <dgm:t>
        <a:bodyPr/>
        <a:lstStyle/>
        <a:p>
          <a:endParaRPr lang="id-ID" sz="1300" b="1"/>
        </a:p>
      </dgm:t>
    </dgm:pt>
    <dgm:pt modelId="{0A0DEF3B-50DE-470B-948C-5A9B31BCB416}">
      <dgm:prSet phldrT="[Text]" custT="1"/>
      <dgm:spPr>
        <a:solidFill>
          <a:schemeClr val="accent2">
            <a:lumMod val="40000"/>
            <a:lumOff val="60000"/>
          </a:schemeClr>
        </a:solidFill>
      </dgm:spPr>
      <dgm:t>
        <a:bodyPr/>
        <a:lstStyle/>
        <a:p>
          <a:r>
            <a:rPr lang="id-ID" sz="1300" b="1" dirty="0" smtClean="0"/>
            <a:t>SELF ESTEEM</a:t>
          </a:r>
          <a:endParaRPr lang="id-ID" sz="1300" b="1" dirty="0"/>
        </a:p>
      </dgm:t>
    </dgm:pt>
    <dgm:pt modelId="{1408BDC0-B4FA-4CEF-9A66-29BA86B10FB4}" type="parTrans" cxnId="{C46F2711-288E-4222-B77D-8A3137E4D635}">
      <dgm:prSet/>
      <dgm:spPr/>
      <dgm:t>
        <a:bodyPr/>
        <a:lstStyle/>
        <a:p>
          <a:endParaRPr lang="id-ID" sz="1300" b="1"/>
        </a:p>
      </dgm:t>
    </dgm:pt>
    <dgm:pt modelId="{B58DEB90-0C66-453B-ABA9-44CAE33A547B}" type="sibTrans" cxnId="{C46F2711-288E-4222-B77D-8A3137E4D635}">
      <dgm:prSet/>
      <dgm:spPr/>
      <dgm:t>
        <a:bodyPr/>
        <a:lstStyle/>
        <a:p>
          <a:endParaRPr lang="id-ID" sz="1300" b="1"/>
        </a:p>
      </dgm:t>
    </dgm:pt>
    <dgm:pt modelId="{8477837B-EC8D-4D2D-801D-3A117ABCA746}" type="pres">
      <dgm:prSet presAssocID="{3416E569-3BAA-4958-8AD9-6A38612D67D6}" presName="Name0" presStyleCnt="0">
        <dgm:presLayoutVars>
          <dgm:dir/>
          <dgm:animLvl val="lvl"/>
          <dgm:resizeHandles val="exact"/>
        </dgm:presLayoutVars>
      </dgm:prSet>
      <dgm:spPr/>
    </dgm:pt>
    <dgm:pt modelId="{7EA42A6B-73C4-4B4B-BF04-52CED9AA646C}" type="pres">
      <dgm:prSet presAssocID="{A5E46E07-C71C-4F70-A9B5-52A72DE8AB4E}" presName="Name8" presStyleCnt="0"/>
      <dgm:spPr/>
    </dgm:pt>
    <dgm:pt modelId="{E837ACAD-7C2E-4D41-9D6D-B48F6B36DE23}" type="pres">
      <dgm:prSet presAssocID="{A5E46E07-C71C-4F70-A9B5-52A72DE8AB4E}" presName="level" presStyleLbl="node1" presStyleIdx="0" presStyleCnt="5">
        <dgm:presLayoutVars>
          <dgm:chMax val="1"/>
          <dgm:bulletEnabled val="1"/>
        </dgm:presLayoutVars>
      </dgm:prSet>
      <dgm:spPr/>
      <dgm:t>
        <a:bodyPr/>
        <a:lstStyle/>
        <a:p>
          <a:endParaRPr lang="id-ID"/>
        </a:p>
      </dgm:t>
    </dgm:pt>
    <dgm:pt modelId="{DC8739B3-6AB3-4536-BE00-4FB179E76748}" type="pres">
      <dgm:prSet presAssocID="{A5E46E07-C71C-4F70-A9B5-52A72DE8AB4E}" presName="levelTx" presStyleLbl="revTx" presStyleIdx="0" presStyleCnt="0">
        <dgm:presLayoutVars>
          <dgm:chMax val="1"/>
          <dgm:bulletEnabled val="1"/>
        </dgm:presLayoutVars>
      </dgm:prSet>
      <dgm:spPr/>
      <dgm:t>
        <a:bodyPr/>
        <a:lstStyle/>
        <a:p>
          <a:endParaRPr lang="id-ID"/>
        </a:p>
      </dgm:t>
    </dgm:pt>
    <dgm:pt modelId="{F2C135AB-962B-4A4C-BF92-8F7DC93242E5}" type="pres">
      <dgm:prSet presAssocID="{0A0DEF3B-50DE-470B-948C-5A9B31BCB416}" presName="Name8" presStyleCnt="0"/>
      <dgm:spPr/>
    </dgm:pt>
    <dgm:pt modelId="{7F9B45D7-CE20-4AF9-B7AA-593621EACC87}" type="pres">
      <dgm:prSet presAssocID="{0A0DEF3B-50DE-470B-948C-5A9B31BCB416}" presName="level" presStyleLbl="node1" presStyleIdx="1" presStyleCnt="5">
        <dgm:presLayoutVars>
          <dgm:chMax val="1"/>
          <dgm:bulletEnabled val="1"/>
        </dgm:presLayoutVars>
      </dgm:prSet>
      <dgm:spPr/>
      <dgm:t>
        <a:bodyPr/>
        <a:lstStyle/>
        <a:p>
          <a:endParaRPr lang="id-ID"/>
        </a:p>
      </dgm:t>
    </dgm:pt>
    <dgm:pt modelId="{E7076496-84F4-46AD-AAE3-3C0F96B6D862}" type="pres">
      <dgm:prSet presAssocID="{0A0DEF3B-50DE-470B-948C-5A9B31BCB416}" presName="levelTx" presStyleLbl="revTx" presStyleIdx="0" presStyleCnt="0">
        <dgm:presLayoutVars>
          <dgm:chMax val="1"/>
          <dgm:bulletEnabled val="1"/>
        </dgm:presLayoutVars>
      </dgm:prSet>
      <dgm:spPr/>
      <dgm:t>
        <a:bodyPr/>
        <a:lstStyle/>
        <a:p>
          <a:endParaRPr lang="id-ID"/>
        </a:p>
      </dgm:t>
    </dgm:pt>
    <dgm:pt modelId="{972E33A5-8F37-4F85-ADEE-81BE03E266ED}" type="pres">
      <dgm:prSet presAssocID="{164C33CB-BAAA-4ECB-8C92-F8CF88AA0E65}" presName="Name8" presStyleCnt="0"/>
      <dgm:spPr/>
    </dgm:pt>
    <dgm:pt modelId="{83542652-60B6-4B57-8CD2-3F73161D27F9}" type="pres">
      <dgm:prSet presAssocID="{164C33CB-BAAA-4ECB-8C92-F8CF88AA0E65}" presName="level" presStyleLbl="node1" presStyleIdx="2" presStyleCnt="5">
        <dgm:presLayoutVars>
          <dgm:chMax val="1"/>
          <dgm:bulletEnabled val="1"/>
        </dgm:presLayoutVars>
      </dgm:prSet>
      <dgm:spPr/>
      <dgm:t>
        <a:bodyPr/>
        <a:lstStyle/>
        <a:p>
          <a:endParaRPr lang="id-ID"/>
        </a:p>
      </dgm:t>
    </dgm:pt>
    <dgm:pt modelId="{7D7FFBB9-3143-4F16-9639-A5F938100800}" type="pres">
      <dgm:prSet presAssocID="{164C33CB-BAAA-4ECB-8C92-F8CF88AA0E65}" presName="levelTx" presStyleLbl="revTx" presStyleIdx="0" presStyleCnt="0">
        <dgm:presLayoutVars>
          <dgm:chMax val="1"/>
          <dgm:bulletEnabled val="1"/>
        </dgm:presLayoutVars>
      </dgm:prSet>
      <dgm:spPr/>
      <dgm:t>
        <a:bodyPr/>
        <a:lstStyle/>
        <a:p>
          <a:endParaRPr lang="id-ID"/>
        </a:p>
      </dgm:t>
    </dgm:pt>
    <dgm:pt modelId="{3408B103-A0E7-4FCE-A4D8-C1F99851F9FF}" type="pres">
      <dgm:prSet presAssocID="{F340ADE1-EDED-46E3-872D-3585D6FD652C}" presName="Name8" presStyleCnt="0"/>
      <dgm:spPr/>
    </dgm:pt>
    <dgm:pt modelId="{69A9B42E-A4FE-4573-834B-809947EC0F7C}" type="pres">
      <dgm:prSet presAssocID="{F340ADE1-EDED-46E3-872D-3585D6FD652C}" presName="level" presStyleLbl="node1" presStyleIdx="3" presStyleCnt="5">
        <dgm:presLayoutVars>
          <dgm:chMax val="1"/>
          <dgm:bulletEnabled val="1"/>
        </dgm:presLayoutVars>
      </dgm:prSet>
      <dgm:spPr/>
      <dgm:t>
        <a:bodyPr/>
        <a:lstStyle/>
        <a:p>
          <a:endParaRPr lang="id-ID"/>
        </a:p>
      </dgm:t>
    </dgm:pt>
    <dgm:pt modelId="{09D2E27E-2A7B-4A41-A00C-8928BE06ABD8}" type="pres">
      <dgm:prSet presAssocID="{F340ADE1-EDED-46E3-872D-3585D6FD652C}" presName="levelTx" presStyleLbl="revTx" presStyleIdx="0" presStyleCnt="0">
        <dgm:presLayoutVars>
          <dgm:chMax val="1"/>
          <dgm:bulletEnabled val="1"/>
        </dgm:presLayoutVars>
      </dgm:prSet>
      <dgm:spPr/>
      <dgm:t>
        <a:bodyPr/>
        <a:lstStyle/>
        <a:p>
          <a:endParaRPr lang="id-ID"/>
        </a:p>
      </dgm:t>
    </dgm:pt>
    <dgm:pt modelId="{BE5EE9B9-B510-42BF-9642-E41930499785}" type="pres">
      <dgm:prSet presAssocID="{D64454E3-305A-4191-8A6B-2D2CDC2CFE60}" presName="Name8" presStyleCnt="0"/>
      <dgm:spPr/>
    </dgm:pt>
    <dgm:pt modelId="{B764588E-530F-432B-94BE-CD286EE3D3C2}" type="pres">
      <dgm:prSet presAssocID="{D64454E3-305A-4191-8A6B-2D2CDC2CFE60}" presName="level" presStyleLbl="node1" presStyleIdx="4" presStyleCnt="5" custLinFactNeighborX="-20037" custLinFactNeighborY="1407">
        <dgm:presLayoutVars>
          <dgm:chMax val="1"/>
          <dgm:bulletEnabled val="1"/>
        </dgm:presLayoutVars>
      </dgm:prSet>
      <dgm:spPr/>
      <dgm:t>
        <a:bodyPr/>
        <a:lstStyle/>
        <a:p>
          <a:endParaRPr lang="id-ID"/>
        </a:p>
      </dgm:t>
    </dgm:pt>
    <dgm:pt modelId="{E83D4EAD-2557-4971-951B-AD93657F9961}" type="pres">
      <dgm:prSet presAssocID="{D64454E3-305A-4191-8A6B-2D2CDC2CFE60}" presName="levelTx" presStyleLbl="revTx" presStyleIdx="0" presStyleCnt="0">
        <dgm:presLayoutVars>
          <dgm:chMax val="1"/>
          <dgm:bulletEnabled val="1"/>
        </dgm:presLayoutVars>
      </dgm:prSet>
      <dgm:spPr/>
      <dgm:t>
        <a:bodyPr/>
        <a:lstStyle/>
        <a:p>
          <a:endParaRPr lang="id-ID"/>
        </a:p>
      </dgm:t>
    </dgm:pt>
  </dgm:ptLst>
  <dgm:cxnLst>
    <dgm:cxn modelId="{0E7227F8-FA2D-49E7-9220-9815E8225D15}" type="presOf" srcId="{A5E46E07-C71C-4F70-A9B5-52A72DE8AB4E}" destId="{E837ACAD-7C2E-4D41-9D6D-B48F6B36DE23}" srcOrd="0" destOrd="0" presId="urn:microsoft.com/office/officeart/2005/8/layout/pyramid1"/>
    <dgm:cxn modelId="{A0826E48-FEE7-403C-9299-C58F335961F9}" type="presOf" srcId="{0A0DEF3B-50DE-470B-948C-5A9B31BCB416}" destId="{E7076496-84F4-46AD-AAE3-3C0F96B6D862}" srcOrd="1" destOrd="0" presId="urn:microsoft.com/office/officeart/2005/8/layout/pyramid1"/>
    <dgm:cxn modelId="{C46F2711-288E-4222-B77D-8A3137E4D635}" srcId="{3416E569-3BAA-4958-8AD9-6A38612D67D6}" destId="{0A0DEF3B-50DE-470B-948C-5A9B31BCB416}" srcOrd="1" destOrd="0" parTransId="{1408BDC0-B4FA-4CEF-9A66-29BA86B10FB4}" sibTransId="{B58DEB90-0C66-453B-ABA9-44CAE33A547B}"/>
    <dgm:cxn modelId="{4FA65DC4-35EA-44A1-8363-12C32CCFECDF}" type="presOf" srcId="{D64454E3-305A-4191-8A6B-2D2CDC2CFE60}" destId="{E83D4EAD-2557-4971-951B-AD93657F9961}" srcOrd="1" destOrd="0" presId="urn:microsoft.com/office/officeart/2005/8/layout/pyramid1"/>
    <dgm:cxn modelId="{67466BD5-D382-40AC-8817-CB365074625E}" type="presOf" srcId="{F340ADE1-EDED-46E3-872D-3585D6FD652C}" destId="{09D2E27E-2A7B-4A41-A00C-8928BE06ABD8}" srcOrd="1" destOrd="0" presId="urn:microsoft.com/office/officeart/2005/8/layout/pyramid1"/>
    <dgm:cxn modelId="{04A8B47B-DC64-4029-987D-FD54E58FD579}" type="presOf" srcId="{D64454E3-305A-4191-8A6B-2D2CDC2CFE60}" destId="{B764588E-530F-432B-94BE-CD286EE3D3C2}" srcOrd="0" destOrd="0" presId="urn:microsoft.com/office/officeart/2005/8/layout/pyramid1"/>
    <dgm:cxn modelId="{50F0C91C-777B-47FE-99F1-841E5D9D3042}" srcId="{3416E569-3BAA-4958-8AD9-6A38612D67D6}" destId="{A5E46E07-C71C-4F70-A9B5-52A72DE8AB4E}" srcOrd="0" destOrd="0" parTransId="{AC52DCE7-73E2-478A-B9D5-50CCE0C93FE8}" sibTransId="{A4F2225D-3F59-482F-A6DC-E9158D20B9CB}"/>
    <dgm:cxn modelId="{A8E851D4-D6DC-4C69-89AF-385DB0EC7B90}" type="presOf" srcId="{F340ADE1-EDED-46E3-872D-3585D6FD652C}" destId="{69A9B42E-A4FE-4573-834B-809947EC0F7C}" srcOrd="0" destOrd="0" presId="urn:microsoft.com/office/officeart/2005/8/layout/pyramid1"/>
    <dgm:cxn modelId="{943CD286-4431-4C0F-9AB7-742CC8263511}" type="presOf" srcId="{164C33CB-BAAA-4ECB-8C92-F8CF88AA0E65}" destId="{7D7FFBB9-3143-4F16-9639-A5F938100800}" srcOrd="1" destOrd="0" presId="urn:microsoft.com/office/officeart/2005/8/layout/pyramid1"/>
    <dgm:cxn modelId="{0F07BFFC-C227-4400-BA6E-FF062B046FA4}" type="presOf" srcId="{0A0DEF3B-50DE-470B-948C-5A9B31BCB416}" destId="{7F9B45D7-CE20-4AF9-B7AA-593621EACC87}" srcOrd="0" destOrd="0" presId="urn:microsoft.com/office/officeart/2005/8/layout/pyramid1"/>
    <dgm:cxn modelId="{3142AFA0-A9CC-4D01-96FA-AD5CDE472CFA}" type="presOf" srcId="{A5E46E07-C71C-4F70-A9B5-52A72DE8AB4E}" destId="{DC8739B3-6AB3-4536-BE00-4FB179E76748}" srcOrd="1" destOrd="0" presId="urn:microsoft.com/office/officeart/2005/8/layout/pyramid1"/>
    <dgm:cxn modelId="{9C91229F-3ECF-49C4-ABED-22F5FC0A12AE}" type="presOf" srcId="{164C33CB-BAAA-4ECB-8C92-F8CF88AA0E65}" destId="{83542652-60B6-4B57-8CD2-3F73161D27F9}" srcOrd="0" destOrd="0" presId="urn:microsoft.com/office/officeart/2005/8/layout/pyramid1"/>
    <dgm:cxn modelId="{DF78CCD7-53E4-4AC2-AD1C-06C2C6B5B98F}" srcId="{3416E569-3BAA-4958-8AD9-6A38612D67D6}" destId="{164C33CB-BAAA-4ECB-8C92-F8CF88AA0E65}" srcOrd="2" destOrd="0" parTransId="{EB1F0340-B1D4-4BAA-9850-2FCEEA06F5BB}" sibTransId="{2CF67E59-7126-4812-8F88-45AD15A02CAD}"/>
    <dgm:cxn modelId="{1D4E2558-41DF-4F5C-90F5-0B4CB81BF52B}" srcId="{3416E569-3BAA-4958-8AD9-6A38612D67D6}" destId="{F340ADE1-EDED-46E3-872D-3585D6FD652C}" srcOrd="3" destOrd="0" parTransId="{2D65042E-5B68-4F97-BC36-E4F0C34F11C5}" sibTransId="{791338BB-66B4-45A0-A01D-B9FE6B81FE10}"/>
    <dgm:cxn modelId="{4F702D72-0ED1-47A5-9AA1-C86B6E5E86E5}" type="presOf" srcId="{3416E569-3BAA-4958-8AD9-6A38612D67D6}" destId="{8477837B-EC8D-4D2D-801D-3A117ABCA746}" srcOrd="0" destOrd="0" presId="urn:microsoft.com/office/officeart/2005/8/layout/pyramid1"/>
    <dgm:cxn modelId="{A8D940E2-07B2-4C67-802F-D797AE2B854A}" srcId="{3416E569-3BAA-4958-8AD9-6A38612D67D6}" destId="{D64454E3-305A-4191-8A6B-2D2CDC2CFE60}" srcOrd="4" destOrd="0" parTransId="{86382CB3-A7F2-4D5D-8CC4-5DBE56A3B3BF}" sibTransId="{9E9A6826-C1E4-475D-A04C-909CD079F89E}"/>
    <dgm:cxn modelId="{71123814-1EA7-4F22-A3A7-9AB22408FE91}" type="presParOf" srcId="{8477837B-EC8D-4D2D-801D-3A117ABCA746}" destId="{7EA42A6B-73C4-4B4B-BF04-52CED9AA646C}" srcOrd="0" destOrd="0" presId="urn:microsoft.com/office/officeart/2005/8/layout/pyramid1"/>
    <dgm:cxn modelId="{918CA8CF-68A2-40C0-AAC5-3BA5D09E7E53}" type="presParOf" srcId="{7EA42A6B-73C4-4B4B-BF04-52CED9AA646C}" destId="{E837ACAD-7C2E-4D41-9D6D-B48F6B36DE23}" srcOrd="0" destOrd="0" presId="urn:microsoft.com/office/officeart/2005/8/layout/pyramid1"/>
    <dgm:cxn modelId="{34B49A6D-1116-4302-AAEF-54BE8D21FB00}" type="presParOf" srcId="{7EA42A6B-73C4-4B4B-BF04-52CED9AA646C}" destId="{DC8739B3-6AB3-4536-BE00-4FB179E76748}" srcOrd="1" destOrd="0" presId="urn:microsoft.com/office/officeart/2005/8/layout/pyramid1"/>
    <dgm:cxn modelId="{2ADDEA8B-4753-4E0F-9D0F-1A8C93479C4C}" type="presParOf" srcId="{8477837B-EC8D-4D2D-801D-3A117ABCA746}" destId="{F2C135AB-962B-4A4C-BF92-8F7DC93242E5}" srcOrd="1" destOrd="0" presId="urn:microsoft.com/office/officeart/2005/8/layout/pyramid1"/>
    <dgm:cxn modelId="{AFD46912-137E-48FD-87C1-8614525FB1BF}" type="presParOf" srcId="{F2C135AB-962B-4A4C-BF92-8F7DC93242E5}" destId="{7F9B45D7-CE20-4AF9-B7AA-593621EACC87}" srcOrd="0" destOrd="0" presId="urn:microsoft.com/office/officeart/2005/8/layout/pyramid1"/>
    <dgm:cxn modelId="{93830A8C-AA20-47A6-BEE4-CC19B7A5EBDA}" type="presParOf" srcId="{F2C135AB-962B-4A4C-BF92-8F7DC93242E5}" destId="{E7076496-84F4-46AD-AAE3-3C0F96B6D862}" srcOrd="1" destOrd="0" presId="urn:microsoft.com/office/officeart/2005/8/layout/pyramid1"/>
    <dgm:cxn modelId="{4E94E7A3-2AAF-464E-93F8-2D85D74668D1}" type="presParOf" srcId="{8477837B-EC8D-4D2D-801D-3A117ABCA746}" destId="{972E33A5-8F37-4F85-ADEE-81BE03E266ED}" srcOrd="2" destOrd="0" presId="urn:microsoft.com/office/officeart/2005/8/layout/pyramid1"/>
    <dgm:cxn modelId="{E3D401A0-1BF5-4386-AC32-971DB82EE07C}" type="presParOf" srcId="{972E33A5-8F37-4F85-ADEE-81BE03E266ED}" destId="{83542652-60B6-4B57-8CD2-3F73161D27F9}" srcOrd="0" destOrd="0" presId="urn:microsoft.com/office/officeart/2005/8/layout/pyramid1"/>
    <dgm:cxn modelId="{FB137812-613E-42C5-B7D4-E6CC0CD2B72D}" type="presParOf" srcId="{972E33A5-8F37-4F85-ADEE-81BE03E266ED}" destId="{7D7FFBB9-3143-4F16-9639-A5F938100800}" srcOrd="1" destOrd="0" presId="urn:microsoft.com/office/officeart/2005/8/layout/pyramid1"/>
    <dgm:cxn modelId="{740967AC-5813-4AFC-A229-D9B2EEE409B1}" type="presParOf" srcId="{8477837B-EC8D-4D2D-801D-3A117ABCA746}" destId="{3408B103-A0E7-4FCE-A4D8-C1F99851F9FF}" srcOrd="3" destOrd="0" presId="urn:microsoft.com/office/officeart/2005/8/layout/pyramid1"/>
    <dgm:cxn modelId="{7E80685E-892C-4552-AF32-692ACF2B4047}" type="presParOf" srcId="{3408B103-A0E7-4FCE-A4D8-C1F99851F9FF}" destId="{69A9B42E-A4FE-4573-834B-809947EC0F7C}" srcOrd="0" destOrd="0" presId="urn:microsoft.com/office/officeart/2005/8/layout/pyramid1"/>
    <dgm:cxn modelId="{1099F1BB-E2DC-42D3-9BAE-636D2765DBBF}" type="presParOf" srcId="{3408B103-A0E7-4FCE-A4D8-C1F99851F9FF}" destId="{09D2E27E-2A7B-4A41-A00C-8928BE06ABD8}" srcOrd="1" destOrd="0" presId="urn:microsoft.com/office/officeart/2005/8/layout/pyramid1"/>
    <dgm:cxn modelId="{CAF56BFC-E600-4DAF-83F4-90345CF089AC}" type="presParOf" srcId="{8477837B-EC8D-4D2D-801D-3A117ABCA746}" destId="{BE5EE9B9-B510-42BF-9642-E41930499785}" srcOrd="4" destOrd="0" presId="urn:microsoft.com/office/officeart/2005/8/layout/pyramid1"/>
    <dgm:cxn modelId="{2D9EA9CA-1EB0-4A53-8B07-F4D82028F9F6}" type="presParOf" srcId="{BE5EE9B9-B510-42BF-9642-E41930499785}" destId="{B764588E-530F-432B-94BE-CD286EE3D3C2}" srcOrd="0" destOrd="0" presId="urn:microsoft.com/office/officeart/2005/8/layout/pyramid1"/>
    <dgm:cxn modelId="{AC2E7190-3614-4C72-89C7-6E835B48F830}" type="presParOf" srcId="{BE5EE9B9-B510-42BF-9642-E41930499785}" destId="{E83D4EAD-2557-4971-951B-AD93657F9961}" srcOrd="1" destOrd="0" presId="urn:microsoft.com/office/officeart/2005/8/layout/pyramid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37ACAD-7C2E-4D41-9D6D-B48F6B36DE23}">
      <dsp:nvSpPr>
        <dsp:cNvPr id="0" name=""/>
        <dsp:cNvSpPr/>
      </dsp:nvSpPr>
      <dsp:spPr>
        <a:xfrm>
          <a:off x="1917916" y="0"/>
          <a:ext cx="958957" cy="956036"/>
        </a:xfrm>
        <a:prstGeom prst="trapezoid">
          <a:avLst>
            <a:gd name="adj" fmla="val 50153"/>
          </a:avLst>
        </a:prstGeom>
        <a:solidFill>
          <a:srgbClr val="FFFF00"/>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d-ID" sz="1300" b="1" kern="1200" dirty="0" smtClean="0">
              <a:solidFill>
                <a:schemeClr val="tx1"/>
              </a:solidFill>
            </a:rPr>
            <a:t>SELF ACTUALIZATION</a:t>
          </a:r>
          <a:endParaRPr lang="id-ID" sz="1300" b="1" kern="1200" dirty="0">
            <a:solidFill>
              <a:schemeClr val="tx1"/>
            </a:solidFill>
          </a:endParaRPr>
        </a:p>
      </dsp:txBody>
      <dsp:txXfrm>
        <a:off x="1917916" y="0"/>
        <a:ext cx="958957" cy="956036"/>
      </dsp:txXfrm>
    </dsp:sp>
    <dsp:sp modelId="{7F9B45D7-CE20-4AF9-B7AA-593621EACC87}">
      <dsp:nvSpPr>
        <dsp:cNvPr id="0" name=""/>
        <dsp:cNvSpPr/>
      </dsp:nvSpPr>
      <dsp:spPr>
        <a:xfrm>
          <a:off x="1438437" y="956036"/>
          <a:ext cx="1917915" cy="956036"/>
        </a:xfrm>
        <a:prstGeom prst="trapezoid">
          <a:avLst>
            <a:gd name="adj" fmla="val 50153"/>
          </a:avLst>
        </a:prstGeom>
        <a:solidFill>
          <a:schemeClr val="accent2">
            <a:lumMod val="40000"/>
            <a:lumOff val="6000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d-ID" sz="1300" b="1" kern="1200" dirty="0" smtClean="0"/>
            <a:t>SELF ESTEEM</a:t>
          </a:r>
          <a:endParaRPr lang="id-ID" sz="1300" b="1" kern="1200" dirty="0"/>
        </a:p>
      </dsp:txBody>
      <dsp:txXfrm>
        <a:off x="1774072" y="956036"/>
        <a:ext cx="1246645" cy="956036"/>
      </dsp:txXfrm>
    </dsp:sp>
    <dsp:sp modelId="{83542652-60B6-4B57-8CD2-3F73161D27F9}">
      <dsp:nvSpPr>
        <dsp:cNvPr id="0" name=""/>
        <dsp:cNvSpPr/>
      </dsp:nvSpPr>
      <dsp:spPr>
        <a:xfrm>
          <a:off x="958958" y="1912072"/>
          <a:ext cx="2876873" cy="956036"/>
        </a:xfrm>
        <a:prstGeom prst="trapezoid">
          <a:avLst>
            <a:gd name="adj" fmla="val 50153"/>
          </a:avLst>
        </a:prstGeom>
        <a:solidFill>
          <a:srgbClr val="38F729"/>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d-ID" sz="1300" b="1" kern="1200" dirty="0" smtClean="0"/>
            <a:t>LOVE</a:t>
          </a:r>
          <a:endParaRPr lang="id-ID" sz="1300" b="1" kern="1200" dirty="0"/>
        </a:p>
      </dsp:txBody>
      <dsp:txXfrm>
        <a:off x="1462410" y="1912072"/>
        <a:ext cx="1869968" cy="956036"/>
      </dsp:txXfrm>
    </dsp:sp>
    <dsp:sp modelId="{69A9B42E-A4FE-4573-834B-809947EC0F7C}">
      <dsp:nvSpPr>
        <dsp:cNvPr id="0" name=""/>
        <dsp:cNvSpPr/>
      </dsp:nvSpPr>
      <dsp:spPr>
        <a:xfrm>
          <a:off x="479479" y="2868108"/>
          <a:ext cx="3835831" cy="956036"/>
        </a:xfrm>
        <a:prstGeom prst="trapezoid">
          <a:avLst>
            <a:gd name="adj" fmla="val 50153"/>
          </a:avLst>
        </a:prstGeom>
        <a:solidFill>
          <a:schemeClr val="accent5">
            <a:lumMod val="40000"/>
            <a:lumOff val="60000"/>
          </a:schemeClr>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d-ID" sz="1300" b="1" kern="1200" dirty="0" smtClean="0"/>
            <a:t>SAVETY</a:t>
          </a:r>
          <a:endParaRPr lang="id-ID" sz="1300" b="1" kern="1200" dirty="0"/>
        </a:p>
      </dsp:txBody>
      <dsp:txXfrm>
        <a:off x="1150749" y="2868108"/>
        <a:ext cx="2493290" cy="956036"/>
      </dsp:txXfrm>
    </dsp:sp>
    <dsp:sp modelId="{B764588E-530F-432B-94BE-CD286EE3D3C2}">
      <dsp:nvSpPr>
        <dsp:cNvPr id="0" name=""/>
        <dsp:cNvSpPr/>
      </dsp:nvSpPr>
      <dsp:spPr>
        <a:xfrm>
          <a:off x="0" y="3824144"/>
          <a:ext cx="4794789" cy="956036"/>
        </a:xfrm>
        <a:prstGeom prst="trapezoid">
          <a:avLst>
            <a:gd name="adj" fmla="val 50153"/>
          </a:avLst>
        </a:prstGeom>
        <a:solidFill>
          <a:srgbClr val="FF0000"/>
        </a:solidFill>
        <a:ln>
          <a:noFill/>
        </a:ln>
        <a:effectLst>
          <a:outerShdw blurRad="50800" dist="381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id-ID" sz="1300" b="1" kern="1200" dirty="0" smtClean="0"/>
            <a:t>PHYSIOLOGICAL</a:t>
          </a:r>
          <a:endParaRPr lang="id-ID" sz="1300" b="1" kern="1200" dirty="0"/>
        </a:p>
      </dsp:txBody>
      <dsp:txXfrm>
        <a:off x="839088" y="3824144"/>
        <a:ext cx="3116613" cy="956036"/>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3092B7B7-C81E-4604-983D-DE4195F196E2}" type="datetimeFigureOut">
              <a:rPr lang="id-ID" smtClean="0"/>
              <a:pPr/>
              <a:t>25/02/2019</a:t>
            </a:fld>
            <a:endParaRPr lang="id-ID"/>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id-ID"/>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71F8D1A-3058-434C-8CF1-06DE064F84FD}"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3092B7B7-C81E-4604-983D-DE4195F196E2}" type="datetimeFigureOut">
              <a:rPr lang="id-ID" smtClean="0"/>
              <a:pPr/>
              <a:t>25/02/2019</a:t>
            </a:fld>
            <a:endParaRPr lang="id-ID"/>
          </a:p>
        </p:txBody>
      </p:sp>
      <p:sp>
        <p:nvSpPr>
          <p:cNvPr id="9" name="Slide Number Placeholder 8"/>
          <p:cNvSpPr>
            <a:spLocks noGrp="1"/>
          </p:cNvSpPr>
          <p:nvPr>
            <p:ph type="sldNum" sz="quarter" idx="15"/>
          </p:nvPr>
        </p:nvSpPr>
        <p:spPr/>
        <p:txBody>
          <a:bodyPr rtlCol="0"/>
          <a:lstStyle/>
          <a:p>
            <a:fld id="{671F8D1A-3058-434C-8CF1-06DE064F84FD}" type="slidenum">
              <a:rPr lang="id-ID" smtClean="0"/>
              <a:pPr/>
              <a:t>‹#›</a:t>
            </a:fld>
            <a:endParaRPr lang="id-ID"/>
          </a:p>
        </p:txBody>
      </p:sp>
      <p:sp>
        <p:nvSpPr>
          <p:cNvPr id="10" name="Footer Placeholder 9"/>
          <p:cNvSpPr>
            <a:spLocks noGrp="1"/>
          </p:cNvSpPr>
          <p:nvPr>
            <p:ph type="ftr" sz="quarter" idx="16"/>
          </p:nvPr>
        </p:nvSpPr>
        <p:spPr/>
        <p:txBody>
          <a:bodyPr rtlCol="0"/>
          <a:lstStyle/>
          <a:p>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id-ID"/>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71F8D1A-3058-434C-8CF1-06DE064F84FD}"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3092B7B7-C81E-4604-983D-DE4195F196E2}" type="datetimeFigureOut">
              <a:rPr lang="id-ID" smtClean="0"/>
              <a:pPr/>
              <a:t>25/02/2019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671F8D1A-3058-434C-8CF1-06DE064F84FD}" type="slidenum">
              <a:rPr lang="id-ID" smtClean="0"/>
              <a:pPr/>
              <a:t>‹#›</a:t>
            </a:fld>
            <a:endParaRPr lang="id-ID"/>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3092B7B7-C81E-4604-983D-DE4195F196E2}" type="datetimeFigureOut">
              <a:rPr lang="id-ID" smtClean="0"/>
              <a:pPr/>
              <a:t>25/02/2019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671F8D1A-3058-434C-8CF1-06DE064F84FD}" type="slidenum">
              <a:rPr lang="id-ID" smtClean="0"/>
              <a:pPr/>
              <a:t>‹#›</a:t>
            </a:fld>
            <a:endParaRPr lang="id-ID"/>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3092B7B7-C81E-4604-983D-DE4195F196E2}" type="datetimeFigureOut">
              <a:rPr lang="id-ID" smtClean="0"/>
              <a:pPr/>
              <a:t>25/02/2019</a:t>
            </a:fld>
            <a:endParaRPr lang="id-ID"/>
          </a:p>
        </p:txBody>
      </p:sp>
      <p:sp>
        <p:nvSpPr>
          <p:cNvPr id="7" name="Slide Number Placeholder 6"/>
          <p:cNvSpPr>
            <a:spLocks noGrp="1"/>
          </p:cNvSpPr>
          <p:nvPr>
            <p:ph type="sldNum" sz="quarter" idx="11"/>
          </p:nvPr>
        </p:nvSpPr>
        <p:spPr/>
        <p:txBody>
          <a:bodyPr rtlCol="0"/>
          <a:lstStyle/>
          <a:p>
            <a:fld id="{671F8D1A-3058-434C-8CF1-06DE064F84FD}" type="slidenum">
              <a:rPr lang="id-ID" smtClean="0"/>
              <a:pPr/>
              <a:t>‹#›</a:t>
            </a:fld>
            <a:endParaRPr lang="id-ID"/>
          </a:p>
        </p:txBody>
      </p:sp>
      <p:sp>
        <p:nvSpPr>
          <p:cNvPr id="8" name="Footer Placeholder 7"/>
          <p:cNvSpPr>
            <a:spLocks noGrp="1"/>
          </p:cNvSpPr>
          <p:nvPr>
            <p:ph type="ftr" sz="quarter" idx="12"/>
          </p:nvPr>
        </p:nvSpPr>
        <p:spPr/>
        <p:txBody>
          <a:bodyPr rtlCol="0"/>
          <a:lstStyle/>
          <a:p>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92B7B7-C81E-4604-983D-DE4195F196E2}" type="datetimeFigureOut">
              <a:rPr lang="id-ID" smtClean="0"/>
              <a:pPr/>
              <a:t>25/02/2019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671F8D1A-3058-434C-8CF1-06DE064F84FD}"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3092B7B7-C81E-4604-983D-DE4195F196E2}" type="datetimeFigureOut">
              <a:rPr lang="id-ID" smtClean="0"/>
              <a:pPr/>
              <a:t>25/02/2019</a:t>
            </a:fld>
            <a:endParaRPr lang="id-ID"/>
          </a:p>
        </p:txBody>
      </p:sp>
      <p:sp>
        <p:nvSpPr>
          <p:cNvPr id="22" name="Slide Number Placeholder 21"/>
          <p:cNvSpPr>
            <a:spLocks noGrp="1"/>
          </p:cNvSpPr>
          <p:nvPr>
            <p:ph type="sldNum" sz="quarter" idx="15"/>
          </p:nvPr>
        </p:nvSpPr>
        <p:spPr/>
        <p:txBody>
          <a:bodyPr rtlCol="0"/>
          <a:lstStyle/>
          <a:p>
            <a:fld id="{671F8D1A-3058-434C-8CF1-06DE064F84FD}" type="slidenum">
              <a:rPr lang="id-ID" smtClean="0"/>
              <a:pPr/>
              <a:t>‹#›</a:t>
            </a:fld>
            <a:endParaRPr lang="id-ID"/>
          </a:p>
        </p:txBody>
      </p:sp>
      <p:sp>
        <p:nvSpPr>
          <p:cNvPr id="23" name="Footer Placeholder 22"/>
          <p:cNvSpPr>
            <a:spLocks noGrp="1"/>
          </p:cNvSpPr>
          <p:nvPr>
            <p:ph type="ftr" sz="quarter" idx="16"/>
          </p:nvPr>
        </p:nvSpPr>
        <p:spPr/>
        <p:txBody>
          <a:bodyPr rtlCol="0"/>
          <a:lstStyle/>
          <a:p>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3092B7B7-C81E-4604-983D-DE4195F196E2}" type="datetimeFigureOut">
              <a:rPr lang="id-ID" smtClean="0"/>
              <a:pPr/>
              <a:t>25/02/2019</a:t>
            </a:fld>
            <a:endParaRPr lang="id-ID"/>
          </a:p>
        </p:txBody>
      </p:sp>
      <p:sp>
        <p:nvSpPr>
          <p:cNvPr id="18" name="Slide Number Placeholder 17"/>
          <p:cNvSpPr>
            <a:spLocks noGrp="1"/>
          </p:cNvSpPr>
          <p:nvPr>
            <p:ph type="sldNum" sz="quarter" idx="11"/>
          </p:nvPr>
        </p:nvSpPr>
        <p:spPr/>
        <p:txBody>
          <a:bodyPr rtlCol="0"/>
          <a:lstStyle/>
          <a:p>
            <a:fld id="{671F8D1A-3058-434C-8CF1-06DE064F84FD}" type="slidenum">
              <a:rPr lang="id-ID" smtClean="0"/>
              <a:pPr/>
              <a:t>‹#›</a:t>
            </a:fld>
            <a:endParaRPr lang="id-ID"/>
          </a:p>
        </p:txBody>
      </p:sp>
      <p:sp>
        <p:nvSpPr>
          <p:cNvPr id="21" name="Footer Placeholder 20"/>
          <p:cNvSpPr>
            <a:spLocks noGrp="1"/>
          </p:cNvSpPr>
          <p:nvPr>
            <p:ph type="ftr" sz="quarter" idx="12"/>
          </p:nvPr>
        </p:nvSpPr>
        <p:spPr/>
        <p:txBody>
          <a:bodyPr rtlCol="0"/>
          <a:lstStyle/>
          <a:p>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1F8D1A-3058-434C-8CF1-06DE064F84FD}"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671F8D1A-3058-434C-8CF1-06DE064F84FD}" type="slidenum">
              <a:rPr lang="id-ID" smtClean="0"/>
              <a:pPr/>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ounded Rectangle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en-US" smtClean="0"/>
              <a:t>Click to edit Master title style</a:t>
            </a:r>
            <a:endParaRPr kumimoji="0" lang="en-US"/>
          </a:p>
        </p:txBody>
      </p:sp>
      <p:sp>
        <p:nvSpPr>
          <p:cNvPr id="20" name="Subtitle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19" name="Date Placeholder 18"/>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11" name="Slide Number Placeholder 10"/>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a:xfrm>
            <a:off x="502920" y="530352"/>
            <a:ext cx="8183880" cy="4187952"/>
          </a:xfrm>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ed Rectangle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nchor="b"/>
          <a:lstStyle>
            <a:lvl1pPr>
              <a:defRPr b="1"/>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8" name="Footer Placeholder 7"/>
          <p:cNvSpPr>
            <a:spLocks noGrp="1"/>
          </p:cNvSpPr>
          <p:nvPr>
            <p:ph type="ftr" sz="quarter" idx="11"/>
          </p:nvPr>
        </p:nvSpPr>
        <p:spPr/>
        <p:txBody>
          <a:bodyPr/>
          <a:lstStyle>
            <a:extLst/>
          </a:lstStyle>
          <a:p>
            <a:endParaRPr lang="id-ID"/>
          </a:p>
        </p:txBody>
      </p:sp>
      <p:sp>
        <p:nvSpPr>
          <p:cNvPr id="9" name="Slide Number Placeholder 8"/>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4" name="Footer Placeholder 3"/>
          <p:cNvSpPr>
            <a:spLocks noGrp="1"/>
          </p:cNvSpPr>
          <p:nvPr>
            <p:ph type="ftr" sz="quarter" idx="11"/>
          </p:nvPr>
        </p:nvSpPr>
        <p:spPr/>
        <p:txBody>
          <a:bodyPr/>
          <a:lstStyle>
            <a:extLst/>
          </a:lstStyle>
          <a:p>
            <a:endParaRPr lang="id-ID"/>
          </a:p>
        </p:txBody>
      </p:sp>
      <p:sp>
        <p:nvSpPr>
          <p:cNvPr id="5" name="Slide Number Placeholder 4"/>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3" name="Footer Placeholder 2"/>
          <p:cNvSpPr>
            <a:spLocks noGrp="1"/>
          </p:cNvSpPr>
          <p:nvPr>
            <p:ph type="ftr" sz="quarter" idx="11"/>
          </p:nvPr>
        </p:nvSpPr>
        <p:spPr/>
        <p:txBody>
          <a:bodyPr/>
          <a:lstStyle>
            <a:extLst/>
          </a:lstStyle>
          <a:p>
            <a:endParaRPr lang="id-ID"/>
          </a:p>
        </p:txBody>
      </p:sp>
      <p:sp>
        <p:nvSpPr>
          <p:cNvPr id="4" name="Slide Number Placeholder 3"/>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ound Single Corner Rectangle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en-US" smtClean="0"/>
              <a:t>Click to edit Master title style</a:t>
            </a:r>
            <a:endParaRPr kumimoji="0" lang="en-US"/>
          </a:p>
        </p:txBody>
      </p:sp>
      <p:sp>
        <p:nvSpPr>
          <p:cNvPr id="4" name="Text Placeholder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6" name="Footer Placeholder 5"/>
          <p:cNvSpPr>
            <a:spLocks noGrp="1"/>
          </p:cNvSpPr>
          <p:nvPr>
            <p:ph type="ftr" sz="quarter" idx="11"/>
          </p:nvPr>
        </p:nvSpPr>
        <p:spPr/>
        <p:txBody>
          <a:bodyPr/>
          <a:lstStyle>
            <a:extLst/>
          </a:lstStyle>
          <a:p>
            <a:endParaRPr lang="id-ID"/>
          </a:p>
        </p:txBody>
      </p:sp>
      <p:sp>
        <p:nvSpPr>
          <p:cNvPr id="7" name="Slide Number Placeholder 6"/>
          <p:cNvSpPr>
            <a:spLocks noGrp="1"/>
          </p:cNvSpPr>
          <p:nvPr>
            <p:ph type="sldNum" sz="quarter" idx="12"/>
          </p:nvPr>
        </p:nvSpPr>
        <p:spPr/>
        <p:txBody>
          <a:bodyPr/>
          <a:lstStyle>
            <a:extLst/>
          </a:lstStyle>
          <a:p>
            <a:fld id="{671F8D1A-3058-434C-8CF1-06DE064F84FD}" type="slidenum">
              <a:rPr lang="id-ID" smtClean="0"/>
              <a:pPr/>
              <a:t>‹#›</a:t>
            </a:fld>
            <a:endParaRPr lang="id-ID"/>
          </a:p>
        </p:txBody>
      </p:sp>
      <p:sp>
        <p:nvSpPr>
          <p:cNvPr id="3" name="Picture Placeholder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en-US" smtClean="0"/>
              <a:t>Click icon to add picture</a:t>
            </a:r>
            <a:endParaRPr kumimoji="0"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2920" y="4983480"/>
            <a:ext cx="8183880" cy="1051560"/>
          </a:xfrm>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02920" y="530352"/>
            <a:ext cx="8183880" cy="4187952"/>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33404"/>
            <a:ext cx="1981200" cy="5257799"/>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533400" y="533402"/>
            <a:ext cx="5943600" cy="525780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092B7B7-C81E-4604-983D-DE4195F196E2}" type="datetimeFigureOut">
              <a:rPr lang="id-ID" smtClean="0"/>
              <a:pPr/>
              <a:t>25/02/2019</a:t>
            </a:fld>
            <a:endParaRPr lang="id-ID"/>
          </a:p>
        </p:txBody>
      </p:sp>
      <p:sp>
        <p:nvSpPr>
          <p:cNvPr id="5" name="Footer Placeholder 4"/>
          <p:cNvSpPr>
            <a:spLocks noGrp="1"/>
          </p:cNvSpPr>
          <p:nvPr>
            <p:ph type="ftr" sz="quarter" idx="11"/>
          </p:nvPr>
        </p:nvSpPr>
        <p:spPr/>
        <p:txBody>
          <a:bodyPr/>
          <a:lstStyle>
            <a:extLst/>
          </a:lstStyle>
          <a:p>
            <a:endParaRPr lang="id-ID"/>
          </a:p>
        </p:txBody>
      </p:sp>
      <p:sp>
        <p:nvSpPr>
          <p:cNvPr id="6" name="Slide Number Placeholder 5"/>
          <p:cNvSpPr>
            <a:spLocks noGrp="1"/>
          </p:cNvSpPr>
          <p:nvPr>
            <p:ph type="sldNum" sz="quarter" idx="12"/>
          </p:nvPr>
        </p:nvSpPr>
        <p:spPr/>
        <p:txBody>
          <a:bodyPr/>
          <a:lstStyle>
            <a:extLst/>
          </a:lstStyle>
          <a:p>
            <a:fld id="{671F8D1A-3058-434C-8CF1-06DE064F84FD}"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3092B7B7-C81E-4604-983D-DE4195F196E2}" type="datetimeFigureOut">
              <a:rPr lang="id-ID" smtClean="0"/>
              <a:pPr/>
              <a:t>25/02/2019</a:t>
            </a:fld>
            <a:endParaRPr lang="id-ID"/>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d-ID"/>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71F8D1A-3058-434C-8CF1-06DE064F84FD}"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ounded Rectangle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ounded Rectangle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Title Placeholder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en-US" smtClean="0"/>
              <a:t>Click to edit Master title style</a:t>
            </a:r>
            <a:endParaRPr kumimoji="0" lang="en-US"/>
          </a:p>
        </p:txBody>
      </p:sp>
      <p:sp>
        <p:nvSpPr>
          <p:cNvPr id="4" name="Text Placeholder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5" name="Date Placeholder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3092B7B7-C81E-4604-983D-DE4195F196E2}" type="datetimeFigureOut">
              <a:rPr lang="id-ID" smtClean="0"/>
              <a:pPr/>
              <a:t>25/02/2019</a:t>
            </a:fld>
            <a:endParaRPr lang="id-ID"/>
          </a:p>
        </p:txBody>
      </p:sp>
      <p:sp>
        <p:nvSpPr>
          <p:cNvPr id="18" name="Footer Placeholder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id-ID"/>
          </a:p>
        </p:txBody>
      </p:sp>
      <p:sp>
        <p:nvSpPr>
          <p:cNvPr id="5" name="Slide Number Placeholder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671F8D1A-3058-434C-8CF1-06DE064F84FD}"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9.xml"/><Relationship Id="rId7" Type="http://schemas.openxmlformats.org/officeDocument/2006/relationships/slide" Target="slide2.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slide" Target="slide13.xml"/><Relationship Id="rId4" Type="http://schemas.openxmlformats.org/officeDocument/2006/relationships/slide" Target="slide11.xml"/></Relationships>
</file>

<file path=ppt/slides/_rels/slide4.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diagramLayout" Target="../diagrams/layout1.xml"/><Relationship Id="rId7" Type="http://schemas.openxmlformats.org/officeDocument/2006/relationships/slide" Target="slide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 Id="rId9" Type="http://schemas.openxmlformats.org/officeDocument/2006/relationships/slide" Target="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99592" y="764704"/>
            <a:ext cx="7772400" cy="2564965"/>
          </a:xfrm>
        </p:spPr>
        <p:txBody>
          <a:bodyPr>
            <a:normAutofit/>
          </a:bodyPr>
          <a:lstStyle/>
          <a:p>
            <a:pPr algn="ctr"/>
            <a:r>
              <a:rPr lang="id-ID" sz="8000" smtClean="0">
                <a:solidFill>
                  <a:schemeClr val="tx1"/>
                </a:solidFill>
                <a:latin typeface="Algerian" pitchFamily="82" charset="0"/>
              </a:rPr>
              <a:t>BAB </a:t>
            </a:r>
            <a:r>
              <a:rPr lang="id-ID" sz="8000" smtClean="0">
                <a:solidFill>
                  <a:schemeClr val="tx1"/>
                </a:solidFill>
                <a:latin typeface="Algerian" pitchFamily="82" charset="0"/>
              </a:rPr>
              <a:t>I</a:t>
            </a:r>
            <a:r>
              <a:rPr lang="id-ID" sz="8000" dirty="0" smtClean="0">
                <a:solidFill>
                  <a:schemeClr val="tx1"/>
                </a:solidFill>
                <a:latin typeface="Algerian" pitchFamily="82" charset="0"/>
              </a:rPr>
              <a:t/>
            </a:r>
            <a:br>
              <a:rPr lang="id-ID" sz="8000" dirty="0" smtClean="0">
                <a:solidFill>
                  <a:schemeClr val="tx1"/>
                </a:solidFill>
                <a:latin typeface="Algerian" pitchFamily="82" charset="0"/>
              </a:rPr>
            </a:br>
            <a:r>
              <a:rPr lang="id-ID" sz="8000" dirty="0" smtClean="0">
                <a:solidFill>
                  <a:schemeClr val="tx1"/>
                </a:solidFill>
                <a:latin typeface="Algerian" pitchFamily="82" charset="0"/>
              </a:rPr>
              <a:t>TEORI MASLOW</a:t>
            </a:r>
            <a:endParaRPr lang="id-ID" sz="8000" dirty="0">
              <a:solidFill>
                <a:schemeClr val="tx1"/>
              </a:solidFill>
              <a:latin typeface="Algerian" pitchFamily="82" charset="0"/>
            </a:endParaRPr>
          </a:p>
        </p:txBody>
      </p:sp>
      <p:sp>
        <p:nvSpPr>
          <p:cNvPr id="3" name="Subtitle 2"/>
          <p:cNvSpPr>
            <a:spLocks noGrp="1"/>
          </p:cNvSpPr>
          <p:nvPr>
            <p:ph type="subTitle" idx="1"/>
          </p:nvPr>
        </p:nvSpPr>
        <p:spPr>
          <a:xfrm>
            <a:off x="1214414" y="4214818"/>
            <a:ext cx="7377106" cy="1014382"/>
          </a:xfrm>
        </p:spPr>
        <p:txBody>
          <a:bodyPr>
            <a:noAutofit/>
          </a:bodyPr>
          <a:lstStyle/>
          <a:p>
            <a:pPr marL="514350" indent="-514350" algn="ctr"/>
            <a:r>
              <a:rPr lang="id-ID" sz="2800" b="1" dirty="0" smtClean="0">
                <a:solidFill>
                  <a:schemeClr val="tx1"/>
                </a:solidFill>
                <a:latin typeface="Berlin Sans FB Demi" pitchFamily="34" charset="0"/>
              </a:rPr>
              <a:t>Oleh:</a:t>
            </a:r>
          </a:p>
          <a:p>
            <a:pPr marL="514350" indent="-514350" algn="ctr"/>
            <a:r>
              <a:rPr lang="id-ID" sz="2800" b="1" dirty="0" smtClean="0">
                <a:solidFill>
                  <a:schemeClr val="tx1"/>
                </a:solidFill>
                <a:latin typeface="Berlin Sans FB Demi" pitchFamily="34" charset="0"/>
              </a:rPr>
              <a:t>Eka Sari Setianingsih, S.Pd., M.Pd.</a:t>
            </a:r>
            <a:endParaRPr lang="id-ID" sz="2800" b="1" dirty="0">
              <a:solidFill>
                <a:schemeClr val="tx1"/>
              </a:solidFill>
              <a:latin typeface="Berlin Sans FB Demi" pitchFamily="34" charset="0"/>
            </a:endParaRPr>
          </a:p>
        </p:txBody>
      </p:sp>
    </p:spTree>
  </p:cSld>
  <p:clrMapOvr>
    <a:masterClrMapping/>
  </p:clrMapOvr>
  <p:transition spd="slow">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8229600" cy="785818"/>
          </a:xfrm>
        </p:spPr>
        <p:txBody>
          <a:bodyPr>
            <a:noAutofit/>
          </a:bodyPr>
          <a:lstStyle/>
          <a:p>
            <a:pPr algn="ctr"/>
            <a:r>
              <a:rPr lang="pt-BR" sz="6000" b="1" dirty="0" err="1">
                <a:solidFill>
                  <a:schemeClr val="tx1"/>
                </a:solidFill>
                <a:latin typeface="Andalus" pitchFamily="18" charset="-78"/>
                <a:cs typeface="Andalus" pitchFamily="18" charset="-78"/>
              </a:rPr>
              <a:t>Biografi</a:t>
            </a:r>
            <a:r>
              <a:rPr lang="pt-BR" sz="6000" b="1" dirty="0">
                <a:solidFill>
                  <a:schemeClr val="tx1"/>
                </a:solidFill>
                <a:latin typeface="Andalus" pitchFamily="18" charset="-78"/>
                <a:cs typeface="Andalus" pitchFamily="18" charset="-78"/>
              </a:rPr>
              <a:t> </a:t>
            </a:r>
            <a:r>
              <a:rPr lang="pt-BR" sz="6000" b="1" dirty="0" err="1">
                <a:solidFill>
                  <a:schemeClr val="tx1"/>
                </a:solidFill>
                <a:latin typeface="Andalus" pitchFamily="18" charset="-78"/>
                <a:cs typeface="Andalus" pitchFamily="18" charset="-78"/>
              </a:rPr>
              <a:t>tokoh</a:t>
            </a:r>
            <a:r>
              <a:rPr lang="pt-BR" sz="6000" b="1" dirty="0">
                <a:solidFill>
                  <a:schemeClr val="tx1"/>
                </a:solidFill>
                <a:latin typeface="Andalus" pitchFamily="18" charset="-78"/>
                <a:cs typeface="Andalus" pitchFamily="18" charset="-78"/>
              </a:rPr>
              <a:t> </a:t>
            </a:r>
            <a:endParaRPr lang="id-ID" sz="6000" dirty="0">
              <a:solidFill>
                <a:schemeClr val="tx1"/>
              </a:solidFill>
              <a:latin typeface="Andalus" pitchFamily="18" charset="-78"/>
              <a:cs typeface="Andalus" pitchFamily="18" charset="-78"/>
            </a:endParaRPr>
          </a:p>
        </p:txBody>
      </p:sp>
      <p:sp>
        <p:nvSpPr>
          <p:cNvPr id="3" name="Content Placeholder 2"/>
          <p:cNvSpPr>
            <a:spLocks noGrp="1"/>
          </p:cNvSpPr>
          <p:nvPr>
            <p:ph sz="quarter" idx="1"/>
          </p:nvPr>
        </p:nvSpPr>
        <p:spPr>
          <a:xfrm>
            <a:off x="457200" y="1357298"/>
            <a:ext cx="8229600" cy="4929222"/>
          </a:xfrm>
        </p:spPr>
        <p:txBody>
          <a:bodyPr>
            <a:normAutofit/>
          </a:bodyPr>
          <a:lstStyle/>
          <a:p>
            <a:pPr>
              <a:buNone/>
            </a:pPr>
            <a:endParaRPr lang="id-ID" sz="2400" dirty="0" smtClean="0"/>
          </a:p>
          <a:p>
            <a:pPr>
              <a:buNone/>
            </a:pPr>
            <a:endParaRPr lang="id-ID" sz="2400" dirty="0"/>
          </a:p>
          <a:p>
            <a:pPr>
              <a:buNone/>
            </a:pPr>
            <a:endParaRPr lang="id-ID" sz="2400" dirty="0" smtClean="0"/>
          </a:p>
          <a:p>
            <a:pPr>
              <a:buNone/>
            </a:pPr>
            <a:endParaRPr lang="id-ID" sz="2400" dirty="0"/>
          </a:p>
          <a:p>
            <a:pPr>
              <a:buNone/>
            </a:pPr>
            <a:endParaRPr lang="id-ID" sz="2400" dirty="0" smtClean="0"/>
          </a:p>
          <a:p>
            <a:pPr>
              <a:buNone/>
            </a:pPr>
            <a:endParaRPr lang="id-ID" sz="2400" dirty="0"/>
          </a:p>
          <a:p>
            <a:pPr>
              <a:buNone/>
            </a:pPr>
            <a:endParaRPr lang="id-ID" sz="2400" dirty="0" smtClean="0"/>
          </a:p>
          <a:p>
            <a:pPr algn="just">
              <a:buNone/>
            </a:pPr>
            <a:r>
              <a:rPr lang="id-ID" sz="2200" dirty="0" smtClean="0"/>
              <a:t>	</a:t>
            </a:r>
          </a:p>
        </p:txBody>
      </p:sp>
      <p:pic>
        <p:nvPicPr>
          <p:cNvPr id="5" name="Picture 4" descr="http://upload.wikimedia.org/wikipedia/commons/thumb/3/3f/Abraham_maslow.jpg/197px-Abraham_maslow.jpg"/>
          <p:cNvPicPr/>
          <p:nvPr/>
        </p:nvPicPr>
        <p:blipFill>
          <a:blip r:embed="rId2" cstate="print"/>
          <a:srcRect/>
          <a:stretch>
            <a:fillRect/>
          </a:stretch>
        </p:blipFill>
        <p:spPr bwMode="auto">
          <a:xfrm>
            <a:off x="142844" y="1285860"/>
            <a:ext cx="3143272" cy="4857784"/>
          </a:xfrm>
          <a:prstGeom prst="rect">
            <a:avLst/>
          </a:prstGeom>
          <a:noFill/>
          <a:ln w="12700" cmpd="sng">
            <a:solidFill>
              <a:srgbClr val="000080"/>
            </a:solidFill>
            <a:miter lim="800000"/>
            <a:headEnd/>
            <a:tailEnd/>
          </a:ln>
          <a:effectLst/>
        </p:spPr>
      </p:pic>
      <p:sp>
        <p:nvSpPr>
          <p:cNvPr id="6" name="Rectangle 5"/>
          <p:cNvSpPr/>
          <p:nvPr/>
        </p:nvSpPr>
        <p:spPr>
          <a:xfrm>
            <a:off x="3286116" y="1285860"/>
            <a:ext cx="5572164" cy="5262979"/>
          </a:xfrm>
          <a:prstGeom prst="rect">
            <a:avLst/>
          </a:prstGeom>
        </p:spPr>
        <p:txBody>
          <a:bodyPr wrap="square">
            <a:spAutoFit/>
          </a:bodyPr>
          <a:lstStyle/>
          <a:p>
            <a:pPr algn="just"/>
            <a:r>
              <a:rPr lang="pt-BR" sz="2400" dirty="0" smtClean="0">
                <a:latin typeface="Arial" pitchFamily="34" charset="0"/>
                <a:cs typeface="Arial" pitchFamily="34" charset="0"/>
              </a:rPr>
              <a:t>Abraham Maslow dilahirkan di Brooklyn, New York, pada tahun 1908</a:t>
            </a:r>
            <a:r>
              <a:rPr lang="id-ID" sz="2400" dirty="0" smtClean="0">
                <a:latin typeface="Arial" pitchFamily="34" charset="0"/>
                <a:cs typeface="Arial" pitchFamily="34" charset="0"/>
              </a:rPr>
              <a:t>. </a:t>
            </a:r>
            <a:r>
              <a:rPr lang="pt-BR" sz="2400" dirty="0" smtClean="0">
                <a:latin typeface="Arial" pitchFamily="34" charset="0"/>
                <a:cs typeface="Arial" pitchFamily="34" charset="0"/>
              </a:rPr>
              <a:t>Selepas SMU</a:t>
            </a:r>
            <a:r>
              <a:rPr lang="id-ID" sz="2400" dirty="0" smtClean="0">
                <a:latin typeface="Arial" pitchFamily="34" charset="0"/>
                <a:cs typeface="Arial" pitchFamily="34" charset="0"/>
              </a:rPr>
              <a:t>, I</a:t>
            </a:r>
            <a:r>
              <a:rPr lang="pt-BR" sz="2400" dirty="0" smtClean="0">
                <a:latin typeface="Arial" pitchFamily="34" charset="0"/>
                <a:cs typeface="Arial" pitchFamily="34" charset="0"/>
              </a:rPr>
              <a:t>a mengambil studi hukum di City College of New York (CCNY)</a:t>
            </a:r>
            <a:r>
              <a:rPr lang="id-ID" sz="2400" dirty="0" smtClean="0">
                <a:latin typeface="Arial" pitchFamily="34" charset="0"/>
                <a:cs typeface="Arial" pitchFamily="34" charset="0"/>
              </a:rPr>
              <a:t>. Pada tahun 1934, Ia meraih gelar </a:t>
            </a:r>
            <a:r>
              <a:rPr lang="pt-BR" sz="2400" dirty="0" smtClean="0">
                <a:latin typeface="Arial" pitchFamily="34" charset="0"/>
                <a:cs typeface="Arial" pitchFamily="34" charset="0"/>
              </a:rPr>
              <a:t>PhD</a:t>
            </a:r>
            <a:r>
              <a:rPr lang="id-ID" sz="2400" dirty="0" smtClean="0">
                <a:latin typeface="Arial" pitchFamily="34" charset="0"/>
                <a:cs typeface="Arial" pitchFamily="34" charset="0"/>
              </a:rPr>
              <a:t> </a:t>
            </a:r>
            <a:r>
              <a:rPr lang="pt-BR" sz="2400" dirty="0" smtClean="0">
                <a:latin typeface="Arial" pitchFamily="34" charset="0"/>
                <a:cs typeface="Arial" pitchFamily="34" charset="0"/>
              </a:rPr>
              <a:t>di University of Wisconsin. Setahun kemudian</a:t>
            </a:r>
            <a:r>
              <a:rPr lang="id-ID" sz="2400" dirty="0" smtClean="0">
                <a:latin typeface="Arial" pitchFamily="34" charset="0"/>
                <a:cs typeface="Arial" pitchFamily="34" charset="0"/>
              </a:rPr>
              <a:t>, I</a:t>
            </a:r>
            <a:r>
              <a:rPr lang="pt-BR" sz="2400" dirty="0" smtClean="0">
                <a:latin typeface="Arial" pitchFamily="34" charset="0"/>
                <a:cs typeface="Arial" pitchFamily="34" charset="0"/>
              </a:rPr>
              <a:t>a kembali ke New York dan bekerjasama dengan </a:t>
            </a:r>
            <a:r>
              <a:rPr lang="pt-BR" sz="2400" dirty="0" smtClean="0">
                <a:solidFill>
                  <a:srgbClr val="FF0000"/>
                </a:solidFill>
                <a:latin typeface="Arial" pitchFamily="34" charset="0"/>
                <a:cs typeface="Arial" pitchFamily="34" charset="0"/>
              </a:rPr>
              <a:t>E.L. Thorndike</a:t>
            </a:r>
            <a:r>
              <a:rPr lang="id-ID" sz="2400" dirty="0" smtClean="0">
                <a:solidFill>
                  <a:srgbClr val="FF0000"/>
                </a:solidFill>
                <a:latin typeface="Arial" pitchFamily="34" charset="0"/>
                <a:cs typeface="Arial" pitchFamily="34" charset="0"/>
              </a:rPr>
              <a:t>.</a:t>
            </a:r>
            <a:r>
              <a:rPr lang="id-ID" sz="2400" dirty="0" smtClean="0">
                <a:latin typeface="Arial" pitchFamily="34" charset="0"/>
                <a:cs typeface="Arial" pitchFamily="34" charset="0"/>
              </a:rPr>
              <a:t> </a:t>
            </a:r>
            <a:r>
              <a:rPr lang="es-ES" sz="2400" dirty="0" err="1" smtClean="0">
                <a:latin typeface="Arial" pitchFamily="34" charset="0"/>
                <a:cs typeface="Arial" pitchFamily="34" charset="0"/>
              </a:rPr>
              <a:t>Maslow</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kemudian</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memperdalam</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riset</a:t>
            </a:r>
            <a:r>
              <a:rPr lang="es-ES" sz="2400" dirty="0" smtClean="0">
                <a:latin typeface="Arial" pitchFamily="34" charset="0"/>
                <a:cs typeface="Arial" pitchFamily="34" charset="0"/>
              </a:rPr>
              <a:t> dan </a:t>
            </a:r>
            <a:r>
              <a:rPr lang="es-ES" sz="2400" dirty="0" err="1" smtClean="0">
                <a:latin typeface="Arial" pitchFamily="34" charset="0"/>
                <a:cs typeface="Arial" pitchFamily="34" charset="0"/>
              </a:rPr>
              <a:t>studinya</a:t>
            </a:r>
            <a:r>
              <a:rPr lang="es-ES" sz="2400" dirty="0" smtClean="0">
                <a:latin typeface="Arial" pitchFamily="34" charset="0"/>
                <a:cs typeface="Arial" pitchFamily="34" charset="0"/>
              </a:rPr>
              <a:t> di </a:t>
            </a:r>
            <a:r>
              <a:rPr lang="es-ES" sz="2400" dirty="0" err="1" smtClean="0">
                <a:latin typeface="Arial" pitchFamily="34" charset="0"/>
                <a:cs typeface="Arial" pitchFamily="34" charset="0"/>
              </a:rPr>
              <a:t>Universitas</a:t>
            </a:r>
            <a:r>
              <a:rPr lang="es-ES" sz="2400" dirty="0" smtClean="0">
                <a:latin typeface="Arial" pitchFamily="34" charset="0"/>
                <a:cs typeface="Arial" pitchFamily="34" charset="0"/>
              </a:rPr>
              <a:t> Columbia</a:t>
            </a:r>
            <a:r>
              <a:rPr lang="id-ID" sz="2400" dirty="0" smtClean="0">
                <a:latin typeface="Arial" pitchFamily="34" charset="0"/>
                <a:cs typeface="Arial" pitchFamily="34" charset="0"/>
              </a:rPr>
              <a:t>.</a:t>
            </a:r>
            <a:r>
              <a:rPr lang="es-ES" sz="2400" dirty="0" smtClean="0">
                <a:latin typeface="Arial" pitchFamily="34" charset="0"/>
                <a:cs typeface="Arial" pitchFamily="34" charset="0"/>
              </a:rPr>
              <a:t> Di sana </a:t>
            </a:r>
            <a:r>
              <a:rPr lang="id-ID" sz="2400" dirty="0" smtClean="0">
                <a:latin typeface="Arial" pitchFamily="34" charset="0"/>
                <a:cs typeface="Arial" pitchFamily="34" charset="0"/>
              </a:rPr>
              <a:t>Ia </a:t>
            </a:r>
            <a:r>
              <a:rPr lang="es-ES" sz="2400" dirty="0" err="1" smtClean="0">
                <a:latin typeface="Arial" pitchFamily="34" charset="0"/>
                <a:cs typeface="Arial" pitchFamily="34" charset="0"/>
              </a:rPr>
              <a:t>bertemu</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dengan</a:t>
            </a:r>
            <a:r>
              <a:rPr lang="es-ES" sz="2400" dirty="0" smtClean="0">
                <a:latin typeface="Arial" pitchFamily="34" charset="0"/>
                <a:cs typeface="Arial" pitchFamily="34" charset="0"/>
              </a:rPr>
              <a:t> </a:t>
            </a:r>
            <a:r>
              <a:rPr lang="es-ES" sz="2400" dirty="0" smtClean="0">
                <a:solidFill>
                  <a:srgbClr val="FF0000"/>
                </a:solidFill>
                <a:latin typeface="Arial" pitchFamily="34" charset="0"/>
                <a:cs typeface="Arial" pitchFamily="34" charset="0"/>
              </a:rPr>
              <a:t>Alfred Adler, </a:t>
            </a:r>
            <a:r>
              <a:rPr lang="es-ES" sz="2400" dirty="0" err="1" smtClean="0">
                <a:latin typeface="Arial" pitchFamily="34" charset="0"/>
                <a:cs typeface="Arial" pitchFamily="34" charset="0"/>
              </a:rPr>
              <a:t>salah</a:t>
            </a:r>
            <a:r>
              <a:rPr lang="es-ES" sz="2400" dirty="0" smtClean="0">
                <a:latin typeface="Arial" pitchFamily="34" charset="0"/>
                <a:cs typeface="Arial" pitchFamily="34" charset="0"/>
              </a:rPr>
              <a:t> s</a:t>
            </a:r>
            <a:r>
              <a:rPr lang="id-ID" sz="2400" dirty="0" smtClean="0">
                <a:latin typeface="Arial" pitchFamily="34" charset="0"/>
                <a:cs typeface="Arial" pitchFamily="34" charset="0"/>
              </a:rPr>
              <a:t>a</a:t>
            </a:r>
            <a:r>
              <a:rPr lang="es-ES" sz="2400" dirty="0" smtClean="0">
                <a:latin typeface="Arial" pitchFamily="34" charset="0"/>
                <a:cs typeface="Arial" pitchFamily="34" charset="0"/>
              </a:rPr>
              <a:t>tu </a:t>
            </a:r>
            <a:r>
              <a:rPr lang="es-ES" sz="2400" dirty="0" err="1" smtClean="0">
                <a:latin typeface="Arial" pitchFamily="34" charset="0"/>
                <a:cs typeface="Arial" pitchFamily="34" charset="0"/>
              </a:rPr>
              <a:t>kolega</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awal</a:t>
            </a:r>
            <a:r>
              <a:rPr lang="es-ES" sz="2400" dirty="0" smtClean="0">
                <a:latin typeface="Arial" pitchFamily="34" charset="0"/>
                <a:cs typeface="Arial" pitchFamily="34" charset="0"/>
              </a:rPr>
              <a:t> </a:t>
            </a:r>
            <a:r>
              <a:rPr lang="es-ES" sz="2400" dirty="0" err="1" smtClean="0">
                <a:latin typeface="Arial" pitchFamily="34" charset="0"/>
                <a:cs typeface="Arial" pitchFamily="34" charset="0"/>
              </a:rPr>
              <a:t>dari</a:t>
            </a:r>
            <a:r>
              <a:rPr lang="es-ES" sz="2400" dirty="0" smtClean="0">
                <a:latin typeface="Arial" pitchFamily="34" charset="0"/>
                <a:cs typeface="Arial" pitchFamily="34" charset="0"/>
              </a:rPr>
              <a:t> </a:t>
            </a:r>
            <a:r>
              <a:rPr lang="es-ES" sz="2400" dirty="0" err="1" smtClean="0">
                <a:solidFill>
                  <a:srgbClr val="FF0000"/>
                </a:solidFill>
                <a:latin typeface="Arial" pitchFamily="34" charset="0"/>
                <a:cs typeface="Arial" pitchFamily="34" charset="0"/>
              </a:rPr>
              <a:t>Sigmund</a:t>
            </a:r>
            <a:r>
              <a:rPr lang="es-ES" sz="2400" dirty="0" smtClean="0">
                <a:solidFill>
                  <a:srgbClr val="FF0000"/>
                </a:solidFill>
                <a:latin typeface="Arial" pitchFamily="34" charset="0"/>
                <a:cs typeface="Arial" pitchFamily="34" charset="0"/>
              </a:rPr>
              <a:t> Freud.</a:t>
            </a:r>
            <a:endParaRPr lang="id-ID" sz="2400" dirty="0" smtClean="0">
              <a:solidFill>
                <a:srgbClr val="FF0000"/>
              </a:solidFill>
              <a:latin typeface="Arial" pitchFamily="34" charset="0"/>
              <a:cs typeface="Arial" pitchFamily="34" charset="0"/>
            </a:endParaRPr>
          </a:p>
          <a:p>
            <a:pPr algn="just"/>
            <a:r>
              <a:rPr lang="id-ID" sz="2400" dirty="0" smtClean="0">
                <a:latin typeface="Arial" pitchFamily="34" charset="0"/>
                <a:cs typeface="Arial" pitchFamily="34" charset="0"/>
              </a:rPr>
              <a:t> </a:t>
            </a:r>
          </a:p>
        </p:txBody>
      </p:sp>
    </p:spTree>
  </p:cSld>
  <p:clrMapOvr>
    <a:masterClrMapping/>
  </p:clrMapOvr>
  <p:transition spd="slow">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188640"/>
            <a:ext cx="7372350" cy="943732"/>
          </a:xfrm>
        </p:spPr>
        <p:txBody>
          <a:bodyPr>
            <a:normAutofit fontScale="90000"/>
          </a:bodyPr>
          <a:lstStyle/>
          <a:p>
            <a:pPr algn="ctr"/>
            <a:r>
              <a:rPr lang="en-ID" b="1" dirty="0" smtClean="0"/>
              <a:t>KEBUTUHAN </a:t>
            </a:r>
            <a:r>
              <a:rPr lang="en-ID" b="1" dirty="0" smtClean="0"/>
              <a:t>INDIVIDU</a:t>
            </a:r>
            <a:r>
              <a:rPr lang="id-ID" b="1" dirty="0" smtClean="0"/>
              <a:t/>
            </a:r>
            <a:br>
              <a:rPr lang="id-ID" b="1" dirty="0" smtClean="0"/>
            </a:br>
            <a:r>
              <a:rPr lang="en-ID" b="1" dirty="0" smtClean="0"/>
              <a:t>(TEORI </a:t>
            </a:r>
            <a:r>
              <a:rPr lang="en-ID" b="1" dirty="0" smtClean="0"/>
              <a:t>MASLOW)</a:t>
            </a:r>
            <a:endParaRPr lang="en-US" b="1" dirty="0"/>
          </a:p>
        </p:txBody>
      </p:sp>
      <p:sp>
        <p:nvSpPr>
          <p:cNvPr id="4" name="Rounded Rectangle 3">
            <a:hlinkClick r:id="rId2" action="ppaction://hlinksldjump"/>
          </p:cNvPr>
          <p:cNvSpPr/>
          <p:nvPr/>
        </p:nvSpPr>
        <p:spPr>
          <a:xfrm>
            <a:off x="2555776" y="1340768"/>
            <a:ext cx="424847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TEORI </a:t>
            </a:r>
            <a:r>
              <a:rPr lang="id-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en-ID"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MASLOW</a:t>
            </a:r>
            <a:endParaRPr lang="en-US"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17" name="Straight Connector 16"/>
          <p:cNvCxnSpPr/>
          <p:nvPr/>
        </p:nvCxnSpPr>
        <p:spPr>
          <a:xfrm>
            <a:off x="1259632" y="2924944"/>
            <a:ext cx="657679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1259632" y="2924944"/>
            <a:ext cx="0" cy="722392"/>
          </a:xfrm>
          <a:prstGeom prst="line">
            <a:avLst/>
          </a:prstGeom>
        </p:spPr>
        <p:style>
          <a:lnRef idx="1">
            <a:schemeClr val="accent1"/>
          </a:lnRef>
          <a:fillRef idx="0">
            <a:schemeClr val="accent1"/>
          </a:fillRef>
          <a:effectRef idx="0">
            <a:schemeClr val="accent1"/>
          </a:effectRef>
          <a:fontRef idx="minor">
            <a:schemeClr val="tx1"/>
          </a:fontRef>
        </p:style>
      </p:cxnSp>
      <p:sp>
        <p:nvSpPr>
          <p:cNvPr id="22" name="Rounded Rectangle 21">
            <a:hlinkClick r:id="rId3" action="ppaction://hlinksldjump"/>
          </p:cNvPr>
          <p:cNvSpPr/>
          <p:nvPr/>
        </p:nvSpPr>
        <p:spPr>
          <a:xfrm>
            <a:off x="395536" y="3645024"/>
            <a:ext cx="1800200"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id-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PHY</a:t>
            </a: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SIOLOGIS</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24" name="Straight Connector 23"/>
          <p:cNvCxnSpPr/>
          <p:nvPr/>
        </p:nvCxnSpPr>
        <p:spPr>
          <a:xfrm>
            <a:off x="2915816" y="2924944"/>
            <a:ext cx="0" cy="1800200"/>
          </a:xfrm>
          <a:prstGeom prst="line">
            <a:avLst/>
          </a:prstGeom>
        </p:spPr>
        <p:style>
          <a:lnRef idx="1">
            <a:schemeClr val="accent1"/>
          </a:lnRef>
          <a:fillRef idx="0">
            <a:schemeClr val="accent1"/>
          </a:fillRef>
          <a:effectRef idx="0">
            <a:schemeClr val="accent1"/>
          </a:effectRef>
          <a:fontRef idx="minor">
            <a:schemeClr val="tx1"/>
          </a:fontRef>
        </p:style>
      </p:cxnSp>
      <p:sp>
        <p:nvSpPr>
          <p:cNvPr id="25" name="Rounded Rectangle 24">
            <a:hlinkClick r:id="rId4" action="ppaction://hlinksldjump"/>
          </p:cNvPr>
          <p:cNvSpPr/>
          <p:nvPr/>
        </p:nvSpPr>
        <p:spPr>
          <a:xfrm>
            <a:off x="1835696" y="4725144"/>
            <a:ext cx="1872208"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id-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SAVETY</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6" name="Rounded Rectangle 25">
            <a:hlinkClick r:id="rId5" action="ppaction://hlinksldjump"/>
          </p:cNvPr>
          <p:cNvSpPr/>
          <p:nvPr/>
        </p:nvSpPr>
        <p:spPr>
          <a:xfrm>
            <a:off x="3347864" y="3573016"/>
            <a:ext cx="2304256"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id-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LOVE</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7" name="Rounded Rectangle 26">
            <a:hlinkClick r:id="rId6" action="ppaction://hlinksldjump"/>
          </p:cNvPr>
          <p:cNvSpPr/>
          <p:nvPr/>
        </p:nvSpPr>
        <p:spPr>
          <a:xfrm>
            <a:off x="5076056" y="4725144"/>
            <a:ext cx="2088232" cy="9361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id-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SELF ESTEEM</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
        <p:nvSpPr>
          <p:cNvPr id="28" name="Rounded Rectangle 27">
            <a:hlinkClick r:id="rId2" action="ppaction://hlinksldjump"/>
          </p:cNvPr>
          <p:cNvSpPr/>
          <p:nvPr/>
        </p:nvSpPr>
        <p:spPr>
          <a:xfrm>
            <a:off x="6732240" y="3645024"/>
            <a:ext cx="2088232" cy="8640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KEBUTUHAN </a:t>
            </a:r>
            <a:r>
              <a:rPr lang="id-ID" sz="16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SELF ACTUALIZATION</a:t>
            </a:r>
            <a:endParaRPr lang="en-US" sz="16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cxnSp>
        <p:nvCxnSpPr>
          <p:cNvPr id="30" name="Straight Connector 29"/>
          <p:cNvCxnSpPr>
            <a:stCxn id="4" idx="2"/>
          </p:cNvCxnSpPr>
          <p:nvPr/>
        </p:nvCxnSpPr>
        <p:spPr>
          <a:xfrm flipH="1">
            <a:off x="4644008" y="2276872"/>
            <a:ext cx="36004" cy="15864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6228184" y="2924944"/>
            <a:ext cx="0" cy="1800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812360" y="2924944"/>
            <a:ext cx="0" cy="722392"/>
          </a:xfrm>
          <a:prstGeom prst="line">
            <a:avLst/>
          </a:prstGeom>
        </p:spPr>
        <p:style>
          <a:lnRef idx="1">
            <a:schemeClr val="accent1"/>
          </a:lnRef>
          <a:fillRef idx="0">
            <a:schemeClr val="accent1"/>
          </a:fillRef>
          <a:effectRef idx="0">
            <a:schemeClr val="accent1"/>
          </a:effectRef>
          <a:fontRef idx="minor">
            <a:schemeClr val="tx1"/>
          </a:fontRef>
        </p:style>
      </p:cxnSp>
      <p:sp>
        <p:nvSpPr>
          <p:cNvPr id="35" name="Action Button: Home 34">
            <a:hlinkClick r:id="rId7" action="ppaction://hlinksldjump" highlightClick="1"/>
          </p:cNvPr>
          <p:cNvSpPr/>
          <p:nvPr/>
        </p:nvSpPr>
        <p:spPr>
          <a:xfrm>
            <a:off x="4213490" y="5850616"/>
            <a:ext cx="675656" cy="836862"/>
          </a:xfrm>
          <a:prstGeom prst="actionButtonHom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6" name="Right Arrow 35"/>
          <p:cNvSpPr/>
          <p:nvPr/>
        </p:nvSpPr>
        <p:spPr>
          <a:xfrm>
            <a:off x="5334613" y="5971202"/>
            <a:ext cx="911573" cy="530712"/>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D" dirty="0" smtClean="0">
                <a:hlinkClick r:id="rId2" action="ppaction://hlinksldjump"/>
              </a:rPr>
              <a:t>NEXT</a:t>
            </a:r>
            <a:endParaRPr lang="en-US" dirty="0"/>
          </a:p>
        </p:txBody>
      </p:sp>
      <p:sp>
        <p:nvSpPr>
          <p:cNvPr id="37" name="Left Arrow 36"/>
          <p:cNvSpPr/>
          <p:nvPr/>
        </p:nvSpPr>
        <p:spPr>
          <a:xfrm>
            <a:off x="2843808" y="5959651"/>
            <a:ext cx="898818" cy="559598"/>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D" dirty="0" smtClean="0">
                <a:hlinkClick r:id="rId7" action="ppaction://hlinksldjump"/>
              </a:rPr>
              <a:t>BACK</a:t>
            </a:r>
            <a:endParaRPr lang="en-US" dirty="0"/>
          </a:p>
        </p:txBody>
      </p:sp>
    </p:spTree>
    <p:extLst>
      <p:ext uri="{BB962C8B-B14F-4D97-AF65-F5344CB8AC3E}">
        <p14:creationId xmlns:p14="http://schemas.microsoft.com/office/powerpoint/2010/main" xmlns="" val="62916220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560" y="0"/>
            <a:ext cx="7372350" cy="776939"/>
          </a:xfrm>
        </p:spPr>
        <p:txBody>
          <a:bodyPr/>
          <a:lstStyle/>
          <a:p>
            <a:pPr algn="ctr"/>
            <a:r>
              <a:rPr lang="en-ID" b="1" dirty="0" smtClean="0"/>
              <a:t>PIRAMIDA KEBUTUHAN MASLOW</a:t>
            </a:r>
            <a:endParaRPr lang="en-US" b="1" dirty="0"/>
          </a:p>
        </p:txBody>
      </p:sp>
      <p:graphicFrame>
        <p:nvGraphicFramePr>
          <p:cNvPr id="23" name="Diagram 22"/>
          <p:cNvGraphicFramePr/>
          <p:nvPr>
            <p:extLst>
              <p:ext uri="{D42A27DB-BD31-4B8C-83A1-F6EECF244321}">
                <p14:modId xmlns:p14="http://schemas.microsoft.com/office/powerpoint/2010/main" xmlns="" val="2158796228"/>
              </p:ext>
            </p:extLst>
          </p:nvPr>
        </p:nvGraphicFramePr>
        <p:xfrm>
          <a:off x="-78774" y="973846"/>
          <a:ext cx="4794790" cy="4780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5" name="Rectangle 24"/>
          <p:cNvSpPr/>
          <p:nvPr/>
        </p:nvSpPr>
        <p:spPr>
          <a:xfrm>
            <a:off x="3059832" y="2999629"/>
            <a:ext cx="5544616" cy="497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Afeksi, relasi, keluarga, dll</a:t>
            </a:r>
            <a:endParaRPr lang="id-ID" dirty="0"/>
          </a:p>
        </p:txBody>
      </p:sp>
      <p:sp>
        <p:nvSpPr>
          <p:cNvPr id="26" name="Rectangle 25"/>
          <p:cNvSpPr/>
          <p:nvPr/>
        </p:nvSpPr>
        <p:spPr>
          <a:xfrm>
            <a:off x="2897444" y="2118227"/>
            <a:ext cx="5707004" cy="497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Pencapaian, status, tanggung </a:t>
            </a:r>
            <a:r>
              <a:rPr lang="id-ID" dirty="0" smtClean="0"/>
              <a:t>jawab</a:t>
            </a:r>
            <a:r>
              <a:rPr lang="id-ID" dirty="0" smtClean="0"/>
              <a:t>, reputasi, dll</a:t>
            </a:r>
            <a:endParaRPr lang="id-ID" dirty="0"/>
          </a:p>
        </p:txBody>
      </p:sp>
      <p:sp>
        <p:nvSpPr>
          <p:cNvPr id="27" name="Rectangle 26"/>
          <p:cNvSpPr/>
          <p:nvPr/>
        </p:nvSpPr>
        <p:spPr>
          <a:xfrm>
            <a:off x="3203848" y="3919043"/>
            <a:ext cx="5400600" cy="497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Keamanan, keteraturan, stabilitas, dll</a:t>
            </a:r>
            <a:endParaRPr lang="id-ID" dirty="0"/>
          </a:p>
        </p:txBody>
      </p:sp>
      <p:sp>
        <p:nvSpPr>
          <p:cNvPr id="28" name="Rectangle 27"/>
          <p:cNvSpPr/>
          <p:nvPr/>
        </p:nvSpPr>
        <p:spPr>
          <a:xfrm>
            <a:off x="3491880" y="4941168"/>
            <a:ext cx="5112567" cy="497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Ma</a:t>
            </a:r>
            <a:r>
              <a:rPr lang="id-ID" dirty="0" smtClean="0"/>
              <a:t>k</a:t>
            </a:r>
            <a:r>
              <a:rPr lang="id-ID" dirty="0" smtClean="0"/>
              <a:t>anan</a:t>
            </a:r>
            <a:r>
              <a:rPr lang="id-ID" dirty="0" smtClean="0"/>
              <a:t>, minuman, tidur, pakaian, </a:t>
            </a:r>
            <a:r>
              <a:rPr lang="id-ID" dirty="0" smtClean="0"/>
              <a:t>sex dll</a:t>
            </a:r>
            <a:endParaRPr lang="id-ID" dirty="0"/>
          </a:p>
        </p:txBody>
      </p:sp>
      <p:sp>
        <p:nvSpPr>
          <p:cNvPr id="29" name="Rectangle 28"/>
          <p:cNvSpPr/>
          <p:nvPr/>
        </p:nvSpPr>
        <p:spPr>
          <a:xfrm>
            <a:off x="2699792" y="1144062"/>
            <a:ext cx="5904656" cy="49754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id-ID" dirty="0" smtClean="0"/>
              <a:t>Pengembangan diri pemenuhan ideologi, </a:t>
            </a:r>
            <a:r>
              <a:rPr lang="id-ID" dirty="0" smtClean="0"/>
              <a:t>prestasi </a:t>
            </a:r>
            <a:r>
              <a:rPr lang="id-ID" dirty="0" smtClean="0"/>
              <a:t>dll</a:t>
            </a:r>
            <a:endParaRPr lang="id-ID" dirty="0"/>
          </a:p>
        </p:txBody>
      </p:sp>
      <p:sp>
        <p:nvSpPr>
          <p:cNvPr id="30" name="Action Button: Home 29">
            <a:hlinkClick r:id="rId7" action="ppaction://hlinksldjump" highlightClick="1"/>
          </p:cNvPr>
          <p:cNvSpPr/>
          <p:nvPr/>
        </p:nvSpPr>
        <p:spPr>
          <a:xfrm>
            <a:off x="4283968" y="5805264"/>
            <a:ext cx="675656" cy="836862"/>
          </a:xfrm>
          <a:prstGeom prst="actionButtonHom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33" name="Left Arrow 32">
            <a:hlinkClick r:id="rId8" action="ppaction://hlinksldjump"/>
          </p:cNvPr>
          <p:cNvSpPr/>
          <p:nvPr/>
        </p:nvSpPr>
        <p:spPr>
          <a:xfrm>
            <a:off x="2627784" y="5877272"/>
            <a:ext cx="1186850" cy="709709"/>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D" dirty="0" smtClean="0">
                <a:solidFill>
                  <a:schemeClr val="tx1"/>
                </a:solidFill>
                <a:hlinkClick r:id="rId8" action="ppaction://hlinksldjump"/>
              </a:rPr>
              <a:t>BACK</a:t>
            </a:r>
            <a:endParaRPr lang="en-US" dirty="0">
              <a:solidFill>
                <a:schemeClr val="tx1"/>
              </a:solidFill>
            </a:endParaRPr>
          </a:p>
        </p:txBody>
      </p:sp>
      <p:sp>
        <p:nvSpPr>
          <p:cNvPr id="34" name="Right Arrow 33">
            <a:hlinkClick r:id="rId9" action="ppaction://hlinksldjump"/>
          </p:cNvPr>
          <p:cNvSpPr/>
          <p:nvPr/>
        </p:nvSpPr>
        <p:spPr>
          <a:xfrm>
            <a:off x="5334613" y="5805264"/>
            <a:ext cx="1397627" cy="696650"/>
          </a:xfrm>
          <a:prstGeom prst="rightArrow">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ID" dirty="0" smtClean="0"/>
              <a:t>NEXT</a:t>
            </a:r>
            <a:endParaRPr lang="en-US" dirty="0"/>
          </a:p>
        </p:txBody>
      </p:sp>
    </p:spTree>
    <p:extLst>
      <p:ext uri="{BB962C8B-B14F-4D97-AF65-F5344CB8AC3E}">
        <p14:creationId xmlns:p14="http://schemas.microsoft.com/office/powerpoint/2010/main" xmlns="" val="25436594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755576" y="0"/>
            <a:ext cx="7467600" cy="724942"/>
          </a:xfrm>
        </p:spPr>
        <p:txBody>
          <a:bodyPr>
            <a:normAutofit/>
          </a:bodyPr>
          <a:lstStyle/>
          <a:p>
            <a:pPr eaLnBrk="1" fontAlgn="auto" hangingPunct="1">
              <a:spcAft>
                <a:spcPts val="0"/>
              </a:spcAft>
              <a:defRPr/>
            </a:pPr>
            <a:r>
              <a:rPr lang="en-US" b="1" dirty="0" err="1" smtClean="0">
                <a:solidFill>
                  <a:schemeClr val="tx1"/>
                </a:solidFill>
              </a:rPr>
              <a:t>Prosentasi</a:t>
            </a:r>
            <a:r>
              <a:rPr lang="en-US" b="1" dirty="0" smtClean="0">
                <a:solidFill>
                  <a:schemeClr val="tx1"/>
                </a:solidFill>
              </a:rPr>
              <a:t> </a:t>
            </a:r>
            <a:r>
              <a:rPr lang="en-US" b="1" dirty="0" err="1" smtClean="0">
                <a:solidFill>
                  <a:schemeClr val="tx1"/>
                </a:solidFill>
              </a:rPr>
              <a:t>Pemuasan</a:t>
            </a:r>
            <a:r>
              <a:rPr lang="en-US" b="1" dirty="0" smtClean="0">
                <a:solidFill>
                  <a:schemeClr val="tx1"/>
                </a:solidFill>
              </a:rPr>
              <a:t> </a:t>
            </a:r>
            <a:r>
              <a:rPr lang="en-US" b="1" dirty="0" err="1" smtClean="0">
                <a:solidFill>
                  <a:schemeClr val="tx1"/>
                </a:solidFill>
              </a:rPr>
              <a:t>Kebutuhan</a:t>
            </a:r>
            <a:endParaRPr lang="id-ID" dirty="0" smtClean="0">
              <a:solidFill>
                <a:schemeClr val="tx1"/>
              </a:solidFill>
            </a:endParaRPr>
          </a:p>
        </p:txBody>
      </p:sp>
      <p:graphicFrame>
        <p:nvGraphicFramePr>
          <p:cNvPr id="4" name="Table 3"/>
          <p:cNvGraphicFramePr>
            <a:graphicFrameLocks noGrp="1"/>
          </p:cNvGraphicFramePr>
          <p:nvPr/>
        </p:nvGraphicFramePr>
        <p:xfrm>
          <a:off x="395536" y="908720"/>
          <a:ext cx="8064895" cy="3698229"/>
        </p:xfrm>
        <a:graphic>
          <a:graphicData uri="http://schemas.openxmlformats.org/drawingml/2006/table">
            <a:tbl>
              <a:tblPr>
                <a:tableStyleId>{638B1855-1B75-4FBE-930C-398BA8C253C6}</a:tableStyleId>
              </a:tblPr>
              <a:tblGrid>
                <a:gridCol w="813372"/>
                <a:gridCol w="3711683"/>
                <a:gridCol w="3539840"/>
              </a:tblGrid>
              <a:tr h="999960">
                <a:tc>
                  <a:txBody>
                    <a:bodyPr/>
                    <a:lstStyle/>
                    <a:p>
                      <a:pPr algn="ctr">
                        <a:lnSpc>
                          <a:spcPct val="150000"/>
                        </a:lnSpc>
                        <a:spcAft>
                          <a:spcPts val="1000"/>
                        </a:spcAft>
                      </a:pPr>
                      <a:r>
                        <a:rPr lang="en-US" sz="2400" dirty="0" smtClean="0"/>
                        <a:t>NO</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smtClean="0"/>
                        <a:t>KEBUTUHAN </a:t>
                      </a:r>
                      <a:r>
                        <a:rPr lang="id-ID" sz="2400" dirty="0" smtClean="0"/>
                        <a:t>T</a:t>
                      </a:r>
                      <a:r>
                        <a:rPr lang="en-US" sz="2400" dirty="0" smtClean="0"/>
                        <a:t>ERPUASKAN</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smtClean="0"/>
                        <a:t>PROSENTASE </a:t>
                      </a:r>
                      <a:r>
                        <a:rPr lang="id-ID" sz="2400" dirty="0" smtClean="0"/>
                        <a:t>T</a:t>
                      </a:r>
                      <a:r>
                        <a:rPr lang="en-US" sz="2400" dirty="0" smtClean="0"/>
                        <a:t>ERPUASKA</a:t>
                      </a:r>
                      <a:r>
                        <a:rPr lang="id-ID" sz="2400" dirty="0" smtClean="0"/>
                        <a:t>N</a:t>
                      </a:r>
                      <a:endParaRPr lang="id-ID" sz="2400" dirty="0">
                        <a:latin typeface="Calibri"/>
                        <a:ea typeface="Calibri"/>
                        <a:cs typeface="Times New Roman"/>
                      </a:endParaRPr>
                    </a:p>
                  </a:txBody>
                  <a:tcPr marL="68580" marR="68580" marT="0" marB="0"/>
                </a:tc>
              </a:tr>
              <a:tr h="617207">
                <a:tc>
                  <a:txBody>
                    <a:bodyPr/>
                    <a:lstStyle/>
                    <a:p>
                      <a:pPr algn="ctr">
                        <a:lnSpc>
                          <a:spcPct val="150000"/>
                        </a:lnSpc>
                        <a:spcAft>
                          <a:spcPts val="1000"/>
                        </a:spcAft>
                      </a:pPr>
                      <a:r>
                        <a:rPr lang="en-US" sz="2400" dirty="0"/>
                        <a:t>1</a:t>
                      </a:r>
                      <a:endParaRPr lang="id-ID" sz="2400" dirty="0">
                        <a:latin typeface="Calibri"/>
                        <a:ea typeface="Calibri"/>
                        <a:cs typeface="Times New Roman"/>
                      </a:endParaRPr>
                    </a:p>
                  </a:txBody>
                  <a:tcPr marL="68580" marR="68580" marT="0" marB="0"/>
                </a:tc>
                <a:tc>
                  <a:txBody>
                    <a:bodyPr/>
                    <a:lstStyle/>
                    <a:p>
                      <a:pPr algn="just">
                        <a:lnSpc>
                          <a:spcPct val="150000"/>
                        </a:lnSpc>
                        <a:spcAft>
                          <a:spcPts val="1000"/>
                        </a:spcAft>
                      </a:pPr>
                      <a:r>
                        <a:rPr lang="id-ID" sz="2400" dirty="0" smtClean="0"/>
                        <a:t>Fisik/Biologis</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a:t>85%</a:t>
                      </a:r>
                      <a:endParaRPr lang="id-ID" sz="2400" dirty="0">
                        <a:latin typeface="Calibri"/>
                        <a:ea typeface="Calibri"/>
                        <a:cs typeface="Times New Roman"/>
                      </a:endParaRPr>
                    </a:p>
                  </a:txBody>
                  <a:tcPr marL="68580" marR="68580" marT="0" marB="0"/>
                </a:tc>
              </a:tr>
              <a:tr h="468714">
                <a:tc>
                  <a:txBody>
                    <a:bodyPr/>
                    <a:lstStyle/>
                    <a:p>
                      <a:pPr algn="ctr">
                        <a:lnSpc>
                          <a:spcPct val="150000"/>
                        </a:lnSpc>
                        <a:spcAft>
                          <a:spcPts val="1000"/>
                        </a:spcAft>
                      </a:pPr>
                      <a:r>
                        <a:rPr lang="en-US" sz="2400" dirty="0"/>
                        <a:t>2</a:t>
                      </a:r>
                      <a:endParaRPr lang="id-ID" sz="2400" dirty="0">
                        <a:latin typeface="Calibri"/>
                        <a:ea typeface="Calibri"/>
                        <a:cs typeface="Times New Roman"/>
                      </a:endParaRPr>
                    </a:p>
                  </a:txBody>
                  <a:tcPr marL="68580" marR="68580" marT="0" marB="0"/>
                </a:tc>
                <a:tc>
                  <a:txBody>
                    <a:bodyPr/>
                    <a:lstStyle/>
                    <a:p>
                      <a:pPr algn="just">
                        <a:lnSpc>
                          <a:spcPct val="150000"/>
                        </a:lnSpc>
                        <a:spcAft>
                          <a:spcPts val="1000"/>
                        </a:spcAft>
                      </a:pPr>
                      <a:r>
                        <a:rPr lang="en-US" sz="2400" dirty="0" err="1"/>
                        <a:t>Keamanan</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a:t>70%</a:t>
                      </a:r>
                      <a:endParaRPr lang="id-ID" sz="2400" dirty="0">
                        <a:latin typeface="Calibri"/>
                        <a:ea typeface="Calibri"/>
                        <a:cs typeface="Times New Roman"/>
                      </a:endParaRPr>
                    </a:p>
                  </a:txBody>
                  <a:tcPr marL="68580" marR="68580" marT="0" marB="0"/>
                </a:tc>
              </a:tr>
              <a:tr h="577090">
                <a:tc>
                  <a:txBody>
                    <a:bodyPr/>
                    <a:lstStyle/>
                    <a:p>
                      <a:pPr algn="ctr">
                        <a:lnSpc>
                          <a:spcPct val="150000"/>
                        </a:lnSpc>
                        <a:spcAft>
                          <a:spcPts val="1000"/>
                        </a:spcAft>
                      </a:pPr>
                      <a:r>
                        <a:rPr lang="en-US" sz="2400" dirty="0"/>
                        <a:t>3</a:t>
                      </a:r>
                      <a:endParaRPr lang="id-ID" sz="2400" dirty="0">
                        <a:latin typeface="Calibri"/>
                        <a:ea typeface="Calibri"/>
                        <a:cs typeface="Times New Roman"/>
                      </a:endParaRPr>
                    </a:p>
                  </a:txBody>
                  <a:tcPr marL="68580" marR="68580" marT="0" marB="0"/>
                </a:tc>
                <a:tc>
                  <a:txBody>
                    <a:bodyPr/>
                    <a:lstStyle/>
                    <a:p>
                      <a:pPr algn="just">
                        <a:lnSpc>
                          <a:spcPct val="150000"/>
                        </a:lnSpc>
                        <a:spcAft>
                          <a:spcPts val="1000"/>
                        </a:spcAft>
                      </a:pPr>
                      <a:r>
                        <a:rPr lang="en-US" sz="2400" dirty="0" err="1"/>
                        <a:t>Dicintai</a:t>
                      </a:r>
                      <a:r>
                        <a:rPr lang="en-US" sz="2400" dirty="0"/>
                        <a:t> </a:t>
                      </a:r>
                      <a:r>
                        <a:rPr lang="en-US" sz="2400" dirty="0" err="1"/>
                        <a:t>dan</a:t>
                      </a:r>
                      <a:r>
                        <a:rPr lang="en-US" sz="2400" dirty="0"/>
                        <a:t> </a:t>
                      </a:r>
                      <a:r>
                        <a:rPr lang="en-US" sz="2400" dirty="0" err="1"/>
                        <a:t>mencitai</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a:t>50%</a:t>
                      </a:r>
                      <a:endParaRPr lang="id-ID" sz="2400" dirty="0">
                        <a:latin typeface="Calibri"/>
                        <a:ea typeface="Calibri"/>
                        <a:cs typeface="Times New Roman"/>
                      </a:endParaRPr>
                    </a:p>
                  </a:txBody>
                  <a:tcPr marL="68580" marR="68580" marT="0" marB="0"/>
                </a:tc>
              </a:tr>
              <a:tr h="468714">
                <a:tc>
                  <a:txBody>
                    <a:bodyPr/>
                    <a:lstStyle/>
                    <a:p>
                      <a:pPr algn="ctr">
                        <a:lnSpc>
                          <a:spcPct val="150000"/>
                        </a:lnSpc>
                        <a:spcAft>
                          <a:spcPts val="1000"/>
                        </a:spcAft>
                      </a:pPr>
                      <a:r>
                        <a:rPr lang="en-US" sz="2400" dirty="0"/>
                        <a:t>4</a:t>
                      </a:r>
                      <a:endParaRPr lang="id-ID" sz="2400" dirty="0">
                        <a:latin typeface="Calibri"/>
                        <a:ea typeface="Calibri"/>
                        <a:cs typeface="Times New Roman"/>
                      </a:endParaRPr>
                    </a:p>
                  </a:txBody>
                  <a:tcPr marL="68580" marR="68580" marT="0" marB="0"/>
                </a:tc>
                <a:tc>
                  <a:txBody>
                    <a:bodyPr/>
                    <a:lstStyle/>
                    <a:p>
                      <a:pPr algn="just">
                        <a:lnSpc>
                          <a:spcPct val="150000"/>
                        </a:lnSpc>
                        <a:spcAft>
                          <a:spcPts val="1000"/>
                        </a:spcAft>
                      </a:pPr>
                      <a:r>
                        <a:rPr lang="en-US" sz="2400" dirty="0"/>
                        <a:t>Self esteem</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a:t>40%</a:t>
                      </a:r>
                      <a:endParaRPr lang="id-ID" sz="2400" dirty="0">
                        <a:latin typeface="Calibri"/>
                        <a:ea typeface="Calibri"/>
                        <a:cs typeface="Times New Roman"/>
                      </a:endParaRPr>
                    </a:p>
                  </a:txBody>
                  <a:tcPr marL="68580" marR="68580" marT="0" marB="0"/>
                </a:tc>
              </a:tr>
              <a:tr h="468714">
                <a:tc>
                  <a:txBody>
                    <a:bodyPr/>
                    <a:lstStyle/>
                    <a:p>
                      <a:pPr algn="ctr">
                        <a:lnSpc>
                          <a:spcPct val="150000"/>
                        </a:lnSpc>
                        <a:spcAft>
                          <a:spcPts val="1000"/>
                        </a:spcAft>
                      </a:pPr>
                      <a:r>
                        <a:rPr lang="en-US" sz="2400" dirty="0"/>
                        <a:t>5</a:t>
                      </a:r>
                      <a:endParaRPr lang="id-ID" sz="2400" dirty="0">
                        <a:latin typeface="Calibri"/>
                        <a:ea typeface="Calibri"/>
                        <a:cs typeface="Times New Roman"/>
                      </a:endParaRPr>
                    </a:p>
                  </a:txBody>
                  <a:tcPr marL="68580" marR="68580" marT="0" marB="0"/>
                </a:tc>
                <a:tc>
                  <a:txBody>
                    <a:bodyPr/>
                    <a:lstStyle/>
                    <a:p>
                      <a:pPr algn="just">
                        <a:lnSpc>
                          <a:spcPct val="150000"/>
                        </a:lnSpc>
                        <a:spcAft>
                          <a:spcPts val="1000"/>
                        </a:spcAft>
                      </a:pPr>
                      <a:r>
                        <a:rPr lang="en-US" sz="2400" dirty="0" err="1"/>
                        <a:t>Aktualisasi</a:t>
                      </a:r>
                      <a:r>
                        <a:rPr lang="en-US" sz="2400" dirty="0"/>
                        <a:t> </a:t>
                      </a:r>
                      <a:r>
                        <a:rPr lang="en-US" sz="2400" dirty="0" err="1" smtClean="0"/>
                        <a:t>Diri</a:t>
                      </a:r>
                      <a:endParaRPr lang="id-ID" sz="2400" dirty="0">
                        <a:latin typeface="Calibri"/>
                        <a:ea typeface="Calibri"/>
                        <a:cs typeface="Times New Roman"/>
                      </a:endParaRPr>
                    </a:p>
                  </a:txBody>
                  <a:tcPr marL="68580" marR="68580" marT="0" marB="0"/>
                </a:tc>
                <a:tc>
                  <a:txBody>
                    <a:bodyPr/>
                    <a:lstStyle/>
                    <a:p>
                      <a:pPr algn="ctr">
                        <a:lnSpc>
                          <a:spcPct val="150000"/>
                        </a:lnSpc>
                        <a:spcAft>
                          <a:spcPts val="1000"/>
                        </a:spcAft>
                      </a:pPr>
                      <a:r>
                        <a:rPr lang="en-US" sz="2400" dirty="0"/>
                        <a:t>10</a:t>
                      </a:r>
                      <a:r>
                        <a:rPr lang="en-US" sz="2400" dirty="0" smtClean="0"/>
                        <a:t>%</a:t>
                      </a:r>
                      <a:endParaRPr lang="id-ID" sz="2400" dirty="0">
                        <a:latin typeface="Calibri"/>
                        <a:ea typeface="Calibri"/>
                        <a:cs typeface="Times New Roman"/>
                      </a:endParaRPr>
                    </a:p>
                  </a:txBody>
                  <a:tcPr marL="68580" marR="68580" marT="0" marB="0"/>
                </a:tc>
              </a:tr>
            </a:tbl>
          </a:graphicData>
        </a:graphic>
      </p:graphicFrame>
      <p:sp>
        <p:nvSpPr>
          <p:cNvPr id="5" name="Rectangle 4"/>
          <p:cNvSpPr/>
          <p:nvPr/>
        </p:nvSpPr>
        <p:spPr>
          <a:xfrm>
            <a:off x="251520" y="4797152"/>
            <a:ext cx="8352928" cy="1754326"/>
          </a:xfrm>
          <a:prstGeom prst="rect">
            <a:avLst/>
          </a:prstGeom>
          <a:solidFill>
            <a:srgbClr val="FFFF00"/>
          </a:solidFill>
        </p:spPr>
        <p:txBody>
          <a:bodyPr wrap="square">
            <a:spAutoFit/>
          </a:bodyPr>
          <a:lstStyle/>
          <a:p>
            <a:pPr algn="just"/>
            <a:r>
              <a:rPr lang="id-ID" b="1" dirty="0" smtClean="0"/>
              <a:t>	Dalam </a:t>
            </a:r>
            <a:r>
              <a:rPr lang="id-ID" b="1" dirty="0" smtClean="0"/>
              <a:t>mencapai kepuasan kebutuhan, seseorang berjenang, tidak peduli seberapa tinggi jenjang yang sudah dilewati, kalau jenjang dibawah mengalami ketidakpusasan atau tingkat kepuasannya masih sangat kecil maka dia akan kembali kejenjang yang tak terpuaskan itu sampai ia memperoleh kepuasan yang diinginkan.</a:t>
            </a:r>
            <a:endParaRPr lang="id-ID"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550414"/>
          </a:xfrm>
        </p:spPr>
        <p:txBody>
          <a:bodyPr>
            <a:normAutofit fontScale="90000"/>
          </a:bodyPr>
          <a:lstStyle/>
          <a:p>
            <a:pPr algn="ctr"/>
            <a:r>
              <a:rPr lang="id-ID" sz="3600" b="1" dirty="0" smtClean="0">
                <a:solidFill>
                  <a:schemeClr val="tx1"/>
                </a:solidFill>
              </a:rPr>
              <a:t>Teori Kebutuhan Maslow</a:t>
            </a:r>
            <a:endParaRPr lang="id-ID" sz="3600" b="1" dirty="0">
              <a:solidFill>
                <a:schemeClr val="tx1"/>
              </a:solidFill>
            </a:endParaRPr>
          </a:p>
        </p:txBody>
      </p:sp>
      <p:sp>
        <p:nvSpPr>
          <p:cNvPr id="3" name="Content Placeholder 2"/>
          <p:cNvSpPr>
            <a:spLocks noGrp="1"/>
          </p:cNvSpPr>
          <p:nvPr>
            <p:ph sz="quarter" idx="1"/>
          </p:nvPr>
        </p:nvSpPr>
        <p:spPr>
          <a:xfrm>
            <a:off x="395536" y="764704"/>
            <a:ext cx="8215370" cy="6093296"/>
          </a:xfrm>
        </p:spPr>
        <p:txBody>
          <a:bodyPr>
            <a:noAutofit/>
          </a:bodyPr>
          <a:lstStyle/>
          <a:p>
            <a:pPr marL="514350" indent="-514350">
              <a:buNone/>
            </a:pPr>
            <a:r>
              <a:rPr lang="id-ID" sz="2500" b="1" dirty="0" smtClean="0">
                <a:solidFill>
                  <a:schemeClr val="accent3">
                    <a:lumMod val="50000"/>
                  </a:schemeClr>
                </a:solidFill>
                <a:latin typeface="Arial Narrow" pitchFamily="34" charset="0"/>
                <a:cs typeface="Times New Roman" pitchFamily="18" charset="0"/>
              </a:rPr>
              <a:t>1.</a:t>
            </a:r>
            <a:r>
              <a:rPr lang="id-ID" sz="2500" b="1" dirty="0" smtClean="0">
                <a:solidFill>
                  <a:schemeClr val="accent3">
                    <a:lumMod val="50000"/>
                  </a:schemeClr>
                </a:solidFill>
                <a:latin typeface="Arial Narrow" pitchFamily="34" charset="0"/>
                <a:cs typeface="Arial" pitchFamily="34" charset="0"/>
              </a:rPr>
              <a:t>	</a:t>
            </a:r>
            <a:r>
              <a:rPr lang="en-US" sz="2500" b="1" dirty="0" err="1" smtClean="0">
                <a:solidFill>
                  <a:schemeClr val="accent3">
                    <a:lumMod val="50000"/>
                  </a:schemeClr>
                </a:solidFill>
                <a:latin typeface="Arial Narrow" pitchFamily="34" charset="0"/>
                <a:cs typeface="Arial" pitchFamily="34" charset="0"/>
              </a:rPr>
              <a:t>Kebutuhan</a:t>
            </a:r>
            <a:r>
              <a:rPr lang="en-US" sz="2500" b="1" dirty="0" smtClean="0">
                <a:solidFill>
                  <a:schemeClr val="accent3">
                    <a:lumMod val="50000"/>
                  </a:schemeClr>
                </a:solidFill>
                <a:latin typeface="Arial Narrow" pitchFamily="34" charset="0"/>
                <a:cs typeface="Arial" pitchFamily="34" charset="0"/>
              </a:rPr>
              <a:t> </a:t>
            </a:r>
            <a:r>
              <a:rPr lang="en-US" sz="2500" b="1" dirty="0" err="1" smtClean="0">
                <a:solidFill>
                  <a:schemeClr val="accent3">
                    <a:lumMod val="50000"/>
                  </a:schemeClr>
                </a:solidFill>
                <a:latin typeface="Arial Narrow" pitchFamily="34" charset="0"/>
                <a:cs typeface="Arial" pitchFamily="34" charset="0"/>
              </a:rPr>
              <a:t>fis</a:t>
            </a:r>
            <a:r>
              <a:rPr lang="id-ID" sz="2500" b="1" dirty="0" smtClean="0">
                <a:solidFill>
                  <a:schemeClr val="accent3">
                    <a:lumMod val="50000"/>
                  </a:schemeClr>
                </a:solidFill>
                <a:latin typeface="Arial Narrow" pitchFamily="34" charset="0"/>
                <a:cs typeface="Arial" pitchFamily="34" charset="0"/>
              </a:rPr>
              <a:t>iologis (</a:t>
            </a:r>
            <a:r>
              <a:rPr lang="id-ID" sz="2500" b="1" i="1" dirty="0" smtClean="0">
                <a:solidFill>
                  <a:schemeClr val="accent3">
                    <a:lumMod val="50000"/>
                  </a:schemeClr>
                </a:solidFill>
                <a:latin typeface="Arial Narrow" pitchFamily="34" charset="0"/>
                <a:cs typeface="Arial" pitchFamily="34" charset="0"/>
              </a:rPr>
              <a:t>Physiological Needs</a:t>
            </a:r>
            <a:r>
              <a:rPr lang="id-ID" sz="2500" b="1" dirty="0" smtClean="0">
                <a:solidFill>
                  <a:schemeClr val="accent3">
                    <a:lumMod val="50000"/>
                  </a:schemeClr>
                </a:solidFill>
                <a:latin typeface="Arial Narrow" pitchFamily="34" charset="0"/>
                <a:cs typeface="Arial" pitchFamily="34" charset="0"/>
              </a:rPr>
              <a:t>)</a:t>
            </a:r>
          </a:p>
          <a:p>
            <a:pPr marL="514350" indent="-514350">
              <a:buNone/>
            </a:pPr>
            <a:r>
              <a:rPr lang="id-ID" sz="2500" b="1" dirty="0">
                <a:solidFill>
                  <a:schemeClr val="accent3">
                    <a:lumMod val="50000"/>
                  </a:schemeClr>
                </a:solidFill>
                <a:latin typeface="Arial Narrow" pitchFamily="34" charset="0"/>
                <a:cs typeface="Arial" pitchFamily="34" charset="0"/>
              </a:rPr>
              <a:t>		</a:t>
            </a:r>
            <a:r>
              <a:rPr lang="id-ID" sz="2500" b="1" dirty="0" smtClean="0">
                <a:solidFill>
                  <a:schemeClr val="accent3">
                    <a:lumMod val="50000"/>
                  </a:schemeClr>
                </a:solidFill>
                <a:latin typeface="Arial Narrow" pitchFamily="34" charset="0"/>
                <a:cs typeface="Arial" pitchFamily="34" charset="0"/>
              </a:rPr>
              <a:t>K</a:t>
            </a:r>
            <a:r>
              <a:rPr lang="en-US" sz="2500" b="1" dirty="0" err="1" smtClean="0">
                <a:solidFill>
                  <a:schemeClr val="accent3">
                    <a:lumMod val="50000"/>
                  </a:schemeClr>
                </a:solidFill>
                <a:latin typeface="Arial Narrow" pitchFamily="34" charset="0"/>
                <a:cs typeface="Arial" pitchFamily="34" charset="0"/>
              </a:rPr>
              <a:t>ebutuhan</a:t>
            </a:r>
            <a:r>
              <a:rPr lang="en-US" sz="2500" b="1" dirty="0" smtClean="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tersebut</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merupakan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kebutuhan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yan</a:t>
            </a:r>
            <a:r>
              <a:rPr lang="en-US" sz="2500" b="1" dirty="0">
                <a:solidFill>
                  <a:schemeClr val="accent3">
                    <a:lumMod val="50000"/>
                  </a:schemeClr>
                </a:solidFill>
                <a:latin typeface="Arial Narrow" pitchFamily="34" charset="0"/>
                <a:cs typeface="Arial" pitchFamily="34" charset="0"/>
              </a:rPr>
              <a:t> paling </a:t>
            </a:r>
            <a:r>
              <a:rPr lang="en-US" sz="2500" b="1" dirty="0" err="1">
                <a:solidFill>
                  <a:schemeClr val="accent3">
                    <a:lumMod val="50000"/>
                  </a:schemeClr>
                </a:solidFill>
                <a:latin typeface="Arial Narrow" pitchFamily="34" charset="0"/>
                <a:cs typeface="Arial" pitchFamily="34" charset="0"/>
              </a:rPr>
              <a:t>kuat</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dan</a:t>
            </a:r>
            <a:r>
              <a:rPr lang="en-US" sz="2500" b="1" dirty="0">
                <a:solidFill>
                  <a:schemeClr val="accent3">
                    <a:lumMod val="50000"/>
                  </a:schemeClr>
                </a:solidFill>
                <a:latin typeface="Arial Narrow" pitchFamily="34" charset="0"/>
                <a:cs typeface="Arial" pitchFamily="34" charset="0"/>
              </a:rPr>
              <a:t> </a:t>
            </a:r>
            <a:r>
              <a:rPr lang="en-US" sz="2500" b="1" dirty="0" err="1" smtClean="0">
                <a:solidFill>
                  <a:schemeClr val="accent3">
                    <a:lumMod val="50000"/>
                  </a:schemeClr>
                </a:solidFill>
                <a:latin typeface="Arial Narrow" pitchFamily="34" charset="0"/>
                <a:cs typeface="Arial" pitchFamily="34" charset="0"/>
              </a:rPr>
              <a:t>mendasar</a:t>
            </a:r>
            <a:r>
              <a:rPr lang="en-US" sz="2500" b="1" dirty="0" smtClean="0">
                <a:solidFill>
                  <a:schemeClr val="accent3">
                    <a:lumMod val="50000"/>
                  </a:schemeClr>
                </a:solidFill>
                <a:latin typeface="Arial Narrow" pitchFamily="34" charset="0"/>
                <a:cs typeface="Arial" pitchFamily="34" charset="0"/>
              </a:rPr>
              <a:t>.</a:t>
            </a:r>
            <a:r>
              <a:rPr lang="id-ID" sz="2500" b="1" dirty="0" smtClean="0">
                <a:solidFill>
                  <a:schemeClr val="accent3">
                    <a:lumMod val="50000"/>
                  </a:schemeClr>
                </a:solidFill>
                <a:latin typeface="Arial Narrow" pitchFamily="34" charset="0"/>
                <a:cs typeface="Arial" pitchFamily="34" charset="0"/>
              </a:rPr>
              <a:t> </a:t>
            </a:r>
            <a:r>
              <a:rPr lang="id-ID" sz="2500" b="1" dirty="0" smtClean="0">
                <a:solidFill>
                  <a:srgbClr val="FF0000"/>
                </a:solidFill>
                <a:latin typeface="Arial Narrow" pitchFamily="34" charset="0"/>
              </a:rPr>
              <a:t>Contohnya adalah : Sandang / pakaian, pangan / makanan, papan / rumah, dan kebutuhan biologis seperti buang air besar, buang air kecil, bernafas, dan lain sebagainya.</a:t>
            </a:r>
            <a:r>
              <a:rPr lang="en-US" sz="2500" b="1" dirty="0" smtClean="0">
                <a:solidFill>
                  <a:srgbClr val="FF0000"/>
                </a:solidFill>
                <a:latin typeface="Arial Narrow" pitchFamily="34" charset="0"/>
                <a:cs typeface="Arial" pitchFamily="34" charset="0"/>
              </a:rPr>
              <a:t> </a:t>
            </a:r>
            <a:endParaRPr lang="id-ID" sz="2500" b="1" dirty="0" smtClean="0">
              <a:solidFill>
                <a:srgbClr val="FF0000"/>
              </a:solidFill>
              <a:latin typeface="Arial Narrow" pitchFamily="34" charset="0"/>
              <a:cs typeface="Arial" pitchFamily="34" charset="0"/>
            </a:endParaRPr>
          </a:p>
          <a:p>
            <a:pPr marL="514350" indent="-514350">
              <a:buNone/>
            </a:pPr>
            <a:endParaRPr lang="id-ID" sz="2500" b="1" dirty="0" smtClean="0">
              <a:solidFill>
                <a:schemeClr val="accent3">
                  <a:lumMod val="50000"/>
                </a:schemeClr>
              </a:solidFill>
              <a:latin typeface="Arial Narrow" pitchFamily="34" charset="0"/>
              <a:cs typeface="Arial" pitchFamily="34" charset="0"/>
            </a:endParaRPr>
          </a:p>
          <a:p>
            <a:pPr marL="514350" indent="-514350">
              <a:buNone/>
            </a:pPr>
            <a:r>
              <a:rPr lang="id-ID" sz="2500" b="1" dirty="0" smtClean="0">
                <a:solidFill>
                  <a:schemeClr val="accent3">
                    <a:lumMod val="50000"/>
                  </a:schemeClr>
                </a:solidFill>
                <a:latin typeface="Arial Narrow" pitchFamily="34" charset="0"/>
                <a:cs typeface="Arial" pitchFamily="34" charset="0"/>
              </a:rPr>
              <a:t>2.	</a:t>
            </a:r>
            <a:r>
              <a:rPr lang="en-US" sz="2500" b="1" dirty="0" err="1" smtClean="0">
                <a:solidFill>
                  <a:schemeClr val="accent3">
                    <a:lumMod val="50000"/>
                  </a:schemeClr>
                </a:solidFill>
                <a:latin typeface="Arial Narrow" pitchFamily="34" charset="0"/>
                <a:cs typeface="Arial" pitchFamily="34" charset="0"/>
              </a:rPr>
              <a:t>Kebutuhan</a:t>
            </a:r>
            <a:r>
              <a:rPr lang="en-US" sz="2500" b="1" dirty="0" smtClean="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Akan</a:t>
            </a:r>
            <a:r>
              <a:rPr lang="en-US" sz="2500" b="1" dirty="0">
                <a:solidFill>
                  <a:schemeClr val="accent3">
                    <a:lumMod val="50000"/>
                  </a:schemeClr>
                </a:solidFill>
                <a:latin typeface="Arial Narrow" pitchFamily="34" charset="0"/>
                <a:cs typeface="Arial" pitchFamily="34" charset="0"/>
              </a:rPr>
              <a:t> Rasa </a:t>
            </a:r>
            <a:r>
              <a:rPr lang="en-US" sz="2500" b="1" dirty="0" err="1">
                <a:solidFill>
                  <a:schemeClr val="accent3">
                    <a:lumMod val="50000"/>
                  </a:schemeClr>
                </a:solidFill>
                <a:latin typeface="Arial Narrow" pitchFamily="34" charset="0"/>
                <a:cs typeface="Arial" pitchFamily="34" charset="0"/>
              </a:rPr>
              <a:t>Aman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dan</a:t>
            </a:r>
            <a:r>
              <a:rPr lang="en-US" sz="2500" b="1" dirty="0">
                <a:solidFill>
                  <a:schemeClr val="accent3">
                    <a:lumMod val="50000"/>
                  </a:schemeClr>
                </a:solidFill>
                <a:latin typeface="Arial Narrow" pitchFamily="34" charset="0"/>
                <a:cs typeface="Arial" pitchFamily="34" charset="0"/>
              </a:rPr>
              <a:t> </a:t>
            </a:r>
            <a:r>
              <a:rPr lang="en-US" sz="2500" b="1" dirty="0" err="1" smtClean="0">
                <a:solidFill>
                  <a:schemeClr val="accent3">
                    <a:lumMod val="50000"/>
                  </a:schemeClr>
                </a:solidFill>
                <a:latin typeface="Arial Narrow" pitchFamily="34" charset="0"/>
                <a:cs typeface="Arial" pitchFamily="34" charset="0"/>
              </a:rPr>
              <a:t>Tentram</a:t>
            </a:r>
            <a:r>
              <a:rPr lang="en-US" sz="2500" b="1" dirty="0" smtClean="0">
                <a:solidFill>
                  <a:schemeClr val="accent3">
                    <a:lumMod val="50000"/>
                  </a:schemeClr>
                </a:solidFill>
                <a:latin typeface="Arial Narrow" pitchFamily="34" charset="0"/>
                <a:cs typeface="Arial" pitchFamily="34" charset="0"/>
              </a:rPr>
              <a:t> </a:t>
            </a:r>
            <a:r>
              <a:rPr lang="en-US" sz="2500" b="1" dirty="0">
                <a:solidFill>
                  <a:schemeClr val="accent3">
                    <a:lumMod val="50000"/>
                  </a:schemeClr>
                </a:solidFill>
                <a:latin typeface="Arial Narrow" pitchFamily="34" charset="0"/>
                <a:cs typeface="Arial" pitchFamily="34" charset="0"/>
              </a:rPr>
              <a:t>(</a:t>
            </a:r>
            <a:r>
              <a:rPr lang="en-US" sz="2500" b="1" i="1" dirty="0">
                <a:solidFill>
                  <a:schemeClr val="accent3">
                    <a:lumMod val="50000"/>
                  </a:schemeClr>
                </a:solidFill>
                <a:latin typeface="Arial Narrow" pitchFamily="34" charset="0"/>
                <a:cs typeface="Arial" pitchFamily="34" charset="0"/>
              </a:rPr>
              <a:t>Safety Needs</a:t>
            </a:r>
            <a:r>
              <a:rPr lang="en-US" sz="2500" b="1" dirty="0" smtClean="0">
                <a:solidFill>
                  <a:schemeClr val="accent3">
                    <a:lumMod val="50000"/>
                  </a:schemeClr>
                </a:solidFill>
                <a:latin typeface="Arial Narrow" pitchFamily="34" charset="0"/>
                <a:cs typeface="Arial" pitchFamily="34" charset="0"/>
              </a:rPr>
              <a:t>)</a:t>
            </a:r>
            <a:endParaRPr lang="id-ID" sz="2500" b="1" dirty="0" smtClean="0">
              <a:solidFill>
                <a:schemeClr val="accent3">
                  <a:lumMod val="50000"/>
                </a:schemeClr>
              </a:solidFill>
              <a:latin typeface="Arial Narrow" pitchFamily="34" charset="0"/>
              <a:cs typeface="Arial" pitchFamily="34" charset="0"/>
            </a:endParaRPr>
          </a:p>
          <a:p>
            <a:pPr marL="514350" indent="-514350">
              <a:buNone/>
            </a:pPr>
            <a:r>
              <a:rPr lang="id-ID" sz="2500" b="1" dirty="0" smtClean="0">
                <a:solidFill>
                  <a:schemeClr val="accent3">
                    <a:lumMod val="50000"/>
                  </a:schemeClr>
                </a:solidFill>
                <a:latin typeface="Arial Narrow" pitchFamily="34" charset="0"/>
                <a:cs typeface="Arial" pitchFamily="34" charset="0"/>
              </a:rPr>
              <a:t>		M</a:t>
            </a:r>
            <a:r>
              <a:rPr lang="en-US" sz="2500" b="1" dirty="0" err="1" smtClean="0">
                <a:solidFill>
                  <a:schemeClr val="accent3">
                    <a:lumMod val="50000"/>
                  </a:schemeClr>
                </a:solidFill>
                <a:latin typeface="Arial Narrow" pitchFamily="34" charset="0"/>
                <a:cs typeface="Arial" pitchFamily="34" charset="0"/>
              </a:rPr>
              <a:t>encari</a:t>
            </a:r>
            <a:r>
              <a:rPr lang="en-US" sz="2500" b="1" dirty="0" smtClean="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tempat</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perlindungan</a:t>
            </a:r>
            <a:r>
              <a:rPr lang="en-US" sz="2500" b="1" dirty="0">
                <a:solidFill>
                  <a:schemeClr val="accent3">
                    <a:lumMod val="50000"/>
                  </a:schemeClr>
                </a:solidFill>
                <a:latin typeface="Arial Narrow" pitchFamily="34" charset="0"/>
                <a:cs typeface="Arial" pitchFamily="34" charset="0"/>
              </a:rPr>
              <a:t>, </a:t>
            </a:r>
            <a:r>
              <a:rPr lang="id-ID" sz="2500" b="1" dirty="0" smtClean="0">
                <a:solidFill>
                  <a:schemeClr val="accent3">
                    <a:lumMod val="50000"/>
                  </a:schemeClr>
                </a:solidFill>
                <a:latin typeface="Arial Narrow" pitchFamily="34" charset="0"/>
                <a:cs typeface="Arial" pitchFamily="34" charset="0"/>
              </a:rPr>
              <a:t>rasa tentram, rasa aman, </a:t>
            </a:r>
            <a:r>
              <a:rPr lang="en-US" sz="2500" b="1" dirty="0" err="1" smtClean="0">
                <a:solidFill>
                  <a:schemeClr val="accent3">
                    <a:lumMod val="50000"/>
                  </a:schemeClr>
                </a:solidFill>
                <a:latin typeface="Arial Narrow" pitchFamily="34" charset="0"/>
                <a:cs typeface="Arial" pitchFamily="34" charset="0"/>
              </a:rPr>
              <a:t>membangun</a:t>
            </a:r>
            <a:r>
              <a:rPr lang="en-US" sz="2500" b="1" dirty="0" smtClean="0">
                <a:solidFill>
                  <a:schemeClr val="accent3">
                    <a:lumMod val="50000"/>
                  </a:schemeClr>
                </a:solidFill>
                <a:latin typeface="Arial Narrow" pitchFamily="34" charset="0"/>
                <a:cs typeface="Arial" pitchFamily="34" charset="0"/>
              </a:rPr>
              <a:t> </a:t>
            </a:r>
            <a:r>
              <a:rPr lang="en-US" sz="2500" b="1" dirty="0">
                <a:solidFill>
                  <a:schemeClr val="accent3">
                    <a:lumMod val="50000"/>
                  </a:schemeClr>
                </a:solidFill>
                <a:latin typeface="Arial Narrow" pitchFamily="34" charset="0"/>
                <a:cs typeface="Arial" pitchFamily="34" charset="0"/>
              </a:rPr>
              <a:t>privacy individual (</a:t>
            </a:r>
            <a:r>
              <a:rPr lang="en-US" sz="2500" b="1" dirty="0" err="1">
                <a:solidFill>
                  <a:schemeClr val="accent3">
                    <a:lumMod val="50000"/>
                  </a:schemeClr>
                </a:solidFill>
                <a:latin typeface="Arial Narrow" pitchFamily="34" charset="0"/>
                <a:cs typeface="Arial" pitchFamily="34" charset="0"/>
              </a:rPr>
              <a:t>kebebasa</a:t>
            </a:r>
            <a:r>
              <a:rPr lang="id-ID" sz="2500" b="1" dirty="0">
                <a:solidFill>
                  <a:schemeClr val="accent3">
                    <a:lumMod val="50000"/>
                  </a:schemeClr>
                </a:solidFill>
                <a:latin typeface="Arial Narrow" pitchFamily="34" charset="0"/>
                <a:cs typeface="Arial" pitchFamily="34" charset="0"/>
              </a:rPr>
              <a:t>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individu</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mengusahakan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keterjaminan</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finansial</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melalui</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asuransi</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atau</a:t>
            </a:r>
            <a:r>
              <a:rPr lang="en-US" sz="2500" b="1" dirty="0">
                <a:solidFill>
                  <a:schemeClr val="accent3">
                    <a:lumMod val="50000"/>
                  </a:schemeClr>
                </a:solidFill>
                <a:latin typeface="Arial Narrow" pitchFamily="34" charset="0"/>
                <a:cs typeface="Arial" pitchFamily="34" charset="0"/>
              </a:rPr>
              <a:t> </a:t>
            </a:r>
            <a:r>
              <a:rPr lang="en-US" sz="2500" b="1" dirty="0" err="1">
                <a:solidFill>
                  <a:schemeClr val="accent3">
                    <a:lumMod val="50000"/>
                  </a:schemeClr>
                </a:solidFill>
                <a:latin typeface="Arial Narrow" pitchFamily="34" charset="0"/>
                <a:cs typeface="Arial" pitchFamily="34" charset="0"/>
              </a:rPr>
              <a:t>dana</a:t>
            </a:r>
            <a:r>
              <a:rPr lang="en-US" sz="2500" b="1" dirty="0">
                <a:solidFill>
                  <a:schemeClr val="accent3">
                    <a:lumMod val="50000"/>
                  </a:schemeClr>
                </a:solidFill>
                <a:latin typeface="Arial Narrow" pitchFamily="34" charset="0"/>
                <a:cs typeface="Arial" pitchFamily="34" charset="0"/>
              </a:rPr>
              <a:t> </a:t>
            </a:r>
            <a:r>
              <a:rPr lang="en-US" sz="2500" b="1" dirty="0" err="1" smtClean="0">
                <a:solidFill>
                  <a:schemeClr val="accent3">
                    <a:lumMod val="50000"/>
                  </a:schemeClr>
                </a:solidFill>
                <a:latin typeface="Arial Narrow" pitchFamily="34" charset="0"/>
                <a:cs typeface="Arial" pitchFamily="34" charset="0"/>
              </a:rPr>
              <a:t>pensiun</a:t>
            </a:r>
            <a:r>
              <a:rPr lang="id-ID" sz="2500" b="1" dirty="0" smtClean="0">
                <a:solidFill>
                  <a:schemeClr val="accent3">
                    <a:lumMod val="50000"/>
                  </a:schemeClr>
                </a:solidFill>
                <a:latin typeface="Arial Narrow" pitchFamily="34" charset="0"/>
                <a:cs typeface="Arial" pitchFamily="34" charset="0"/>
              </a:rPr>
              <a:t>. </a:t>
            </a:r>
            <a:r>
              <a:rPr lang="id-ID" sz="2500" b="1" dirty="0" smtClean="0">
                <a:latin typeface="Arial Narrow" pitchFamily="34" charset="0"/>
              </a:rPr>
              <a:t>Bebas dari penjajahan, bebas dari ancaman, bebas dari rasa sakit, bebas dari teror</a:t>
            </a:r>
            <a:endParaRPr lang="id-ID" sz="2500" b="1" dirty="0">
              <a:solidFill>
                <a:schemeClr val="accent3">
                  <a:lumMod val="50000"/>
                </a:schemeClr>
              </a:solidFill>
              <a:latin typeface="Arial Narrow" pitchFamily="34" charset="0"/>
              <a:cs typeface="Arial" pitchFamily="34" charset="0"/>
            </a:endParaRPr>
          </a:p>
        </p:txBody>
      </p:sp>
    </p:spTree>
  </p:cSld>
  <p:clrMapOvr>
    <a:masterClrMapping/>
  </p:clrMapOvr>
  <p:transition spd="slow">
    <p:checker dir="ver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48680"/>
            <a:ext cx="8435280" cy="5925272"/>
          </a:xfrm>
        </p:spPr>
        <p:txBody>
          <a:bodyPr>
            <a:normAutofit lnSpcReduction="10000"/>
          </a:bodyPr>
          <a:lstStyle/>
          <a:p>
            <a:pPr marL="514350" indent="-514350">
              <a:buNone/>
            </a:pPr>
            <a:r>
              <a:rPr lang="id-ID" b="1" dirty="0" smtClean="0">
                <a:latin typeface="Arial Narrow" pitchFamily="34" charset="0"/>
                <a:cs typeface="Times New Roman" pitchFamily="18" charset="0"/>
              </a:rPr>
              <a:t>3. </a:t>
            </a:r>
            <a:r>
              <a:rPr lang="en-US" b="1" dirty="0" err="1" smtClean="0">
                <a:latin typeface="Arial Narrow" pitchFamily="34" charset="0"/>
                <a:cs typeface="Arial" pitchFamily="34" charset="0"/>
              </a:rPr>
              <a:t>Kebutuhan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Untuk</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Dicintai</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Disayangi</a:t>
            </a:r>
            <a:r>
              <a:rPr lang="en-US" b="1" dirty="0" smtClean="0">
                <a:latin typeface="Arial Narrow" pitchFamily="34" charset="0"/>
                <a:cs typeface="Arial" pitchFamily="34" charset="0"/>
              </a:rPr>
              <a:t> (</a:t>
            </a:r>
            <a:r>
              <a:rPr lang="id-ID" b="1" dirty="0" smtClean="0">
                <a:latin typeface="Arial Narrow" pitchFamily="34" charset="0"/>
                <a:cs typeface="Arial" pitchFamily="34" charset="0"/>
              </a:rPr>
              <a:t>Love </a:t>
            </a:r>
            <a:r>
              <a:rPr lang="en-US" b="1" i="1" dirty="0" smtClean="0">
                <a:latin typeface="Arial Narrow" pitchFamily="34" charset="0"/>
                <a:cs typeface="Arial" pitchFamily="34" charset="0"/>
              </a:rPr>
              <a:t>Belongingness</a:t>
            </a:r>
            <a:r>
              <a:rPr lang="en-US" b="1" dirty="0" smtClean="0">
                <a:latin typeface="Arial Narrow" pitchFamily="34" charset="0"/>
                <a:cs typeface="Arial" pitchFamily="34" charset="0"/>
              </a:rPr>
              <a:t>)</a:t>
            </a:r>
            <a:endParaRPr lang="id-ID" b="1" dirty="0" smtClean="0">
              <a:latin typeface="Arial Narrow" pitchFamily="34" charset="0"/>
              <a:cs typeface="Arial" pitchFamily="34" charset="0"/>
            </a:endParaRPr>
          </a:p>
          <a:p>
            <a:pPr marL="514350" indent="-514350">
              <a:buNone/>
            </a:pPr>
            <a:r>
              <a:rPr lang="id-ID" b="1" dirty="0" smtClean="0">
                <a:latin typeface="Arial Narrow" pitchFamily="34" charset="0"/>
                <a:cs typeface="Arial" pitchFamily="34" charset="0"/>
              </a:rPr>
              <a:t>	M</a:t>
            </a:r>
            <a:r>
              <a:rPr lang="en-US" b="1" dirty="0" err="1" smtClean="0">
                <a:latin typeface="Arial Narrow" pitchFamily="34" charset="0"/>
                <a:cs typeface="Arial" pitchFamily="34" charset="0"/>
              </a:rPr>
              <a:t>encari</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menginginkan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sebuah</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persahabatan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menjadi</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bagian</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dari</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sebuah</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kelompok</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dan</a:t>
            </a:r>
            <a:r>
              <a:rPr lang="en-US" b="1" dirty="0" smtClean="0">
                <a:latin typeface="Arial Narrow" pitchFamily="34" charset="0"/>
                <a:cs typeface="Arial" pitchFamily="34" charset="0"/>
              </a:rPr>
              <a:t> yang </a:t>
            </a:r>
            <a:r>
              <a:rPr lang="en-US" b="1" dirty="0" err="1" smtClean="0">
                <a:latin typeface="Arial Narrow" pitchFamily="34" charset="0"/>
                <a:cs typeface="Arial" pitchFamily="34" charset="0"/>
              </a:rPr>
              <a:t>lebih</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bersifat</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pribadi</a:t>
            </a:r>
            <a:r>
              <a:rPr lang="en-US" b="1" dirty="0" smtClean="0">
                <a:latin typeface="Arial Narrow" pitchFamily="34" charset="0"/>
                <a:cs typeface="Arial" pitchFamily="34" charset="0"/>
              </a:rPr>
              <a:t> </a:t>
            </a:r>
            <a:r>
              <a:rPr lang="en-US" b="1" dirty="0" err="1" smtClean="0">
                <a:latin typeface="Arial Narrow" pitchFamily="34" charset="0"/>
                <a:cs typeface="Arial" pitchFamily="34" charset="0"/>
              </a:rPr>
              <a:t>seperti</a:t>
            </a:r>
            <a:r>
              <a:rPr lang="id-ID" b="1" dirty="0" smtClean="0">
                <a:latin typeface="Arial Narrow" pitchFamily="34" charset="0"/>
                <a:cs typeface="Arial" pitchFamily="34" charset="0"/>
              </a:rPr>
              <a:t>: </a:t>
            </a:r>
            <a:r>
              <a:rPr lang="en-US" b="1" dirty="0" err="1" smtClean="0">
                <a:solidFill>
                  <a:srgbClr val="FF0000"/>
                </a:solidFill>
                <a:latin typeface="Arial Narrow" pitchFamily="34" charset="0"/>
                <a:cs typeface="Arial" pitchFamily="34" charset="0"/>
              </a:rPr>
              <a:t>mencari</a:t>
            </a:r>
            <a:r>
              <a:rPr lang="en-US" b="1" dirty="0" smtClean="0">
                <a:solidFill>
                  <a:srgbClr val="FF0000"/>
                </a:solidFill>
                <a:latin typeface="Arial Narrow" pitchFamily="34" charset="0"/>
                <a:cs typeface="Arial" pitchFamily="34" charset="0"/>
              </a:rPr>
              <a:t> </a:t>
            </a:r>
            <a:r>
              <a:rPr lang="en-US" b="1" dirty="0" err="1" smtClean="0">
                <a:solidFill>
                  <a:srgbClr val="FF0000"/>
                </a:solidFill>
                <a:latin typeface="Arial Narrow" pitchFamily="34" charset="0"/>
                <a:cs typeface="Arial" pitchFamily="34" charset="0"/>
              </a:rPr>
              <a:t>kekasih</a:t>
            </a:r>
            <a:r>
              <a:rPr lang="en-US" b="1" dirty="0" smtClean="0">
                <a:solidFill>
                  <a:srgbClr val="FF0000"/>
                </a:solidFill>
                <a:latin typeface="Arial Narrow" pitchFamily="34" charset="0"/>
                <a:cs typeface="Arial" pitchFamily="34" charset="0"/>
              </a:rPr>
              <a:t> </a:t>
            </a:r>
            <a:r>
              <a:rPr lang="en-US" b="1" dirty="0" err="1" smtClean="0">
                <a:solidFill>
                  <a:srgbClr val="FF0000"/>
                </a:solidFill>
                <a:latin typeface="Arial Narrow" pitchFamily="34" charset="0"/>
                <a:cs typeface="Arial" pitchFamily="34" charset="0"/>
              </a:rPr>
              <a:t>atau</a:t>
            </a:r>
            <a:r>
              <a:rPr lang="en-US" b="1" dirty="0" smtClean="0">
                <a:solidFill>
                  <a:srgbClr val="FF0000"/>
                </a:solidFill>
                <a:latin typeface="Arial Narrow" pitchFamily="34" charset="0"/>
                <a:cs typeface="Arial" pitchFamily="34" charset="0"/>
              </a:rPr>
              <a:t> </a:t>
            </a:r>
            <a:r>
              <a:rPr lang="en-US" b="1" dirty="0" err="1" smtClean="0">
                <a:solidFill>
                  <a:srgbClr val="FF0000"/>
                </a:solidFill>
                <a:latin typeface="Arial Narrow" pitchFamily="34" charset="0"/>
                <a:cs typeface="Arial" pitchFamily="34" charset="0"/>
              </a:rPr>
              <a:t>memiliki</a:t>
            </a:r>
            <a:r>
              <a:rPr lang="en-US" b="1" dirty="0" smtClean="0">
                <a:solidFill>
                  <a:srgbClr val="FF0000"/>
                </a:solidFill>
                <a:latin typeface="Arial Narrow" pitchFamily="34" charset="0"/>
                <a:cs typeface="Arial" pitchFamily="34" charset="0"/>
              </a:rPr>
              <a:t> </a:t>
            </a:r>
            <a:r>
              <a:rPr lang="en-US" b="1" dirty="0" err="1" smtClean="0">
                <a:solidFill>
                  <a:srgbClr val="FF0000"/>
                </a:solidFill>
                <a:latin typeface="Arial Narrow" pitchFamily="34" charset="0"/>
                <a:cs typeface="Arial" pitchFamily="34" charset="0"/>
              </a:rPr>
              <a:t>anak</a:t>
            </a:r>
            <a:r>
              <a:rPr lang="id-ID" b="1" dirty="0" smtClean="0">
                <a:solidFill>
                  <a:srgbClr val="FF0000"/>
                </a:solidFill>
                <a:latin typeface="Arial Narrow" pitchFamily="34" charset="0"/>
                <a:cs typeface="Arial" pitchFamily="34" charset="0"/>
              </a:rPr>
              <a:t>, ortu-anak, koleksi dll</a:t>
            </a:r>
          </a:p>
          <a:p>
            <a:pPr marL="514350" indent="-514350">
              <a:buNone/>
            </a:pPr>
            <a:endParaRPr lang="id-ID" b="1" dirty="0" smtClean="0">
              <a:latin typeface="Arial Narrow" pitchFamily="34" charset="0"/>
              <a:cs typeface="Times New Roman" pitchFamily="18" charset="0"/>
            </a:endParaRPr>
          </a:p>
          <a:p>
            <a:pPr marL="514350" indent="-514350">
              <a:buNone/>
            </a:pPr>
            <a:r>
              <a:rPr lang="id-ID" b="1" dirty="0" smtClean="0">
                <a:latin typeface="Arial Narrow" pitchFamily="34" charset="0"/>
                <a:cs typeface="Times New Roman" pitchFamily="18" charset="0"/>
              </a:rPr>
              <a:t>4.   </a:t>
            </a:r>
            <a:r>
              <a:rPr lang="en-US" b="1" dirty="0" err="1" smtClean="0">
                <a:latin typeface="Arial Narrow" pitchFamily="34" charset="0"/>
                <a:cs typeface="Times New Roman" pitchFamily="18" charset="0"/>
              </a:rPr>
              <a:t>Kebutuhan</a:t>
            </a:r>
            <a:r>
              <a:rPr lang="en-US" b="1" dirty="0" smtClean="0">
                <a:latin typeface="Arial Narrow" pitchFamily="34" charset="0"/>
                <a:cs typeface="Times New Roman" pitchFamily="18" charset="0"/>
              </a:rPr>
              <a:t> </a:t>
            </a:r>
            <a:r>
              <a:rPr lang="en-US" b="1" dirty="0" err="1" smtClean="0">
                <a:latin typeface="Arial Narrow" pitchFamily="34" charset="0"/>
                <a:cs typeface="Times New Roman" pitchFamily="18" charset="0"/>
              </a:rPr>
              <a:t>Harga</a:t>
            </a:r>
            <a:r>
              <a:rPr lang="en-US" b="1" dirty="0" smtClean="0">
                <a:latin typeface="Arial Narrow" pitchFamily="34" charset="0"/>
                <a:cs typeface="Times New Roman" pitchFamily="18" charset="0"/>
              </a:rPr>
              <a:t> </a:t>
            </a:r>
            <a:r>
              <a:rPr lang="en-US" b="1" dirty="0" err="1" smtClean="0">
                <a:latin typeface="Arial Narrow" pitchFamily="34" charset="0"/>
                <a:cs typeface="Times New Roman" pitchFamily="18" charset="0"/>
              </a:rPr>
              <a:t>Diri</a:t>
            </a:r>
            <a:r>
              <a:rPr lang="en-US" b="1" dirty="0" smtClean="0">
                <a:latin typeface="Arial Narrow" pitchFamily="34" charset="0"/>
                <a:cs typeface="Times New Roman" pitchFamily="18" charset="0"/>
              </a:rPr>
              <a:t> ( </a:t>
            </a:r>
            <a:r>
              <a:rPr lang="id-ID" b="1" i="1" dirty="0" smtClean="0">
                <a:latin typeface="Arial Narrow" pitchFamily="34" charset="0"/>
                <a:cs typeface="Times New Roman" pitchFamily="18" charset="0"/>
              </a:rPr>
              <a:t>Self </a:t>
            </a:r>
            <a:r>
              <a:rPr lang="en-US" b="1" i="1" dirty="0" smtClean="0">
                <a:latin typeface="Arial Narrow" pitchFamily="34" charset="0"/>
                <a:cs typeface="Times New Roman" pitchFamily="18" charset="0"/>
              </a:rPr>
              <a:t>Esteem Needs</a:t>
            </a:r>
            <a:r>
              <a:rPr lang="en-US" b="1" dirty="0" smtClean="0">
                <a:latin typeface="Arial Narrow" pitchFamily="34" charset="0"/>
                <a:cs typeface="Times New Roman" pitchFamily="18" charset="0"/>
              </a:rPr>
              <a:t>)</a:t>
            </a:r>
            <a:endParaRPr lang="id-ID" b="1" dirty="0" smtClean="0">
              <a:latin typeface="Arial Narrow" pitchFamily="34" charset="0"/>
              <a:cs typeface="Times New Roman" pitchFamily="18" charset="0"/>
            </a:endParaRPr>
          </a:p>
          <a:p>
            <a:pPr marL="514350" indent="-514350">
              <a:buNone/>
            </a:pPr>
            <a:r>
              <a:rPr lang="id-ID" b="1" dirty="0" smtClean="0">
                <a:latin typeface="Arial Narrow" pitchFamily="34" charset="0"/>
                <a:cs typeface="Times New Roman" pitchFamily="18" charset="0"/>
              </a:rPr>
              <a:t>	Kebutuhan akan penghargaan, baik mengjargai diri sendiri maupun menghargai orang lain</a:t>
            </a:r>
            <a:r>
              <a:rPr lang="en-US" b="1" dirty="0" smtClean="0">
                <a:latin typeface="Arial Narrow" pitchFamily="34" charset="0"/>
                <a:cs typeface="Times New Roman" pitchFamily="18" charset="0"/>
              </a:rPr>
              <a:t>.</a:t>
            </a:r>
            <a:r>
              <a:rPr lang="id-ID" b="1" dirty="0" smtClean="0">
                <a:latin typeface="Arial Narrow" pitchFamily="34" charset="0"/>
                <a:cs typeface="Times New Roman" pitchFamily="18" charset="0"/>
              </a:rPr>
              <a:t> </a:t>
            </a:r>
            <a:r>
              <a:rPr lang="id-ID" b="1" dirty="0" smtClean="0">
                <a:latin typeface="Arial Narrow" pitchFamily="34" charset="0"/>
              </a:rPr>
              <a:t>M</a:t>
            </a:r>
            <a:r>
              <a:rPr lang="fi-FI" b="1" dirty="0" smtClean="0">
                <a:latin typeface="Arial Narrow" pitchFamily="34" charset="0"/>
              </a:rPr>
              <a:t>eliputi : </a:t>
            </a:r>
            <a:r>
              <a:rPr lang="fi-FI" b="1" dirty="0" smtClean="0">
                <a:solidFill>
                  <a:srgbClr val="FF0000"/>
                </a:solidFill>
                <a:latin typeface="Arial Narrow" pitchFamily="34" charset="0"/>
              </a:rPr>
              <a:t>Pujian, piagam, tanda jasa, hadiah</a:t>
            </a:r>
            <a:endParaRPr lang="id-ID" b="1" dirty="0" smtClean="0">
              <a:solidFill>
                <a:srgbClr val="FF0000"/>
              </a:solidFill>
              <a:latin typeface="Arial Narrow" pitchFamily="34" charset="0"/>
              <a:cs typeface="Times New Roman" pitchFamily="18" charset="0"/>
            </a:endParaRPr>
          </a:p>
          <a:p>
            <a:pPr marL="514350" indent="-514350">
              <a:buAutoNum type="arabicPeriod" startAt="4"/>
            </a:pPr>
            <a:endParaRPr lang="id-ID" b="1" dirty="0" smtClean="0">
              <a:latin typeface="Arial Narrow" pitchFamily="34" charset="0"/>
              <a:cs typeface="Times New Roman" pitchFamily="18" charset="0"/>
            </a:endParaRPr>
          </a:p>
          <a:p>
            <a:pPr marL="514350" indent="-514350">
              <a:buNone/>
            </a:pPr>
            <a:r>
              <a:rPr lang="id-ID" b="1" dirty="0" smtClean="0">
                <a:latin typeface="Arial Narrow" pitchFamily="34" charset="0"/>
                <a:cs typeface="Times New Roman" pitchFamily="18" charset="0"/>
              </a:rPr>
              <a:t>5.	</a:t>
            </a:r>
            <a:r>
              <a:rPr lang="en-US" b="1" dirty="0" err="1" smtClean="0">
                <a:latin typeface="Arial Narrow" pitchFamily="34" charset="0"/>
                <a:cs typeface="Times New Roman" pitchFamily="18" charset="0"/>
              </a:rPr>
              <a:t>Kebutuhan</a:t>
            </a:r>
            <a:r>
              <a:rPr lang="en-US" b="1" dirty="0" smtClean="0">
                <a:latin typeface="Arial Narrow" pitchFamily="34" charset="0"/>
                <a:cs typeface="Times New Roman" pitchFamily="18" charset="0"/>
              </a:rPr>
              <a:t> </a:t>
            </a:r>
            <a:r>
              <a:rPr lang="en-US" b="1" dirty="0" err="1" smtClean="0">
                <a:latin typeface="Arial Narrow" pitchFamily="34" charset="0"/>
                <a:cs typeface="Times New Roman" pitchFamily="18" charset="0"/>
              </a:rPr>
              <a:t>Aktualisasi</a:t>
            </a:r>
            <a:r>
              <a:rPr lang="en-US" b="1" dirty="0" smtClean="0">
                <a:latin typeface="Arial Narrow" pitchFamily="34" charset="0"/>
                <a:cs typeface="Times New Roman" pitchFamily="18" charset="0"/>
              </a:rPr>
              <a:t> </a:t>
            </a:r>
            <a:r>
              <a:rPr lang="en-US" b="1" dirty="0" err="1" smtClean="0">
                <a:latin typeface="Arial Narrow" pitchFamily="34" charset="0"/>
                <a:cs typeface="Times New Roman" pitchFamily="18" charset="0"/>
              </a:rPr>
              <a:t>Diri</a:t>
            </a:r>
            <a:r>
              <a:rPr lang="en-US" b="1" dirty="0" smtClean="0">
                <a:latin typeface="Arial Narrow" pitchFamily="34" charset="0"/>
                <a:cs typeface="Times New Roman" pitchFamily="18" charset="0"/>
              </a:rPr>
              <a:t> ( </a:t>
            </a:r>
            <a:r>
              <a:rPr lang="en-US" b="1" i="1" dirty="0" smtClean="0">
                <a:latin typeface="Arial Narrow" pitchFamily="34" charset="0"/>
                <a:cs typeface="Times New Roman" pitchFamily="18" charset="0"/>
              </a:rPr>
              <a:t>Self Actualization Needs</a:t>
            </a:r>
            <a:r>
              <a:rPr lang="en-US" b="1" dirty="0" smtClean="0">
                <a:latin typeface="Arial Narrow" pitchFamily="34" charset="0"/>
                <a:cs typeface="Times New Roman" pitchFamily="18" charset="0"/>
              </a:rPr>
              <a:t>)</a:t>
            </a:r>
            <a:endParaRPr lang="id-ID" b="1" dirty="0" smtClean="0">
              <a:latin typeface="Arial Narrow" pitchFamily="34" charset="0"/>
              <a:cs typeface="Times New Roman" pitchFamily="18" charset="0"/>
            </a:endParaRPr>
          </a:p>
          <a:p>
            <a:pPr marL="514350" indent="-514350">
              <a:buNone/>
            </a:pPr>
            <a:r>
              <a:rPr lang="id-ID" b="1" dirty="0" smtClean="0">
                <a:latin typeface="Arial Narrow" pitchFamily="34" charset="0"/>
                <a:cs typeface="Times New Roman" pitchFamily="18" charset="0"/>
              </a:rPr>
              <a:t>	</a:t>
            </a:r>
            <a:r>
              <a:rPr lang="id-ID" b="1" dirty="0" smtClean="0">
                <a:latin typeface="Arial Narrow" pitchFamily="34" charset="0"/>
              </a:rPr>
              <a:t>Keinginan seseorang untuk menggunakan semua kemampuan dirinya untuk mencapai apapun yang mereka mau dan bisa dilakukan dan memaksimumkan penggunaaan kemampuan dan potensi diri</a:t>
            </a:r>
            <a:r>
              <a:rPr lang="id-ID" b="1" dirty="0" smtClean="0">
                <a:latin typeface="Arial Narrow" pitchFamily="34" charset="0"/>
              </a:rPr>
              <a:t>. Contoh:</a:t>
            </a:r>
            <a:r>
              <a:rPr lang="id-ID" b="1" dirty="0" smtClean="0">
                <a:solidFill>
                  <a:srgbClr val="FF0000"/>
                </a:solidFill>
                <a:latin typeface="Arial Narrow" pitchFamily="34" charset="0"/>
              </a:rPr>
              <a:t> Meraih Prestasi dan cita2</a:t>
            </a:r>
            <a:endParaRPr lang="id-ID" b="1" dirty="0" smtClean="0">
              <a:solidFill>
                <a:srgbClr val="FF0000"/>
              </a:solidFill>
              <a:latin typeface="Arial Narrow" pitchFamily="34" charset="0"/>
              <a:cs typeface="Times New Roman" pitchFamily="18" charset="0"/>
            </a:endParaRPr>
          </a:p>
          <a:p>
            <a:endParaRPr lang="id-ID" b="1" dirty="0">
              <a:latin typeface="Arial Narrow"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472" y="188640"/>
            <a:ext cx="8229600" cy="1394062"/>
          </a:xfrm>
        </p:spPr>
        <p:txBody>
          <a:bodyPr>
            <a:noAutofit/>
          </a:bodyPr>
          <a:lstStyle/>
          <a:p>
            <a:pPr algn="ctr"/>
            <a:r>
              <a:rPr lang="id-ID" sz="2400" b="1" dirty="0">
                <a:solidFill>
                  <a:srgbClr val="FF0000"/>
                </a:solidFill>
              </a:rPr>
              <a:t/>
            </a:r>
            <a:br>
              <a:rPr lang="id-ID" sz="2400" b="1" dirty="0">
                <a:solidFill>
                  <a:srgbClr val="FF0000"/>
                </a:solidFill>
              </a:rPr>
            </a:br>
            <a:r>
              <a:rPr lang="es-ES" sz="2400" b="1" dirty="0" err="1" smtClean="0">
                <a:solidFill>
                  <a:srgbClr val="FF0000"/>
                </a:solidFill>
              </a:rPr>
              <a:t>Berikut</a:t>
            </a:r>
            <a:r>
              <a:rPr lang="es-ES" sz="2400" b="1" dirty="0" smtClean="0">
                <a:solidFill>
                  <a:srgbClr val="FF0000"/>
                </a:solidFill>
              </a:rPr>
              <a:t> </a:t>
            </a:r>
            <a:r>
              <a:rPr lang="es-ES" sz="2400" b="1" dirty="0" err="1" smtClean="0">
                <a:solidFill>
                  <a:srgbClr val="FF0000"/>
                </a:solidFill>
              </a:rPr>
              <a:t>ini</a:t>
            </a:r>
            <a:r>
              <a:rPr lang="es-ES" sz="2400" b="1" dirty="0" smtClean="0">
                <a:solidFill>
                  <a:srgbClr val="FF0000"/>
                </a:solidFill>
              </a:rPr>
              <a:t> </a:t>
            </a:r>
            <a:r>
              <a:rPr lang="es-ES" sz="2400" b="1" dirty="0" err="1" smtClean="0">
                <a:solidFill>
                  <a:srgbClr val="FF0000"/>
                </a:solidFill>
              </a:rPr>
              <a:t>beberapa</a:t>
            </a:r>
            <a:r>
              <a:rPr lang="es-ES" sz="2400" b="1" dirty="0" smtClean="0">
                <a:solidFill>
                  <a:srgbClr val="FF0000"/>
                </a:solidFill>
              </a:rPr>
              <a:t> </a:t>
            </a:r>
            <a:r>
              <a:rPr lang="es-ES" sz="2400" b="1" dirty="0" err="1" smtClean="0">
                <a:solidFill>
                  <a:srgbClr val="FF0000"/>
                </a:solidFill>
              </a:rPr>
              <a:t>kemungkinan</a:t>
            </a:r>
            <a:r>
              <a:rPr lang="es-ES" sz="2400" b="1" dirty="0" smtClean="0">
                <a:solidFill>
                  <a:srgbClr val="FF0000"/>
                </a:solidFill>
              </a:rPr>
              <a:t> yang bisa </a:t>
            </a:r>
            <a:r>
              <a:rPr lang="es-ES" sz="2400" b="1" dirty="0" err="1" smtClean="0">
                <a:solidFill>
                  <a:srgbClr val="FF0000"/>
                </a:solidFill>
              </a:rPr>
              <a:t>dilakukan</a:t>
            </a:r>
            <a:r>
              <a:rPr lang="es-ES" sz="2400" b="1" dirty="0" smtClean="0">
                <a:solidFill>
                  <a:srgbClr val="FF0000"/>
                </a:solidFill>
              </a:rPr>
              <a:t> </a:t>
            </a:r>
            <a:r>
              <a:rPr lang="es-ES" sz="2400" b="1" dirty="0" err="1" smtClean="0">
                <a:solidFill>
                  <a:srgbClr val="FF0000"/>
                </a:solidFill>
              </a:rPr>
              <a:t>sekolah</a:t>
            </a:r>
            <a:r>
              <a:rPr lang="es-ES" sz="2400" b="1" dirty="0" smtClean="0">
                <a:solidFill>
                  <a:srgbClr val="FF0000"/>
                </a:solidFill>
              </a:rPr>
              <a:t> </a:t>
            </a:r>
            <a:r>
              <a:rPr lang="es-ES" sz="2400" b="1" dirty="0" err="1" smtClean="0">
                <a:solidFill>
                  <a:srgbClr val="FF0000"/>
                </a:solidFill>
              </a:rPr>
              <a:t>dalam</a:t>
            </a:r>
            <a:r>
              <a:rPr lang="es-ES" sz="2400" b="1" dirty="0" smtClean="0">
                <a:solidFill>
                  <a:srgbClr val="FF0000"/>
                </a:solidFill>
              </a:rPr>
              <a:t> </a:t>
            </a:r>
            <a:r>
              <a:rPr lang="es-ES" sz="2400" b="1" dirty="0" err="1" smtClean="0">
                <a:solidFill>
                  <a:srgbClr val="FF0000"/>
                </a:solidFill>
              </a:rPr>
              <a:t>mengaplikasikan</a:t>
            </a:r>
            <a:r>
              <a:rPr lang="es-ES" sz="2400" b="1" dirty="0" smtClean="0">
                <a:solidFill>
                  <a:srgbClr val="FF0000"/>
                </a:solidFill>
              </a:rPr>
              <a:t> </a:t>
            </a:r>
            <a:r>
              <a:rPr lang="es-ES" sz="2400" b="1" dirty="0" err="1" smtClean="0">
                <a:solidFill>
                  <a:srgbClr val="FF0000"/>
                </a:solidFill>
              </a:rPr>
              <a:t>teori</a:t>
            </a:r>
            <a:r>
              <a:rPr lang="es-ES" sz="2400" b="1" dirty="0" smtClean="0">
                <a:solidFill>
                  <a:srgbClr val="FF0000"/>
                </a:solidFill>
              </a:rPr>
              <a:t> </a:t>
            </a:r>
            <a:r>
              <a:rPr lang="es-ES" sz="2400" b="1" dirty="0" err="1" smtClean="0">
                <a:solidFill>
                  <a:srgbClr val="FF0000"/>
                </a:solidFill>
              </a:rPr>
              <a:t>kebutuhan</a:t>
            </a:r>
            <a:r>
              <a:rPr lang="es-ES" sz="2400" b="1" dirty="0" smtClean="0">
                <a:solidFill>
                  <a:srgbClr val="FF0000"/>
                </a:solidFill>
              </a:rPr>
              <a:t> </a:t>
            </a:r>
            <a:r>
              <a:rPr lang="es-ES" sz="2400" b="1" dirty="0" err="1" smtClean="0">
                <a:solidFill>
                  <a:srgbClr val="FF0000"/>
                </a:solidFill>
              </a:rPr>
              <a:t>Maslow</a:t>
            </a:r>
            <a:r>
              <a:rPr lang="id-ID" sz="2400" b="1" dirty="0" smtClean="0">
                <a:solidFill>
                  <a:srgbClr val="FF0000"/>
                </a:solidFill>
              </a:rPr>
              <a:t>:</a:t>
            </a:r>
            <a:endParaRPr lang="id-ID" sz="2400" dirty="0">
              <a:solidFill>
                <a:srgbClr val="FF0000"/>
              </a:solidFill>
            </a:endParaRPr>
          </a:p>
        </p:txBody>
      </p:sp>
      <p:sp>
        <p:nvSpPr>
          <p:cNvPr id="3" name="Content Placeholder 2"/>
          <p:cNvSpPr>
            <a:spLocks noGrp="1"/>
          </p:cNvSpPr>
          <p:nvPr>
            <p:ph sz="quarter" idx="1"/>
          </p:nvPr>
        </p:nvSpPr>
        <p:spPr>
          <a:xfrm>
            <a:off x="428596" y="1500174"/>
            <a:ext cx="8229600" cy="4972072"/>
          </a:xfrm>
        </p:spPr>
        <p:txBody>
          <a:bodyPr>
            <a:normAutofit fontScale="40000" lnSpcReduction="20000"/>
          </a:bodyPr>
          <a:lstStyle/>
          <a:p>
            <a:pPr>
              <a:buNone/>
            </a:pPr>
            <a:r>
              <a:rPr lang="id-ID" sz="7200" b="1" dirty="0" smtClean="0"/>
              <a:t>	</a:t>
            </a:r>
            <a:endParaRPr lang="id-ID" sz="7200" b="1" dirty="0"/>
          </a:p>
          <a:p>
            <a:pPr>
              <a:buNone/>
            </a:pPr>
            <a:r>
              <a:rPr lang="en-US" sz="7200" b="1" dirty="0"/>
              <a:t>1. </a:t>
            </a:r>
            <a:r>
              <a:rPr lang="en-US" sz="7200" b="1" dirty="0" smtClean="0"/>
              <a:t>PEMENUHAN KEBUTUHAN FISIOLOGIS: </a:t>
            </a:r>
            <a:endParaRPr lang="id-ID" sz="7200" b="1" dirty="0"/>
          </a:p>
          <a:p>
            <a:pPr lvl="0"/>
            <a:r>
              <a:rPr lang="en-US" sz="7200" dirty="0" err="1"/>
              <a:t>Menyediakan</a:t>
            </a:r>
            <a:r>
              <a:rPr lang="en-US" sz="7200" dirty="0"/>
              <a:t> program </a:t>
            </a:r>
            <a:r>
              <a:rPr lang="en-US" sz="7200" dirty="0" err="1"/>
              <a:t>makan</a:t>
            </a:r>
            <a:r>
              <a:rPr lang="en-US" sz="7200" dirty="0"/>
              <a:t> </a:t>
            </a:r>
            <a:r>
              <a:rPr lang="en-US" sz="7200" dirty="0" err="1"/>
              <a:t>siang</a:t>
            </a:r>
            <a:r>
              <a:rPr lang="en-US" sz="7200" dirty="0"/>
              <a:t> yang </a:t>
            </a:r>
            <a:r>
              <a:rPr lang="en-US" sz="7200" dirty="0" err="1"/>
              <a:t>murah</a:t>
            </a:r>
            <a:r>
              <a:rPr lang="en-US" sz="7200" dirty="0"/>
              <a:t> </a:t>
            </a:r>
            <a:r>
              <a:rPr lang="en-US" sz="7200" dirty="0" err="1"/>
              <a:t>atau</a:t>
            </a:r>
            <a:r>
              <a:rPr lang="en-US" sz="7200" dirty="0"/>
              <a:t> </a:t>
            </a:r>
            <a:r>
              <a:rPr lang="en-US" sz="7200" dirty="0" err="1"/>
              <a:t>bahkan</a:t>
            </a:r>
            <a:r>
              <a:rPr lang="en-US" sz="7200" dirty="0"/>
              <a:t> gratis. </a:t>
            </a:r>
            <a:endParaRPr lang="id-ID" sz="7200" dirty="0"/>
          </a:p>
          <a:p>
            <a:pPr lvl="0"/>
            <a:r>
              <a:rPr lang="es-ES" sz="7200" dirty="0" err="1"/>
              <a:t>Menyediakan</a:t>
            </a:r>
            <a:r>
              <a:rPr lang="es-ES" sz="7200" dirty="0"/>
              <a:t> </a:t>
            </a:r>
            <a:r>
              <a:rPr lang="es-ES" sz="7200" dirty="0" err="1"/>
              <a:t>ruangan</a:t>
            </a:r>
            <a:r>
              <a:rPr lang="es-ES" sz="7200" dirty="0"/>
              <a:t> </a:t>
            </a:r>
            <a:r>
              <a:rPr lang="es-ES" sz="7200" dirty="0" err="1"/>
              <a:t>kelas</a:t>
            </a:r>
            <a:r>
              <a:rPr lang="es-ES" sz="7200" dirty="0"/>
              <a:t> </a:t>
            </a:r>
            <a:r>
              <a:rPr lang="es-ES" sz="7200" dirty="0" err="1"/>
              <a:t>dengan</a:t>
            </a:r>
            <a:r>
              <a:rPr lang="es-ES" sz="7200" dirty="0"/>
              <a:t> </a:t>
            </a:r>
            <a:r>
              <a:rPr lang="es-ES" sz="7200" dirty="0" err="1"/>
              <a:t>kapasitas</a:t>
            </a:r>
            <a:r>
              <a:rPr lang="es-ES" sz="7200" dirty="0"/>
              <a:t> yang </a:t>
            </a:r>
            <a:r>
              <a:rPr lang="es-ES" sz="7200" dirty="0" err="1"/>
              <a:t>memadai</a:t>
            </a:r>
            <a:r>
              <a:rPr lang="es-ES" sz="7200" dirty="0"/>
              <a:t> dan </a:t>
            </a:r>
            <a:r>
              <a:rPr lang="es-ES" sz="7200" dirty="0" err="1"/>
              <a:t>temperatur</a:t>
            </a:r>
            <a:r>
              <a:rPr lang="es-ES" sz="7200" dirty="0"/>
              <a:t> yang </a:t>
            </a:r>
            <a:r>
              <a:rPr lang="es-ES" sz="7200" dirty="0" err="1"/>
              <a:t>tepat</a:t>
            </a:r>
            <a:r>
              <a:rPr lang="es-ES" sz="7200" dirty="0"/>
              <a:t> </a:t>
            </a:r>
            <a:endParaRPr lang="id-ID" sz="7200" dirty="0"/>
          </a:p>
          <a:p>
            <a:pPr lvl="0"/>
            <a:r>
              <a:rPr lang="es-ES" sz="7200" dirty="0" err="1"/>
              <a:t>Menyediakan</a:t>
            </a:r>
            <a:r>
              <a:rPr lang="es-ES" sz="7200" dirty="0"/>
              <a:t> </a:t>
            </a:r>
            <a:r>
              <a:rPr lang="es-ES" sz="7200" dirty="0" err="1"/>
              <a:t>kamar</a:t>
            </a:r>
            <a:r>
              <a:rPr lang="es-ES" sz="7200" dirty="0"/>
              <a:t> </a:t>
            </a:r>
            <a:r>
              <a:rPr lang="es-ES" sz="7200" dirty="0" err="1"/>
              <a:t>mandi</a:t>
            </a:r>
            <a:r>
              <a:rPr lang="es-ES" sz="7200" dirty="0"/>
              <a:t>/</a:t>
            </a:r>
            <a:r>
              <a:rPr lang="es-ES" sz="7200" dirty="0" err="1"/>
              <a:t>toilet</a:t>
            </a:r>
            <a:r>
              <a:rPr lang="es-ES" sz="7200" dirty="0"/>
              <a:t> </a:t>
            </a:r>
            <a:r>
              <a:rPr lang="es-ES" sz="7200" dirty="0" err="1"/>
              <a:t>dalam</a:t>
            </a:r>
            <a:r>
              <a:rPr lang="es-ES" sz="7200" dirty="0"/>
              <a:t> </a:t>
            </a:r>
            <a:r>
              <a:rPr lang="es-ES" sz="7200" dirty="0" err="1"/>
              <a:t>jumlah</a:t>
            </a:r>
            <a:r>
              <a:rPr lang="es-ES" sz="7200" dirty="0"/>
              <a:t> yang </a:t>
            </a:r>
            <a:r>
              <a:rPr lang="es-ES" sz="7200" dirty="0" err="1"/>
              <a:t>seimbang</a:t>
            </a:r>
            <a:r>
              <a:rPr lang="es-ES" sz="7200" dirty="0"/>
              <a:t>. </a:t>
            </a:r>
            <a:endParaRPr lang="id-ID" sz="7200" dirty="0"/>
          </a:p>
          <a:p>
            <a:pPr lvl="0"/>
            <a:r>
              <a:rPr lang="en-US" sz="7200" dirty="0" err="1"/>
              <a:t>Menyediakan</a:t>
            </a:r>
            <a:r>
              <a:rPr lang="en-US" sz="7200" dirty="0"/>
              <a:t> </a:t>
            </a:r>
            <a:r>
              <a:rPr lang="en-US" sz="7200" dirty="0" err="1"/>
              <a:t>ruangan</a:t>
            </a:r>
            <a:r>
              <a:rPr lang="en-US" sz="7200" dirty="0"/>
              <a:t> </a:t>
            </a:r>
            <a:r>
              <a:rPr lang="en-US" sz="7200" dirty="0" err="1"/>
              <a:t>dan</a:t>
            </a:r>
            <a:r>
              <a:rPr lang="en-US" sz="7200" dirty="0"/>
              <a:t> </a:t>
            </a:r>
            <a:r>
              <a:rPr lang="en-US" sz="7200" dirty="0" err="1"/>
              <a:t>lahan</a:t>
            </a:r>
            <a:r>
              <a:rPr lang="en-US" sz="7200" dirty="0"/>
              <a:t> </a:t>
            </a:r>
            <a:r>
              <a:rPr lang="en-US" sz="7200" dirty="0" err="1"/>
              <a:t>untuk</a:t>
            </a:r>
            <a:r>
              <a:rPr lang="en-US" sz="7200" dirty="0"/>
              <a:t> </a:t>
            </a:r>
            <a:r>
              <a:rPr lang="en-US" sz="7200" dirty="0" err="1"/>
              <a:t>istirahat</a:t>
            </a:r>
            <a:r>
              <a:rPr lang="en-US" sz="7200" dirty="0"/>
              <a:t> </a:t>
            </a:r>
            <a:r>
              <a:rPr lang="en-US" sz="7200" dirty="0" err="1"/>
              <a:t>bagi</a:t>
            </a:r>
            <a:r>
              <a:rPr lang="en-US" sz="7200" dirty="0"/>
              <a:t> </a:t>
            </a:r>
            <a:r>
              <a:rPr lang="en-US" sz="7200" dirty="0" err="1"/>
              <a:t>siswa</a:t>
            </a:r>
            <a:r>
              <a:rPr lang="en-US" sz="7200" dirty="0"/>
              <a:t> yang </a:t>
            </a:r>
            <a:r>
              <a:rPr lang="en-US" sz="7200" dirty="0" err="1"/>
              <a:t>representatif</a:t>
            </a:r>
            <a:r>
              <a:rPr lang="en-US" sz="7200" dirty="0"/>
              <a:t>. </a:t>
            </a:r>
            <a:endParaRPr lang="id-ID" sz="7200" dirty="0" smtClean="0"/>
          </a:p>
          <a:p>
            <a:pPr lvl="0"/>
            <a:endParaRPr lang="id-ID" sz="7200" dirty="0"/>
          </a:p>
        </p:txBody>
      </p:sp>
    </p:spTree>
  </p:cSld>
  <p:clrMapOvr>
    <a:masterClrMapping/>
  </p:clrMapOvr>
  <p:transition spd="slow">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611560" y="404664"/>
            <a:ext cx="7992888" cy="6192688"/>
          </a:xfrm>
        </p:spPr>
        <p:txBody>
          <a:bodyPr>
            <a:normAutofit/>
          </a:bodyPr>
          <a:lstStyle/>
          <a:p>
            <a:pPr>
              <a:buNone/>
            </a:pPr>
            <a:r>
              <a:rPr lang="id-ID" b="1" dirty="0" smtClean="0"/>
              <a:t>2. </a:t>
            </a:r>
            <a:r>
              <a:rPr lang="en-US" b="1" dirty="0" smtClean="0"/>
              <a:t>PEMENUHAN </a:t>
            </a:r>
            <a:r>
              <a:rPr lang="en-US" b="1" dirty="0" smtClean="0"/>
              <a:t>KEBUTUHAN RASA AMAN</a:t>
            </a:r>
            <a:r>
              <a:rPr lang="id-ID" b="1" dirty="0" smtClean="0"/>
              <a:t> (SAVETY)</a:t>
            </a:r>
            <a:r>
              <a:rPr lang="en-US" b="1" dirty="0" smtClean="0"/>
              <a:t>: </a:t>
            </a:r>
            <a:endParaRPr lang="id-ID" dirty="0" smtClean="0"/>
          </a:p>
          <a:p>
            <a:pPr lvl="0"/>
            <a:r>
              <a:rPr lang="en-US" b="1" dirty="0" err="1" smtClean="0"/>
              <a:t>Sikap</a:t>
            </a:r>
            <a:r>
              <a:rPr lang="en-US" b="1" dirty="0" smtClean="0"/>
              <a:t> guru: </a:t>
            </a:r>
            <a:r>
              <a:rPr lang="en-US" b="1" dirty="0" err="1" smtClean="0"/>
              <a:t>menyenangkan</a:t>
            </a:r>
            <a:r>
              <a:rPr lang="en-US" b="1" dirty="0" smtClean="0"/>
              <a:t>, </a:t>
            </a:r>
            <a:r>
              <a:rPr lang="en-US" b="1" dirty="0" err="1" smtClean="0"/>
              <a:t>mampu</a:t>
            </a:r>
            <a:r>
              <a:rPr lang="en-US" b="1" dirty="0" smtClean="0"/>
              <a:t> </a:t>
            </a:r>
            <a:r>
              <a:rPr lang="en-US" b="1" dirty="0" err="1" smtClean="0"/>
              <a:t>menunjukkan</a:t>
            </a:r>
            <a:r>
              <a:rPr lang="en-US" b="1" dirty="0" smtClean="0"/>
              <a:t> </a:t>
            </a:r>
            <a:r>
              <a:rPr lang="en-US" b="1" dirty="0" err="1" smtClean="0"/>
              <a:t>penerimaan</a:t>
            </a:r>
            <a:r>
              <a:rPr lang="en-US" b="1" dirty="0" smtClean="0"/>
              <a:t> </a:t>
            </a:r>
            <a:r>
              <a:rPr lang="en-US" b="1" dirty="0" err="1" smtClean="0"/>
              <a:t>terhadap</a:t>
            </a:r>
            <a:r>
              <a:rPr lang="en-US" b="1" dirty="0" smtClean="0"/>
              <a:t> </a:t>
            </a:r>
            <a:r>
              <a:rPr lang="en-US" b="1" dirty="0" err="1" smtClean="0"/>
              <a:t>siswanya</a:t>
            </a:r>
            <a:r>
              <a:rPr lang="en-US" b="1" dirty="0" smtClean="0"/>
              <a:t>, </a:t>
            </a:r>
            <a:r>
              <a:rPr lang="en-US" b="1" dirty="0" err="1" smtClean="0"/>
              <a:t>dan</a:t>
            </a:r>
            <a:r>
              <a:rPr lang="en-US" b="1" dirty="0" smtClean="0"/>
              <a:t> </a:t>
            </a:r>
            <a:r>
              <a:rPr lang="en-US" b="1" dirty="0" err="1" smtClean="0"/>
              <a:t>tidak</a:t>
            </a:r>
            <a:r>
              <a:rPr lang="en-US" b="1" dirty="0" smtClean="0"/>
              <a:t> </a:t>
            </a:r>
            <a:r>
              <a:rPr lang="en-US" b="1" dirty="0" err="1" smtClean="0"/>
              <a:t>menunjukkan</a:t>
            </a:r>
            <a:r>
              <a:rPr lang="en-US" b="1" dirty="0" smtClean="0"/>
              <a:t> </a:t>
            </a:r>
            <a:r>
              <a:rPr lang="en-US" b="1" dirty="0" err="1" smtClean="0"/>
              <a:t>ancaman</a:t>
            </a:r>
            <a:r>
              <a:rPr lang="en-US" b="1" dirty="0" smtClean="0"/>
              <a:t> </a:t>
            </a:r>
            <a:r>
              <a:rPr lang="en-US" b="1" dirty="0" err="1" smtClean="0"/>
              <a:t>atau</a:t>
            </a:r>
            <a:r>
              <a:rPr lang="en-US" b="1" dirty="0" smtClean="0"/>
              <a:t> </a:t>
            </a:r>
            <a:r>
              <a:rPr lang="en-US" b="1" dirty="0" err="1" smtClean="0"/>
              <a:t>bersifat</a:t>
            </a:r>
            <a:r>
              <a:rPr lang="en-US" b="1" dirty="0" smtClean="0"/>
              <a:t> </a:t>
            </a:r>
            <a:r>
              <a:rPr lang="en-US" b="1" dirty="0" err="1" smtClean="0"/>
              <a:t>menghakimi</a:t>
            </a:r>
            <a:r>
              <a:rPr lang="en-US" b="1" dirty="0" smtClean="0"/>
              <a:t>. </a:t>
            </a:r>
            <a:endParaRPr lang="id-ID" b="1" dirty="0" smtClean="0"/>
          </a:p>
          <a:p>
            <a:pPr lvl="0"/>
            <a:r>
              <a:rPr lang="es-ES" b="1" dirty="0" err="1" smtClean="0"/>
              <a:t>Mengendalikan</a:t>
            </a:r>
            <a:r>
              <a:rPr lang="es-ES" b="1" dirty="0" smtClean="0"/>
              <a:t> </a:t>
            </a:r>
            <a:r>
              <a:rPr lang="es-ES" b="1" dirty="0" err="1" smtClean="0"/>
              <a:t>perilaku</a:t>
            </a:r>
            <a:r>
              <a:rPr lang="es-ES" b="1" dirty="0" smtClean="0"/>
              <a:t> </a:t>
            </a:r>
            <a:r>
              <a:rPr lang="es-ES" b="1" dirty="0" err="1" smtClean="0"/>
              <a:t>siswa</a:t>
            </a:r>
            <a:r>
              <a:rPr lang="es-ES" b="1" dirty="0" smtClean="0"/>
              <a:t> di </a:t>
            </a:r>
            <a:r>
              <a:rPr lang="es-ES" b="1" dirty="0" err="1" smtClean="0"/>
              <a:t>kelas</a:t>
            </a:r>
            <a:r>
              <a:rPr lang="es-ES" b="1" dirty="0" smtClean="0"/>
              <a:t>/</a:t>
            </a:r>
            <a:r>
              <a:rPr lang="es-ES" b="1" dirty="0" err="1" smtClean="0"/>
              <a:t>sekolah</a:t>
            </a:r>
            <a:r>
              <a:rPr lang="es-ES" b="1" dirty="0" smtClean="0"/>
              <a:t> </a:t>
            </a:r>
            <a:r>
              <a:rPr lang="es-ES" b="1" dirty="0" err="1" smtClean="0"/>
              <a:t>dengan</a:t>
            </a:r>
            <a:r>
              <a:rPr lang="es-ES" b="1" dirty="0" smtClean="0"/>
              <a:t> </a:t>
            </a:r>
            <a:r>
              <a:rPr lang="es-ES" b="1" dirty="0" err="1" smtClean="0"/>
              <a:t>menerapkan</a:t>
            </a:r>
            <a:r>
              <a:rPr lang="es-ES" b="1" dirty="0" smtClean="0"/>
              <a:t> </a:t>
            </a:r>
            <a:r>
              <a:rPr lang="es-ES" b="1" dirty="0" err="1" smtClean="0"/>
              <a:t>sistem</a:t>
            </a:r>
            <a:r>
              <a:rPr lang="es-ES" b="1" dirty="0" smtClean="0"/>
              <a:t> </a:t>
            </a:r>
            <a:r>
              <a:rPr lang="es-ES" b="1" dirty="0" err="1" smtClean="0"/>
              <a:t>pendisiplinan</a:t>
            </a:r>
            <a:r>
              <a:rPr lang="es-ES" b="1" dirty="0" smtClean="0"/>
              <a:t> </a:t>
            </a:r>
            <a:r>
              <a:rPr lang="es-ES" b="1" dirty="0" err="1" smtClean="0"/>
              <a:t>siswa</a:t>
            </a:r>
            <a:r>
              <a:rPr lang="es-ES" b="1" dirty="0" smtClean="0"/>
              <a:t> secara </a:t>
            </a:r>
            <a:r>
              <a:rPr lang="es-ES" b="1" dirty="0" err="1" smtClean="0"/>
              <a:t>adil</a:t>
            </a:r>
            <a:r>
              <a:rPr lang="es-ES" b="1" dirty="0" smtClean="0"/>
              <a:t>. </a:t>
            </a:r>
            <a:endParaRPr lang="id-ID" b="1" dirty="0" smtClean="0"/>
          </a:p>
          <a:p>
            <a:pPr lvl="0"/>
            <a:r>
              <a:rPr lang="es-ES" b="1" dirty="0" err="1" smtClean="0"/>
              <a:t>Lebih</a:t>
            </a:r>
            <a:r>
              <a:rPr lang="es-ES" b="1" dirty="0" smtClean="0"/>
              <a:t> </a:t>
            </a:r>
            <a:r>
              <a:rPr lang="es-ES" b="1" dirty="0" err="1" smtClean="0"/>
              <a:t>banyak</a:t>
            </a:r>
            <a:r>
              <a:rPr lang="es-ES" b="1" dirty="0" smtClean="0"/>
              <a:t> </a:t>
            </a:r>
            <a:r>
              <a:rPr lang="es-ES" b="1" dirty="0" err="1" smtClean="0"/>
              <a:t>memberikan</a:t>
            </a:r>
            <a:r>
              <a:rPr lang="es-ES" b="1" dirty="0" smtClean="0"/>
              <a:t> </a:t>
            </a:r>
            <a:r>
              <a:rPr lang="es-ES" b="1" dirty="0" err="1" smtClean="0"/>
              <a:t>penguatan</a:t>
            </a:r>
            <a:r>
              <a:rPr lang="es-ES" b="1" dirty="0" smtClean="0"/>
              <a:t> </a:t>
            </a:r>
            <a:r>
              <a:rPr lang="es-ES" b="1" dirty="0" err="1" smtClean="0"/>
              <a:t>perilaku</a:t>
            </a:r>
            <a:r>
              <a:rPr lang="es-ES" b="1" dirty="0" smtClean="0"/>
              <a:t> (</a:t>
            </a:r>
            <a:r>
              <a:rPr lang="es-ES" b="1" dirty="0" err="1" smtClean="0"/>
              <a:t>reinforcement</a:t>
            </a:r>
            <a:r>
              <a:rPr lang="es-ES" b="1" dirty="0" smtClean="0"/>
              <a:t>) </a:t>
            </a:r>
            <a:r>
              <a:rPr lang="es-ES" b="1" dirty="0" err="1" smtClean="0"/>
              <a:t>melalui</a:t>
            </a:r>
            <a:r>
              <a:rPr lang="es-ES" b="1" dirty="0" smtClean="0"/>
              <a:t> </a:t>
            </a:r>
            <a:r>
              <a:rPr lang="es-ES" b="1" dirty="0" err="1" smtClean="0"/>
              <a:t>pujian</a:t>
            </a:r>
            <a:r>
              <a:rPr lang="es-ES" b="1" dirty="0" smtClean="0"/>
              <a:t>/ </a:t>
            </a:r>
            <a:r>
              <a:rPr lang="es-ES" b="1" dirty="0" err="1" smtClean="0"/>
              <a:t>ganjaran</a:t>
            </a:r>
            <a:r>
              <a:rPr lang="es-ES" b="1" dirty="0" smtClean="0"/>
              <a:t> atas </a:t>
            </a:r>
            <a:r>
              <a:rPr lang="es-ES" b="1" dirty="0" err="1" smtClean="0"/>
              <a:t>segala</a:t>
            </a:r>
            <a:r>
              <a:rPr lang="es-ES" b="1" dirty="0" smtClean="0"/>
              <a:t> </a:t>
            </a:r>
            <a:r>
              <a:rPr lang="es-ES" b="1" dirty="0" err="1" smtClean="0"/>
              <a:t>perilaku</a:t>
            </a:r>
            <a:r>
              <a:rPr lang="es-ES" b="1" dirty="0" smtClean="0"/>
              <a:t> </a:t>
            </a:r>
            <a:r>
              <a:rPr lang="es-ES" b="1" dirty="0" err="1" smtClean="0"/>
              <a:t>positif</a:t>
            </a:r>
            <a:r>
              <a:rPr lang="es-ES" b="1" dirty="0" smtClean="0"/>
              <a:t> </a:t>
            </a:r>
            <a:r>
              <a:rPr lang="es-ES" b="1" dirty="0" err="1" smtClean="0"/>
              <a:t>siswa</a:t>
            </a:r>
            <a:r>
              <a:rPr lang="es-ES" b="1" dirty="0" smtClean="0"/>
              <a:t> </a:t>
            </a:r>
            <a:r>
              <a:rPr lang="es-ES" b="1" dirty="0" err="1" smtClean="0"/>
              <a:t>dari</a:t>
            </a:r>
            <a:r>
              <a:rPr lang="es-ES" b="1" dirty="0" smtClean="0"/>
              <a:t> pada </a:t>
            </a:r>
            <a:r>
              <a:rPr lang="es-ES" b="1" dirty="0" err="1" smtClean="0"/>
              <a:t>pemberian</a:t>
            </a:r>
            <a:r>
              <a:rPr lang="es-ES" b="1" dirty="0" smtClean="0"/>
              <a:t> </a:t>
            </a:r>
            <a:r>
              <a:rPr lang="es-ES" b="1" dirty="0" err="1" smtClean="0"/>
              <a:t>hukuman</a:t>
            </a:r>
            <a:r>
              <a:rPr lang="es-ES" b="1" dirty="0" smtClean="0"/>
              <a:t> atas </a:t>
            </a:r>
            <a:r>
              <a:rPr lang="es-ES" b="1" dirty="0" err="1" smtClean="0"/>
              <a:t>perilaku</a:t>
            </a:r>
            <a:r>
              <a:rPr lang="es-ES" b="1" dirty="0" smtClean="0"/>
              <a:t> </a:t>
            </a:r>
            <a:r>
              <a:rPr lang="es-ES" b="1" dirty="0" err="1" smtClean="0"/>
              <a:t>negatif</a:t>
            </a:r>
            <a:r>
              <a:rPr lang="es-ES" b="1" dirty="0" smtClean="0"/>
              <a:t> </a:t>
            </a:r>
            <a:r>
              <a:rPr lang="es-ES" b="1" dirty="0" err="1" smtClean="0"/>
              <a:t>siswa</a:t>
            </a:r>
            <a:r>
              <a:rPr lang="es-ES" b="1" dirty="0" smtClean="0"/>
              <a:t>. </a:t>
            </a:r>
            <a:endParaRPr lang="id-ID" b="1" dirty="0" smtClean="0"/>
          </a:p>
          <a:p>
            <a:endParaRPr lang="id-ID"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88640"/>
            <a:ext cx="8291264" cy="6336704"/>
          </a:xfrm>
        </p:spPr>
        <p:txBody>
          <a:bodyPr>
            <a:normAutofit fontScale="32500" lnSpcReduction="20000"/>
          </a:bodyPr>
          <a:lstStyle/>
          <a:p>
            <a:pPr>
              <a:buNone/>
            </a:pPr>
            <a:r>
              <a:rPr lang="es-ES" sz="7200" b="1" dirty="0" smtClean="0"/>
              <a:t>3. PEMENUHAN KEBUTUHAN KASIH SAYANG ATAU PENERIMAAN</a:t>
            </a:r>
            <a:r>
              <a:rPr lang="id-ID" sz="7200" b="1" dirty="0" smtClean="0"/>
              <a:t> (LOVE)</a:t>
            </a:r>
            <a:r>
              <a:rPr lang="es-ES" sz="7200" b="1" dirty="0" smtClean="0"/>
              <a:t>:</a:t>
            </a:r>
            <a:endParaRPr lang="id-ID" sz="7200" b="1" dirty="0" smtClean="0"/>
          </a:p>
          <a:p>
            <a:pPr>
              <a:buNone/>
            </a:pPr>
            <a:endParaRPr lang="id-ID" sz="4000" dirty="0" smtClean="0"/>
          </a:p>
          <a:p>
            <a:pPr>
              <a:buNone/>
            </a:pPr>
            <a:r>
              <a:rPr lang="id-ID" sz="6400" b="1" dirty="0" smtClean="0"/>
              <a:t>	</a:t>
            </a:r>
            <a:r>
              <a:rPr lang="es-ES" sz="7400" b="1" dirty="0" smtClean="0"/>
              <a:t>a. </a:t>
            </a:r>
            <a:r>
              <a:rPr lang="es-ES" sz="7400" b="1" dirty="0" err="1" smtClean="0"/>
              <a:t>Hubungan</a:t>
            </a:r>
            <a:r>
              <a:rPr lang="es-ES" sz="7400" b="1" dirty="0" smtClean="0"/>
              <a:t> </a:t>
            </a:r>
            <a:r>
              <a:rPr lang="es-ES" sz="7400" b="1" dirty="0" err="1" smtClean="0"/>
              <a:t>Guru</a:t>
            </a:r>
            <a:r>
              <a:rPr lang="es-ES" sz="7400" b="1" dirty="0" smtClean="0"/>
              <a:t> </a:t>
            </a:r>
            <a:r>
              <a:rPr lang="es-ES" sz="7400" b="1" dirty="0" err="1" smtClean="0"/>
              <a:t>dengan</a:t>
            </a:r>
            <a:r>
              <a:rPr lang="es-ES" sz="7400" b="1" dirty="0" smtClean="0"/>
              <a:t> </a:t>
            </a:r>
            <a:r>
              <a:rPr lang="es-ES" sz="7400" b="1" dirty="0" err="1" smtClean="0"/>
              <a:t>Siswa</a:t>
            </a:r>
            <a:r>
              <a:rPr lang="es-ES" sz="7400" b="1" dirty="0" smtClean="0"/>
              <a:t>: </a:t>
            </a:r>
            <a:endParaRPr lang="id-ID" sz="7400" dirty="0" smtClean="0"/>
          </a:p>
          <a:p>
            <a:pPr lvl="0"/>
            <a:r>
              <a:rPr lang="es-ES" sz="7400" dirty="0" err="1" smtClean="0"/>
              <a:t>Guru</a:t>
            </a:r>
            <a:r>
              <a:rPr lang="es-ES" sz="7400" dirty="0" smtClean="0"/>
              <a:t> </a:t>
            </a:r>
            <a:r>
              <a:rPr lang="es-ES" sz="7400" dirty="0" err="1" smtClean="0"/>
              <a:t>dapat</a:t>
            </a:r>
            <a:r>
              <a:rPr lang="es-ES" sz="7400" dirty="0" smtClean="0"/>
              <a:t> </a:t>
            </a:r>
            <a:r>
              <a:rPr lang="es-ES" sz="7400" dirty="0" err="1" smtClean="0"/>
              <a:t>menampilkan</a:t>
            </a:r>
            <a:r>
              <a:rPr lang="es-ES" sz="7400" dirty="0" smtClean="0"/>
              <a:t> </a:t>
            </a:r>
            <a:r>
              <a:rPr lang="es-ES" sz="7400" dirty="0" err="1" smtClean="0"/>
              <a:t>ciri-ciri</a:t>
            </a:r>
            <a:r>
              <a:rPr lang="es-ES" sz="7400" dirty="0" smtClean="0"/>
              <a:t> </a:t>
            </a:r>
            <a:r>
              <a:rPr lang="es-ES" sz="7400" dirty="0" err="1" smtClean="0"/>
              <a:t>kepribadian</a:t>
            </a:r>
            <a:r>
              <a:rPr lang="es-ES" sz="7400" dirty="0" smtClean="0"/>
              <a:t> : </a:t>
            </a:r>
            <a:r>
              <a:rPr lang="es-ES" sz="7400" dirty="0" err="1" smtClean="0"/>
              <a:t>empatik</a:t>
            </a:r>
            <a:r>
              <a:rPr lang="es-ES" sz="7400" dirty="0" smtClean="0"/>
              <a:t>, </a:t>
            </a:r>
            <a:r>
              <a:rPr lang="es-ES" sz="7400" dirty="0" err="1" smtClean="0"/>
              <a:t>peduli</a:t>
            </a:r>
            <a:r>
              <a:rPr lang="es-ES" sz="7400" dirty="0" smtClean="0"/>
              <a:t> dan </a:t>
            </a:r>
            <a:r>
              <a:rPr lang="es-ES" sz="7400" dirty="0" err="1" smtClean="0"/>
              <a:t>intereres</a:t>
            </a:r>
            <a:r>
              <a:rPr lang="es-ES" sz="7400" dirty="0" smtClean="0"/>
              <a:t> </a:t>
            </a:r>
            <a:r>
              <a:rPr lang="es-ES" sz="7400" dirty="0" err="1" smtClean="0"/>
              <a:t>terhadap</a:t>
            </a:r>
            <a:r>
              <a:rPr lang="es-ES" sz="7400" dirty="0" smtClean="0"/>
              <a:t> </a:t>
            </a:r>
            <a:r>
              <a:rPr lang="es-ES" sz="7400" dirty="0" err="1" smtClean="0"/>
              <a:t>siswa</a:t>
            </a:r>
            <a:r>
              <a:rPr lang="es-ES" sz="7400" dirty="0" smtClean="0"/>
              <a:t>, </a:t>
            </a:r>
            <a:r>
              <a:rPr lang="es-ES" sz="7400" dirty="0" err="1" smtClean="0"/>
              <a:t>sabar</a:t>
            </a:r>
            <a:r>
              <a:rPr lang="es-ES" sz="7400" dirty="0" smtClean="0"/>
              <a:t>, </a:t>
            </a:r>
            <a:r>
              <a:rPr lang="es-ES" sz="7400" dirty="0" err="1" smtClean="0"/>
              <a:t>adil</a:t>
            </a:r>
            <a:r>
              <a:rPr lang="es-ES" sz="7400" dirty="0" smtClean="0"/>
              <a:t>, </a:t>
            </a:r>
            <a:r>
              <a:rPr lang="es-ES" sz="7400" dirty="0" err="1" smtClean="0"/>
              <a:t>terbuka</a:t>
            </a:r>
            <a:r>
              <a:rPr lang="es-ES" sz="7400" dirty="0" smtClean="0"/>
              <a:t> </a:t>
            </a:r>
            <a:r>
              <a:rPr lang="es-ES" sz="7400" dirty="0" err="1" smtClean="0"/>
              <a:t>serta</a:t>
            </a:r>
            <a:r>
              <a:rPr lang="es-ES" sz="7400" dirty="0" smtClean="0"/>
              <a:t> </a:t>
            </a:r>
            <a:r>
              <a:rPr lang="es-ES" sz="7400" dirty="0" err="1" smtClean="0"/>
              <a:t>dapat</a:t>
            </a:r>
            <a:r>
              <a:rPr lang="es-ES" sz="7400" dirty="0" smtClean="0"/>
              <a:t> </a:t>
            </a:r>
            <a:r>
              <a:rPr lang="es-ES" sz="7400" dirty="0" err="1" smtClean="0"/>
              <a:t>menjadi</a:t>
            </a:r>
            <a:r>
              <a:rPr lang="es-ES" sz="7400" dirty="0" smtClean="0"/>
              <a:t> </a:t>
            </a:r>
            <a:r>
              <a:rPr lang="es-ES" sz="7400" dirty="0" err="1" smtClean="0"/>
              <a:t>pendengar</a:t>
            </a:r>
            <a:r>
              <a:rPr lang="es-ES" sz="7400" dirty="0" smtClean="0"/>
              <a:t> yang </a:t>
            </a:r>
            <a:r>
              <a:rPr lang="es-ES" sz="7400" dirty="0" err="1" smtClean="0"/>
              <a:t>baik</a:t>
            </a:r>
            <a:r>
              <a:rPr lang="es-ES" sz="7400" dirty="0" smtClean="0"/>
              <a:t>. </a:t>
            </a:r>
            <a:endParaRPr lang="id-ID" sz="7400" dirty="0" smtClean="0"/>
          </a:p>
          <a:p>
            <a:pPr lvl="0"/>
            <a:r>
              <a:rPr lang="es-ES" sz="7400" dirty="0" err="1" smtClean="0"/>
              <a:t>Guru</a:t>
            </a:r>
            <a:r>
              <a:rPr lang="es-ES" sz="7400" dirty="0" smtClean="0"/>
              <a:t> </a:t>
            </a:r>
            <a:r>
              <a:rPr lang="es-ES" sz="7400" dirty="0" err="1" smtClean="0"/>
              <a:t>dapat</a:t>
            </a:r>
            <a:r>
              <a:rPr lang="es-ES" sz="7400" dirty="0" smtClean="0"/>
              <a:t> </a:t>
            </a:r>
            <a:r>
              <a:rPr lang="es-ES" sz="7400" dirty="0" err="1" smtClean="0"/>
              <a:t>menerapkan</a:t>
            </a:r>
            <a:r>
              <a:rPr lang="es-ES" sz="7400" dirty="0" smtClean="0"/>
              <a:t> </a:t>
            </a:r>
            <a:r>
              <a:rPr lang="es-ES" sz="7400" dirty="0" err="1" smtClean="0"/>
              <a:t>pembelajaran</a:t>
            </a:r>
            <a:r>
              <a:rPr lang="es-ES" sz="7400" dirty="0" smtClean="0"/>
              <a:t> individua dan </a:t>
            </a:r>
            <a:r>
              <a:rPr lang="es-ES" sz="7400" dirty="0" err="1" smtClean="0"/>
              <a:t>dapat</a:t>
            </a:r>
            <a:r>
              <a:rPr lang="es-ES" sz="7400" dirty="0" smtClean="0"/>
              <a:t> </a:t>
            </a:r>
            <a:r>
              <a:rPr lang="es-ES" sz="7400" dirty="0" err="1" smtClean="0"/>
              <a:t>memahami</a:t>
            </a:r>
            <a:r>
              <a:rPr lang="es-ES" sz="7400" dirty="0" smtClean="0"/>
              <a:t> </a:t>
            </a:r>
            <a:r>
              <a:rPr lang="es-ES" sz="7400" dirty="0" err="1" smtClean="0"/>
              <a:t>siswanya</a:t>
            </a:r>
            <a:r>
              <a:rPr lang="es-ES" sz="7400" dirty="0" smtClean="0"/>
              <a:t> (</a:t>
            </a:r>
            <a:r>
              <a:rPr lang="es-ES" sz="7400" dirty="0" err="1" smtClean="0"/>
              <a:t>kebutuhan</a:t>
            </a:r>
            <a:r>
              <a:rPr lang="es-ES" sz="7400" dirty="0" smtClean="0"/>
              <a:t>, </a:t>
            </a:r>
            <a:r>
              <a:rPr lang="es-ES" sz="7400" dirty="0" err="1" smtClean="0"/>
              <a:t>potensi</a:t>
            </a:r>
            <a:r>
              <a:rPr lang="es-ES" sz="7400" dirty="0" smtClean="0"/>
              <a:t>, </a:t>
            </a:r>
            <a:r>
              <a:rPr lang="es-ES" sz="7400" dirty="0" err="1" smtClean="0"/>
              <a:t>minat</a:t>
            </a:r>
            <a:r>
              <a:rPr lang="es-ES" sz="7400" dirty="0" smtClean="0"/>
              <a:t>, </a:t>
            </a:r>
            <a:r>
              <a:rPr lang="es-ES" sz="7400" dirty="0" err="1" smtClean="0"/>
              <a:t>karakteristik</a:t>
            </a:r>
            <a:r>
              <a:rPr lang="es-ES" sz="7400" dirty="0" smtClean="0"/>
              <a:t> </a:t>
            </a:r>
            <a:r>
              <a:rPr lang="es-ES" sz="7400" dirty="0" err="1" smtClean="0"/>
              <a:t>kepribadian</a:t>
            </a:r>
            <a:r>
              <a:rPr lang="es-ES" sz="7400" dirty="0" smtClean="0"/>
              <a:t> dan </a:t>
            </a:r>
            <a:r>
              <a:rPr lang="es-ES" sz="7400" dirty="0" err="1" smtClean="0"/>
              <a:t>latar</a:t>
            </a:r>
            <a:r>
              <a:rPr lang="es-ES" sz="7400" dirty="0" smtClean="0"/>
              <a:t> </a:t>
            </a:r>
            <a:r>
              <a:rPr lang="es-ES" sz="7400" dirty="0" err="1" smtClean="0"/>
              <a:t>belakangnya</a:t>
            </a:r>
            <a:r>
              <a:rPr lang="es-ES" sz="7400" dirty="0" smtClean="0"/>
              <a:t>) </a:t>
            </a:r>
            <a:endParaRPr lang="id-ID" sz="7400" dirty="0" smtClean="0"/>
          </a:p>
          <a:p>
            <a:pPr lvl="0"/>
            <a:r>
              <a:rPr lang="en-US" sz="7400" dirty="0" smtClean="0"/>
              <a:t>Guru </a:t>
            </a:r>
            <a:r>
              <a:rPr lang="en-US" sz="7400" dirty="0" err="1" smtClean="0"/>
              <a:t>lebih</a:t>
            </a:r>
            <a:r>
              <a:rPr lang="en-US" sz="7400" dirty="0" smtClean="0"/>
              <a:t> </a:t>
            </a:r>
            <a:r>
              <a:rPr lang="en-US" sz="7400" dirty="0" err="1" smtClean="0"/>
              <a:t>banyak</a:t>
            </a:r>
            <a:r>
              <a:rPr lang="en-US" sz="7400" dirty="0" smtClean="0"/>
              <a:t> </a:t>
            </a:r>
            <a:r>
              <a:rPr lang="en-US" sz="7400" dirty="0" err="1" smtClean="0"/>
              <a:t>memberikan</a:t>
            </a:r>
            <a:r>
              <a:rPr lang="en-US" sz="7400" dirty="0" smtClean="0"/>
              <a:t> </a:t>
            </a:r>
            <a:r>
              <a:rPr lang="en-US" sz="7400" dirty="0" err="1" smtClean="0"/>
              <a:t>komentar</a:t>
            </a:r>
            <a:r>
              <a:rPr lang="en-US" sz="7400" dirty="0" smtClean="0"/>
              <a:t> </a:t>
            </a:r>
            <a:r>
              <a:rPr lang="en-US" sz="7400" dirty="0" err="1" smtClean="0"/>
              <a:t>dan</a:t>
            </a:r>
            <a:r>
              <a:rPr lang="en-US" sz="7400" dirty="0" smtClean="0"/>
              <a:t> </a:t>
            </a:r>
            <a:r>
              <a:rPr lang="en-US" sz="7400" dirty="0" err="1" smtClean="0"/>
              <a:t>umpan</a:t>
            </a:r>
            <a:r>
              <a:rPr lang="en-US" sz="7400" dirty="0" smtClean="0"/>
              <a:t> </a:t>
            </a:r>
            <a:r>
              <a:rPr lang="en-US" sz="7400" dirty="0" err="1" smtClean="0"/>
              <a:t>balik</a:t>
            </a:r>
            <a:r>
              <a:rPr lang="en-US" sz="7400" dirty="0" smtClean="0"/>
              <a:t> yang </a:t>
            </a:r>
            <a:r>
              <a:rPr lang="en-US" sz="7400" dirty="0" err="1" smtClean="0"/>
              <a:t>positif</a:t>
            </a:r>
            <a:r>
              <a:rPr lang="en-US" sz="7400" dirty="0" smtClean="0"/>
              <a:t> </a:t>
            </a:r>
            <a:r>
              <a:rPr lang="en-US" sz="7400" dirty="0" err="1" smtClean="0"/>
              <a:t>dari</a:t>
            </a:r>
            <a:r>
              <a:rPr lang="en-US" sz="7400" dirty="0" smtClean="0"/>
              <a:t> </a:t>
            </a:r>
            <a:r>
              <a:rPr lang="en-US" sz="7400" dirty="0" err="1" smtClean="0"/>
              <a:t>pada</a:t>
            </a:r>
            <a:r>
              <a:rPr lang="en-US" sz="7400" dirty="0" smtClean="0"/>
              <a:t> yang </a:t>
            </a:r>
            <a:r>
              <a:rPr lang="en-US" sz="7400" dirty="0" err="1" smtClean="0"/>
              <a:t>negatif</a:t>
            </a:r>
            <a:r>
              <a:rPr lang="en-US" sz="7400" dirty="0" smtClean="0"/>
              <a:t>. </a:t>
            </a:r>
            <a:endParaRPr lang="id-ID" sz="7400" dirty="0" smtClean="0"/>
          </a:p>
          <a:p>
            <a:pPr lvl="0"/>
            <a:r>
              <a:rPr lang="en-US" sz="7400" dirty="0" smtClean="0"/>
              <a:t>Guru </a:t>
            </a:r>
            <a:r>
              <a:rPr lang="en-US" sz="7400" dirty="0" err="1" smtClean="0"/>
              <a:t>dapat</a:t>
            </a:r>
            <a:r>
              <a:rPr lang="en-US" sz="7400" dirty="0" smtClean="0"/>
              <a:t> </a:t>
            </a:r>
            <a:r>
              <a:rPr lang="en-US" sz="7400" dirty="0" err="1" smtClean="0"/>
              <a:t>menghargai</a:t>
            </a:r>
            <a:r>
              <a:rPr lang="en-US" sz="7400" dirty="0" smtClean="0"/>
              <a:t> </a:t>
            </a:r>
            <a:r>
              <a:rPr lang="en-US" sz="7400" dirty="0" err="1" smtClean="0"/>
              <a:t>dan</a:t>
            </a:r>
            <a:r>
              <a:rPr lang="en-US" sz="7400" dirty="0" smtClean="0"/>
              <a:t> </a:t>
            </a:r>
            <a:r>
              <a:rPr lang="en-US" sz="7400" dirty="0" err="1" smtClean="0"/>
              <a:t>menghormati</a:t>
            </a:r>
            <a:r>
              <a:rPr lang="en-US" sz="7400" dirty="0" smtClean="0"/>
              <a:t> </a:t>
            </a:r>
            <a:r>
              <a:rPr lang="en-US" sz="7400" dirty="0" err="1" smtClean="0"/>
              <a:t>setiap</a:t>
            </a:r>
            <a:r>
              <a:rPr lang="en-US" sz="7400" dirty="0" smtClean="0"/>
              <a:t> </a:t>
            </a:r>
            <a:r>
              <a:rPr lang="en-US" sz="7400" dirty="0" err="1" smtClean="0"/>
              <a:t>pemikiran</a:t>
            </a:r>
            <a:r>
              <a:rPr lang="en-US" sz="7400" dirty="0" smtClean="0"/>
              <a:t>, </a:t>
            </a:r>
            <a:r>
              <a:rPr lang="en-US" sz="7400" dirty="0" err="1" smtClean="0"/>
              <a:t>pendapat</a:t>
            </a:r>
            <a:r>
              <a:rPr lang="en-US" sz="7400" dirty="0" smtClean="0"/>
              <a:t> </a:t>
            </a:r>
            <a:r>
              <a:rPr lang="en-US" sz="7400" dirty="0" err="1" smtClean="0"/>
              <a:t>dan</a:t>
            </a:r>
            <a:r>
              <a:rPr lang="en-US" sz="7400" dirty="0" smtClean="0"/>
              <a:t> </a:t>
            </a:r>
            <a:r>
              <a:rPr lang="en-US" sz="7400" dirty="0" err="1" smtClean="0"/>
              <a:t>keputusan</a:t>
            </a:r>
            <a:r>
              <a:rPr lang="en-US" sz="7400" dirty="0" smtClean="0"/>
              <a:t> </a:t>
            </a:r>
            <a:r>
              <a:rPr lang="en-US" sz="7400" dirty="0" err="1" smtClean="0"/>
              <a:t>setiap</a:t>
            </a:r>
            <a:r>
              <a:rPr lang="en-US" sz="7400" dirty="0" smtClean="0"/>
              <a:t> </a:t>
            </a:r>
            <a:r>
              <a:rPr lang="en-US" sz="7400" dirty="0" err="1" smtClean="0"/>
              <a:t>siswanya</a:t>
            </a:r>
            <a:r>
              <a:rPr lang="en-US" sz="7400" dirty="0" smtClean="0"/>
              <a:t>. </a:t>
            </a:r>
            <a:endParaRPr lang="id-ID" sz="7400" dirty="0" smtClean="0"/>
          </a:p>
          <a:p>
            <a:pPr lvl="0"/>
            <a:r>
              <a:rPr lang="en-US" sz="7400" dirty="0" smtClean="0"/>
              <a:t>Guru </a:t>
            </a:r>
            <a:r>
              <a:rPr lang="en-US" sz="7400" dirty="0" err="1" smtClean="0"/>
              <a:t>dapat</a:t>
            </a:r>
            <a:r>
              <a:rPr lang="en-US" sz="7400" dirty="0" smtClean="0"/>
              <a:t> </a:t>
            </a:r>
            <a:r>
              <a:rPr lang="en-US" sz="7400" dirty="0" err="1" smtClean="0"/>
              <a:t>menjadi</a:t>
            </a:r>
            <a:r>
              <a:rPr lang="en-US" sz="7400" dirty="0" smtClean="0"/>
              <a:t> </a:t>
            </a:r>
            <a:r>
              <a:rPr lang="en-US" sz="7400" dirty="0" err="1" smtClean="0"/>
              <a:t>penolong</a:t>
            </a:r>
            <a:r>
              <a:rPr lang="en-US" sz="7400" dirty="0" smtClean="0"/>
              <a:t> yang </a:t>
            </a:r>
            <a:r>
              <a:rPr lang="en-US" sz="7400" dirty="0" err="1" smtClean="0"/>
              <a:t>bisa</a:t>
            </a:r>
            <a:r>
              <a:rPr lang="en-US" sz="7400" dirty="0" smtClean="0"/>
              <a:t> </a:t>
            </a:r>
            <a:r>
              <a:rPr lang="en-US" sz="7400" dirty="0" err="1" smtClean="0"/>
              <a:t>diandalkan</a:t>
            </a:r>
            <a:r>
              <a:rPr lang="en-US" sz="7400" dirty="0" smtClean="0"/>
              <a:t> </a:t>
            </a:r>
            <a:r>
              <a:rPr lang="en-US" sz="7400" dirty="0" err="1" smtClean="0"/>
              <a:t>dan</a:t>
            </a:r>
            <a:r>
              <a:rPr lang="en-US" sz="7400" dirty="0" smtClean="0"/>
              <a:t> </a:t>
            </a:r>
            <a:r>
              <a:rPr lang="en-US" sz="7400" dirty="0" err="1" smtClean="0"/>
              <a:t>memberikan</a:t>
            </a:r>
            <a:r>
              <a:rPr lang="en-US" sz="7400" dirty="0" smtClean="0"/>
              <a:t> </a:t>
            </a:r>
            <a:r>
              <a:rPr lang="en-US" sz="7400" dirty="0" err="1" smtClean="0"/>
              <a:t>kepercayaan</a:t>
            </a:r>
            <a:r>
              <a:rPr lang="en-US" sz="7400" dirty="0" smtClean="0"/>
              <a:t> </a:t>
            </a:r>
            <a:r>
              <a:rPr lang="en-US" sz="7400" dirty="0" err="1" smtClean="0"/>
              <a:t>terhadap</a:t>
            </a:r>
            <a:r>
              <a:rPr lang="en-US" sz="7400" dirty="0" smtClean="0"/>
              <a:t> </a:t>
            </a:r>
            <a:r>
              <a:rPr lang="en-US" sz="7400" dirty="0" err="1" smtClean="0"/>
              <a:t>siswanya</a:t>
            </a:r>
            <a:r>
              <a:rPr lang="en-US" sz="7400" dirty="0" smtClean="0"/>
              <a:t>. </a:t>
            </a:r>
            <a:endParaRPr lang="id-ID" sz="7400" dirty="0" smtClean="0"/>
          </a:p>
          <a:p>
            <a:endParaRPr lang="id-ID" dirty="0"/>
          </a:p>
        </p:txBody>
      </p:sp>
    </p:spTree>
  </p:cSld>
  <p:clrMapOvr>
    <a:masterClrMapping/>
  </p:clrMapOvr>
  <p:transition spd="slow">
    <p:checke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32656"/>
            <a:ext cx="8291264" cy="6141296"/>
          </a:xfrm>
        </p:spPr>
        <p:txBody>
          <a:bodyPr/>
          <a:lstStyle/>
          <a:p>
            <a:pPr>
              <a:buNone/>
            </a:pPr>
            <a:r>
              <a:rPr lang="es-ES" b="1" dirty="0" smtClean="0"/>
              <a:t>b. </a:t>
            </a:r>
            <a:r>
              <a:rPr lang="es-ES" b="1" dirty="0" err="1" smtClean="0"/>
              <a:t>Hubungan</a:t>
            </a:r>
            <a:r>
              <a:rPr lang="es-ES" b="1" dirty="0" smtClean="0"/>
              <a:t> </a:t>
            </a:r>
            <a:r>
              <a:rPr lang="es-ES" b="1" dirty="0" err="1" smtClean="0"/>
              <a:t>Siswa</a:t>
            </a:r>
            <a:r>
              <a:rPr lang="es-ES" b="1" dirty="0" smtClean="0"/>
              <a:t> </a:t>
            </a:r>
            <a:r>
              <a:rPr lang="es-ES" b="1" dirty="0" err="1" smtClean="0"/>
              <a:t>dengan</a:t>
            </a:r>
            <a:r>
              <a:rPr lang="es-ES" b="1" dirty="0" smtClean="0"/>
              <a:t> </a:t>
            </a:r>
            <a:r>
              <a:rPr lang="es-ES" b="1" dirty="0" err="1" smtClean="0"/>
              <a:t>Siswa</a:t>
            </a:r>
            <a:r>
              <a:rPr lang="es-ES" b="1" dirty="0" smtClean="0"/>
              <a:t>: </a:t>
            </a:r>
            <a:endParaRPr lang="id-ID" dirty="0" smtClean="0"/>
          </a:p>
          <a:p>
            <a:pPr lvl="0"/>
            <a:r>
              <a:rPr lang="es-ES" dirty="0" err="1" smtClean="0"/>
              <a:t>Sekolah</a:t>
            </a:r>
            <a:r>
              <a:rPr lang="es-ES" dirty="0" smtClean="0"/>
              <a:t> </a:t>
            </a:r>
            <a:r>
              <a:rPr lang="es-ES" dirty="0" err="1" smtClean="0"/>
              <a:t>mengembangkan</a:t>
            </a:r>
            <a:r>
              <a:rPr lang="es-ES" dirty="0" smtClean="0"/>
              <a:t> </a:t>
            </a:r>
            <a:r>
              <a:rPr lang="es-ES" dirty="0" err="1" smtClean="0"/>
              <a:t>situasi</a:t>
            </a:r>
            <a:r>
              <a:rPr lang="es-ES" dirty="0" smtClean="0"/>
              <a:t> yang </a:t>
            </a:r>
            <a:r>
              <a:rPr lang="es-ES" dirty="0" err="1" smtClean="0"/>
              <a:t>memungkinkan</a:t>
            </a:r>
            <a:r>
              <a:rPr lang="es-ES" dirty="0" smtClean="0"/>
              <a:t> </a:t>
            </a:r>
            <a:r>
              <a:rPr lang="es-ES" dirty="0" err="1" smtClean="0"/>
              <a:t>terciptanya</a:t>
            </a:r>
            <a:r>
              <a:rPr lang="es-ES" dirty="0" smtClean="0"/>
              <a:t> </a:t>
            </a:r>
            <a:r>
              <a:rPr lang="es-ES" dirty="0" err="1" smtClean="0"/>
              <a:t>kerja</a:t>
            </a:r>
            <a:r>
              <a:rPr lang="es-ES" dirty="0" smtClean="0"/>
              <a:t> sama </a:t>
            </a:r>
            <a:r>
              <a:rPr lang="es-ES" dirty="0" err="1" smtClean="0"/>
              <a:t>mutualistik</a:t>
            </a:r>
            <a:r>
              <a:rPr lang="es-ES" dirty="0" smtClean="0"/>
              <a:t> dan </a:t>
            </a:r>
            <a:r>
              <a:rPr lang="es-ES" dirty="0" err="1" smtClean="0"/>
              <a:t>saling</a:t>
            </a:r>
            <a:r>
              <a:rPr lang="es-ES" dirty="0" smtClean="0"/>
              <a:t> </a:t>
            </a:r>
            <a:r>
              <a:rPr lang="es-ES" dirty="0" err="1" smtClean="0"/>
              <a:t>percaya</a:t>
            </a:r>
            <a:r>
              <a:rPr lang="es-ES" dirty="0" smtClean="0"/>
              <a:t> di antara </a:t>
            </a:r>
            <a:r>
              <a:rPr lang="es-ES" dirty="0" err="1" smtClean="0"/>
              <a:t>siswa</a:t>
            </a:r>
            <a:r>
              <a:rPr lang="es-ES" dirty="0" smtClean="0"/>
              <a:t> </a:t>
            </a:r>
            <a:endParaRPr lang="id-ID" dirty="0" smtClean="0"/>
          </a:p>
          <a:p>
            <a:pPr lvl="0"/>
            <a:r>
              <a:rPr lang="es-ES" dirty="0" err="1" smtClean="0"/>
              <a:t>Sekolah</a:t>
            </a:r>
            <a:r>
              <a:rPr lang="es-ES" dirty="0" smtClean="0"/>
              <a:t> </a:t>
            </a:r>
            <a:r>
              <a:rPr lang="es-ES" dirty="0" err="1" smtClean="0"/>
              <a:t>dapat</a:t>
            </a:r>
            <a:r>
              <a:rPr lang="es-ES" dirty="0" smtClean="0"/>
              <a:t> </a:t>
            </a:r>
            <a:r>
              <a:rPr lang="es-ES" dirty="0" err="1" smtClean="0"/>
              <a:t>menyelenggarakan</a:t>
            </a:r>
            <a:r>
              <a:rPr lang="es-ES" dirty="0" smtClean="0"/>
              <a:t> </a:t>
            </a:r>
            <a:r>
              <a:rPr lang="es-ES" i="1" dirty="0" err="1" smtClean="0"/>
              <a:t>class</a:t>
            </a:r>
            <a:r>
              <a:rPr lang="es-ES" i="1" dirty="0" smtClean="0"/>
              <a:t> </a:t>
            </a:r>
            <a:r>
              <a:rPr lang="es-ES" i="1" dirty="0" err="1" smtClean="0"/>
              <a:t>meeting</a:t>
            </a:r>
            <a:r>
              <a:rPr lang="es-ES" dirty="0" smtClean="0"/>
              <a:t>, </a:t>
            </a:r>
            <a:r>
              <a:rPr lang="es-ES" dirty="0" err="1" smtClean="0"/>
              <a:t>melalui</a:t>
            </a:r>
            <a:r>
              <a:rPr lang="es-ES" dirty="0" smtClean="0"/>
              <a:t> </a:t>
            </a:r>
            <a:r>
              <a:rPr lang="es-ES" dirty="0" err="1" smtClean="0"/>
              <a:t>berbagai</a:t>
            </a:r>
            <a:r>
              <a:rPr lang="es-ES" dirty="0" smtClean="0"/>
              <a:t> </a:t>
            </a:r>
            <a:r>
              <a:rPr lang="es-ES" dirty="0" err="1" smtClean="0"/>
              <a:t>forum</a:t>
            </a:r>
            <a:r>
              <a:rPr lang="es-ES" dirty="0" smtClean="0"/>
              <a:t>, </a:t>
            </a:r>
            <a:r>
              <a:rPr lang="es-ES" dirty="0" err="1" smtClean="0"/>
              <a:t>seperti</a:t>
            </a:r>
            <a:r>
              <a:rPr lang="es-ES" dirty="0" smtClean="0"/>
              <a:t> </a:t>
            </a:r>
            <a:r>
              <a:rPr lang="es-ES" dirty="0" err="1" smtClean="0"/>
              <a:t>olah</a:t>
            </a:r>
            <a:r>
              <a:rPr lang="es-ES" dirty="0" smtClean="0"/>
              <a:t> raga </a:t>
            </a:r>
            <a:r>
              <a:rPr lang="es-ES" dirty="0" err="1" smtClean="0"/>
              <a:t>atau</a:t>
            </a:r>
            <a:r>
              <a:rPr lang="es-ES" dirty="0" smtClean="0"/>
              <a:t> </a:t>
            </a:r>
            <a:r>
              <a:rPr lang="es-ES" dirty="0" err="1" smtClean="0"/>
              <a:t>kesenian</a:t>
            </a:r>
            <a:r>
              <a:rPr lang="es-ES" dirty="0" smtClean="0"/>
              <a:t>. </a:t>
            </a:r>
            <a:endParaRPr lang="id-ID" dirty="0" smtClean="0"/>
          </a:p>
          <a:p>
            <a:pPr lvl="0"/>
            <a:r>
              <a:rPr lang="es-ES" dirty="0" err="1" smtClean="0"/>
              <a:t>Sekolah</a:t>
            </a:r>
            <a:r>
              <a:rPr lang="es-ES" dirty="0" smtClean="0"/>
              <a:t> </a:t>
            </a:r>
            <a:r>
              <a:rPr lang="es-ES" dirty="0" err="1" smtClean="0"/>
              <a:t>mengembangkan</a:t>
            </a:r>
            <a:r>
              <a:rPr lang="es-ES" dirty="0" smtClean="0"/>
              <a:t> </a:t>
            </a:r>
            <a:r>
              <a:rPr lang="es-ES" dirty="0" err="1" smtClean="0"/>
              <a:t>diskusi</a:t>
            </a:r>
            <a:r>
              <a:rPr lang="es-ES" dirty="0" smtClean="0"/>
              <a:t> </a:t>
            </a:r>
            <a:r>
              <a:rPr lang="es-ES" dirty="0" err="1" smtClean="0"/>
              <a:t>kelas</a:t>
            </a:r>
            <a:r>
              <a:rPr lang="es-ES" dirty="0" smtClean="0"/>
              <a:t> yang </a:t>
            </a:r>
            <a:r>
              <a:rPr lang="es-ES" dirty="0" err="1" smtClean="0"/>
              <a:t>tidak</a:t>
            </a:r>
            <a:r>
              <a:rPr lang="es-ES" dirty="0" smtClean="0"/>
              <a:t> </a:t>
            </a:r>
            <a:r>
              <a:rPr lang="es-ES" dirty="0" err="1" smtClean="0"/>
              <a:t>hanya</a:t>
            </a:r>
            <a:r>
              <a:rPr lang="es-ES" dirty="0" smtClean="0"/>
              <a:t> </a:t>
            </a:r>
            <a:r>
              <a:rPr lang="es-ES" dirty="0" err="1" smtClean="0"/>
              <a:t>untuk</a:t>
            </a:r>
            <a:r>
              <a:rPr lang="es-ES" dirty="0" smtClean="0"/>
              <a:t> </a:t>
            </a:r>
            <a:r>
              <a:rPr lang="es-ES" dirty="0" err="1" smtClean="0"/>
              <a:t>kepentingan</a:t>
            </a:r>
            <a:r>
              <a:rPr lang="es-ES" dirty="0" smtClean="0"/>
              <a:t> </a:t>
            </a:r>
            <a:r>
              <a:rPr lang="es-ES" dirty="0" err="1" smtClean="0"/>
              <a:t>pembelajaran</a:t>
            </a:r>
            <a:r>
              <a:rPr lang="es-ES" dirty="0" smtClean="0"/>
              <a:t>. </a:t>
            </a:r>
            <a:endParaRPr lang="id-ID" dirty="0" smtClean="0"/>
          </a:p>
          <a:p>
            <a:pPr lvl="0"/>
            <a:r>
              <a:rPr lang="en-US" dirty="0" err="1" smtClean="0"/>
              <a:t>Sekolah</a:t>
            </a:r>
            <a:r>
              <a:rPr lang="en-US" dirty="0" smtClean="0"/>
              <a:t> </a:t>
            </a:r>
            <a:r>
              <a:rPr lang="en-US" dirty="0" err="1" smtClean="0"/>
              <a:t>mengembangkan</a:t>
            </a:r>
            <a:r>
              <a:rPr lang="en-US" dirty="0" smtClean="0"/>
              <a:t> tutor </a:t>
            </a:r>
            <a:r>
              <a:rPr lang="en-US" dirty="0" err="1" smtClean="0"/>
              <a:t>sebaya</a:t>
            </a:r>
            <a:r>
              <a:rPr lang="en-US" dirty="0" smtClean="0"/>
              <a:t> </a:t>
            </a:r>
            <a:endParaRPr lang="id-ID" dirty="0" smtClean="0"/>
          </a:p>
          <a:p>
            <a:pPr lvl="0"/>
            <a:r>
              <a:rPr lang="en-US" dirty="0" err="1" smtClean="0"/>
              <a:t>Sekolah</a:t>
            </a:r>
            <a:r>
              <a:rPr lang="en-US" dirty="0" smtClean="0"/>
              <a:t> </a:t>
            </a:r>
            <a:r>
              <a:rPr lang="en-US" dirty="0" err="1" smtClean="0"/>
              <a:t>mengembangkan</a:t>
            </a:r>
            <a:r>
              <a:rPr lang="en-US" dirty="0" smtClean="0"/>
              <a:t> </a:t>
            </a:r>
            <a:r>
              <a:rPr lang="en-US" dirty="0" err="1" smtClean="0"/>
              <a:t>bentuk-bentuk</a:t>
            </a:r>
            <a:r>
              <a:rPr lang="en-US" dirty="0" smtClean="0"/>
              <a:t> </a:t>
            </a:r>
            <a:r>
              <a:rPr lang="en-US" dirty="0" err="1" smtClean="0"/>
              <a:t>ekstra</a:t>
            </a:r>
            <a:r>
              <a:rPr lang="en-US" dirty="0" smtClean="0"/>
              <a:t> </a:t>
            </a:r>
            <a:r>
              <a:rPr lang="en-US" dirty="0" err="1" smtClean="0"/>
              <a:t>kurikuler</a:t>
            </a:r>
            <a:r>
              <a:rPr lang="en-US" dirty="0" smtClean="0"/>
              <a:t> yang </a:t>
            </a:r>
            <a:r>
              <a:rPr lang="en-US" dirty="0" err="1" smtClean="0"/>
              <a:t>beragam</a:t>
            </a:r>
            <a:r>
              <a:rPr lang="en-US" dirty="0" smtClean="0"/>
              <a:t>. </a:t>
            </a:r>
            <a:endParaRPr lang="id-ID" dirty="0" smtClean="0"/>
          </a:p>
          <a:p>
            <a:endParaRPr lang="id-ID"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85720" y="404664"/>
            <a:ext cx="8462744" cy="5832648"/>
          </a:xfrm>
        </p:spPr>
        <p:txBody>
          <a:bodyPr>
            <a:normAutofit fontScale="32500" lnSpcReduction="20000"/>
          </a:bodyPr>
          <a:lstStyle/>
          <a:p>
            <a:pPr>
              <a:buNone/>
            </a:pPr>
            <a:r>
              <a:rPr lang="id-ID" sz="7200" b="1" dirty="0" smtClean="0"/>
              <a:t>4. </a:t>
            </a:r>
            <a:r>
              <a:rPr lang="en-US" sz="7200" b="1" dirty="0" smtClean="0"/>
              <a:t>PEMENUHAN KEBUTUHAN HARGA DIRI</a:t>
            </a:r>
            <a:r>
              <a:rPr lang="id-ID" sz="7200" b="1" dirty="0" smtClean="0"/>
              <a:t> (SELF ESTEEM)</a:t>
            </a:r>
            <a:r>
              <a:rPr lang="en-US" sz="7200" b="1" dirty="0" smtClean="0"/>
              <a:t>:</a:t>
            </a:r>
            <a:endParaRPr lang="id-ID" sz="6400" dirty="0"/>
          </a:p>
          <a:p>
            <a:pPr>
              <a:buNone/>
            </a:pPr>
            <a:r>
              <a:rPr lang="id-ID" sz="6400" b="1" dirty="0" smtClean="0"/>
              <a:t>	</a:t>
            </a:r>
            <a:r>
              <a:rPr lang="en-US" sz="6800" b="1" dirty="0" smtClean="0"/>
              <a:t>a</a:t>
            </a:r>
            <a:r>
              <a:rPr lang="en-US" sz="6800" b="1" dirty="0"/>
              <a:t>. </a:t>
            </a:r>
            <a:r>
              <a:rPr lang="en-US" sz="6800" b="1" dirty="0" err="1"/>
              <a:t>Mengembangkan</a:t>
            </a:r>
            <a:r>
              <a:rPr lang="en-US" sz="6800" b="1" dirty="0"/>
              <a:t> </a:t>
            </a:r>
            <a:r>
              <a:rPr lang="en-US" sz="6800" b="1" dirty="0" err="1"/>
              <a:t>Harga</a:t>
            </a:r>
            <a:r>
              <a:rPr lang="en-US" sz="6800" b="1" dirty="0"/>
              <a:t> </a:t>
            </a:r>
            <a:r>
              <a:rPr lang="en-US" sz="6800" b="1" dirty="0" err="1"/>
              <a:t>Diri</a:t>
            </a:r>
            <a:r>
              <a:rPr lang="en-US" sz="6800" b="1" dirty="0"/>
              <a:t> </a:t>
            </a:r>
            <a:r>
              <a:rPr lang="en-US" sz="6800" b="1" dirty="0" err="1"/>
              <a:t>Siswa</a:t>
            </a:r>
            <a:endParaRPr lang="id-ID" sz="6800" dirty="0"/>
          </a:p>
          <a:p>
            <a:pPr lvl="0"/>
            <a:r>
              <a:rPr lang="en-US" sz="6800" dirty="0" err="1"/>
              <a:t>Mengembangkan</a:t>
            </a:r>
            <a:r>
              <a:rPr lang="en-US" sz="6800" dirty="0"/>
              <a:t> </a:t>
            </a:r>
            <a:r>
              <a:rPr lang="en-US" sz="6800" dirty="0" err="1"/>
              <a:t>pengetahuan</a:t>
            </a:r>
            <a:r>
              <a:rPr lang="en-US" sz="6800" dirty="0"/>
              <a:t> </a:t>
            </a:r>
            <a:r>
              <a:rPr lang="en-US" sz="6800" dirty="0" err="1"/>
              <a:t>baru</a:t>
            </a:r>
            <a:r>
              <a:rPr lang="en-US" sz="6800" dirty="0"/>
              <a:t> </a:t>
            </a:r>
            <a:r>
              <a:rPr lang="en-US" sz="6800" dirty="0" err="1"/>
              <a:t>berdasarkan</a:t>
            </a:r>
            <a:r>
              <a:rPr lang="en-US" sz="6800" dirty="0"/>
              <a:t> </a:t>
            </a:r>
            <a:r>
              <a:rPr lang="en-US" sz="6800" dirty="0" err="1"/>
              <a:t>latar</a:t>
            </a:r>
            <a:r>
              <a:rPr lang="en-US" sz="6800" dirty="0"/>
              <a:t> </a:t>
            </a:r>
            <a:r>
              <a:rPr lang="en-US" sz="6800" dirty="0" err="1"/>
              <a:t>pengetahuan</a:t>
            </a:r>
            <a:r>
              <a:rPr lang="en-US" sz="6800" dirty="0"/>
              <a:t> yang </a:t>
            </a:r>
            <a:r>
              <a:rPr lang="en-US" sz="6800" dirty="0" err="1"/>
              <a:t>dimiliki</a:t>
            </a:r>
            <a:r>
              <a:rPr lang="en-US" sz="6800" dirty="0"/>
              <a:t> </a:t>
            </a:r>
            <a:r>
              <a:rPr lang="en-US" sz="6800" dirty="0" err="1"/>
              <a:t>siswanya</a:t>
            </a:r>
            <a:r>
              <a:rPr lang="en-US" sz="6800" dirty="0"/>
              <a:t> (scaffolding) </a:t>
            </a:r>
            <a:endParaRPr lang="id-ID" sz="6800" dirty="0"/>
          </a:p>
          <a:p>
            <a:pPr lvl="0"/>
            <a:r>
              <a:rPr lang="en-US" sz="6800" dirty="0" err="1"/>
              <a:t>Mengembangkan</a:t>
            </a:r>
            <a:r>
              <a:rPr lang="en-US" sz="6800" dirty="0"/>
              <a:t> </a:t>
            </a:r>
            <a:r>
              <a:rPr lang="en-US" sz="6800" dirty="0" err="1"/>
              <a:t>sistem</a:t>
            </a:r>
            <a:r>
              <a:rPr lang="en-US" sz="6800" dirty="0"/>
              <a:t> </a:t>
            </a:r>
            <a:r>
              <a:rPr lang="en-US" sz="6800" dirty="0" err="1"/>
              <a:t>pembelajaran</a:t>
            </a:r>
            <a:r>
              <a:rPr lang="en-US" sz="6800" dirty="0"/>
              <a:t> yang </a:t>
            </a:r>
            <a:r>
              <a:rPr lang="en-US" sz="6800" dirty="0" err="1"/>
              <a:t>sesuai</a:t>
            </a:r>
            <a:r>
              <a:rPr lang="en-US" sz="6800" dirty="0"/>
              <a:t> </a:t>
            </a:r>
            <a:r>
              <a:rPr lang="en-US" sz="6800" dirty="0" err="1"/>
              <a:t>dengan</a:t>
            </a:r>
            <a:r>
              <a:rPr lang="en-US" sz="6800" dirty="0"/>
              <a:t> </a:t>
            </a:r>
            <a:r>
              <a:rPr lang="en-US" sz="6800" dirty="0" err="1"/>
              <a:t>kebutuhan</a:t>
            </a:r>
            <a:r>
              <a:rPr lang="en-US" sz="6800" dirty="0"/>
              <a:t> </a:t>
            </a:r>
            <a:r>
              <a:rPr lang="en-US" sz="6800" dirty="0" err="1"/>
              <a:t>siswa</a:t>
            </a:r>
            <a:r>
              <a:rPr lang="en-US" sz="6800" dirty="0"/>
              <a:t> </a:t>
            </a:r>
            <a:endParaRPr lang="id-ID" sz="6800" dirty="0"/>
          </a:p>
          <a:p>
            <a:pPr lvl="0"/>
            <a:r>
              <a:rPr lang="en-US" sz="6800" dirty="0" err="1"/>
              <a:t>Memfokuskan</a:t>
            </a:r>
            <a:r>
              <a:rPr lang="en-US" sz="6800" dirty="0"/>
              <a:t> </a:t>
            </a:r>
            <a:r>
              <a:rPr lang="en-US" sz="6800" dirty="0" err="1"/>
              <a:t>pada</a:t>
            </a:r>
            <a:r>
              <a:rPr lang="en-US" sz="6800" dirty="0"/>
              <a:t> </a:t>
            </a:r>
            <a:r>
              <a:rPr lang="en-US" sz="6800" dirty="0" err="1"/>
              <a:t>kekuatan</a:t>
            </a:r>
            <a:r>
              <a:rPr lang="en-US" sz="6800" dirty="0"/>
              <a:t> </a:t>
            </a:r>
            <a:r>
              <a:rPr lang="en-US" sz="6800" dirty="0" err="1"/>
              <a:t>dan</a:t>
            </a:r>
            <a:r>
              <a:rPr lang="en-US" sz="6800" dirty="0"/>
              <a:t> </a:t>
            </a:r>
            <a:r>
              <a:rPr lang="en-US" sz="6800" dirty="0" err="1"/>
              <a:t>aset</a:t>
            </a:r>
            <a:r>
              <a:rPr lang="en-US" sz="6800" dirty="0"/>
              <a:t> yang </a:t>
            </a:r>
            <a:r>
              <a:rPr lang="en-US" sz="6800" dirty="0" err="1"/>
              <a:t>dimiliki</a:t>
            </a:r>
            <a:r>
              <a:rPr lang="en-US" sz="6800" dirty="0"/>
              <a:t> </a:t>
            </a:r>
            <a:r>
              <a:rPr lang="en-US" sz="6800" dirty="0" err="1"/>
              <a:t>setiap</a:t>
            </a:r>
            <a:r>
              <a:rPr lang="en-US" sz="6800" dirty="0"/>
              <a:t> </a:t>
            </a:r>
            <a:r>
              <a:rPr lang="en-US" sz="6800" dirty="0" err="1"/>
              <a:t>siswa</a:t>
            </a:r>
            <a:r>
              <a:rPr lang="en-US" sz="6800" dirty="0"/>
              <a:t> </a:t>
            </a:r>
            <a:endParaRPr lang="id-ID" sz="6800" dirty="0"/>
          </a:p>
          <a:p>
            <a:pPr lvl="0"/>
            <a:r>
              <a:rPr lang="en-US" sz="6800" dirty="0" err="1"/>
              <a:t>Mengembangkan</a:t>
            </a:r>
            <a:r>
              <a:rPr lang="en-US" sz="6800" dirty="0"/>
              <a:t> </a:t>
            </a:r>
            <a:r>
              <a:rPr lang="en-US" sz="6800" dirty="0" err="1"/>
              <a:t>strategi</a:t>
            </a:r>
            <a:r>
              <a:rPr lang="en-US" sz="6800" dirty="0"/>
              <a:t> </a:t>
            </a:r>
            <a:r>
              <a:rPr lang="en-US" sz="6800" dirty="0" err="1"/>
              <a:t>pembelajaran</a:t>
            </a:r>
            <a:r>
              <a:rPr lang="en-US" sz="6800" dirty="0"/>
              <a:t> yang </a:t>
            </a:r>
            <a:r>
              <a:rPr lang="en-US" sz="6800" dirty="0" err="1"/>
              <a:t>bervariasi</a:t>
            </a:r>
            <a:r>
              <a:rPr lang="en-US" sz="6800" dirty="0"/>
              <a:t> </a:t>
            </a:r>
            <a:endParaRPr lang="id-ID" sz="6800" dirty="0"/>
          </a:p>
          <a:p>
            <a:pPr lvl="0"/>
            <a:r>
              <a:rPr lang="es-ES" sz="6800" dirty="0" err="1"/>
              <a:t>Selalu</a:t>
            </a:r>
            <a:r>
              <a:rPr lang="es-ES" sz="6800" dirty="0"/>
              <a:t> </a:t>
            </a:r>
            <a:r>
              <a:rPr lang="es-ES" sz="6800" dirty="0" err="1"/>
              <a:t>siap</a:t>
            </a:r>
            <a:r>
              <a:rPr lang="es-ES" sz="6800" dirty="0"/>
              <a:t> </a:t>
            </a:r>
            <a:r>
              <a:rPr lang="es-ES" sz="6800" dirty="0" err="1"/>
              <a:t>memberikan</a:t>
            </a:r>
            <a:r>
              <a:rPr lang="es-ES" sz="6800" dirty="0"/>
              <a:t> </a:t>
            </a:r>
            <a:r>
              <a:rPr lang="es-ES" sz="6800" dirty="0" err="1"/>
              <a:t>bantuan</a:t>
            </a:r>
            <a:r>
              <a:rPr lang="es-ES" sz="6800" dirty="0"/>
              <a:t> apabila para </a:t>
            </a:r>
            <a:r>
              <a:rPr lang="es-ES" sz="6800" dirty="0" err="1"/>
              <a:t>siswa</a:t>
            </a:r>
            <a:r>
              <a:rPr lang="es-ES" sz="6800" dirty="0"/>
              <a:t> </a:t>
            </a:r>
            <a:r>
              <a:rPr lang="es-ES" sz="6800" dirty="0" err="1"/>
              <a:t>mengalami</a:t>
            </a:r>
            <a:r>
              <a:rPr lang="es-ES" sz="6800" dirty="0"/>
              <a:t> </a:t>
            </a:r>
            <a:r>
              <a:rPr lang="es-ES" sz="6800" dirty="0" err="1"/>
              <a:t>kesulitan</a:t>
            </a:r>
            <a:r>
              <a:rPr lang="es-ES" sz="6800" dirty="0"/>
              <a:t> </a:t>
            </a:r>
            <a:endParaRPr lang="id-ID" sz="6800" dirty="0"/>
          </a:p>
          <a:p>
            <a:pPr lvl="0"/>
            <a:r>
              <a:rPr lang="es-ES" sz="6800" dirty="0" err="1"/>
              <a:t>Melibatkan</a:t>
            </a:r>
            <a:r>
              <a:rPr lang="es-ES" sz="6800" dirty="0"/>
              <a:t> </a:t>
            </a:r>
            <a:r>
              <a:rPr lang="es-ES" sz="6800" dirty="0" err="1"/>
              <a:t>seluruh</a:t>
            </a:r>
            <a:r>
              <a:rPr lang="es-ES" sz="6800" dirty="0"/>
              <a:t> </a:t>
            </a:r>
            <a:r>
              <a:rPr lang="es-ES" sz="6800" dirty="0" err="1"/>
              <a:t>siswa</a:t>
            </a:r>
            <a:r>
              <a:rPr lang="es-ES" sz="6800" dirty="0"/>
              <a:t> di </a:t>
            </a:r>
            <a:r>
              <a:rPr lang="es-ES" sz="6800" dirty="0" err="1"/>
              <a:t>kelas</a:t>
            </a:r>
            <a:r>
              <a:rPr lang="es-ES" sz="6800" dirty="0"/>
              <a:t> </a:t>
            </a:r>
            <a:r>
              <a:rPr lang="es-ES" sz="6800" dirty="0" err="1"/>
              <a:t>untuk</a:t>
            </a:r>
            <a:r>
              <a:rPr lang="es-ES" sz="6800" dirty="0"/>
              <a:t> </a:t>
            </a:r>
            <a:r>
              <a:rPr lang="es-ES" sz="6800" dirty="0" err="1"/>
              <a:t>berpartisipai</a:t>
            </a:r>
            <a:r>
              <a:rPr lang="es-ES" sz="6800" dirty="0"/>
              <a:t> dan </a:t>
            </a:r>
            <a:r>
              <a:rPr lang="es-ES" sz="6800" dirty="0" err="1"/>
              <a:t>bertanggung</a:t>
            </a:r>
            <a:r>
              <a:rPr lang="es-ES" sz="6800" dirty="0"/>
              <a:t> </a:t>
            </a:r>
            <a:r>
              <a:rPr lang="es-ES" sz="6800" dirty="0" err="1"/>
              <a:t>jawab</a:t>
            </a:r>
            <a:r>
              <a:rPr lang="es-ES" sz="6800" dirty="0"/>
              <a:t>. </a:t>
            </a:r>
            <a:endParaRPr lang="id-ID" sz="6800" dirty="0"/>
          </a:p>
          <a:p>
            <a:pPr lvl="0"/>
            <a:r>
              <a:rPr lang="es-ES" sz="6800" dirty="0" err="1"/>
              <a:t>Ketika</a:t>
            </a:r>
            <a:r>
              <a:rPr lang="es-ES" sz="6800" dirty="0"/>
              <a:t> </a:t>
            </a:r>
            <a:r>
              <a:rPr lang="es-ES" sz="6800" dirty="0" err="1"/>
              <a:t>harus</a:t>
            </a:r>
            <a:r>
              <a:rPr lang="es-ES" sz="6800" dirty="0"/>
              <a:t> </a:t>
            </a:r>
            <a:r>
              <a:rPr lang="es-ES" sz="6800" dirty="0" err="1"/>
              <a:t>mendisiplinkan</a:t>
            </a:r>
            <a:r>
              <a:rPr lang="es-ES" sz="6800" dirty="0"/>
              <a:t> </a:t>
            </a:r>
            <a:r>
              <a:rPr lang="es-ES" sz="6800" dirty="0" err="1"/>
              <a:t>siswa</a:t>
            </a:r>
            <a:r>
              <a:rPr lang="es-ES" sz="6800" dirty="0"/>
              <a:t>, </a:t>
            </a:r>
            <a:r>
              <a:rPr lang="es-ES" sz="6800" dirty="0" err="1"/>
              <a:t>sedapat</a:t>
            </a:r>
            <a:r>
              <a:rPr lang="es-ES" sz="6800" dirty="0"/>
              <a:t> </a:t>
            </a:r>
            <a:r>
              <a:rPr lang="es-ES" sz="6800" dirty="0" err="1"/>
              <a:t>mengkin</a:t>
            </a:r>
            <a:r>
              <a:rPr lang="es-ES" sz="6800" dirty="0"/>
              <a:t> </a:t>
            </a:r>
            <a:r>
              <a:rPr lang="es-ES" sz="6800" dirty="0" err="1"/>
              <a:t>dilakukan</a:t>
            </a:r>
            <a:r>
              <a:rPr lang="es-ES" sz="6800" dirty="0"/>
              <a:t> secara </a:t>
            </a:r>
            <a:r>
              <a:rPr lang="es-ES" sz="6800" dirty="0" err="1"/>
              <a:t>pribadi</a:t>
            </a:r>
            <a:r>
              <a:rPr lang="es-ES" sz="6800" dirty="0"/>
              <a:t>, </a:t>
            </a:r>
            <a:r>
              <a:rPr lang="es-ES" sz="6800" dirty="0" err="1"/>
              <a:t>tidak</a:t>
            </a:r>
            <a:r>
              <a:rPr lang="es-ES" sz="6800" dirty="0"/>
              <a:t> di </a:t>
            </a:r>
            <a:r>
              <a:rPr lang="es-ES" sz="6800" dirty="0" err="1"/>
              <a:t>depan</a:t>
            </a:r>
            <a:r>
              <a:rPr lang="es-ES" sz="6800" dirty="0"/>
              <a:t> </a:t>
            </a:r>
            <a:r>
              <a:rPr lang="es-ES" sz="6800" dirty="0" err="1"/>
              <a:t>umum</a:t>
            </a:r>
            <a:r>
              <a:rPr lang="es-ES" sz="6800" dirty="0"/>
              <a:t>. </a:t>
            </a:r>
            <a:endParaRPr lang="id-ID" sz="6800" dirty="0" smtClean="0"/>
          </a:p>
        </p:txBody>
      </p:sp>
    </p:spTree>
  </p:cSld>
  <p:clrMapOvr>
    <a:masterClrMapping/>
  </p:clrMapOvr>
  <p:transition spd="slow">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147248" cy="6069288"/>
          </a:xfrm>
        </p:spPr>
        <p:txBody>
          <a:bodyPr>
            <a:normAutofit/>
          </a:bodyPr>
          <a:lstStyle/>
          <a:p>
            <a:pPr>
              <a:buNone/>
            </a:pPr>
            <a:r>
              <a:rPr lang="en-US" b="1" dirty="0" smtClean="0"/>
              <a:t>b. </a:t>
            </a:r>
            <a:r>
              <a:rPr lang="en-US" b="1" dirty="0" err="1" smtClean="0"/>
              <a:t>Penghargaan</a:t>
            </a:r>
            <a:r>
              <a:rPr lang="en-US" b="1" dirty="0" smtClean="0"/>
              <a:t> </a:t>
            </a:r>
            <a:r>
              <a:rPr lang="en-US" b="1" dirty="0" err="1" smtClean="0"/>
              <a:t>dari</a:t>
            </a:r>
            <a:r>
              <a:rPr lang="en-US" b="1" dirty="0" smtClean="0"/>
              <a:t> </a:t>
            </a:r>
            <a:r>
              <a:rPr lang="en-US" b="1" dirty="0" err="1" smtClean="0"/>
              <a:t>pihak</a:t>
            </a:r>
            <a:r>
              <a:rPr lang="en-US" b="1" dirty="0" smtClean="0"/>
              <a:t> lain </a:t>
            </a:r>
            <a:endParaRPr lang="id-ID" dirty="0" smtClean="0"/>
          </a:p>
          <a:p>
            <a:pPr lvl="0"/>
            <a:r>
              <a:rPr lang="en-US" dirty="0" err="1" smtClean="0"/>
              <a:t>Mengembangkan</a:t>
            </a:r>
            <a:r>
              <a:rPr lang="en-US" dirty="0" smtClean="0"/>
              <a:t> </a:t>
            </a:r>
            <a:r>
              <a:rPr lang="en-US" dirty="0" err="1" smtClean="0"/>
              <a:t>iklim</a:t>
            </a:r>
            <a:r>
              <a:rPr lang="en-US" dirty="0" smtClean="0"/>
              <a:t> </a:t>
            </a:r>
            <a:r>
              <a:rPr lang="en-US" dirty="0" err="1" smtClean="0"/>
              <a:t>kelas</a:t>
            </a:r>
            <a:r>
              <a:rPr lang="en-US" dirty="0" smtClean="0"/>
              <a:t> </a:t>
            </a:r>
            <a:r>
              <a:rPr lang="en-US" dirty="0" err="1" smtClean="0"/>
              <a:t>dan</a:t>
            </a:r>
            <a:r>
              <a:rPr lang="en-US" dirty="0" smtClean="0"/>
              <a:t> </a:t>
            </a:r>
            <a:r>
              <a:rPr lang="en-US" dirty="0" err="1" smtClean="0"/>
              <a:t>pembelajaran</a:t>
            </a:r>
            <a:r>
              <a:rPr lang="en-US" dirty="0" smtClean="0"/>
              <a:t> </a:t>
            </a:r>
            <a:r>
              <a:rPr lang="en-US" dirty="0" err="1" smtClean="0"/>
              <a:t>kooperatif</a:t>
            </a:r>
            <a:r>
              <a:rPr lang="en-US" dirty="0" smtClean="0"/>
              <a:t> </a:t>
            </a:r>
            <a:r>
              <a:rPr lang="en-US" dirty="0" err="1" smtClean="0"/>
              <a:t>dimana</a:t>
            </a:r>
            <a:r>
              <a:rPr lang="en-US" dirty="0" smtClean="0"/>
              <a:t> </a:t>
            </a:r>
            <a:r>
              <a:rPr lang="en-US" dirty="0" err="1" smtClean="0"/>
              <a:t>setiap</a:t>
            </a:r>
            <a:r>
              <a:rPr lang="en-US" dirty="0" smtClean="0"/>
              <a:t> </a:t>
            </a:r>
            <a:r>
              <a:rPr lang="en-US" dirty="0" err="1" smtClean="0"/>
              <a:t>siswa</a:t>
            </a:r>
            <a:r>
              <a:rPr lang="en-US" dirty="0" smtClean="0"/>
              <a:t> </a:t>
            </a:r>
            <a:r>
              <a:rPr lang="en-US" dirty="0" err="1" smtClean="0"/>
              <a:t>dapat</a:t>
            </a:r>
            <a:r>
              <a:rPr lang="en-US" dirty="0" smtClean="0"/>
              <a:t> </a:t>
            </a:r>
            <a:r>
              <a:rPr lang="en-US" dirty="0" err="1" smtClean="0"/>
              <a:t>saling</a:t>
            </a:r>
            <a:r>
              <a:rPr lang="en-US" dirty="0" smtClean="0"/>
              <a:t> </a:t>
            </a:r>
            <a:r>
              <a:rPr lang="en-US" dirty="0" err="1" smtClean="0"/>
              <a:t>menghormati</a:t>
            </a:r>
            <a:r>
              <a:rPr lang="en-US" dirty="0" smtClean="0"/>
              <a:t> </a:t>
            </a:r>
            <a:r>
              <a:rPr lang="en-US" dirty="0" err="1" smtClean="0"/>
              <a:t>dan</a:t>
            </a:r>
            <a:r>
              <a:rPr lang="en-US" dirty="0" smtClean="0"/>
              <a:t> </a:t>
            </a:r>
            <a:r>
              <a:rPr lang="en-US" dirty="0" err="1" smtClean="0"/>
              <a:t>mempercayai</a:t>
            </a:r>
            <a:r>
              <a:rPr lang="en-US" dirty="0" smtClean="0"/>
              <a:t>, </a:t>
            </a:r>
            <a:r>
              <a:rPr lang="en-US" dirty="0" err="1" smtClean="0"/>
              <a:t>tidak</a:t>
            </a:r>
            <a:r>
              <a:rPr lang="en-US" dirty="0" smtClean="0"/>
              <a:t> </a:t>
            </a:r>
            <a:r>
              <a:rPr lang="en-US" dirty="0" err="1" smtClean="0"/>
              <a:t>saling</a:t>
            </a:r>
            <a:r>
              <a:rPr lang="en-US" dirty="0" smtClean="0"/>
              <a:t> </a:t>
            </a:r>
            <a:r>
              <a:rPr lang="en-US" dirty="0" err="1" smtClean="0"/>
              <a:t>mencemoohkan</a:t>
            </a:r>
            <a:r>
              <a:rPr lang="en-US" dirty="0" smtClean="0"/>
              <a:t>. </a:t>
            </a:r>
            <a:endParaRPr lang="id-ID" dirty="0" smtClean="0"/>
          </a:p>
          <a:p>
            <a:pPr lvl="0"/>
            <a:r>
              <a:rPr lang="en-US" dirty="0" err="1" smtClean="0"/>
              <a:t>Mengembangkan</a:t>
            </a:r>
            <a:r>
              <a:rPr lang="en-US" dirty="0" smtClean="0"/>
              <a:t> </a:t>
            </a:r>
            <a:r>
              <a:rPr lang="en-US" dirty="0" smtClean="0"/>
              <a:t>program </a:t>
            </a:r>
            <a:r>
              <a:rPr lang="en-US" dirty="0" err="1" smtClean="0"/>
              <a:t>penghargaan</a:t>
            </a:r>
            <a:r>
              <a:rPr lang="en-US" dirty="0" smtClean="0"/>
              <a:t> </a:t>
            </a:r>
            <a:r>
              <a:rPr lang="en-US" dirty="0" err="1" smtClean="0"/>
              <a:t>atas</a:t>
            </a:r>
            <a:r>
              <a:rPr lang="en-US" dirty="0" smtClean="0"/>
              <a:t> </a:t>
            </a:r>
            <a:r>
              <a:rPr lang="en-US" dirty="0" err="1" smtClean="0"/>
              <a:t>pekerjaan</a:t>
            </a:r>
            <a:r>
              <a:rPr lang="en-US" dirty="0" smtClean="0"/>
              <a:t>, </a:t>
            </a:r>
            <a:r>
              <a:rPr lang="en-US" dirty="0" err="1" smtClean="0"/>
              <a:t>usaha</a:t>
            </a:r>
            <a:r>
              <a:rPr lang="en-US" dirty="0" smtClean="0"/>
              <a:t> </a:t>
            </a:r>
            <a:r>
              <a:rPr lang="en-US" dirty="0" err="1" smtClean="0"/>
              <a:t>dan</a:t>
            </a:r>
            <a:r>
              <a:rPr lang="en-US" dirty="0" smtClean="0"/>
              <a:t> </a:t>
            </a:r>
            <a:r>
              <a:rPr lang="en-US" dirty="0" err="1" smtClean="0"/>
              <a:t>prestasi</a:t>
            </a:r>
            <a:r>
              <a:rPr lang="en-US" dirty="0" smtClean="0"/>
              <a:t> yang </a:t>
            </a:r>
            <a:r>
              <a:rPr lang="en-US" dirty="0" err="1" smtClean="0"/>
              <a:t>diperoleh</a:t>
            </a:r>
            <a:r>
              <a:rPr lang="en-US" dirty="0" smtClean="0"/>
              <a:t> </a:t>
            </a:r>
            <a:r>
              <a:rPr lang="en-US" dirty="0" err="1" smtClean="0"/>
              <a:t>siswa</a:t>
            </a:r>
            <a:r>
              <a:rPr lang="en-US" dirty="0" smtClean="0"/>
              <a:t>. </a:t>
            </a:r>
            <a:endParaRPr lang="id-ID" dirty="0" smtClean="0"/>
          </a:p>
          <a:p>
            <a:pPr lvl="0"/>
            <a:r>
              <a:rPr lang="en-US" dirty="0" err="1" smtClean="0"/>
              <a:t>Mengembangkan</a:t>
            </a:r>
            <a:r>
              <a:rPr lang="en-US" dirty="0" smtClean="0"/>
              <a:t> </a:t>
            </a:r>
            <a:r>
              <a:rPr lang="en-US" dirty="0" err="1" smtClean="0"/>
              <a:t>kurikulum</a:t>
            </a:r>
            <a:r>
              <a:rPr lang="en-US" dirty="0" smtClean="0"/>
              <a:t> yang </a:t>
            </a:r>
            <a:r>
              <a:rPr lang="en-US" dirty="0" err="1" smtClean="0"/>
              <a:t>dapat</a:t>
            </a:r>
            <a:r>
              <a:rPr lang="en-US" dirty="0" smtClean="0"/>
              <a:t> </a:t>
            </a:r>
            <a:r>
              <a:rPr lang="en-US" dirty="0" err="1" smtClean="0"/>
              <a:t>mengantarkan</a:t>
            </a:r>
            <a:r>
              <a:rPr lang="en-US" dirty="0" smtClean="0"/>
              <a:t> </a:t>
            </a:r>
            <a:r>
              <a:rPr lang="en-US" dirty="0" err="1" smtClean="0"/>
              <a:t>setiap</a:t>
            </a:r>
            <a:r>
              <a:rPr lang="en-US" dirty="0" smtClean="0"/>
              <a:t> </a:t>
            </a:r>
            <a:r>
              <a:rPr lang="en-US" dirty="0" err="1" smtClean="0"/>
              <a:t>sisiwa</a:t>
            </a:r>
            <a:r>
              <a:rPr lang="en-US" dirty="0" smtClean="0"/>
              <a:t> </a:t>
            </a:r>
            <a:r>
              <a:rPr lang="en-US" dirty="0" err="1" smtClean="0"/>
              <a:t>untuk</a:t>
            </a:r>
            <a:r>
              <a:rPr lang="en-US" dirty="0" smtClean="0"/>
              <a:t> </a:t>
            </a:r>
            <a:r>
              <a:rPr lang="en-US" dirty="0" err="1" smtClean="0"/>
              <a:t>memiliki</a:t>
            </a:r>
            <a:r>
              <a:rPr lang="en-US" dirty="0" smtClean="0"/>
              <a:t> </a:t>
            </a:r>
            <a:r>
              <a:rPr lang="en-US" dirty="0" err="1" smtClean="0"/>
              <a:t>sikap</a:t>
            </a:r>
            <a:r>
              <a:rPr lang="en-US" dirty="0" smtClean="0"/>
              <a:t> </a:t>
            </a:r>
            <a:r>
              <a:rPr lang="en-US" dirty="0" err="1" smtClean="0"/>
              <a:t>empatik</a:t>
            </a:r>
            <a:r>
              <a:rPr lang="en-US" dirty="0" smtClean="0"/>
              <a:t> </a:t>
            </a:r>
            <a:r>
              <a:rPr lang="en-US" dirty="0" err="1" smtClean="0"/>
              <a:t>dan</a:t>
            </a:r>
            <a:r>
              <a:rPr lang="en-US" dirty="0" smtClean="0"/>
              <a:t> </a:t>
            </a:r>
            <a:r>
              <a:rPr lang="en-US" dirty="0" err="1" smtClean="0"/>
              <a:t>menjadi</a:t>
            </a:r>
            <a:r>
              <a:rPr lang="en-US" dirty="0" smtClean="0"/>
              <a:t> </a:t>
            </a:r>
            <a:r>
              <a:rPr lang="en-US" dirty="0" err="1" smtClean="0"/>
              <a:t>pendengar</a:t>
            </a:r>
            <a:r>
              <a:rPr lang="en-US" dirty="0" smtClean="0"/>
              <a:t> yang </a:t>
            </a:r>
            <a:r>
              <a:rPr lang="en-US" dirty="0" err="1" smtClean="0"/>
              <a:t>baik</a:t>
            </a:r>
            <a:r>
              <a:rPr lang="en-US" dirty="0" smtClean="0"/>
              <a:t>. </a:t>
            </a:r>
            <a:endParaRPr lang="id-ID" dirty="0" smtClean="0"/>
          </a:p>
          <a:p>
            <a:pPr lvl="0"/>
            <a:r>
              <a:rPr lang="en-US" dirty="0" err="1" smtClean="0"/>
              <a:t>Berusaha</a:t>
            </a:r>
            <a:r>
              <a:rPr lang="en-US" dirty="0" smtClean="0"/>
              <a:t> </a:t>
            </a:r>
            <a:r>
              <a:rPr lang="en-US" dirty="0" err="1" smtClean="0"/>
              <a:t>melibatkan</a:t>
            </a:r>
            <a:r>
              <a:rPr lang="en-US" dirty="0" smtClean="0"/>
              <a:t> </a:t>
            </a:r>
            <a:r>
              <a:rPr lang="en-US" dirty="0" err="1" smtClean="0"/>
              <a:t>para</a:t>
            </a:r>
            <a:r>
              <a:rPr lang="en-US" dirty="0" smtClean="0"/>
              <a:t> </a:t>
            </a:r>
            <a:r>
              <a:rPr lang="en-US" dirty="0" err="1" smtClean="0"/>
              <a:t>siswa</a:t>
            </a:r>
            <a:r>
              <a:rPr lang="en-US" dirty="0" smtClean="0"/>
              <a:t> </a:t>
            </a:r>
            <a:r>
              <a:rPr lang="en-US" dirty="0" err="1" smtClean="0"/>
              <a:t>dalam</a:t>
            </a:r>
            <a:r>
              <a:rPr lang="en-US" dirty="0" smtClean="0"/>
              <a:t> </a:t>
            </a:r>
            <a:r>
              <a:rPr lang="en-US" dirty="0" err="1" smtClean="0"/>
              <a:t>setiap</a:t>
            </a:r>
            <a:r>
              <a:rPr lang="en-US" dirty="0" smtClean="0"/>
              <a:t> </a:t>
            </a:r>
            <a:r>
              <a:rPr lang="en-US" dirty="0" err="1" smtClean="0"/>
              <a:t>pengambilan</a:t>
            </a:r>
            <a:r>
              <a:rPr lang="en-US" dirty="0" smtClean="0"/>
              <a:t> </a:t>
            </a:r>
            <a:r>
              <a:rPr lang="en-US" dirty="0" err="1" smtClean="0"/>
              <a:t>keputusan</a:t>
            </a:r>
            <a:r>
              <a:rPr lang="en-US" dirty="0" smtClean="0"/>
              <a:t> yang </a:t>
            </a:r>
            <a:r>
              <a:rPr lang="en-US" dirty="0" err="1" smtClean="0"/>
              <a:t>terkait</a:t>
            </a:r>
            <a:r>
              <a:rPr lang="en-US" dirty="0" smtClean="0"/>
              <a:t> </a:t>
            </a:r>
            <a:r>
              <a:rPr lang="en-US" dirty="0" err="1" smtClean="0"/>
              <a:t>dengan</a:t>
            </a:r>
            <a:r>
              <a:rPr lang="en-US" dirty="0" smtClean="0"/>
              <a:t> </a:t>
            </a:r>
            <a:r>
              <a:rPr lang="en-US" dirty="0" err="1" smtClean="0"/>
              <a:t>kepentingan</a:t>
            </a:r>
            <a:r>
              <a:rPr lang="en-US" dirty="0" smtClean="0"/>
              <a:t> </a:t>
            </a:r>
            <a:r>
              <a:rPr lang="en-US" dirty="0" err="1" smtClean="0"/>
              <a:t>para</a:t>
            </a:r>
            <a:r>
              <a:rPr lang="en-US" dirty="0" smtClean="0"/>
              <a:t> </a:t>
            </a:r>
            <a:r>
              <a:rPr lang="en-US" dirty="0" err="1" smtClean="0"/>
              <a:t>siswa</a:t>
            </a:r>
            <a:r>
              <a:rPr lang="en-US" dirty="0" smtClean="0"/>
              <a:t> </a:t>
            </a:r>
            <a:r>
              <a:rPr lang="en-US" dirty="0" err="1" smtClean="0"/>
              <a:t>itu</a:t>
            </a:r>
            <a:r>
              <a:rPr lang="en-US" dirty="0" smtClean="0"/>
              <a:t> </a:t>
            </a:r>
            <a:r>
              <a:rPr lang="en-US" dirty="0" err="1" smtClean="0"/>
              <a:t>sendiri</a:t>
            </a:r>
            <a:r>
              <a:rPr lang="en-US" dirty="0" smtClean="0"/>
              <a:t>. </a:t>
            </a:r>
            <a:endParaRPr lang="id-ID" dirty="0" smtClean="0"/>
          </a:p>
          <a:p>
            <a:endParaRPr lang="id-ID"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642918"/>
            <a:ext cx="8258204" cy="5831034"/>
          </a:xfrm>
        </p:spPr>
        <p:txBody>
          <a:bodyPr>
            <a:normAutofit/>
          </a:bodyPr>
          <a:lstStyle/>
          <a:p>
            <a:pPr>
              <a:buNone/>
            </a:pPr>
            <a:r>
              <a:rPr lang="id-ID" b="1" dirty="0" smtClean="0"/>
              <a:t>	</a:t>
            </a:r>
            <a:r>
              <a:rPr lang="en-US" b="1" dirty="0" smtClean="0"/>
              <a:t>c. </a:t>
            </a:r>
            <a:r>
              <a:rPr lang="en-US" b="1" dirty="0" err="1" smtClean="0"/>
              <a:t>Pengetahuan</a:t>
            </a:r>
            <a:r>
              <a:rPr lang="en-US" b="1" dirty="0" smtClean="0"/>
              <a:t> </a:t>
            </a:r>
            <a:r>
              <a:rPr lang="en-US" b="1" dirty="0" err="1" smtClean="0"/>
              <a:t>dan</a:t>
            </a:r>
            <a:r>
              <a:rPr lang="en-US" b="1" dirty="0" smtClean="0"/>
              <a:t> </a:t>
            </a:r>
            <a:r>
              <a:rPr lang="en-US" b="1" dirty="0" err="1" smtClean="0"/>
              <a:t>Pemahaman</a:t>
            </a:r>
            <a:endParaRPr lang="id-ID" dirty="0" smtClean="0"/>
          </a:p>
          <a:p>
            <a:pPr lvl="0"/>
            <a:r>
              <a:rPr lang="en-US" dirty="0" err="1" smtClean="0"/>
              <a:t>Memberikan</a:t>
            </a:r>
            <a:r>
              <a:rPr lang="en-US" dirty="0" smtClean="0"/>
              <a:t> </a:t>
            </a:r>
            <a:r>
              <a:rPr lang="en-US" dirty="0" err="1" smtClean="0"/>
              <a:t>kesempatan</a:t>
            </a:r>
            <a:r>
              <a:rPr lang="en-US" dirty="0" smtClean="0"/>
              <a:t> </a:t>
            </a:r>
            <a:r>
              <a:rPr lang="en-US" dirty="0" err="1" smtClean="0"/>
              <a:t>kepada</a:t>
            </a:r>
            <a:r>
              <a:rPr lang="en-US" dirty="0" smtClean="0"/>
              <a:t> </a:t>
            </a:r>
            <a:r>
              <a:rPr lang="en-US" dirty="0" err="1" smtClean="0"/>
              <a:t>para</a:t>
            </a:r>
            <a:r>
              <a:rPr lang="en-US" dirty="0" smtClean="0"/>
              <a:t> </a:t>
            </a:r>
            <a:r>
              <a:rPr lang="en-US" dirty="0" err="1" smtClean="0"/>
              <a:t>siswa</a:t>
            </a:r>
            <a:r>
              <a:rPr lang="en-US" dirty="0" smtClean="0"/>
              <a:t> </a:t>
            </a:r>
            <a:r>
              <a:rPr lang="en-US" dirty="0" err="1" smtClean="0"/>
              <a:t>untuk</a:t>
            </a:r>
            <a:r>
              <a:rPr lang="en-US" dirty="0" smtClean="0"/>
              <a:t> </a:t>
            </a:r>
            <a:r>
              <a:rPr lang="en-US" dirty="0" err="1" smtClean="0"/>
              <a:t>mengeksplorasi</a:t>
            </a:r>
            <a:r>
              <a:rPr lang="en-US" dirty="0" smtClean="0"/>
              <a:t> </a:t>
            </a:r>
            <a:r>
              <a:rPr lang="en-US" dirty="0" err="1" smtClean="0"/>
              <a:t>bidang-bidang</a:t>
            </a:r>
            <a:r>
              <a:rPr lang="en-US" dirty="0" smtClean="0"/>
              <a:t> yang </a:t>
            </a:r>
            <a:r>
              <a:rPr lang="en-US" dirty="0" err="1" smtClean="0"/>
              <a:t>ingin</a:t>
            </a:r>
            <a:r>
              <a:rPr lang="en-US" dirty="0" smtClean="0"/>
              <a:t> </a:t>
            </a:r>
            <a:r>
              <a:rPr lang="en-US" dirty="0" err="1" smtClean="0"/>
              <a:t>diketahuinya</a:t>
            </a:r>
            <a:r>
              <a:rPr lang="en-US" dirty="0" smtClean="0"/>
              <a:t>. </a:t>
            </a:r>
            <a:endParaRPr lang="id-ID" dirty="0" smtClean="0"/>
          </a:p>
          <a:p>
            <a:pPr lvl="0"/>
            <a:r>
              <a:rPr lang="en-US" dirty="0" err="1" smtClean="0"/>
              <a:t>Menyediakan</a:t>
            </a:r>
            <a:r>
              <a:rPr lang="en-US" dirty="0" smtClean="0"/>
              <a:t> </a:t>
            </a:r>
            <a:r>
              <a:rPr lang="en-US" dirty="0" err="1" smtClean="0"/>
              <a:t>pembelajaran</a:t>
            </a:r>
            <a:r>
              <a:rPr lang="en-US" dirty="0" smtClean="0"/>
              <a:t> yang </a:t>
            </a:r>
            <a:r>
              <a:rPr lang="en-US" dirty="0" err="1" smtClean="0"/>
              <a:t>memberikan</a:t>
            </a:r>
            <a:r>
              <a:rPr lang="en-US" dirty="0" smtClean="0"/>
              <a:t> </a:t>
            </a:r>
            <a:r>
              <a:rPr lang="en-US" dirty="0" err="1" smtClean="0"/>
              <a:t>tantangan</a:t>
            </a:r>
            <a:r>
              <a:rPr lang="en-US" dirty="0" smtClean="0"/>
              <a:t> </a:t>
            </a:r>
            <a:r>
              <a:rPr lang="en-US" dirty="0" err="1" smtClean="0"/>
              <a:t>intelektual</a:t>
            </a:r>
            <a:r>
              <a:rPr lang="en-US" dirty="0" smtClean="0"/>
              <a:t> </a:t>
            </a:r>
            <a:r>
              <a:rPr lang="en-US" dirty="0" err="1" smtClean="0"/>
              <a:t>melalui</a:t>
            </a:r>
            <a:r>
              <a:rPr lang="en-US" dirty="0" smtClean="0"/>
              <a:t> </a:t>
            </a:r>
            <a:r>
              <a:rPr lang="en-US" dirty="0" err="1" smtClean="0"/>
              <a:t>pendekatan</a:t>
            </a:r>
            <a:r>
              <a:rPr lang="en-US" dirty="0" smtClean="0"/>
              <a:t> discovery-inquiry </a:t>
            </a:r>
            <a:endParaRPr lang="id-ID" dirty="0" smtClean="0"/>
          </a:p>
          <a:p>
            <a:pPr lvl="0"/>
            <a:r>
              <a:rPr lang="en-US" dirty="0" err="1" smtClean="0"/>
              <a:t>Menyediakan</a:t>
            </a:r>
            <a:r>
              <a:rPr lang="en-US" dirty="0" smtClean="0"/>
              <a:t> </a:t>
            </a:r>
            <a:r>
              <a:rPr lang="en-US" dirty="0" err="1" smtClean="0"/>
              <a:t>topik-topik</a:t>
            </a:r>
            <a:r>
              <a:rPr lang="en-US" dirty="0" smtClean="0"/>
              <a:t> </a:t>
            </a:r>
            <a:r>
              <a:rPr lang="en-US" dirty="0" err="1" smtClean="0"/>
              <a:t>pembelajaran</a:t>
            </a:r>
            <a:r>
              <a:rPr lang="en-US" dirty="0" smtClean="0"/>
              <a:t> </a:t>
            </a:r>
            <a:r>
              <a:rPr lang="en-US" dirty="0" err="1" smtClean="0"/>
              <a:t>dengan</a:t>
            </a:r>
            <a:r>
              <a:rPr lang="en-US" dirty="0" smtClean="0"/>
              <a:t> </a:t>
            </a:r>
            <a:r>
              <a:rPr lang="en-US" dirty="0" err="1" smtClean="0"/>
              <a:t>sudut</a:t>
            </a:r>
            <a:r>
              <a:rPr lang="en-US" dirty="0" smtClean="0"/>
              <a:t> </a:t>
            </a:r>
            <a:r>
              <a:rPr lang="en-US" dirty="0" err="1" smtClean="0"/>
              <a:t>pandang</a:t>
            </a:r>
            <a:r>
              <a:rPr lang="en-US" dirty="0" smtClean="0"/>
              <a:t> yang </a:t>
            </a:r>
            <a:r>
              <a:rPr lang="en-US" dirty="0" err="1" smtClean="0"/>
              <a:t>beragam</a:t>
            </a:r>
            <a:r>
              <a:rPr lang="en-US" dirty="0" smtClean="0"/>
              <a:t> </a:t>
            </a:r>
            <a:endParaRPr lang="id-ID" dirty="0" smtClean="0"/>
          </a:p>
          <a:p>
            <a:pPr lvl="0"/>
            <a:r>
              <a:rPr lang="en-US" dirty="0" err="1" smtClean="0"/>
              <a:t>Menyediakan</a:t>
            </a:r>
            <a:r>
              <a:rPr lang="en-US" dirty="0" smtClean="0"/>
              <a:t> </a:t>
            </a:r>
            <a:r>
              <a:rPr lang="en-US" dirty="0" err="1" smtClean="0"/>
              <a:t>kesempatan</a:t>
            </a:r>
            <a:r>
              <a:rPr lang="en-US" dirty="0" smtClean="0"/>
              <a:t> </a:t>
            </a:r>
            <a:r>
              <a:rPr lang="en-US" dirty="0" err="1" smtClean="0"/>
              <a:t>kepada</a:t>
            </a:r>
            <a:r>
              <a:rPr lang="en-US" dirty="0" smtClean="0"/>
              <a:t> </a:t>
            </a:r>
            <a:r>
              <a:rPr lang="en-US" dirty="0" err="1" smtClean="0"/>
              <a:t>para</a:t>
            </a:r>
            <a:r>
              <a:rPr lang="en-US" dirty="0" smtClean="0"/>
              <a:t> </a:t>
            </a:r>
            <a:r>
              <a:rPr lang="en-US" dirty="0" err="1" smtClean="0"/>
              <a:t>siswa</a:t>
            </a:r>
            <a:r>
              <a:rPr lang="en-US" dirty="0" smtClean="0"/>
              <a:t> </a:t>
            </a:r>
            <a:r>
              <a:rPr lang="en-US" dirty="0" err="1" smtClean="0"/>
              <a:t>untuk</a:t>
            </a:r>
            <a:r>
              <a:rPr lang="en-US" dirty="0" smtClean="0"/>
              <a:t> </a:t>
            </a:r>
            <a:r>
              <a:rPr lang="en-US" dirty="0" err="1" smtClean="0"/>
              <a:t>berfikir</a:t>
            </a:r>
            <a:r>
              <a:rPr lang="en-US" dirty="0" smtClean="0"/>
              <a:t> </a:t>
            </a:r>
            <a:r>
              <a:rPr lang="en-US" dirty="0" err="1" smtClean="0"/>
              <a:t>filosofis</a:t>
            </a:r>
            <a:r>
              <a:rPr lang="en-US" dirty="0" smtClean="0"/>
              <a:t> </a:t>
            </a:r>
            <a:r>
              <a:rPr lang="en-US" dirty="0" err="1" smtClean="0"/>
              <a:t>dan</a:t>
            </a:r>
            <a:r>
              <a:rPr lang="en-US" dirty="0" smtClean="0"/>
              <a:t> </a:t>
            </a:r>
            <a:r>
              <a:rPr lang="en-US" dirty="0" err="1" smtClean="0"/>
              <a:t>berdiskusi</a:t>
            </a:r>
            <a:r>
              <a:rPr lang="en-US" dirty="0" smtClean="0"/>
              <a:t>. </a:t>
            </a:r>
            <a:endParaRPr lang="id-ID" dirty="0" smtClean="0"/>
          </a:p>
          <a:p>
            <a:endParaRPr lang="id-ID" dirty="0"/>
          </a:p>
        </p:txBody>
      </p:sp>
    </p:spTree>
  </p:cSld>
  <p:clrMapOvr>
    <a:masterClrMapping/>
  </p:clrMapOvr>
  <p:transition spd="slow">
    <p:zoom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76672"/>
            <a:ext cx="8219256" cy="5997280"/>
          </a:xfrm>
        </p:spPr>
        <p:txBody>
          <a:bodyPr>
            <a:normAutofit/>
          </a:bodyPr>
          <a:lstStyle/>
          <a:p>
            <a:pPr>
              <a:buNone/>
            </a:pPr>
            <a:r>
              <a:rPr lang="en-US" b="1" dirty="0" smtClean="0"/>
              <a:t>d. </a:t>
            </a:r>
            <a:r>
              <a:rPr lang="en-US" b="1" dirty="0" err="1" smtClean="0"/>
              <a:t>Estetik</a:t>
            </a:r>
            <a:r>
              <a:rPr lang="en-US" b="1" dirty="0" smtClean="0"/>
              <a:t> </a:t>
            </a:r>
            <a:endParaRPr lang="id-ID" dirty="0" smtClean="0"/>
          </a:p>
          <a:p>
            <a:pPr lvl="0"/>
            <a:r>
              <a:rPr lang="en-US" dirty="0" err="1" smtClean="0"/>
              <a:t>Menata</a:t>
            </a:r>
            <a:r>
              <a:rPr lang="en-US" dirty="0" smtClean="0"/>
              <a:t> </a:t>
            </a:r>
            <a:r>
              <a:rPr lang="en-US" dirty="0" err="1" smtClean="0"/>
              <a:t>ruangan</a:t>
            </a:r>
            <a:r>
              <a:rPr lang="en-US" dirty="0" smtClean="0"/>
              <a:t> </a:t>
            </a:r>
            <a:r>
              <a:rPr lang="en-US" dirty="0" err="1" smtClean="0"/>
              <a:t>kelas</a:t>
            </a:r>
            <a:r>
              <a:rPr lang="en-US" dirty="0" smtClean="0"/>
              <a:t> </a:t>
            </a:r>
            <a:r>
              <a:rPr lang="en-US" dirty="0" err="1" smtClean="0"/>
              <a:t>secara</a:t>
            </a:r>
            <a:r>
              <a:rPr lang="en-US" dirty="0" smtClean="0"/>
              <a:t> </a:t>
            </a:r>
            <a:r>
              <a:rPr lang="en-US" dirty="0" err="1" smtClean="0"/>
              <a:t>rapi</a:t>
            </a:r>
            <a:r>
              <a:rPr lang="en-US" dirty="0" smtClean="0"/>
              <a:t> </a:t>
            </a:r>
            <a:r>
              <a:rPr lang="en-US" dirty="0" err="1" smtClean="0"/>
              <a:t>dan</a:t>
            </a:r>
            <a:r>
              <a:rPr lang="en-US" dirty="0" smtClean="0"/>
              <a:t> </a:t>
            </a:r>
            <a:r>
              <a:rPr lang="en-US" dirty="0" err="1" smtClean="0"/>
              <a:t>menarik</a:t>
            </a:r>
            <a:r>
              <a:rPr lang="en-US" dirty="0" smtClean="0"/>
              <a:t> </a:t>
            </a:r>
            <a:endParaRPr lang="id-ID" dirty="0" smtClean="0"/>
          </a:p>
          <a:p>
            <a:pPr lvl="0"/>
            <a:r>
              <a:rPr lang="en-US" dirty="0" err="1" smtClean="0"/>
              <a:t>Menempelkan</a:t>
            </a:r>
            <a:r>
              <a:rPr lang="en-US" dirty="0" smtClean="0"/>
              <a:t> </a:t>
            </a:r>
            <a:r>
              <a:rPr lang="en-US" dirty="0" err="1" smtClean="0"/>
              <a:t>hal-hal</a:t>
            </a:r>
            <a:r>
              <a:rPr lang="en-US" dirty="0" smtClean="0"/>
              <a:t> yang </a:t>
            </a:r>
            <a:r>
              <a:rPr lang="en-US" dirty="0" err="1" smtClean="0"/>
              <a:t>menarik</a:t>
            </a:r>
            <a:r>
              <a:rPr lang="en-US" dirty="0" smtClean="0"/>
              <a:t> </a:t>
            </a:r>
            <a:r>
              <a:rPr lang="en-US" dirty="0" err="1" smtClean="0"/>
              <a:t>dalam</a:t>
            </a:r>
            <a:r>
              <a:rPr lang="en-US" dirty="0" smtClean="0"/>
              <a:t> </a:t>
            </a:r>
            <a:r>
              <a:rPr lang="en-US" dirty="0" err="1" smtClean="0"/>
              <a:t>dinding</a:t>
            </a:r>
            <a:r>
              <a:rPr lang="en-US" dirty="0" smtClean="0"/>
              <a:t> </a:t>
            </a:r>
            <a:r>
              <a:rPr lang="en-US" dirty="0" err="1" smtClean="0"/>
              <a:t>ruangan</a:t>
            </a:r>
            <a:r>
              <a:rPr lang="en-US" dirty="0" smtClean="0"/>
              <a:t>, </a:t>
            </a:r>
            <a:r>
              <a:rPr lang="en-US" dirty="0" err="1" smtClean="0"/>
              <a:t>termasuk</a:t>
            </a:r>
            <a:r>
              <a:rPr lang="en-US" dirty="0" smtClean="0"/>
              <a:t> </a:t>
            </a:r>
            <a:r>
              <a:rPr lang="en-US" dirty="0" err="1" smtClean="0"/>
              <a:t>di</a:t>
            </a:r>
            <a:r>
              <a:rPr lang="en-US" dirty="0" smtClean="0"/>
              <a:t> </a:t>
            </a:r>
            <a:r>
              <a:rPr lang="en-US" dirty="0" err="1" smtClean="0"/>
              <a:t>dalamnya</a:t>
            </a:r>
            <a:r>
              <a:rPr lang="en-US" dirty="0" smtClean="0"/>
              <a:t> </a:t>
            </a:r>
            <a:r>
              <a:rPr lang="en-US" dirty="0" err="1" smtClean="0"/>
              <a:t>memampangkan</a:t>
            </a:r>
            <a:r>
              <a:rPr lang="en-US" dirty="0" smtClean="0"/>
              <a:t> </a:t>
            </a:r>
            <a:r>
              <a:rPr lang="en-US" dirty="0" err="1" smtClean="0"/>
              <a:t>karya-karya</a:t>
            </a:r>
            <a:r>
              <a:rPr lang="en-US" dirty="0" smtClean="0"/>
              <a:t> </a:t>
            </a:r>
            <a:r>
              <a:rPr lang="en-US" dirty="0" err="1" smtClean="0"/>
              <a:t>seni</a:t>
            </a:r>
            <a:r>
              <a:rPr lang="en-US" dirty="0" smtClean="0"/>
              <a:t> </a:t>
            </a:r>
            <a:r>
              <a:rPr lang="en-US" dirty="0" err="1" smtClean="0"/>
              <a:t>siswa</a:t>
            </a:r>
            <a:r>
              <a:rPr lang="en-US" dirty="0" smtClean="0"/>
              <a:t> yang </a:t>
            </a:r>
            <a:r>
              <a:rPr lang="en-US" dirty="0" err="1" smtClean="0"/>
              <a:t>dianggap</a:t>
            </a:r>
            <a:r>
              <a:rPr lang="en-US" dirty="0" smtClean="0"/>
              <a:t> </a:t>
            </a:r>
            <a:r>
              <a:rPr lang="en-US" dirty="0" err="1" smtClean="0"/>
              <a:t>menarik</a:t>
            </a:r>
            <a:r>
              <a:rPr lang="en-US" dirty="0" smtClean="0"/>
              <a:t>. </a:t>
            </a:r>
            <a:endParaRPr lang="id-ID" dirty="0" smtClean="0"/>
          </a:p>
          <a:p>
            <a:pPr lvl="0"/>
            <a:r>
              <a:rPr lang="en-US" dirty="0" err="1" smtClean="0"/>
              <a:t>Ruangan</a:t>
            </a:r>
            <a:r>
              <a:rPr lang="en-US" dirty="0" smtClean="0"/>
              <a:t> </a:t>
            </a:r>
            <a:r>
              <a:rPr lang="en-US" dirty="0" err="1" smtClean="0"/>
              <a:t>dicat</a:t>
            </a:r>
            <a:r>
              <a:rPr lang="en-US" dirty="0" smtClean="0"/>
              <a:t> </a:t>
            </a:r>
            <a:r>
              <a:rPr lang="en-US" dirty="0" err="1" smtClean="0"/>
              <a:t>dengan</a:t>
            </a:r>
            <a:r>
              <a:rPr lang="en-US" dirty="0" smtClean="0"/>
              <a:t> </a:t>
            </a:r>
            <a:r>
              <a:rPr lang="en-US" dirty="0" err="1" smtClean="0"/>
              <a:t>warna-warna</a:t>
            </a:r>
            <a:r>
              <a:rPr lang="en-US" dirty="0" smtClean="0"/>
              <a:t> yang </a:t>
            </a:r>
            <a:r>
              <a:rPr lang="en-US" dirty="0" err="1" smtClean="0"/>
              <a:t>menyenangkan</a:t>
            </a:r>
            <a:r>
              <a:rPr lang="en-US" dirty="0" smtClean="0"/>
              <a:t> </a:t>
            </a:r>
            <a:endParaRPr lang="id-ID" dirty="0" smtClean="0"/>
          </a:p>
          <a:p>
            <a:pPr lvl="0"/>
            <a:r>
              <a:rPr lang="en-US" dirty="0" err="1" smtClean="0"/>
              <a:t>Memelihara</a:t>
            </a:r>
            <a:r>
              <a:rPr lang="en-US" dirty="0" smtClean="0"/>
              <a:t> </a:t>
            </a:r>
            <a:r>
              <a:rPr lang="en-US" dirty="0" err="1" smtClean="0"/>
              <a:t>sarana</a:t>
            </a:r>
            <a:r>
              <a:rPr lang="en-US" dirty="0" smtClean="0"/>
              <a:t> </a:t>
            </a:r>
            <a:r>
              <a:rPr lang="en-US" dirty="0" err="1" smtClean="0"/>
              <a:t>dan</a:t>
            </a:r>
            <a:r>
              <a:rPr lang="en-US" dirty="0" smtClean="0"/>
              <a:t> </a:t>
            </a:r>
            <a:r>
              <a:rPr lang="en-US" dirty="0" err="1" smtClean="0"/>
              <a:t>pra</a:t>
            </a:r>
            <a:r>
              <a:rPr lang="en-US" dirty="0" smtClean="0"/>
              <a:t> </a:t>
            </a:r>
            <a:r>
              <a:rPr lang="en-US" dirty="0" err="1" smtClean="0"/>
              <a:t>sarana</a:t>
            </a:r>
            <a:r>
              <a:rPr lang="en-US" dirty="0" smtClean="0"/>
              <a:t> yang </a:t>
            </a:r>
            <a:r>
              <a:rPr lang="en-US" dirty="0" err="1" smtClean="0"/>
              <a:t>ada</a:t>
            </a:r>
            <a:r>
              <a:rPr lang="en-US" dirty="0" smtClean="0"/>
              <a:t> </a:t>
            </a:r>
            <a:r>
              <a:rPr lang="en-US" dirty="0" err="1" smtClean="0"/>
              <a:t>di</a:t>
            </a:r>
            <a:r>
              <a:rPr lang="en-US" dirty="0" smtClean="0"/>
              <a:t> </a:t>
            </a:r>
            <a:r>
              <a:rPr lang="en-US" dirty="0" err="1" smtClean="0"/>
              <a:t>sekeliling</a:t>
            </a:r>
            <a:r>
              <a:rPr lang="en-US" dirty="0" smtClean="0"/>
              <a:t> </a:t>
            </a:r>
            <a:r>
              <a:rPr lang="en-US" dirty="0" err="1" smtClean="0"/>
              <a:t>sekolah</a:t>
            </a:r>
            <a:r>
              <a:rPr lang="en-US" dirty="0" smtClean="0"/>
              <a:t> </a:t>
            </a:r>
            <a:endParaRPr lang="id-ID" dirty="0" smtClean="0"/>
          </a:p>
          <a:p>
            <a:pPr lvl="0"/>
            <a:r>
              <a:rPr lang="en-US" dirty="0" err="1" smtClean="0"/>
              <a:t>Ruangan</a:t>
            </a:r>
            <a:r>
              <a:rPr lang="en-US" dirty="0" smtClean="0"/>
              <a:t> yang </a:t>
            </a:r>
            <a:r>
              <a:rPr lang="en-US" dirty="0" err="1" smtClean="0"/>
              <a:t>bersih</a:t>
            </a:r>
            <a:r>
              <a:rPr lang="en-US" dirty="0" smtClean="0"/>
              <a:t> </a:t>
            </a:r>
            <a:r>
              <a:rPr lang="en-US" dirty="0" err="1" smtClean="0"/>
              <a:t>dan</a:t>
            </a:r>
            <a:r>
              <a:rPr lang="en-US" dirty="0" smtClean="0"/>
              <a:t> </a:t>
            </a:r>
            <a:r>
              <a:rPr lang="en-US" dirty="0" err="1" smtClean="0"/>
              <a:t>wangi</a:t>
            </a:r>
            <a:r>
              <a:rPr lang="en-US" dirty="0" smtClean="0"/>
              <a:t> </a:t>
            </a:r>
            <a:endParaRPr lang="id-ID" dirty="0" smtClean="0"/>
          </a:p>
          <a:p>
            <a:pPr lvl="0"/>
            <a:r>
              <a:rPr lang="es-ES" dirty="0" err="1" smtClean="0"/>
              <a:t>Tersedia</a:t>
            </a:r>
            <a:r>
              <a:rPr lang="es-ES" dirty="0" smtClean="0"/>
              <a:t> </a:t>
            </a:r>
            <a:r>
              <a:rPr lang="es-ES" dirty="0" err="1" smtClean="0"/>
              <a:t>taman</a:t>
            </a:r>
            <a:r>
              <a:rPr lang="es-ES" dirty="0" smtClean="0"/>
              <a:t> </a:t>
            </a:r>
            <a:r>
              <a:rPr lang="es-ES" dirty="0" err="1" smtClean="0"/>
              <a:t>kelas</a:t>
            </a:r>
            <a:r>
              <a:rPr lang="es-ES" dirty="0" smtClean="0"/>
              <a:t> dan </a:t>
            </a:r>
            <a:r>
              <a:rPr lang="es-ES" dirty="0" err="1" smtClean="0"/>
              <a:t>sekolah</a:t>
            </a:r>
            <a:r>
              <a:rPr lang="es-ES" dirty="0" smtClean="0"/>
              <a:t> yang </a:t>
            </a:r>
            <a:r>
              <a:rPr lang="es-ES" dirty="0" err="1" smtClean="0"/>
              <a:t>tertata</a:t>
            </a:r>
            <a:r>
              <a:rPr lang="es-ES" dirty="0" smtClean="0"/>
              <a:t> </a:t>
            </a:r>
            <a:r>
              <a:rPr lang="es-ES" dirty="0" err="1" smtClean="0"/>
              <a:t>indah</a:t>
            </a:r>
            <a:r>
              <a:rPr lang="es-ES" dirty="0" smtClean="0"/>
              <a:t> </a:t>
            </a:r>
            <a:endParaRPr lang="id-ID" dirty="0" smtClean="0"/>
          </a:p>
          <a:p>
            <a:endParaRPr lang="id-ID"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04664"/>
            <a:ext cx="8258204" cy="6069288"/>
          </a:xfrm>
        </p:spPr>
        <p:txBody>
          <a:bodyPr>
            <a:normAutofit/>
          </a:bodyPr>
          <a:lstStyle/>
          <a:p>
            <a:pPr>
              <a:buNone/>
            </a:pPr>
            <a:r>
              <a:rPr lang="en-US" b="1" dirty="0"/>
              <a:t>5. </a:t>
            </a:r>
            <a:r>
              <a:rPr lang="en-US" b="1" dirty="0" smtClean="0"/>
              <a:t>PEMENUHAN KEBUTUHAN AKATUALISASI DIRI</a:t>
            </a:r>
            <a:r>
              <a:rPr lang="id-ID" b="1" dirty="0" smtClean="0"/>
              <a:t> (SELF ACTUALIZATION</a:t>
            </a:r>
            <a:r>
              <a:rPr lang="id-ID" b="1" dirty="0" smtClean="0"/>
              <a:t>)</a:t>
            </a:r>
          </a:p>
          <a:p>
            <a:pPr>
              <a:buNone/>
            </a:pPr>
            <a:endParaRPr lang="id-ID" dirty="0"/>
          </a:p>
          <a:p>
            <a:pPr lvl="0"/>
            <a:r>
              <a:rPr lang="en-US" dirty="0" err="1"/>
              <a:t>Memberikan</a:t>
            </a:r>
            <a:r>
              <a:rPr lang="en-US" dirty="0"/>
              <a:t> </a:t>
            </a:r>
            <a:r>
              <a:rPr lang="en-US" dirty="0" err="1"/>
              <a:t>kesempatan</a:t>
            </a:r>
            <a:r>
              <a:rPr lang="en-US" dirty="0"/>
              <a:t> </a:t>
            </a:r>
            <a:r>
              <a:rPr lang="en-US" dirty="0" err="1"/>
              <a:t>kepada</a:t>
            </a:r>
            <a:r>
              <a:rPr lang="en-US" dirty="0"/>
              <a:t> </a:t>
            </a:r>
            <a:r>
              <a:rPr lang="en-US" dirty="0" err="1"/>
              <a:t>para</a:t>
            </a:r>
            <a:r>
              <a:rPr lang="en-US" dirty="0"/>
              <a:t> </a:t>
            </a:r>
            <a:r>
              <a:rPr lang="en-US" dirty="0" err="1"/>
              <a:t>siswa</a:t>
            </a:r>
            <a:r>
              <a:rPr lang="en-US" dirty="0"/>
              <a:t> </a:t>
            </a:r>
            <a:r>
              <a:rPr lang="en-US" dirty="0" err="1"/>
              <a:t>untuk</a:t>
            </a:r>
            <a:r>
              <a:rPr lang="en-US" dirty="0"/>
              <a:t> </a:t>
            </a:r>
            <a:r>
              <a:rPr lang="en-US" dirty="0" err="1"/>
              <a:t>melakukan</a:t>
            </a:r>
            <a:r>
              <a:rPr lang="en-US" dirty="0"/>
              <a:t> yang </a:t>
            </a:r>
            <a:r>
              <a:rPr lang="en-US" dirty="0" err="1" smtClean="0"/>
              <a:t>terbaik</a:t>
            </a:r>
            <a:endParaRPr lang="id-ID" dirty="0"/>
          </a:p>
          <a:p>
            <a:pPr lvl="0"/>
            <a:r>
              <a:rPr lang="en-US" dirty="0" err="1"/>
              <a:t>Memberikan</a:t>
            </a:r>
            <a:r>
              <a:rPr lang="en-US" dirty="0"/>
              <a:t> </a:t>
            </a:r>
            <a:r>
              <a:rPr lang="en-US" dirty="0" err="1"/>
              <a:t>kekebasan</a:t>
            </a:r>
            <a:r>
              <a:rPr lang="en-US" dirty="0"/>
              <a:t> </a:t>
            </a:r>
            <a:r>
              <a:rPr lang="en-US" dirty="0" err="1"/>
              <a:t>kepada</a:t>
            </a:r>
            <a:r>
              <a:rPr lang="en-US" dirty="0"/>
              <a:t> </a:t>
            </a:r>
            <a:r>
              <a:rPr lang="en-US" dirty="0" err="1"/>
              <a:t>siswa</a:t>
            </a:r>
            <a:r>
              <a:rPr lang="en-US" dirty="0"/>
              <a:t> </a:t>
            </a:r>
            <a:r>
              <a:rPr lang="en-US" dirty="0" err="1"/>
              <a:t>untuk</a:t>
            </a:r>
            <a:r>
              <a:rPr lang="en-US" dirty="0"/>
              <a:t> </a:t>
            </a:r>
            <a:r>
              <a:rPr lang="en-US" dirty="0" err="1"/>
              <a:t>menggali</a:t>
            </a:r>
            <a:r>
              <a:rPr lang="en-US" dirty="0"/>
              <a:t> </a:t>
            </a:r>
            <a:r>
              <a:rPr lang="en-US" dirty="0" err="1"/>
              <a:t>dan</a:t>
            </a:r>
            <a:r>
              <a:rPr lang="en-US" dirty="0"/>
              <a:t> </a:t>
            </a:r>
            <a:r>
              <a:rPr lang="en-US" dirty="0" err="1"/>
              <a:t>menjelajah</a:t>
            </a:r>
            <a:r>
              <a:rPr lang="en-US" dirty="0"/>
              <a:t> </a:t>
            </a:r>
            <a:r>
              <a:rPr lang="en-US" dirty="0" err="1"/>
              <a:t>kemampuan</a:t>
            </a:r>
            <a:r>
              <a:rPr lang="en-US" dirty="0"/>
              <a:t> </a:t>
            </a:r>
            <a:r>
              <a:rPr lang="en-US" dirty="0" err="1"/>
              <a:t>dan</a:t>
            </a:r>
            <a:r>
              <a:rPr lang="en-US" dirty="0"/>
              <a:t> </a:t>
            </a:r>
            <a:r>
              <a:rPr lang="en-US" dirty="0" err="1"/>
              <a:t>potensi</a:t>
            </a:r>
            <a:r>
              <a:rPr lang="en-US" dirty="0"/>
              <a:t> yang </a:t>
            </a:r>
            <a:r>
              <a:rPr lang="en-US" dirty="0" err="1"/>
              <a:t>dimilikinya</a:t>
            </a:r>
            <a:r>
              <a:rPr lang="en-US" dirty="0"/>
              <a:t> </a:t>
            </a:r>
            <a:endParaRPr lang="id-ID" dirty="0"/>
          </a:p>
          <a:p>
            <a:pPr lvl="0"/>
            <a:r>
              <a:rPr lang="en-US" dirty="0" err="1"/>
              <a:t>Menciptakan</a:t>
            </a:r>
            <a:r>
              <a:rPr lang="en-US" dirty="0"/>
              <a:t> </a:t>
            </a:r>
            <a:r>
              <a:rPr lang="en-US" dirty="0" err="1"/>
              <a:t>pembelajaran</a:t>
            </a:r>
            <a:r>
              <a:rPr lang="en-US" dirty="0"/>
              <a:t> yang </a:t>
            </a:r>
            <a:r>
              <a:rPr lang="en-US" dirty="0" err="1"/>
              <a:t>bermakna</a:t>
            </a:r>
            <a:r>
              <a:rPr lang="en-US" dirty="0"/>
              <a:t> </a:t>
            </a:r>
            <a:r>
              <a:rPr lang="en-US" dirty="0" err="1"/>
              <a:t>dikaitkan</a:t>
            </a:r>
            <a:r>
              <a:rPr lang="en-US" dirty="0"/>
              <a:t> </a:t>
            </a:r>
            <a:r>
              <a:rPr lang="en-US" dirty="0" err="1"/>
              <a:t>dengan</a:t>
            </a:r>
            <a:r>
              <a:rPr lang="en-US" dirty="0"/>
              <a:t> </a:t>
            </a:r>
            <a:r>
              <a:rPr lang="en-US" dirty="0" err="1"/>
              <a:t>kehidupan</a:t>
            </a:r>
            <a:r>
              <a:rPr lang="en-US" dirty="0"/>
              <a:t> </a:t>
            </a:r>
            <a:r>
              <a:rPr lang="en-US" dirty="0" err="1" smtClean="0"/>
              <a:t>nyata</a:t>
            </a:r>
            <a:r>
              <a:rPr lang="id-ID" dirty="0" smtClean="0"/>
              <a:t> </a:t>
            </a:r>
            <a:r>
              <a:rPr lang="id-ID" dirty="0" smtClean="0"/>
              <a:t>(CTL)</a:t>
            </a:r>
            <a:endParaRPr lang="id-ID" dirty="0"/>
          </a:p>
          <a:p>
            <a:pPr lvl="0"/>
            <a:r>
              <a:rPr lang="es-ES" dirty="0" err="1"/>
              <a:t>Perencanaan</a:t>
            </a:r>
            <a:r>
              <a:rPr lang="es-ES" dirty="0"/>
              <a:t> dan </a:t>
            </a:r>
            <a:r>
              <a:rPr lang="es-ES" dirty="0" err="1"/>
              <a:t>proses</a:t>
            </a:r>
            <a:r>
              <a:rPr lang="es-ES" dirty="0"/>
              <a:t> </a:t>
            </a:r>
            <a:r>
              <a:rPr lang="es-ES" dirty="0" err="1"/>
              <a:t>pembelajaran</a:t>
            </a:r>
            <a:r>
              <a:rPr lang="es-ES" dirty="0"/>
              <a:t> yang </a:t>
            </a:r>
            <a:r>
              <a:rPr lang="es-ES" dirty="0" err="1"/>
              <a:t>melibatkan</a:t>
            </a:r>
            <a:r>
              <a:rPr lang="es-ES" dirty="0"/>
              <a:t> </a:t>
            </a:r>
            <a:r>
              <a:rPr lang="es-ES" dirty="0" err="1"/>
              <a:t>aktivitas</a:t>
            </a:r>
            <a:r>
              <a:rPr lang="es-ES" dirty="0"/>
              <a:t> meta </a:t>
            </a:r>
            <a:r>
              <a:rPr lang="es-ES" dirty="0" err="1"/>
              <a:t>kognitif</a:t>
            </a:r>
            <a:r>
              <a:rPr lang="es-ES" dirty="0"/>
              <a:t> </a:t>
            </a:r>
            <a:r>
              <a:rPr lang="es-ES" dirty="0" err="1"/>
              <a:t>siswa</a:t>
            </a:r>
            <a:r>
              <a:rPr lang="es-ES" dirty="0"/>
              <a:t>. </a:t>
            </a:r>
            <a:endParaRPr lang="id-ID" dirty="0"/>
          </a:p>
          <a:p>
            <a:pPr lvl="0"/>
            <a:r>
              <a:rPr lang="es-ES" dirty="0" err="1"/>
              <a:t>Melibatkan</a:t>
            </a:r>
            <a:r>
              <a:rPr lang="es-ES" dirty="0"/>
              <a:t> </a:t>
            </a:r>
            <a:r>
              <a:rPr lang="es-ES" dirty="0" err="1"/>
              <a:t>siswa</a:t>
            </a:r>
            <a:r>
              <a:rPr lang="es-ES" dirty="0"/>
              <a:t> </a:t>
            </a:r>
            <a:r>
              <a:rPr lang="es-ES" dirty="0" err="1"/>
              <a:t>dalam</a:t>
            </a:r>
            <a:r>
              <a:rPr lang="es-ES" dirty="0"/>
              <a:t> </a:t>
            </a:r>
            <a:r>
              <a:rPr lang="es-ES" dirty="0" err="1"/>
              <a:t>proyek</a:t>
            </a:r>
            <a:r>
              <a:rPr lang="es-ES" dirty="0"/>
              <a:t> </a:t>
            </a:r>
            <a:r>
              <a:rPr lang="es-ES" dirty="0" err="1"/>
              <a:t>atau</a:t>
            </a:r>
            <a:r>
              <a:rPr lang="es-ES" dirty="0"/>
              <a:t> </a:t>
            </a:r>
            <a:r>
              <a:rPr lang="es-ES" dirty="0" err="1"/>
              <a:t>kegiatan</a:t>
            </a:r>
            <a:r>
              <a:rPr lang="es-ES" dirty="0"/>
              <a:t> “</a:t>
            </a:r>
            <a:r>
              <a:rPr lang="es-ES" i="1" dirty="0" err="1"/>
              <a:t>self</a:t>
            </a:r>
            <a:r>
              <a:rPr lang="es-ES" i="1" dirty="0"/>
              <a:t> </a:t>
            </a:r>
            <a:r>
              <a:rPr lang="es-ES" i="1" dirty="0" err="1"/>
              <a:t>expressive</a:t>
            </a:r>
            <a:r>
              <a:rPr lang="es-ES" dirty="0"/>
              <a:t>” dan </a:t>
            </a:r>
            <a:r>
              <a:rPr lang="es-ES" dirty="0" err="1"/>
              <a:t>kreatif</a:t>
            </a:r>
            <a:r>
              <a:rPr lang="es-ES" dirty="0"/>
              <a:t> </a:t>
            </a:r>
            <a:endParaRPr lang="id-ID" dirty="0"/>
          </a:p>
          <a:p>
            <a:endParaRPr lang="id-ID" dirty="0"/>
          </a:p>
        </p:txBody>
      </p:sp>
    </p:spTree>
  </p:cSld>
  <p:clrMapOvr>
    <a:masterClrMapping/>
  </p:clrMapOvr>
  <p:transition spd="slow">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id-ID"/>
          </a:p>
        </p:txBody>
      </p:sp>
      <p:sp>
        <p:nvSpPr>
          <p:cNvPr id="3" name="Content Placeholder 2"/>
          <p:cNvSpPr>
            <a:spLocks noGrp="1"/>
          </p:cNvSpPr>
          <p:nvPr>
            <p:ph sz="quarter" idx="1"/>
          </p:nvPr>
        </p:nvSpPr>
        <p:spPr/>
        <p:txBody>
          <a:bodyPr/>
          <a:lstStyle/>
          <a:p>
            <a:endParaRPr lang="id-ID"/>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3368676"/>
          </a:xfrm>
        </p:spPr>
        <p:txBody>
          <a:bodyPr>
            <a:normAutofit/>
          </a:bodyPr>
          <a:lstStyle/>
          <a:p>
            <a:pPr algn="ctr"/>
            <a:r>
              <a:rPr lang="id-ID" sz="9600" dirty="0" smtClean="0">
                <a:solidFill>
                  <a:schemeClr val="accent5">
                    <a:lumMod val="50000"/>
                  </a:schemeClr>
                </a:solidFill>
                <a:latin typeface="Chiller" pitchFamily="82" charset="0"/>
                <a:cs typeface="Vijaya" pitchFamily="34" charset="0"/>
              </a:rPr>
              <a:t>MATUR THANKYOU</a:t>
            </a:r>
            <a:endParaRPr lang="id-ID" sz="9600" dirty="0">
              <a:solidFill>
                <a:schemeClr val="accent5">
                  <a:lumMod val="50000"/>
                </a:schemeClr>
              </a:solidFill>
              <a:latin typeface="Chiller" pitchFamily="82" charset="0"/>
              <a:cs typeface="Vijaya" pitchFamily="34" charset="0"/>
            </a:endParaRPr>
          </a:p>
        </p:txBody>
      </p:sp>
    </p:spTree>
  </p:cSld>
  <p:clrMapOvr>
    <a:masterClrMapping/>
  </p:clrMapOvr>
  <p:transition spd="slow">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2_Oriel">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Aspect">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648</TotalTime>
  <Words>577</Words>
  <Application>Microsoft Office PowerPoint</Application>
  <PresentationFormat>On-screen Show (4:3)</PresentationFormat>
  <Paragraphs>129</Paragraphs>
  <Slides>18</Slides>
  <Notes>0</Notes>
  <HiddenSlides>0</HiddenSlides>
  <MMClips>0</MMClips>
  <ScaleCrop>false</ScaleCrop>
  <HeadingPairs>
    <vt:vector size="4" baseType="variant">
      <vt:variant>
        <vt:lpstr>Theme</vt:lpstr>
      </vt:variant>
      <vt:variant>
        <vt:i4>2</vt:i4>
      </vt:variant>
      <vt:variant>
        <vt:lpstr>Slide Titles</vt:lpstr>
      </vt:variant>
      <vt:variant>
        <vt:i4>18</vt:i4>
      </vt:variant>
    </vt:vector>
  </HeadingPairs>
  <TitlesOfParts>
    <vt:vector size="20" baseType="lpstr">
      <vt:lpstr>2_Oriel</vt:lpstr>
      <vt:lpstr>Aspect</vt:lpstr>
      <vt:lpstr>BAB I TEORI MASLOW</vt:lpstr>
      <vt:lpstr>Biografi tokoh </vt:lpstr>
      <vt:lpstr>KEBUTUHAN INDIVIDU (TEORI MASLOW)</vt:lpstr>
      <vt:lpstr>PIRAMIDA KEBUTUHAN MASLOW</vt:lpstr>
      <vt:lpstr>Prosentasi Pemuasan Kebutuhan</vt:lpstr>
      <vt:lpstr>Teori Kebutuhan Maslow</vt:lpstr>
      <vt:lpstr>Slide 7</vt:lpstr>
      <vt:lpstr> Berikut ini beberapa kemungkinan yang bisa dilakukan sekolah dalam mengaplikasikan teori kebutuhan Maslow:</vt:lpstr>
      <vt:lpstr>Slide 9</vt:lpstr>
      <vt:lpstr>Slide 10</vt:lpstr>
      <vt:lpstr>Slide 11</vt:lpstr>
      <vt:lpstr>Slide 12</vt:lpstr>
      <vt:lpstr>Slide 13</vt:lpstr>
      <vt:lpstr>Slide 14</vt:lpstr>
      <vt:lpstr>Slide 15</vt:lpstr>
      <vt:lpstr>Slide 16</vt:lpstr>
      <vt:lpstr>Slide 17</vt:lpstr>
      <vt:lpstr>MATUR THANKYOU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TEORI MASLOW</dc:title>
  <dc:creator>henny</dc:creator>
  <cp:lastModifiedBy>Windows User</cp:lastModifiedBy>
  <cp:revision>40</cp:revision>
  <dcterms:created xsi:type="dcterms:W3CDTF">2010-11-05T15:02:32Z</dcterms:created>
  <dcterms:modified xsi:type="dcterms:W3CDTF">2019-02-25T08:23:54Z</dcterms:modified>
</cp:coreProperties>
</file>