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1" r:id="rId8"/>
    <p:sldId id="266" r:id="rId9"/>
    <p:sldId id="262" r:id="rId10"/>
    <p:sldId id="267" r:id="rId11"/>
    <p:sldId id="263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TEORI BELAJAR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RAHMAT ROBI WALIYANSYAH, M.KOM.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966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Teori</a:t>
            </a:r>
            <a:r>
              <a:rPr lang="en-US" b="1" dirty="0"/>
              <a:t> </a:t>
            </a:r>
            <a:r>
              <a:rPr lang="en-US" b="1" dirty="0" err="1"/>
              <a:t>Kognitif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252186"/>
          </a:xfrm>
        </p:spPr>
        <p:txBody>
          <a:bodyPr>
            <a:noAutofit/>
          </a:bodyPr>
          <a:lstStyle/>
          <a:p>
            <a:pPr algn="just"/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kognitif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abad</a:t>
            </a:r>
            <a:r>
              <a:rPr lang="en-US" dirty="0"/>
              <a:t> 20-an.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internal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proses,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, </a:t>
            </a:r>
            <a:r>
              <a:rPr lang="en-US" dirty="0" err="1"/>
              <a:t>mengingat</a:t>
            </a:r>
            <a:r>
              <a:rPr lang="en-US" dirty="0"/>
              <a:t>, </a:t>
            </a: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, problem solving, </a:t>
            </a:r>
            <a:r>
              <a:rPr lang="en-US" dirty="0" err="1"/>
              <a:t>analisis</a:t>
            </a:r>
            <a:r>
              <a:rPr lang="en-US" dirty="0"/>
              <a:t>, </a:t>
            </a:r>
            <a:r>
              <a:rPr lang="en-US" dirty="0" err="1"/>
              <a:t>prediksi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perasaan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/>
              <a:t>Ada </a:t>
            </a:r>
            <a:r>
              <a:rPr lang="en-US" dirty="0" err="1"/>
              <a:t>juga</a:t>
            </a:r>
            <a:r>
              <a:rPr lang="en-US" dirty="0"/>
              <a:t> yang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kognitif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ibarat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 Proses </a:t>
            </a:r>
            <a:r>
              <a:rPr lang="en-US" dirty="0" err="1"/>
              <a:t>awalnya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input data,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mengolahnya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.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tokoh</a:t>
            </a:r>
            <a:r>
              <a:rPr lang="en-US" dirty="0"/>
              <a:t> yang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Jean Piaget, Bruner,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Ausubel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17533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Teori</a:t>
            </a:r>
            <a:r>
              <a:rPr lang="en-US" b="1" dirty="0"/>
              <a:t> </a:t>
            </a:r>
            <a:r>
              <a:rPr lang="en-US" b="1" dirty="0" err="1"/>
              <a:t>Kognitif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di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kognitif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guru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yang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bicara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diskusi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teman-temannya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55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59" y="314069"/>
            <a:ext cx="9482479" cy="631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44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Teori</a:t>
            </a:r>
            <a:r>
              <a:rPr lang="en-US" b="1" dirty="0"/>
              <a:t> </a:t>
            </a:r>
            <a:r>
              <a:rPr lang="en-US" b="1" dirty="0" err="1"/>
              <a:t>Behavioristik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426998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Teori</a:t>
            </a:r>
            <a:r>
              <a:rPr lang="en-US" dirty="0"/>
              <a:t> yang </a:t>
            </a:r>
            <a:r>
              <a:rPr lang="en-US" dirty="0" err="1"/>
              <a:t>dianut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ilmuwan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Gage </a:t>
            </a:r>
            <a:r>
              <a:rPr lang="en-US" dirty="0" err="1"/>
              <a:t>dan</a:t>
            </a:r>
            <a:r>
              <a:rPr lang="en-US" dirty="0"/>
              <a:t> Berliner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(</a:t>
            </a:r>
            <a:r>
              <a:rPr lang="en-US" dirty="0" err="1"/>
              <a:t>kebiasaan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proses </a:t>
            </a:r>
            <a:r>
              <a:rPr lang="en-US" dirty="0" err="1"/>
              <a:t>berpikir</a:t>
            </a:r>
            <a:r>
              <a:rPr lang="en-US" dirty="0"/>
              <a:t>)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mengaplikasikan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guru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proses,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dorongan</a:t>
            </a:r>
            <a:r>
              <a:rPr lang="en-US" dirty="0"/>
              <a:t> </a:t>
            </a:r>
            <a:r>
              <a:rPr lang="en-US" dirty="0" err="1"/>
              <a:t>supaya</a:t>
            </a:r>
            <a:r>
              <a:rPr lang="en-US" dirty="0"/>
              <a:t> </a:t>
            </a:r>
            <a:r>
              <a:rPr lang="en-US" dirty="0" err="1"/>
              <a:t>muridnya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merasakan</a:t>
            </a:r>
            <a:r>
              <a:rPr lang="en-US" dirty="0"/>
              <a:t> rasa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tahu</a:t>
            </a:r>
            <a:r>
              <a:rPr lang="en-US" dirty="0"/>
              <a:t>, </a:t>
            </a:r>
            <a:r>
              <a:rPr lang="en-US" dirty="0" err="1"/>
              <a:t>melakukan</a:t>
            </a:r>
            <a:r>
              <a:rPr lang="en-US" dirty="0"/>
              <a:t> stimulus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respons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penguatan</a:t>
            </a:r>
            <a:r>
              <a:rPr lang="en-US" dirty="0"/>
              <a:t> (reinforcement)—</a:t>
            </a:r>
            <a:r>
              <a:rPr lang="en-US" dirty="0" err="1"/>
              <a:t>pengulangan</a:t>
            </a:r>
            <a:r>
              <a:rPr lang="en-US" dirty="0"/>
              <a:t> stimulus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behavioristik</a:t>
            </a:r>
            <a:r>
              <a:rPr lang="en-US" dirty="0"/>
              <a:t>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. </a:t>
            </a:r>
            <a:r>
              <a:rPr lang="en-US" dirty="0" err="1"/>
              <a:t>Jadi</a:t>
            </a:r>
            <a:r>
              <a:rPr lang="en-US" dirty="0"/>
              <a:t>, </a:t>
            </a:r>
            <a:r>
              <a:rPr lang="en-US" dirty="0" err="1"/>
              <a:t>tantangannya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guru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kreatif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menyampaikan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agar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bosan</a:t>
            </a:r>
            <a:r>
              <a:rPr lang="en-US" dirty="0"/>
              <a:t>. 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722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41" y="258262"/>
            <a:ext cx="9708776" cy="642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10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Teori</a:t>
            </a:r>
            <a:r>
              <a:rPr lang="en-US" b="1" dirty="0"/>
              <a:t> </a:t>
            </a:r>
            <a:r>
              <a:rPr lang="en-US" b="1" dirty="0" err="1"/>
              <a:t>Humanis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305974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humanistik</a:t>
            </a:r>
            <a:r>
              <a:rPr lang="en-US" dirty="0"/>
              <a:t> yang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behavioristik</a:t>
            </a:r>
            <a:r>
              <a:rPr lang="en-US" dirty="0"/>
              <a:t>. </a:t>
            </a:r>
            <a:r>
              <a:rPr lang="en-US" dirty="0" err="1"/>
              <a:t>Tokoh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humanis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Carl Rogers </a:t>
            </a:r>
            <a:r>
              <a:rPr lang="en-US" dirty="0" err="1"/>
              <a:t>dan</a:t>
            </a:r>
            <a:r>
              <a:rPr lang="en-US" dirty="0"/>
              <a:t> Abraham Maslow.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definisinya</a:t>
            </a:r>
            <a:r>
              <a:rPr lang="en-US" dirty="0"/>
              <a:t>,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humanis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potensinya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/>
              <a:t>Ada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yang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humanis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kognitif</a:t>
            </a:r>
            <a:r>
              <a:rPr lang="en-US" dirty="0"/>
              <a:t>—</a:t>
            </a: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afektif</a:t>
            </a:r>
            <a:r>
              <a:rPr lang="en-US" dirty="0"/>
              <a:t>—</a:t>
            </a:r>
            <a:r>
              <a:rPr lang="en-US" dirty="0" err="1"/>
              <a:t>faktor</a:t>
            </a:r>
            <a:r>
              <a:rPr lang="en-US" dirty="0"/>
              <a:t> mental yang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 smtClean="0"/>
              <a:t>individu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mengaplikasikan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humanis</a:t>
            </a:r>
            <a:r>
              <a:rPr lang="en-US" dirty="0"/>
              <a:t>,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senang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gampang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4231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26" y="591670"/>
            <a:ext cx="10263951" cy="566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0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Teori</a:t>
            </a:r>
            <a:r>
              <a:rPr lang="en-US" b="1" dirty="0" smtClean="0"/>
              <a:t> </a:t>
            </a:r>
            <a:r>
              <a:rPr lang="en-US" b="1" dirty="0" err="1" smtClean="0"/>
              <a:t>Konstruktif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332868"/>
          </a:xfrm>
        </p:spPr>
        <p:txBody>
          <a:bodyPr/>
          <a:lstStyle/>
          <a:p>
            <a:pPr algn="just"/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konstruktif</a:t>
            </a:r>
            <a:r>
              <a:rPr lang="en-US" dirty="0"/>
              <a:t> </a:t>
            </a:r>
            <a:r>
              <a:rPr lang="en-US" dirty="0" err="1"/>
              <a:t>sejatinya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sekarang</a:t>
            </a:r>
            <a:r>
              <a:rPr lang="en-US" dirty="0"/>
              <a:t> 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beradaptasi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zaman</a:t>
            </a:r>
            <a:r>
              <a:rPr lang="en-US" dirty="0"/>
              <a:t>. </a:t>
            </a:r>
            <a:r>
              <a:rPr lang="en-US" dirty="0" err="1"/>
              <a:t>Lewat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konstruktif</a:t>
            </a:r>
            <a:r>
              <a:rPr lang="en-US" dirty="0"/>
              <a:t>,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diajak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mendalami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memaknainya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praktiknya</a:t>
            </a:r>
            <a:r>
              <a:rPr lang="en-US" dirty="0"/>
              <a:t>,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ide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bahasanya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r>
              <a:rPr lang="en-US" dirty="0" err="1"/>
              <a:t>Dampaknya</a:t>
            </a:r>
            <a:r>
              <a:rPr lang="en-US" dirty="0"/>
              <a:t>, </a:t>
            </a:r>
            <a:r>
              <a:rPr lang="en-US" dirty="0" err="1"/>
              <a:t>lewat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yang </a:t>
            </a:r>
            <a:r>
              <a:rPr lang="en-US" dirty="0" err="1"/>
              <a:t>familier</a:t>
            </a:r>
            <a:r>
              <a:rPr lang="en-US" dirty="0"/>
              <a:t>, orang lain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ide yang </a:t>
            </a:r>
            <a:r>
              <a:rPr lang="en-US" dirty="0" err="1"/>
              <a:t>disampaikan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merangsang</a:t>
            </a:r>
            <a:r>
              <a:rPr lang="en-US" dirty="0"/>
              <a:t> </a:t>
            </a:r>
            <a:r>
              <a:rPr lang="en-US" dirty="0" err="1"/>
              <a:t>imajinasinya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29883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32914"/>
            <a:ext cx="8350624" cy="636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57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Teori</a:t>
            </a:r>
            <a:r>
              <a:rPr lang="en-US" b="1" dirty="0" smtClean="0"/>
              <a:t> Gestalt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45659"/>
            <a:ext cx="9613861" cy="4612341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Teori</a:t>
            </a:r>
            <a:r>
              <a:rPr lang="en-US" dirty="0"/>
              <a:t> Gestalt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percabangan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kognitif</a:t>
            </a:r>
            <a:r>
              <a:rPr lang="en-US" dirty="0"/>
              <a:t>.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pikiran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psikolog</a:t>
            </a:r>
            <a:r>
              <a:rPr lang="en-US" dirty="0"/>
              <a:t> </a:t>
            </a:r>
            <a:r>
              <a:rPr lang="en-US" dirty="0" err="1"/>
              <a:t>Jerman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Max Wertheimer.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gestalt,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strukturnya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menyeluruh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/>
              <a:t>Setelah </a:t>
            </a:r>
            <a:r>
              <a:rPr lang="en-US" dirty="0" err="1"/>
              <a:t>itu</a:t>
            </a:r>
            <a:r>
              <a:rPr lang="en-US" dirty="0"/>
              <a:t>, proses </a:t>
            </a:r>
            <a:r>
              <a:rPr lang="en-US" dirty="0" err="1"/>
              <a:t>dilanjutkan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didapat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coba</a:t>
            </a:r>
            <a:r>
              <a:rPr lang="en-US" dirty="0"/>
              <a:t> </a:t>
            </a:r>
            <a:r>
              <a:rPr lang="en-US" dirty="0" err="1"/>
              <a:t>disampaikan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/>
              <a:t>Menariknya</a:t>
            </a:r>
            <a:r>
              <a:rPr lang="en-US" dirty="0"/>
              <a:t>,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diaplikasikan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guru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murid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dimanfaatkan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desain</a:t>
            </a:r>
            <a:r>
              <a:rPr lang="en-US" dirty="0"/>
              <a:t>. 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839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517" y="0"/>
            <a:ext cx="7901748" cy="691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57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16</TotalTime>
  <Words>492</Words>
  <Application>Microsoft Office PowerPoint</Application>
  <PresentationFormat>Widescreen</PresentationFormat>
  <Paragraphs>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Trebuchet MS</vt:lpstr>
      <vt:lpstr>Berlin</vt:lpstr>
      <vt:lpstr>TEORI BELAJAR</vt:lpstr>
      <vt:lpstr>Teori Kognitif</vt:lpstr>
      <vt:lpstr>Teori Kognitif</vt:lpstr>
      <vt:lpstr>PowerPoint Presentation</vt:lpstr>
      <vt:lpstr>Teori Behavioristik</vt:lpstr>
      <vt:lpstr>PowerPoint Presentation</vt:lpstr>
      <vt:lpstr>Teori Humanis</vt:lpstr>
      <vt:lpstr>PowerPoint Presentation</vt:lpstr>
      <vt:lpstr>Teori Konstruktif</vt:lpstr>
      <vt:lpstr>PowerPoint Presentation</vt:lpstr>
      <vt:lpstr>Teori Gestalt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 BELAJAR</dc:title>
  <dc:creator>Robi</dc:creator>
  <cp:lastModifiedBy>Robi</cp:lastModifiedBy>
  <cp:revision>4</cp:revision>
  <dcterms:created xsi:type="dcterms:W3CDTF">2021-02-25T05:39:19Z</dcterms:created>
  <dcterms:modified xsi:type="dcterms:W3CDTF">2021-02-25T05:55:52Z</dcterms:modified>
</cp:coreProperties>
</file>