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1" d="100"/>
          <a:sy n="111" d="100"/>
        </p:scale>
        <p:origin x="366" y="-28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85749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126301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126301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126301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126301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126301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126301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126301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753600" cy="126301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8</Words>
  <Application>Microsoft Office PowerPoint</Application>
  <PresentationFormat>On-screen Show (16:9)</PresentationFormat>
  <Paragraphs>8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UWAIS</cp:lastModifiedBy>
  <cp:revision>1</cp:revision>
  <dcterms:created xsi:type="dcterms:W3CDTF">2020-04-30T07:32:19Z</dcterms:created>
  <dcterms:modified xsi:type="dcterms:W3CDTF">2021-03-30T02:02:14Z</dcterms:modified>
</cp:coreProperties>
</file>