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6" r:id="rId4"/>
    <p:sldId id="257" r:id="rId5"/>
    <p:sldId id="275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48138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8857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161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8323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2792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08888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4777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90660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3012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56647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6254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65419-A837-4C6E-895D-5E3E086ADF84}" type="datetimeFigureOut">
              <a:rPr lang="id-ID" smtClean="0"/>
              <a:t>25/02/2019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B0CD2-3865-4D31-8CC3-057498514746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8560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33400" y="1371600"/>
            <a:ext cx="7851648" cy="1828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mtClean="0"/>
              <a:t>ANALISA STRUKTUR LANJUTAN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39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857250"/>
            <a:ext cx="844867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428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357313"/>
            <a:ext cx="8215313" cy="40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790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928688"/>
            <a:ext cx="38862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9971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6"/>
          <p:cNvSpPr txBox="1"/>
          <p:nvPr/>
        </p:nvSpPr>
        <p:spPr>
          <a:xfrm>
            <a:off x="370909" y="2588885"/>
            <a:ext cx="8449563" cy="15601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85"/>
              </a:spcBef>
            </a:pPr>
            <a:r>
              <a:rPr sz="2400" spc="-140" dirty="0" smtClean="0">
                <a:latin typeface="Arial"/>
                <a:cs typeface="Arial"/>
              </a:rPr>
              <a:t>&gt; </a:t>
            </a:r>
            <a:r>
              <a:rPr sz="2400" spc="-140" dirty="0" err="1" smtClean="0">
                <a:latin typeface="Arial"/>
                <a:cs typeface="Arial"/>
              </a:rPr>
              <a:t>Kedudukan</a:t>
            </a:r>
            <a:r>
              <a:rPr sz="2400" spc="-140" dirty="0" smtClean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60" dirty="0">
                <a:latin typeface="Arial"/>
                <a:cs typeface="Arial"/>
              </a:rPr>
              <a:t>tersebut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0" dirty="0">
                <a:latin typeface="Arial"/>
                <a:cs typeface="Arial"/>
              </a:rPr>
              <a:t>berubah-ubah,  </a:t>
            </a:r>
            <a:r>
              <a:rPr sz="2400" spc="-150" dirty="0">
                <a:latin typeface="Arial"/>
                <a:cs typeface="Arial"/>
              </a:rPr>
              <a:t>sehingga </a:t>
            </a:r>
            <a:r>
              <a:rPr sz="2400" spc="-120" dirty="0">
                <a:latin typeface="Arial"/>
                <a:cs typeface="Arial"/>
              </a:rPr>
              <a:t>pengaruhnya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90" dirty="0">
                <a:latin typeface="Arial"/>
                <a:cs typeface="Arial"/>
              </a:rPr>
              <a:t>setiap </a:t>
            </a:r>
            <a:r>
              <a:rPr sz="2400" spc="-100" dirty="0">
                <a:latin typeface="Arial"/>
                <a:cs typeface="Arial"/>
              </a:rPr>
              <a:t>tampang </a:t>
            </a:r>
            <a:r>
              <a:rPr sz="2400" spc="-90" dirty="0">
                <a:latin typeface="Arial"/>
                <a:cs typeface="Arial"/>
              </a:rPr>
              <a:t>konstruksi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105" dirty="0">
                <a:latin typeface="Arial"/>
                <a:cs typeface="Arial"/>
              </a:rPr>
              <a:t>selalu </a:t>
            </a:r>
            <a:r>
              <a:rPr sz="2400" spc="-95" dirty="0">
                <a:latin typeface="Arial"/>
                <a:cs typeface="Arial"/>
              </a:rPr>
              <a:t>berubah-ubah</a:t>
            </a:r>
            <a:r>
              <a:rPr sz="2400" spc="-16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pula.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7544" y="764704"/>
            <a:ext cx="8352928" cy="1053494"/>
          </a:xfrm>
          <a:prstGeom prst="rect">
            <a:avLst/>
          </a:prstGeom>
        </p:spPr>
        <p:txBody>
          <a:bodyPr vert="horz" wrap="square" lIns="0" tIns="159385" rIns="0" bIns="0" rtlCol="0">
            <a:spAutoFit/>
          </a:bodyPr>
          <a:lstStyle/>
          <a:p>
            <a:pPr marL="583565">
              <a:lnSpc>
                <a:spcPct val="100000"/>
              </a:lnSpc>
              <a:spcBef>
                <a:spcPts val="1255"/>
              </a:spcBef>
            </a:pPr>
            <a:r>
              <a:rPr sz="2400" spc="-110" dirty="0" smtClean="0">
                <a:latin typeface="Arial"/>
                <a:cs typeface="Arial"/>
              </a:rPr>
              <a:t>&gt; </a:t>
            </a:r>
            <a:r>
              <a:rPr sz="2400" spc="-110" dirty="0" err="1" smtClean="0">
                <a:latin typeface="Arial"/>
                <a:cs typeface="Arial"/>
              </a:rPr>
              <a:t>Konstruksi</a:t>
            </a:r>
            <a:r>
              <a:rPr sz="2400" spc="-110" dirty="0" smtClean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14" dirty="0">
                <a:latin typeface="Arial"/>
                <a:cs typeface="Arial"/>
              </a:rPr>
              <a:t>umumnya dan </a:t>
            </a:r>
            <a:r>
              <a:rPr sz="2400" spc="-80" dirty="0">
                <a:latin typeface="Arial"/>
                <a:cs typeface="Arial"/>
              </a:rPr>
              <a:t>jembatan </a:t>
            </a:r>
            <a:r>
              <a:rPr sz="2400" spc="-135" dirty="0">
                <a:latin typeface="Arial"/>
                <a:cs typeface="Arial"/>
              </a:rPr>
              <a:t>pada</a:t>
            </a:r>
            <a:r>
              <a:rPr sz="2400" spc="-254" dirty="0">
                <a:latin typeface="Arial"/>
                <a:cs typeface="Arial"/>
              </a:rPr>
              <a:t> </a:t>
            </a:r>
            <a:r>
              <a:rPr sz="2400" spc="-150" dirty="0">
                <a:latin typeface="Arial"/>
                <a:cs typeface="Arial"/>
              </a:rPr>
              <a:t>khususnya</a:t>
            </a:r>
            <a:endParaRPr sz="24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sz="2400" spc="-105" dirty="0">
                <a:latin typeface="Arial"/>
                <a:cs typeface="Arial"/>
              </a:rPr>
              <a:t>mendukung </a:t>
            </a:r>
            <a:r>
              <a:rPr sz="2400" spc="-114" dirty="0">
                <a:latin typeface="Arial"/>
                <a:cs typeface="Arial"/>
              </a:rPr>
              <a:t>beban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20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bergerak.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8"/>
          <p:cNvSpPr txBox="1"/>
          <p:nvPr/>
        </p:nvSpPr>
        <p:spPr>
          <a:xfrm>
            <a:off x="534858" y="4604474"/>
            <a:ext cx="7925574" cy="156083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570865">
              <a:lnSpc>
                <a:spcPct val="140000"/>
              </a:lnSpc>
              <a:spcBef>
                <a:spcPts val="90"/>
              </a:spcBef>
            </a:pPr>
            <a:r>
              <a:rPr sz="2400" spc="-120" dirty="0" smtClean="0">
                <a:latin typeface="Arial"/>
                <a:cs typeface="Arial"/>
              </a:rPr>
              <a:t>&gt; </a:t>
            </a:r>
            <a:r>
              <a:rPr sz="2400" spc="-120" dirty="0" err="1" smtClean="0">
                <a:latin typeface="Arial"/>
                <a:cs typeface="Arial"/>
              </a:rPr>
              <a:t>Maka</a:t>
            </a:r>
            <a:r>
              <a:rPr sz="2400" spc="-120" dirty="0" smtClean="0">
                <a:latin typeface="Arial"/>
                <a:cs typeface="Arial"/>
              </a:rPr>
              <a:t> </a:t>
            </a:r>
            <a:r>
              <a:rPr sz="2400" spc="-45" dirty="0">
                <a:latin typeface="Arial"/>
                <a:cs typeface="Arial"/>
              </a:rPr>
              <a:t>perlu </a:t>
            </a:r>
            <a:r>
              <a:rPr sz="2400" spc="-70" dirty="0">
                <a:latin typeface="Arial"/>
                <a:cs typeface="Arial"/>
              </a:rPr>
              <a:t>diketahui </a:t>
            </a:r>
            <a:r>
              <a:rPr sz="2400" spc="-110" dirty="0">
                <a:latin typeface="Arial"/>
                <a:cs typeface="Arial"/>
              </a:rPr>
              <a:t>posisi </a:t>
            </a:r>
            <a:r>
              <a:rPr sz="2400" spc="-160" dirty="0">
                <a:latin typeface="Arial"/>
                <a:cs typeface="Arial"/>
              </a:rPr>
              <a:t>yang </a:t>
            </a:r>
            <a:r>
              <a:rPr sz="2400" spc="-140" dirty="0">
                <a:latin typeface="Arial"/>
                <a:cs typeface="Arial"/>
              </a:rPr>
              <a:t>bagaimana </a:t>
            </a:r>
            <a:r>
              <a:rPr sz="2400" spc="-160" dirty="0">
                <a:latin typeface="Arial"/>
                <a:cs typeface="Arial"/>
              </a:rPr>
              <a:t>yang</a:t>
            </a:r>
            <a:r>
              <a:rPr sz="2400" spc="-305" dirty="0">
                <a:latin typeface="Arial"/>
                <a:cs typeface="Arial"/>
              </a:rPr>
              <a:t> </a:t>
            </a:r>
            <a:r>
              <a:rPr sz="2400" spc="-155" dirty="0">
                <a:latin typeface="Arial"/>
                <a:cs typeface="Arial"/>
              </a:rPr>
              <a:t>akan  </a:t>
            </a:r>
            <a:r>
              <a:rPr sz="2400" spc="-80" dirty="0">
                <a:latin typeface="Arial"/>
                <a:cs typeface="Arial"/>
              </a:rPr>
              <a:t>menimbulkan </a:t>
            </a:r>
            <a:r>
              <a:rPr sz="2400" spc="-110" dirty="0">
                <a:latin typeface="Arial"/>
                <a:cs typeface="Arial"/>
              </a:rPr>
              <a:t>maksimum </a:t>
            </a:r>
            <a:r>
              <a:rPr sz="2400" spc="-65" dirty="0">
                <a:latin typeface="Arial"/>
                <a:cs typeface="Arial"/>
              </a:rPr>
              <a:t>. </a:t>
            </a:r>
            <a:r>
              <a:rPr sz="2400" spc="-70" dirty="0">
                <a:latin typeface="Arial"/>
                <a:cs typeface="Arial"/>
              </a:rPr>
              <a:t>Untuk </a:t>
            </a:r>
            <a:r>
              <a:rPr sz="2400" spc="-90" dirty="0">
                <a:latin typeface="Arial"/>
                <a:cs typeface="Arial"/>
              </a:rPr>
              <a:t>keperluan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40" dirty="0">
                <a:latin typeface="Arial"/>
                <a:cs typeface="Arial"/>
              </a:rPr>
              <a:t>kita  </a:t>
            </a:r>
            <a:r>
              <a:rPr sz="2400" spc="-114" dirty="0">
                <a:latin typeface="Arial"/>
                <a:cs typeface="Arial"/>
              </a:rPr>
              <a:t>mempergunakan </a:t>
            </a:r>
            <a:r>
              <a:rPr sz="2400" spc="-315" dirty="0">
                <a:latin typeface="Arial"/>
                <a:cs typeface="Arial"/>
              </a:rPr>
              <a:t>GARIS</a:t>
            </a:r>
            <a:r>
              <a:rPr sz="2400" spc="-185" dirty="0">
                <a:latin typeface="Arial"/>
                <a:cs typeface="Arial"/>
              </a:rPr>
              <a:t> </a:t>
            </a:r>
            <a:r>
              <a:rPr sz="2400" spc="-185" dirty="0" smtClean="0">
                <a:latin typeface="Arial"/>
                <a:cs typeface="Arial"/>
              </a:rPr>
              <a:t> </a:t>
            </a:r>
            <a:r>
              <a:rPr sz="2400" spc="-305" dirty="0" smtClean="0">
                <a:latin typeface="Arial"/>
                <a:cs typeface="Arial"/>
              </a:rPr>
              <a:t>PENGARUH</a:t>
            </a:r>
            <a:endParaRPr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7428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object 3"/>
          <p:cNvSpPr txBox="1"/>
          <p:nvPr/>
        </p:nvSpPr>
        <p:spPr>
          <a:xfrm>
            <a:off x="618540" y="1487498"/>
            <a:ext cx="7980045" cy="3964304"/>
          </a:xfrm>
          <a:prstGeom prst="rect">
            <a:avLst/>
          </a:prstGeom>
        </p:spPr>
        <p:txBody>
          <a:bodyPr vert="horz" wrap="square" lIns="0" tIns="1638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2800" b="1" spc="-145" dirty="0">
                <a:solidFill>
                  <a:srgbClr val="FF0000"/>
                </a:solidFill>
                <a:latin typeface="Trebuchet MS"/>
                <a:cs typeface="Trebuchet MS"/>
              </a:rPr>
              <a:t>Definisi</a:t>
            </a:r>
            <a:endParaRPr sz="2800" dirty="0">
              <a:latin typeface="Trebuchet MS"/>
              <a:cs typeface="Trebuchet MS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60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</a:t>
            </a:r>
            <a:r>
              <a:rPr sz="2000" spc="-85" dirty="0">
                <a:latin typeface="Arial"/>
                <a:cs typeface="Arial"/>
              </a:rPr>
              <a:t>merupakan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variasi</a:t>
            </a:r>
            <a:r>
              <a:rPr sz="2000" spc="-85" dirty="0">
                <a:latin typeface="Arial"/>
                <a:cs typeface="Arial"/>
              </a:rPr>
              <a:t>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reaksi,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55" dirty="0">
                <a:latin typeface="Arial"/>
                <a:cs typeface="Arial"/>
              </a:rPr>
              <a:t>lintang  </a:t>
            </a:r>
            <a:r>
              <a:rPr sz="2000" spc="-60" dirty="0">
                <a:latin typeface="Arial"/>
                <a:cs typeface="Arial"/>
              </a:rPr>
              <a:t>akibat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</a:t>
            </a:r>
            <a:r>
              <a:rPr sz="2000" spc="2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spc="-55" dirty="0">
                <a:solidFill>
                  <a:srgbClr val="FF0000"/>
                </a:solidFill>
                <a:latin typeface="Arial"/>
                <a:cs typeface="Arial"/>
              </a:rPr>
              <a:t>terpusat</a:t>
            </a:r>
            <a:r>
              <a:rPr sz="2000" spc="-55" dirty="0">
                <a:latin typeface="Arial"/>
                <a:cs typeface="Arial"/>
              </a:rPr>
              <a:t> </a:t>
            </a:r>
            <a:r>
              <a:rPr sz="2000" spc="-130" dirty="0">
                <a:latin typeface="Arial"/>
                <a:cs typeface="Arial"/>
              </a:rPr>
              <a:t>yang </a:t>
            </a:r>
            <a:r>
              <a:rPr sz="2000" spc="-80" dirty="0">
                <a:latin typeface="Arial"/>
                <a:cs typeface="Arial"/>
              </a:rPr>
              <a:t>bekerja </a:t>
            </a:r>
            <a:r>
              <a:rPr sz="2000" spc="-114" dirty="0">
                <a:latin typeface="Arial"/>
                <a:cs typeface="Arial"/>
              </a:rPr>
              <a:t>pada </a:t>
            </a:r>
            <a:r>
              <a:rPr sz="2000" spc="35" dirty="0">
                <a:latin typeface="Arial"/>
                <a:cs typeface="Arial"/>
              </a:rPr>
              <a:t>titik </a:t>
            </a:r>
            <a:r>
              <a:rPr sz="2000" spc="-5" dirty="0">
                <a:latin typeface="Arial"/>
                <a:cs typeface="Arial"/>
              </a:rPr>
              <a:t>tertentu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114" dirty="0">
                <a:latin typeface="Arial"/>
                <a:cs typeface="Arial"/>
              </a:rPr>
              <a:t>sebuah 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795"/>
              </a:spcBef>
              <a:buChar char="•"/>
              <a:tabLst>
                <a:tab pos="355600" algn="l"/>
              </a:tabLst>
            </a:pPr>
            <a:r>
              <a:rPr sz="2000" spc="-125" dirty="0">
                <a:latin typeface="Arial"/>
                <a:cs typeface="Arial"/>
              </a:rPr>
              <a:t>Garis </a:t>
            </a:r>
            <a:r>
              <a:rPr sz="2000" spc="-90" dirty="0">
                <a:latin typeface="Arial"/>
                <a:cs typeface="Arial"/>
              </a:rPr>
              <a:t>pengaruh merepresentasikan </a:t>
            </a:r>
            <a:r>
              <a:rPr sz="2000" spc="-85" dirty="0">
                <a:solidFill>
                  <a:srgbClr val="FF0000"/>
                </a:solidFill>
                <a:latin typeface="Arial"/>
                <a:cs typeface="Arial"/>
              </a:rPr>
              <a:t>efek </a:t>
            </a:r>
            <a:r>
              <a:rPr sz="2000" spc="-45" dirty="0">
                <a:solidFill>
                  <a:srgbClr val="FF0000"/>
                </a:solidFill>
                <a:latin typeface="Arial"/>
                <a:cs typeface="Arial"/>
              </a:rPr>
              <a:t>dari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beban bergerak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30" dirty="0">
                <a:latin typeface="Arial"/>
                <a:cs typeface="Arial"/>
              </a:rPr>
              <a:t>titik  </a:t>
            </a:r>
            <a:r>
              <a:rPr sz="2000" spc="-10" dirty="0">
                <a:latin typeface="Arial"/>
                <a:cs typeface="Arial"/>
              </a:rPr>
              <a:t>tertentu </a:t>
            </a:r>
            <a:r>
              <a:rPr sz="2000" spc="-85" dirty="0">
                <a:latin typeface="Arial"/>
                <a:cs typeface="Arial"/>
              </a:rPr>
              <a:t>dalam </a:t>
            </a:r>
            <a:r>
              <a:rPr sz="2000" spc="-25" dirty="0">
                <a:latin typeface="Arial"/>
                <a:cs typeface="Arial"/>
              </a:rPr>
              <a:t>struktur </a:t>
            </a:r>
            <a:r>
              <a:rPr sz="2000" spc="-130" dirty="0">
                <a:latin typeface="Arial"/>
                <a:cs typeface="Arial"/>
              </a:rPr>
              <a:t>sedangkan </a:t>
            </a:r>
            <a:r>
              <a:rPr sz="2000" spc="-90" dirty="0">
                <a:latin typeface="Arial"/>
                <a:cs typeface="Arial"/>
              </a:rPr>
              <a:t>diagram </a:t>
            </a:r>
            <a:r>
              <a:rPr sz="2000" spc="-170" dirty="0">
                <a:latin typeface="Arial"/>
                <a:cs typeface="Arial"/>
              </a:rPr>
              <a:t>gaya </a:t>
            </a:r>
            <a:r>
              <a:rPr sz="2000" spc="-90" dirty="0">
                <a:latin typeface="Arial"/>
                <a:cs typeface="Arial"/>
              </a:rPr>
              <a:t>dalam </a:t>
            </a:r>
            <a:r>
              <a:rPr sz="2000" spc="-60" dirty="0">
                <a:latin typeface="Arial"/>
                <a:cs typeface="Arial"/>
              </a:rPr>
              <a:t>(Momen, </a:t>
            </a:r>
            <a:r>
              <a:rPr sz="2000" spc="-95" dirty="0">
                <a:latin typeface="Arial"/>
                <a:cs typeface="Arial"/>
              </a:rPr>
              <a:t>Lintang  dan </a:t>
            </a:r>
            <a:r>
              <a:rPr sz="2000" spc="-65" dirty="0">
                <a:latin typeface="Arial"/>
                <a:cs typeface="Arial"/>
              </a:rPr>
              <a:t>Normal) </a:t>
            </a:r>
            <a:r>
              <a:rPr sz="2000" spc="-85" dirty="0">
                <a:latin typeface="Arial"/>
                <a:cs typeface="Arial"/>
              </a:rPr>
              <a:t>merupakan representasi efek </a:t>
            </a:r>
            <a:r>
              <a:rPr sz="2000" spc="-45" dirty="0">
                <a:latin typeface="Arial"/>
                <a:cs typeface="Arial"/>
              </a:rPr>
              <a:t>dari </a:t>
            </a:r>
            <a:r>
              <a:rPr sz="2000" spc="-95" dirty="0">
                <a:latin typeface="Arial"/>
                <a:cs typeface="Arial"/>
              </a:rPr>
              <a:t>beban </a:t>
            </a:r>
            <a:r>
              <a:rPr sz="2000" spc="-50" dirty="0">
                <a:latin typeface="Arial"/>
                <a:cs typeface="Arial"/>
              </a:rPr>
              <a:t>tersebut </a:t>
            </a:r>
            <a:r>
              <a:rPr sz="2000" spc="-60" dirty="0">
                <a:latin typeface="Arial"/>
                <a:cs typeface="Arial"/>
              </a:rPr>
              <a:t>terhadap  </a:t>
            </a:r>
            <a:r>
              <a:rPr sz="2000" spc="-90" dirty="0">
                <a:latin typeface="Arial"/>
                <a:cs typeface="Arial"/>
              </a:rPr>
              <a:t>keseluruhan </a:t>
            </a:r>
            <a:r>
              <a:rPr sz="2000" spc="-100" dirty="0">
                <a:latin typeface="Arial"/>
                <a:cs typeface="Arial"/>
              </a:rPr>
              <a:t>bagian</a:t>
            </a:r>
            <a:r>
              <a:rPr sz="2000" spc="-140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struktur.</a:t>
            </a:r>
            <a:endParaRPr sz="2000" dirty="0">
              <a:latin typeface="Arial"/>
              <a:cs typeface="Arial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805"/>
              </a:spcBef>
              <a:buChar char="•"/>
              <a:tabLst>
                <a:tab pos="355600" algn="l"/>
              </a:tabLst>
            </a:pPr>
            <a:r>
              <a:rPr sz="2000" spc="-180" dirty="0">
                <a:latin typeface="Arial"/>
                <a:cs typeface="Arial"/>
              </a:rPr>
              <a:t>Pada </a:t>
            </a:r>
            <a:r>
              <a:rPr sz="2000" spc="-100" dirty="0">
                <a:latin typeface="Arial"/>
                <a:cs typeface="Arial"/>
              </a:rPr>
              <a:t>Balok, </a:t>
            </a:r>
            <a:r>
              <a:rPr sz="2000" spc="-60" dirty="0">
                <a:latin typeface="Arial"/>
                <a:cs typeface="Arial"/>
              </a:rPr>
              <a:t>perhitungan </a:t>
            </a:r>
            <a:r>
              <a:rPr sz="2000" spc="-110" dirty="0">
                <a:latin typeface="Arial"/>
                <a:cs typeface="Arial"/>
              </a:rPr>
              <a:t>persamaan </a:t>
            </a:r>
            <a:r>
              <a:rPr sz="2000" spc="-125" dirty="0">
                <a:latin typeface="Arial"/>
                <a:cs typeface="Arial"/>
              </a:rPr>
              <a:t>Garis Pengaruh </a:t>
            </a:r>
            <a:r>
              <a:rPr sz="2000" spc="-75" dirty="0">
                <a:latin typeface="Arial"/>
                <a:cs typeface="Arial"/>
              </a:rPr>
              <a:t>dapat </a:t>
            </a:r>
            <a:r>
              <a:rPr sz="2000" spc="-85" dirty="0">
                <a:latin typeface="Arial"/>
                <a:cs typeface="Arial"/>
              </a:rPr>
              <a:t>dilakukan  </a:t>
            </a:r>
            <a:r>
              <a:rPr sz="2000" spc="-60" dirty="0">
                <a:latin typeface="Arial"/>
                <a:cs typeface="Arial"/>
              </a:rPr>
              <a:t>terhadap </a:t>
            </a:r>
            <a:r>
              <a:rPr sz="2000" spc="-100" dirty="0">
                <a:latin typeface="Arial"/>
                <a:cs typeface="Arial"/>
              </a:rPr>
              <a:t>reaksi </a:t>
            </a:r>
            <a:r>
              <a:rPr sz="2000" spc="-95" dirty="0">
                <a:latin typeface="Arial"/>
                <a:cs typeface="Arial"/>
              </a:rPr>
              <a:t>Perletakan </a:t>
            </a:r>
            <a:r>
              <a:rPr sz="2000" spc="-130" dirty="0">
                <a:latin typeface="Arial"/>
                <a:cs typeface="Arial"/>
              </a:rPr>
              <a:t>(R), </a:t>
            </a:r>
            <a:r>
              <a:rPr sz="2000" spc="-75" dirty="0">
                <a:latin typeface="Arial"/>
                <a:cs typeface="Arial"/>
              </a:rPr>
              <a:t>momen </a:t>
            </a:r>
            <a:r>
              <a:rPr sz="2000" spc="-35" dirty="0">
                <a:latin typeface="Arial"/>
                <a:cs typeface="Arial"/>
              </a:rPr>
              <a:t>(M), </a:t>
            </a:r>
            <a:r>
              <a:rPr sz="2000" spc="-70" dirty="0">
                <a:latin typeface="Arial"/>
                <a:cs typeface="Arial"/>
              </a:rPr>
              <a:t>ataupun </a:t>
            </a:r>
            <a:r>
              <a:rPr sz="2000" spc="-175" dirty="0">
                <a:latin typeface="Arial"/>
                <a:cs typeface="Arial"/>
              </a:rPr>
              <a:t>gaya </a:t>
            </a:r>
            <a:r>
              <a:rPr sz="2000" spc="-95" dirty="0">
                <a:latin typeface="Arial"/>
                <a:cs typeface="Arial"/>
              </a:rPr>
              <a:t>Lintang </a:t>
            </a:r>
            <a:r>
              <a:rPr sz="2000" spc="-105" dirty="0">
                <a:latin typeface="Arial"/>
                <a:cs typeface="Arial"/>
              </a:rPr>
              <a:t>(D),  </a:t>
            </a:r>
            <a:r>
              <a:rPr sz="2000" spc="-110" dirty="0">
                <a:latin typeface="Arial"/>
                <a:cs typeface="Arial"/>
              </a:rPr>
              <a:t>dengan </a:t>
            </a:r>
            <a:r>
              <a:rPr sz="2000" spc="-85" dirty="0">
                <a:latin typeface="Arial"/>
                <a:cs typeface="Arial"/>
              </a:rPr>
              <a:t>menempatkan </a:t>
            </a:r>
            <a:r>
              <a:rPr sz="2000" spc="-170" dirty="0">
                <a:solidFill>
                  <a:srgbClr val="FF0000"/>
                </a:solidFill>
                <a:latin typeface="Arial"/>
                <a:cs typeface="Arial"/>
              </a:rPr>
              <a:t>gaya </a:t>
            </a:r>
            <a:r>
              <a:rPr sz="2000" spc="-95" dirty="0">
                <a:solidFill>
                  <a:srgbClr val="FF0000"/>
                </a:solidFill>
                <a:latin typeface="Arial"/>
                <a:cs typeface="Arial"/>
              </a:rPr>
              <a:t>satuan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110" dirty="0">
                <a:latin typeface="Arial"/>
                <a:cs typeface="Arial"/>
              </a:rPr>
              <a:t>pada </a:t>
            </a:r>
            <a:r>
              <a:rPr sz="2000" spc="-75" dirty="0">
                <a:latin typeface="Arial"/>
                <a:cs typeface="Arial"/>
              </a:rPr>
              <a:t>balok</a:t>
            </a:r>
            <a:r>
              <a:rPr sz="2000" spc="-65" dirty="0">
                <a:latin typeface="Arial"/>
                <a:cs typeface="Arial"/>
              </a:rPr>
              <a:t> </a:t>
            </a:r>
            <a:r>
              <a:rPr sz="2000" spc="-50" dirty="0">
                <a:latin typeface="Arial"/>
                <a:cs typeface="Arial"/>
              </a:rPr>
              <a:t>tersebut.</a:t>
            </a:r>
            <a:endParaRPr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623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83616" y="836712"/>
            <a:ext cx="7897164" cy="4807839"/>
            <a:chOff x="483616" y="1600200"/>
            <a:chExt cx="7897164" cy="4807839"/>
          </a:xfrm>
        </p:grpSpPr>
        <p:sp>
          <p:nvSpPr>
            <p:cNvPr id="5" name="object 3"/>
            <p:cNvSpPr txBox="1"/>
            <p:nvPr/>
          </p:nvSpPr>
          <p:spPr>
            <a:xfrm>
              <a:off x="483616" y="1600200"/>
              <a:ext cx="445516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80" dirty="0">
                  <a:latin typeface="Arial"/>
                  <a:cs typeface="Arial"/>
                </a:rPr>
                <a:t>Sebuah </a:t>
              </a:r>
              <a:r>
                <a:rPr sz="2400" spc="-30" dirty="0">
                  <a:latin typeface="Arial"/>
                  <a:cs typeface="Arial"/>
                </a:rPr>
                <a:t>struktur </a:t>
              </a:r>
              <a:r>
                <a:rPr sz="2400" spc="-90" dirty="0">
                  <a:latin typeface="Arial"/>
                  <a:cs typeface="Arial"/>
                </a:rPr>
                <a:t>balok</a:t>
              </a:r>
              <a:r>
                <a:rPr sz="2400" spc="-210" dirty="0">
                  <a:latin typeface="Arial"/>
                  <a:cs typeface="Arial"/>
                </a:rPr>
                <a:t> </a:t>
              </a:r>
              <a:r>
                <a:rPr sz="2400" spc="-130" dirty="0">
                  <a:latin typeface="Arial"/>
                  <a:cs typeface="Arial"/>
                </a:rPr>
                <a:t>sederhana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6" name="object 4"/>
            <p:cNvSpPr/>
            <p:nvPr/>
          </p:nvSpPr>
          <p:spPr>
            <a:xfrm>
              <a:off x="1831339" y="2886011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5"/>
            <p:cNvSpPr/>
            <p:nvPr/>
          </p:nvSpPr>
          <p:spPr>
            <a:xfrm>
              <a:off x="1831339" y="2850007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6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6" y="0"/>
                  </a:moveTo>
                  <a:lnTo>
                    <a:pt x="0" y="208787"/>
                  </a:lnTo>
                  <a:lnTo>
                    <a:pt x="256667" y="208787"/>
                  </a:lnTo>
                  <a:lnTo>
                    <a:pt x="128396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7"/>
            <p:cNvSpPr/>
            <p:nvPr/>
          </p:nvSpPr>
          <p:spPr>
            <a:xfrm>
              <a:off x="1702942" y="2922016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6" y="0"/>
                  </a:lnTo>
                  <a:lnTo>
                    <a:pt x="256667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8"/>
            <p:cNvSpPr/>
            <p:nvPr/>
          </p:nvSpPr>
          <p:spPr>
            <a:xfrm>
              <a:off x="5188330" y="3089732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9"/>
            <p:cNvSpPr/>
            <p:nvPr/>
          </p:nvSpPr>
          <p:spPr>
            <a:xfrm>
              <a:off x="5188330" y="3089782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0"/>
            <p:cNvSpPr/>
            <p:nvPr/>
          </p:nvSpPr>
          <p:spPr>
            <a:xfrm>
              <a:off x="1507236" y="3130880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"/>
            <p:cNvSpPr/>
            <p:nvPr/>
          </p:nvSpPr>
          <p:spPr>
            <a:xfrm>
              <a:off x="1507236" y="3130804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2"/>
            <p:cNvSpPr/>
            <p:nvPr/>
          </p:nvSpPr>
          <p:spPr>
            <a:xfrm>
              <a:off x="5411849" y="2933063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3"/>
            <p:cNvSpPr/>
            <p:nvPr/>
          </p:nvSpPr>
          <p:spPr>
            <a:xfrm>
              <a:off x="1831339" y="3260597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4"/>
            <p:cNvSpPr/>
            <p:nvPr/>
          </p:nvSpPr>
          <p:spPr>
            <a:xfrm>
              <a:off x="5512308" y="3219450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5"/>
            <p:cNvSpPr/>
            <p:nvPr/>
          </p:nvSpPr>
          <p:spPr>
            <a:xfrm>
              <a:off x="1831339" y="3360292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1" y="0"/>
                  </a:moveTo>
                  <a:lnTo>
                    <a:pt x="83185" y="1270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789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170"/>
                  </a:lnTo>
                  <a:lnTo>
                    <a:pt x="27050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9" y="3048"/>
                  </a:lnTo>
                  <a:lnTo>
                    <a:pt x="88392" y="762"/>
                  </a:lnTo>
                  <a:lnTo>
                    <a:pt x="85471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7" y="90170"/>
                  </a:lnTo>
                  <a:lnTo>
                    <a:pt x="3590671" y="91567"/>
                  </a:lnTo>
                  <a:lnTo>
                    <a:pt x="3589909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3" y="98425"/>
                  </a:lnTo>
                  <a:lnTo>
                    <a:pt x="3672910" y="54610"/>
                  </a:lnTo>
                  <a:lnTo>
                    <a:pt x="3671570" y="54610"/>
                  </a:lnTo>
                  <a:lnTo>
                    <a:pt x="3671570" y="53975"/>
                  </a:lnTo>
                  <a:lnTo>
                    <a:pt x="3669157" y="53975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0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20"/>
                  </a:lnTo>
                  <a:lnTo>
                    <a:pt x="25962" y="45720"/>
                  </a:lnTo>
                  <a:lnTo>
                    <a:pt x="27050" y="45085"/>
                  </a:lnTo>
                  <a:close/>
                </a:path>
                <a:path w="3681095" h="100329">
                  <a:moveTo>
                    <a:pt x="3653917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0" y="54610"/>
                  </a:lnTo>
                  <a:lnTo>
                    <a:pt x="3653917" y="54610"/>
                  </a:lnTo>
                  <a:lnTo>
                    <a:pt x="3662081" y="49847"/>
                  </a:lnTo>
                  <a:lnTo>
                    <a:pt x="3653917" y="45085"/>
                  </a:lnTo>
                  <a:close/>
                </a:path>
                <a:path w="3681095" h="100329">
                  <a:moveTo>
                    <a:pt x="3672714" y="45085"/>
                  </a:moveTo>
                  <a:lnTo>
                    <a:pt x="3671570" y="45085"/>
                  </a:lnTo>
                  <a:lnTo>
                    <a:pt x="3671570" y="54610"/>
                  </a:lnTo>
                  <a:lnTo>
                    <a:pt x="3672910" y="54610"/>
                  </a:lnTo>
                  <a:lnTo>
                    <a:pt x="3680968" y="49911"/>
                  </a:lnTo>
                  <a:lnTo>
                    <a:pt x="3672714" y="45085"/>
                  </a:lnTo>
                  <a:close/>
                </a:path>
                <a:path w="3681095" h="100329">
                  <a:moveTo>
                    <a:pt x="11811" y="45720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20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7" y="45720"/>
                  </a:moveTo>
                  <a:lnTo>
                    <a:pt x="3662081" y="49847"/>
                  </a:lnTo>
                  <a:lnTo>
                    <a:pt x="3669157" y="53975"/>
                  </a:lnTo>
                  <a:lnTo>
                    <a:pt x="3669157" y="45720"/>
                  </a:lnTo>
                  <a:close/>
                </a:path>
                <a:path w="3681095" h="100329">
                  <a:moveTo>
                    <a:pt x="3671570" y="45720"/>
                  </a:moveTo>
                  <a:lnTo>
                    <a:pt x="3669157" y="45720"/>
                  </a:lnTo>
                  <a:lnTo>
                    <a:pt x="3669157" y="53975"/>
                  </a:lnTo>
                  <a:lnTo>
                    <a:pt x="3671570" y="53975"/>
                  </a:lnTo>
                  <a:lnTo>
                    <a:pt x="3671570" y="45720"/>
                  </a:lnTo>
                  <a:close/>
                </a:path>
                <a:path w="3681095" h="100329">
                  <a:moveTo>
                    <a:pt x="25962" y="45720"/>
                  </a:moveTo>
                  <a:lnTo>
                    <a:pt x="11811" y="45720"/>
                  </a:lnTo>
                  <a:lnTo>
                    <a:pt x="18886" y="49847"/>
                  </a:lnTo>
                  <a:lnTo>
                    <a:pt x="25962" y="45720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9" y="5334"/>
                  </a:lnTo>
                  <a:lnTo>
                    <a:pt x="3590671" y="8255"/>
                  </a:lnTo>
                  <a:lnTo>
                    <a:pt x="3592957" y="9525"/>
                  </a:lnTo>
                  <a:lnTo>
                    <a:pt x="3662081" y="49847"/>
                  </a:lnTo>
                  <a:lnTo>
                    <a:pt x="3669157" y="45720"/>
                  </a:lnTo>
                  <a:lnTo>
                    <a:pt x="3671570" y="45720"/>
                  </a:lnTo>
                  <a:lnTo>
                    <a:pt x="3671570" y="45085"/>
                  </a:lnTo>
                  <a:lnTo>
                    <a:pt x="3672714" y="45085"/>
                  </a:lnTo>
                  <a:lnTo>
                    <a:pt x="3597783" y="1270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6"/>
            <p:cNvSpPr txBox="1"/>
            <p:nvPr/>
          </p:nvSpPr>
          <p:spPr>
            <a:xfrm>
              <a:off x="618540" y="3109721"/>
              <a:ext cx="7762240" cy="142090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76987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9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</a:pPr>
              <a:endParaRPr sz="2550" dirty="0">
                <a:latin typeface="Times New Roman"/>
                <a:cs typeface="Times New Roman"/>
              </a:endParaRPr>
            </a:p>
            <a:p>
              <a:pPr marL="355600" marR="508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gaya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2400" spc="-20" dirty="0">
                  <a:latin typeface="Arial"/>
                  <a:cs typeface="Arial"/>
                </a:rPr>
                <a:t>(unit </a:t>
              </a:r>
              <a:r>
                <a:rPr sz="2400" spc="-80" dirty="0">
                  <a:latin typeface="Arial"/>
                  <a:cs typeface="Arial"/>
                </a:rPr>
                <a:t>load)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2,5 </a:t>
              </a:r>
              <a:r>
                <a:rPr sz="2400" b="1" spc="-90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r>
                <a:rPr sz="2400" spc="-90" dirty="0">
                  <a:latin typeface="Arial"/>
                  <a:cs typeface="Arial"/>
                </a:rPr>
                <a:t>.  </a:t>
              </a:r>
              <a:r>
                <a:rPr sz="2400" spc="-80" dirty="0">
                  <a:latin typeface="Arial"/>
                  <a:cs typeface="Arial"/>
                </a:rPr>
                <a:t>Hitung </a:t>
              </a:r>
              <a:r>
                <a:rPr sz="2400" spc="-195" dirty="0">
                  <a:latin typeface="Arial"/>
                  <a:cs typeface="Arial"/>
                </a:rPr>
                <a:t>Reaksi </a:t>
              </a:r>
              <a:r>
                <a:rPr sz="2400" spc="-35" dirty="0">
                  <a:latin typeface="Arial"/>
                  <a:cs typeface="Arial"/>
                </a:rPr>
                <a:t>di</a:t>
              </a:r>
              <a:r>
                <a:rPr sz="2400" spc="-160" dirty="0">
                  <a:latin typeface="Arial"/>
                  <a:cs typeface="Arial"/>
                </a:rPr>
                <a:t> </a:t>
              </a:r>
              <a:r>
                <a:rPr sz="2400" spc="-215" dirty="0">
                  <a:latin typeface="Arial"/>
                  <a:cs typeface="Arial"/>
                </a:rPr>
                <a:t>A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19" name="object 17"/>
            <p:cNvSpPr txBox="1"/>
            <p:nvPr/>
          </p:nvSpPr>
          <p:spPr>
            <a:xfrm>
              <a:off x="1478407" y="2708528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0" name="object 18"/>
            <p:cNvSpPr txBox="1"/>
            <p:nvPr/>
          </p:nvSpPr>
          <p:spPr>
            <a:xfrm>
              <a:off x="5612129" y="2712465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1" name="object 19"/>
            <p:cNvSpPr txBox="1"/>
            <p:nvPr/>
          </p:nvSpPr>
          <p:spPr>
            <a:xfrm>
              <a:off x="1310132" y="6009538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2" name="object 20"/>
            <p:cNvSpPr txBox="1"/>
            <p:nvPr/>
          </p:nvSpPr>
          <p:spPr>
            <a:xfrm>
              <a:off x="4189221" y="6107684"/>
              <a:ext cx="222250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5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3" name="object 21"/>
            <p:cNvSpPr txBox="1"/>
            <p:nvPr/>
          </p:nvSpPr>
          <p:spPr>
            <a:xfrm>
              <a:off x="4938776" y="4870195"/>
              <a:ext cx="1687830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1(7,5)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4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55" dirty="0">
                  <a:latin typeface="Trebuchet MS"/>
                  <a:cs typeface="Trebuchet MS"/>
                </a:rPr>
                <a:t>0,75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2"/>
            <p:cNvSpPr/>
            <p:nvPr/>
          </p:nvSpPr>
          <p:spPr>
            <a:xfrm>
              <a:off x="1650873" y="5546059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3"/>
            <p:cNvSpPr/>
            <p:nvPr/>
          </p:nvSpPr>
          <p:spPr>
            <a:xfrm>
              <a:off x="1650873" y="551872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4"/>
            <p:cNvSpPr/>
            <p:nvPr/>
          </p:nvSpPr>
          <p:spPr>
            <a:xfrm>
              <a:off x="1552446" y="5560693"/>
              <a:ext cx="196852" cy="18391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5"/>
            <p:cNvSpPr/>
            <p:nvPr/>
          </p:nvSpPr>
          <p:spPr>
            <a:xfrm>
              <a:off x="3893184" y="5700683"/>
              <a:ext cx="432892" cy="984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6"/>
            <p:cNvSpPr/>
            <p:nvPr/>
          </p:nvSpPr>
          <p:spPr>
            <a:xfrm>
              <a:off x="3893184" y="5700674"/>
              <a:ext cx="433070" cy="635"/>
            </a:xfrm>
            <a:custGeom>
              <a:avLst/>
              <a:gdLst/>
              <a:ahLst/>
              <a:cxnLst/>
              <a:rect l="l" t="t" r="r" b="b"/>
              <a:pathLst>
                <a:path w="433070" h="635">
                  <a:moveTo>
                    <a:pt x="0" y="0"/>
                  </a:moveTo>
                  <a:lnTo>
                    <a:pt x="432815" y="1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7"/>
            <p:cNvSpPr/>
            <p:nvPr/>
          </p:nvSpPr>
          <p:spPr>
            <a:xfrm>
              <a:off x="1434464" y="5731912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8"/>
            <p:cNvSpPr/>
            <p:nvPr/>
          </p:nvSpPr>
          <p:spPr>
            <a:xfrm>
              <a:off x="1434464" y="573190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9"/>
            <p:cNvSpPr/>
            <p:nvPr/>
          </p:nvSpPr>
          <p:spPr>
            <a:xfrm>
              <a:off x="4038344" y="5578638"/>
              <a:ext cx="142496" cy="1347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0"/>
            <p:cNvSpPr/>
            <p:nvPr/>
          </p:nvSpPr>
          <p:spPr>
            <a:xfrm>
              <a:off x="1650873" y="583039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1"/>
            <p:cNvSpPr/>
            <p:nvPr/>
          </p:nvSpPr>
          <p:spPr>
            <a:xfrm>
              <a:off x="4109592" y="5799163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2"/>
            <p:cNvSpPr/>
            <p:nvPr/>
          </p:nvSpPr>
          <p:spPr>
            <a:xfrm>
              <a:off x="1650873" y="5894070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1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6" y="91554"/>
                  </a:lnTo>
                  <a:lnTo>
                    <a:pt x="27033" y="54660"/>
                  </a:lnTo>
                  <a:lnTo>
                    <a:pt x="9397" y="54660"/>
                  </a:lnTo>
                  <a:lnTo>
                    <a:pt x="9397" y="45135"/>
                  </a:lnTo>
                  <a:lnTo>
                    <a:pt x="27029" y="45135"/>
                  </a:lnTo>
                  <a:lnTo>
                    <a:pt x="90296" y="8229"/>
                  </a:lnTo>
                  <a:lnTo>
                    <a:pt x="91058" y="5321"/>
                  </a:lnTo>
                  <a:lnTo>
                    <a:pt x="89788" y="3047"/>
                  </a:lnTo>
                  <a:lnTo>
                    <a:pt x="88391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8930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27029" y="45135"/>
                  </a:moveTo>
                  <a:lnTo>
                    <a:pt x="9397" y="45135"/>
                  </a:lnTo>
                  <a:lnTo>
                    <a:pt x="9397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0" y="54013"/>
                  </a:lnTo>
                  <a:lnTo>
                    <a:pt x="11810" y="45783"/>
                  </a:lnTo>
                  <a:lnTo>
                    <a:pt x="25918" y="45783"/>
                  </a:lnTo>
                  <a:lnTo>
                    <a:pt x="27029" y="45135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7029" y="45135"/>
                  </a:ln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close/>
                </a:path>
                <a:path w="2458720" h="100329">
                  <a:moveTo>
                    <a:pt x="2450562" y="45135"/>
                  </a:move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19" y="49898"/>
                  </a:lnTo>
                  <a:lnTo>
                    <a:pt x="2450562" y="45135"/>
                  </a:lnTo>
                  <a:close/>
                </a:path>
                <a:path w="2458720" h="100329">
                  <a:moveTo>
                    <a:pt x="11810" y="45783"/>
                  </a:moveTo>
                  <a:lnTo>
                    <a:pt x="11810" y="54013"/>
                  </a:lnTo>
                  <a:lnTo>
                    <a:pt x="18865" y="49897"/>
                  </a:lnTo>
                  <a:lnTo>
                    <a:pt x="11810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0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0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8930" y="3047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50562" y="45135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3"/>
            <p:cNvSpPr txBox="1"/>
            <p:nvPr/>
          </p:nvSpPr>
          <p:spPr>
            <a:xfrm>
              <a:off x="2664714" y="5712053"/>
              <a:ext cx="389255" cy="2400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spc="-75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36" name="object 34"/>
            <p:cNvSpPr/>
            <p:nvPr/>
          </p:nvSpPr>
          <p:spPr>
            <a:xfrm>
              <a:off x="2212923" y="482904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98" y="518687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5"/>
                  </a:lnTo>
                  <a:lnTo>
                    <a:pt x="85649" y="689736"/>
                  </a:lnTo>
                  <a:lnTo>
                    <a:pt x="107689" y="651890"/>
                  </a:lnTo>
                  <a:lnTo>
                    <a:pt x="66599" y="651890"/>
                  </a:lnTo>
                  <a:lnTo>
                    <a:pt x="66599" y="581496"/>
                  </a:lnTo>
                  <a:lnTo>
                    <a:pt x="35357" y="527938"/>
                  </a:lnTo>
                  <a:lnTo>
                    <a:pt x="30325" y="522331"/>
                  </a:lnTo>
                  <a:lnTo>
                    <a:pt x="23768" y="519175"/>
                  </a:lnTo>
                  <a:lnTo>
                    <a:pt x="16498" y="518687"/>
                  </a:lnTo>
                  <a:close/>
                </a:path>
                <a:path w="171450" h="690245">
                  <a:moveTo>
                    <a:pt x="66599" y="581496"/>
                  </a:moveTo>
                  <a:lnTo>
                    <a:pt x="66599" y="651890"/>
                  </a:lnTo>
                  <a:lnTo>
                    <a:pt x="104699" y="651890"/>
                  </a:lnTo>
                  <a:lnTo>
                    <a:pt x="104699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599" y="581496"/>
                  </a:lnTo>
                  <a:close/>
                </a:path>
                <a:path w="171450" h="690245">
                  <a:moveTo>
                    <a:pt x="154727" y="518687"/>
                  </a:moveTo>
                  <a:lnTo>
                    <a:pt x="147450" y="519175"/>
                  </a:lnTo>
                  <a:lnTo>
                    <a:pt x="140864" y="522331"/>
                  </a:lnTo>
                  <a:lnTo>
                    <a:pt x="135814" y="527938"/>
                  </a:lnTo>
                  <a:lnTo>
                    <a:pt x="104699" y="581278"/>
                  </a:lnTo>
                  <a:lnTo>
                    <a:pt x="104699" y="651890"/>
                  </a:lnTo>
                  <a:lnTo>
                    <a:pt x="107689" y="651890"/>
                  </a:lnTo>
                  <a:lnTo>
                    <a:pt x="168707" y="547115"/>
                  </a:lnTo>
                  <a:lnTo>
                    <a:pt x="171172" y="539994"/>
                  </a:lnTo>
                  <a:lnTo>
                    <a:pt x="170707" y="532717"/>
                  </a:lnTo>
                  <a:lnTo>
                    <a:pt x="167528" y="526131"/>
                  </a:lnTo>
                  <a:lnTo>
                    <a:pt x="161849" y="521080"/>
                  </a:lnTo>
                  <a:lnTo>
                    <a:pt x="154727" y="518687"/>
                  </a:lnTo>
                  <a:close/>
                </a:path>
                <a:path w="171450" h="690245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90245">
                  <a:moveTo>
                    <a:pt x="104699" y="581278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699" y="642238"/>
                  </a:lnTo>
                  <a:lnTo>
                    <a:pt x="104699" y="581278"/>
                  </a:lnTo>
                  <a:close/>
                </a:path>
                <a:path w="171450" h="690245">
                  <a:moveTo>
                    <a:pt x="104699" y="0"/>
                  </a:moveTo>
                  <a:lnTo>
                    <a:pt x="66599" y="0"/>
                  </a:lnTo>
                  <a:lnTo>
                    <a:pt x="66599" y="581496"/>
                  </a:lnTo>
                  <a:lnTo>
                    <a:pt x="85586" y="614044"/>
                  </a:lnTo>
                  <a:lnTo>
                    <a:pt x="104699" y="581278"/>
                  </a:lnTo>
                  <a:lnTo>
                    <a:pt x="10469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5"/>
            <p:cNvSpPr/>
            <p:nvPr/>
          </p:nvSpPr>
          <p:spPr>
            <a:xfrm>
              <a:off x="1650873" y="504507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6"/>
            <p:cNvSpPr/>
            <p:nvPr/>
          </p:nvSpPr>
          <p:spPr>
            <a:xfrm>
              <a:off x="1650873" y="5139182"/>
              <a:ext cx="647700" cy="100330"/>
            </a:xfrm>
            <a:custGeom>
              <a:avLst/>
              <a:gdLst/>
              <a:ahLst/>
              <a:cxnLst/>
              <a:rect l="l" t="t" r="r" b="b"/>
              <a:pathLst>
                <a:path w="647700" h="100329">
                  <a:moveTo>
                    <a:pt x="628686" y="49974"/>
                  </a:moveTo>
                  <a:lnTo>
                    <a:pt x="559562" y="90297"/>
                  </a:lnTo>
                  <a:lnTo>
                    <a:pt x="557276" y="91567"/>
                  </a:lnTo>
                  <a:lnTo>
                    <a:pt x="556513" y="94488"/>
                  </a:lnTo>
                  <a:lnTo>
                    <a:pt x="557910" y="96774"/>
                  </a:lnTo>
                  <a:lnTo>
                    <a:pt x="559181" y="99060"/>
                  </a:lnTo>
                  <a:lnTo>
                    <a:pt x="562101" y="99822"/>
                  </a:lnTo>
                  <a:lnTo>
                    <a:pt x="564388" y="98552"/>
                  </a:lnTo>
                  <a:lnTo>
                    <a:pt x="639434" y="54737"/>
                  </a:lnTo>
                  <a:lnTo>
                    <a:pt x="638175" y="54737"/>
                  </a:lnTo>
                  <a:lnTo>
                    <a:pt x="638175" y="54102"/>
                  </a:lnTo>
                  <a:lnTo>
                    <a:pt x="635762" y="54102"/>
                  </a:lnTo>
                  <a:lnTo>
                    <a:pt x="628686" y="49974"/>
                  </a:lnTo>
                  <a:close/>
                </a:path>
                <a:path w="647700" h="100329">
                  <a:moveTo>
                    <a:pt x="620522" y="45212"/>
                  </a:moveTo>
                  <a:lnTo>
                    <a:pt x="0" y="45212"/>
                  </a:lnTo>
                  <a:lnTo>
                    <a:pt x="0" y="54737"/>
                  </a:lnTo>
                  <a:lnTo>
                    <a:pt x="620522" y="54737"/>
                  </a:lnTo>
                  <a:lnTo>
                    <a:pt x="628686" y="49974"/>
                  </a:lnTo>
                  <a:lnTo>
                    <a:pt x="620522" y="45212"/>
                  </a:lnTo>
                  <a:close/>
                </a:path>
                <a:path w="647700" h="100329">
                  <a:moveTo>
                    <a:pt x="639630" y="45212"/>
                  </a:moveTo>
                  <a:lnTo>
                    <a:pt x="638175" y="45212"/>
                  </a:lnTo>
                  <a:lnTo>
                    <a:pt x="638175" y="54737"/>
                  </a:lnTo>
                  <a:lnTo>
                    <a:pt x="639434" y="54737"/>
                  </a:lnTo>
                  <a:lnTo>
                    <a:pt x="647700" y="49911"/>
                  </a:lnTo>
                  <a:lnTo>
                    <a:pt x="639630" y="45212"/>
                  </a:lnTo>
                  <a:close/>
                </a:path>
                <a:path w="647700" h="100329">
                  <a:moveTo>
                    <a:pt x="635762" y="45847"/>
                  </a:moveTo>
                  <a:lnTo>
                    <a:pt x="628686" y="49974"/>
                  </a:lnTo>
                  <a:lnTo>
                    <a:pt x="635762" y="54102"/>
                  </a:lnTo>
                  <a:lnTo>
                    <a:pt x="635762" y="45847"/>
                  </a:lnTo>
                  <a:close/>
                </a:path>
                <a:path w="647700" h="100329">
                  <a:moveTo>
                    <a:pt x="638175" y="45847"/>
                  </a:moveTo>
                  <a:lnTo>
                    <a:pt x="635762" y="45847"/>
                  </a:lnTo>
                  <a:lnTo>
                    <a:pt x="635762" y="54102"/>
                  </a:lnTo>
                  <a:lnTo>
                    <a:pt x="638175" y="54102"/>
                  </a:lnTo>
                  <a:lnTo>
                    <a:pt x="638175" y="45847"/>
                  </a:lnTo>
                  <a:close/>
                </a:path>
                <a:path w="647700" h="100329">
                  <a:moveTo>
                    <a:pt x="562101" y="0"/>
                  </a:moveTo>
                  <a:lnTo>
                    <a:pt x="559181" y="762"/>
                  </a:lnTo>
                  <a:lnTo>
                    <a:pt x="557910" y="3048"/>
                  </a:lnTo>
                  <a:lnTo>
                    <a:pt x="556513" y="5334"/>
                  </a:lnTo>
                  <a:lnTo>
                    <a:pt x="557276" y="8255"/>
                  </a:lnTo>
                  <a:lnTo>
                    <a:pt x="559562" y="9652"/>
                  </a:lnTo>
                  <a:lnTo>
                    <a:pt x="628686" y="49974"/>
                  </a:lnTo>
                  <a:lnTo>
                    <a:pt x="635762" y="45847"/>
                  </a:lnTo>
                  <a:lnTo>
                    <a:pt x="638175" y="45847"/>
                  </a:lnTo>
                  <a:lnTo>
                    <a:pt x="638175" y="45212"/>
                  </a:lnTo>
                  <a:lnTo>
                    <a:pt x="639630" y="45212"/>
                  </a:lnTo>
                  <a:lnTo>
                    <a:pt x="564388" y="1397"/>
                  </a:lnTo>
                  <a:lnTo>
                    <a:pt x="56210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7"/>
            <p:cNvSpPr/>
            <p:nvPr/>
          </p:nvSpPr>
          <p:spPr>
            <a:xfrm>
              <a:off x="4024014" y="569010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03"/>
                  </a:moveTo>
                  <a:lnTo>
                    <a:pt x="66528" y="108369"/>
                  </a:lnTo>
                  <a:lnTo>
                    <a:pt x="66528" y="689673"/>
                  </a:lnTo>
                  <a:lnTo>
                    <a:pt x="104628" y="689673"/>
                  </a:lnTo>
                  <a:lnTo>
                    <a:pt x="104628" y="108151"/>
                  </a:lnTo>
                  <a:lnTo>
                    <a:pt x="85641" y="75603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75"/>
                  </a:lnTo>
                  <a:lnTo>
                    <a:pt x="488" y="156962"/>
                  </a:lnTo>
                  <a:lnTo>
                    <a:pt x="3643" y="163539"/>
                  </a:lnTo>
                  <a:lnTo>
                    <a:pt x="9251" y="168567"/>
                  </a:lnTo>
                  <a:lnTo>
                    <a:pt x="16446" y="171013"/>
                  </a:lnTo>
                  <a:lnTo>
                    <a:pt x="23760" y="170538"/>
                  </a:lnTo>
                  <a:lnTo>
                    <a:pt x="30360" y="167363"/>
                  </a:lnTo>
                  <a:lnTo>
                    <a:pt x="35413" y="161709"/>
                  </a:lnTo>
                  <a:lnTo>
                    <a:pt x="66528" y="108369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151"/>
                  </a:lnTo>
                  <a:lnTo>
                    <a:pt x="135870" y="161709"/>
                  </a:lnTo>
                  <a:lnTo>
                    <a:pt x="140848" y="167363"/>
                  </a:lnTo>
                  <a:lnTo>
                    <a:pt x="147411" y="170538"/>
                  </a:lnTo>
                  <a:lnTo>
                    <a:pt x="154711" y="171013"/>
                  </a:lnTo>
                  <a:lnTo>
                    <a:pt x="161905" y="168567"/>
                  </a:lnTo>
                  <a:lnTo>
                    <a:pt x="167512" y="163539"/>
                  </a:lnTo>
                  <a:lnTo>
                    <a:pt x="170668" y="156962"/>
                  </a:lnTo>
                  <a:lnTo>
                    <a:pt x="171156" y="149675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69"/>
                  </a:lnTo>
                  <a:lnTo>
                    <a:pt x="85641" y="75603"/>
                  </a:lnTo>
                  <a:lnTo>
                    <a:pt x="69195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641" y="75603"/>
                  </a:lnTo>
                  <a:lnTo>
                    <a:pt x="104628" y="108151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195" y="47409"/>
                  </a:lnTo>
                  <a:lnTo>
                    <a:pt x="85641" y="75603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38"/>
            <p:cNvSpPr/>
            <p:nvPr/>
          </p:nvSpPr>
          <p:spPr>
            <a:xfrm>
              <a:off x="1565294" y="565252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14" y="75606"/>
                  </a:moveTo>
                  <a:lnTo>
                    <a:pt x="66528" y="108158"/>
                  </a:lnTo>
                  <a:lnTo>
                    <a:pt x="66528" y="689698"/>
                  </a:lnTo>
                  <a:lnTo>
                    <a:pt x="104628" y="689698"/>
                  </a:lnTo>
                  <a:lnTo>
                    <a:pt x="104628" y="108375"/>
                  </a:lnTo>
                  <a:lnTo>
                    <a:pt x="85514" y="75606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4" y="171019"/>
                  </a:lnTo>
                  <a:lnTo>
                    <a:pt x="23745" y="170541"/>
                  </a:lnTo>
                  <a:lnTo>
                    <a:pt x="30307" y="167368"/>
                  </a:lnTo>
                  <a:lnTo>
                    <a:pt x="35286" y="161721"/>
                  </a:lnTo>
                  <a:lnTo>
                    <a:pt x="66528" y="108158"/>
                  </a:lnTo>
                  <a:lnTo>
                    <a:pt x="66528" y="37807"/>
                  </a:lnTo>
                  <a:lnTo>
                    <a:pt x="107611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11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1" y="163547"/>
                  </a:lnTo>
                  <a:lnTo>
                    <a:pt x="170652" y="156968"/>
                  </a:lnTo>
                  <a:lnTo>
                    <a:pt x="171102" y="149681"/>
                  </a:lnTo>
                  <a:lnTo>
                    <a:pt x="168636" y="142519"/>
                  </a:lnTo>
                  <a:lnTo>
                    <a:pt x="107611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1961" y="47409"/>
                  </a:lnTo>
                  <a:lnTo>
                    <a:pt x="85514" y="75606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158"/>
                  </a:lnTo>
                  <a:lnTo>
                    <a:pt x="85514" y="75606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1961" y="47409"/>
                  </a:moveTo>
                  <a:lnTo>
                    <a:pt x="69068" y="47409"/>
                  </a:lnTo>
                  <a:lnTo>
                    <a:pt x="85514" y="75606"/>
                  </a:lnTo>
                  <a:lnTo>
                    <a:pt x="101961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39"/>
            <p:cNvSpPr txBox="1"/>
            <p:nvPr/>
          </p:nvSpPr>
          <p:spPr>
            <a:xfrm>
              <a:off x="1623441" y="4789170"/>
              <a:ext cx="887094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2,5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r>
                <a:rPr sz="1400" spc="270" dirty="0">
                  <a:latin typeface="Arial"/>
                  <a:cs typeface="Arial"/>
                </a:rPr>
                <a:t> </a:t>
              </a:r>
              <a:r>
                <a:rPr sz="2700" b="1" i="1" spc="-217" baseline="-7716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2700" baseline="-7716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746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033" y="764704"/>
            <a:ext cx="6196279" cy="5048834"/>
            <a:chOff x="618540" y="1540256"/>
            <a:chExt cx="6196279" cy="504883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540256"/>
              <a:ext cx="5880100" cy="961390"/>
            </a:xfrm>
            <a:prstGeom prst="rect">
              <a:avLst/>
            </a:prstGeom>
          </p:spPr>
          <p:txBody>
            <a:bodyPr vert="horz" wrap="square" lIns="0" tIns="1143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0"/>
                </a:spcBef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140" dirty="0">
                  <a:solidFill>
                    <a:srgbClr val="FF0000"/>
                  </a:solidFill>
                  <a:latin typeface="Trebuchet MS"/>
                  <a:cs typeface="Trebuchet MS"/>
                </a:rPr>
                <a:t>Reaksi</a:t>
              </a:r>
              <a:r>
                <a:rPr sz="2400" b="1" spc="-315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60" dirty="0">
                  <a:solidFill>
                    <a:srgbClr val="FF0000"/>
                  </a:solidFill>
                  <a:latin typeface="Trebuchet MS"/>
                  <a:cs typeface="Trebuchet MS"/>
                </a:rPr>
                <a:t>Tumpuan</a:t>
              </a:r>
              <a:endParaRPr sz="24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solidFill>
                    <a:srgbClr val="E36C09"/>
                  </a:solidFill>
                  <a:latin typeface="Trebuchet MS"/>
                  <a:cs typeface="Trebuchet MS"/>
                </a:rPr>
                <a:t>5</a:t>
              </a:r>
              <a:r>
                <a:rPr sz="2400" b="1" spc="-70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618540" y="4447158"/>
              <a:ext cx="611314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45" dirty="0">
                  <a:latin typeface="Arial"/>
                  <a:cs typeface="Arial"/>
                </a:rPr>
                <a:t>Tempatkan </a:t>
              </a:r>
              <a:r>
                <a:rPr sz="2400" spc="-210" dirty="0">
                  <a:latin typeface="Arial"/>
                  <a:cs typeface="Arial"/>
                </a:rPr>
                <a:t>gaya </a:t>
              </a:r>
              <a:r>
                <a:rPr sz="2400" spc="-114" dirty="0">
                  <a:latin typeface="Arial"/>
                  <a:cs typeface="Arial"/>
                </a:rPr>
                <a:t>satuan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95" dirty="0">
                  <a:latin typeface="Arial"/>
                  <a:cs typeface="Arial"/>
                </a:rPr>
                <a:t>jarak </a:t>
              </a:r>
              <a:r>
                <a:rPr sz="2400" b="1" spc="-225" dirty="0">
                  <a:solidFill>
                    <a:srgbClr val="E36C09"/>
                  </a:solidFill>
                  <a:latin typeface="Trebuchet MS"/>
                  <a:cs typeface="Trebuchet MS"/>
                </a:rPr>
                <a:t>x </a:t>
              </a:r>
              <a:r>
                <a:rPr sz="2400" b="1" spc="-215" dirty="0">
                  <a:solidFill>
                    <a:srgbClr val="E36C09"/>
                  </a:solidFill>
                  <a:latin typeface="Trebuchet MS"/>
                  <a:cs typeface="Trebuchet MS"/>
                </a:rPr>
                <a:t>= 7,5</a:t>
              </a:r>
              <a:r>
                <a:rPr sz="2400" b="1" spc="-65" dirty="0">
                  <a:solidFill>
                    <a:srgbClr val="E36C09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14" dirty="0">
                  <a:solidFill>
                    <a:srgbClr val="E36C09"/>
                  </a:solidFill>
                  <a:latin typeface="Trebuchet MS"/>
                  <a:cs typeface="Trebuchet MS"/>
                </a:rPr>
                <a:t>m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155819" y="2801492"/>
              <a:ext cx="1514475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0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0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89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65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90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299709" y="5314899"/>
              <a:ext cx="1515110" cy="84581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150"/>
                </a:lnSpc>
                <a:spcBef>
                  <a:spcPts val="100"/>
                </a:spcBef>
              </a:pPr>
              <a:r>
                <a:rPr sz="1800" b="1" spc="6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1800" b="1" spc="6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1800" b="1" spc="-160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1800" b="1" spc="-17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1800" b="1" spc="-145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2150"/>
                </a:lnSpc>
              </a:pPr>
              <a:r>
                <a:rPr sz="1800" i="1" spc="-80" dirty="0">
                  <a:latin typeface="Trebuchet MS"/>
                  <a:cs typeface="Trebuchet MS"/>
                </a:rPr>
                <a:t>A</a:t>
              </a:r>
              <a:r>
                <a:rPr sz="1800" i="1" spc="-120" baseline="-20833" dirty="0">
                  <a:latin typeface="Trebuchet MS"/>
                  <a:cs typeface="Trebuchet MS"/>
                </a:rPr>
                <a:t>v</a:t>
              </a:r>
              <a:r>
                <a:rPr sz="1800" spc="-80" dirty="0">
                  <a:latin typeface="Arial"/>
                  <a:cs typeface="Arial"/>
                </a:rPr>
                <a:t>(10) </a:t>
              </a:r>
              <a:r>
                <a:rPr sz="1800" spc="-105" dirty="0">
                  <a:latin typeface="Arial"/>
                  <a:cs typeface="Arial"/>
                </a:rPr>
                <a:t>– </a:t>
              </a:r>
              <a:r>
                <a:rPr sz="1800" spc="-75" dirty="0">
                  <a:latin typeface="Arial"/>
                  <a:cs typeface="Arial"/>
                </a:rPr>
                <a:t>1(5) </a:t>
              </a:r>
              <a:r>
                <a:rPr sz="1800" spc="-155" dirty="0">
                  <a:latin typeface="Arial"/>
                  <a:cs typeface="Arial"/>
                </a:rPr>
                <a:t>=</a:t>
              </a:r>
              <a:r>
                <a:rPr sz="1800" spc="-150" dirty="0">
                  <a:latin typeface="Arial"/>
                  <a:cs typeface="Arial"/>
                </a:rPr>
                <a:t> </a:t>
              </a:r>
              <a:r>
                <a:rPr sz="1800" spc="-90" dirty="0">
                  <a:latin typeface="Arial"/>
                  <a:cs typeface="Arial"/>
                </a:rPr>
                <a:t>0</a:t>
              </a:r>
              <a:endParaRPr sz="180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sz="1800" b="1" i="1" spc="-90" dirty="0">
                  <a:latin typeface="Trebuchet MS"/>
                  <a:cs typeface="Trebuchet MS"/>
                </a:rPr>
                <a:t>A</a:t>
              </a:r>
              <a:r>
                <a:rPr sz="1800" b="1" i="1" spc="-135" baseline="-20833" dirty="0">
                  <a:latin typeface="Trebuchet MS"/>
                  <a:cs typeface="Trebuchet MS"/>
                </a:rPr>
                <a:t>v </a:t>
              </a:r>
              <a:r>
                <a:rPr sz="1800" b="1" spc="-160" dirty="0">
                  <a:latin typeface="Trebuchet MS"/>
                  <a:cs typeface="Trebuchet MS"/>
                </a:rPr>
                <a:t>=</a:t>
              </a:r>
              <a:r>
                <a:rPr sz="1800" b="1" spc="-285" dirty="0">
                  <a:latin typeface="Trebuchet MS"/>
                  <a:cs typeface="Trebuchet MS"/>
                </a:rPr>
                <a:t> </a:t>
              </a:r>
              <a:r>
                <a:rPr sz="1800" b="1" spc="-160" dirty="0">
                  <a:latin typeface="Trebuchet MS"/>
                  <a:cs typeface="Trebuchet MS"/>
                </a:rPr>
                <a:t>0,5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631188" y="3437478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19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31188" y="3410143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19" y="54670"/>
                  </a:lnTo>
                  <a:lnTo>
                    <a:pt x="2458719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32761" y="3452112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873500" y="3592140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873500" y="3592195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14780" y="3623382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414780" y="3623436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18659" y="3470146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31188" y="3721861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89908" y="3690620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631188" y="378548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9" y="94487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788" y="3048"/>
                  </a:lnTo>
                  <a:lnTo>
                    <a:pt x="88392" y="888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3" y="91567"/>
                  </a:lnTo>
                  <a:lnTo>
                    <a:pt x="2367661" y="94487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8"/>
                  </a:lnTo>
                  <a:lnTo>
                    <a:pt x="2368931" y="3048"/>
                  </a:lnTo>
                  <a:lnTo>
                    <a:pt x="2367661" y="5334"/>
                  </a:lnTo>
                  <a:lnTo>
                    <a:pt x="2368423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645155" y="360311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726836" y="2735833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6" y="518616"/>
                  </a:moveTo>
                  <a:lnTo>
                    <a:pt x="9251" y="521080"/>
                  </a:lnTo>
                  <a:lnTo>
                    <a:pt x="3643" y="526113"/>
                  </a:lnTo>
                  <a:lnTo>
                    <a:pt x="488" y="532669"/>
                  </a:lnTo>
                  <a:lnTo>
                    <a:pt x="0" y="539940"/>
                  </a:lnTo>
                  <a:lnTo>
                    <a:pt x="2393" y="547115"/>
                  </a:lnTo>
                  <a:lnTo>
                    <a:pt x="85578" y="689610"/>
                  </a:lnTo>
                  <a:lnTo>
                    <a:pt x="107671" y="651763"/>
                  </a:lnTo>
                  <a:lnTo>
                    <a:pt x="66528" y="651763"/>
                  </a:lnTo>
                  <a:lnTo>
                    <a:pt x="66528" y="581278"/>
                  </a:lnTo>
                  <a:lnTo>
                    <a:pt x="35413" y="527938"/>
                  </a:lnTo>
                  <a:lnTo>
                    <a:pt x="30360" y="522259"/>
                  </a:lnTo>
                  <a:lnTo>
                    <a:pt x="23760" y="519080"/>
                  </a:lnTo>
                  <a:lnTo>
                    <a:pt x="16446" y="518616"/>
                  </a:lnTo>
                  <a:close/>
                </a:path>
                <a:path w="171450" h="689610">
                  <a:moveTo>
                    <a:pt x="66528" y="581278"/>
                  </a:moveTo>
                  <a:lnTo>
                    <a:pt x="66528" y="651763"/>
                  </a:lnTo>
                  <a:lnTo>
                    <a:pt x="104628" y="651763"/>
                  </a:lnTo>
                  <a:lnTo>
                    <a:pt x="104628" y="642238"/>
                  </a:lnTo>
                  <a:lnTo>
                    <a:pt x="69068" y="642238"/>
                  </a:lnTo>
                  <a:lnTo>
                    <a:pt x="85593" y="613963"/>
                  </a:lnTo>
                  <a:lnTo>
                    <a:pt x="66528" y="581278"/>
                  </a:lnTo>
                  <a:close/>
                </a:path>
                <a:path w="171450" h="689610">
                  <a:moveTo>
                    <a:pt x="154711" y="518616"/>
                  </a:moveTo>
                  <a:lnTo>
                    <a:pt x="104695" y="581278"/>
                  </a:lnTo>
                  <a:lnTo>
                    <a:pt x="104628" y="651763"/>
                  </a:lnTo>
                  <a:lnTo>
                    <a:pt x="107671" y="651763"/>
                  </a:lnTo>
                  <a:lnTo>
                    <a:pt x="168763" y="547115"/>
                  </a:lnTo>
                  <a:lnTo>
                    <a:pt x="171156" y="539940"/>
                  </a:lnTo>
                  <a:lnTo>
                    <a:pt x="170668" y="532669"/>
                  </a:lnTo>
                  <a:lnTo>
                    <a:pt x="167512" y="526113"/>
                  </a:lnTo>
                  <a:lnTo>
                    <a:pt x="161905" y="521080"/>
                  </a:lnTo>
                  <a:lnTo>
                    <a:pt x="154711" y="518616"/>
                  </a:lnTo>
                  <a:close/>
                </a:path>
                <a:path w="171450" h="689610">
                  <a:moveTo>
                    <a:pt x="85593" y="613963"/>
                  </a:moveTo>
                  <a:lnTo>
                    <a:pt x="69068" y="642238"/>
                  </a:lnTo>
                  <a:lnTo>
                    <a:pt x="102088" y="642238"/>
                  </a:lnTo>
                  <a:lnTo>
                    <a:pt x="85593" y="613963"/>
                  </a:lnTo>
                  <a:close/>
                </a:path>
                <a:path w="171450" h="689610">
                  <a:moveTo>
                    <a:pt x="104628" y="581394"/>
                  </a:moveTo>
                  <a:lnTo>
                    <a:pt x="85593" y="613963"/>
                  </a:lnTo>
                  <a:lnTo>
                    <a:pt x="102088" y="642238"/>
                  </a:lnTo>
                  <a:lnTo>
                    <a:pt x="104628" y="642238"/>
                  </a:lnTo>
                  <a:lnTo>
                    <a:pt x="104628" y="581394"/>
                  </a:lnTo>
                  <a:close/>
                </a:path>
                <a:path w="171450" h="689610">
                  <a:moveTo>
                    <a:pt x="104628" y="0"/>
                  </a:moveTo>
                  <a:lnTo>
                    <a:pt x="66528" y="0"/>
                  </a:lnTo>
                  <a:lnTo>
                    <a:pt x="66595" y="581394"/>
                  </a:lnTo>
                  <a:lnTo>
                    <a:pt x="85593" y="613963"/>
                  </a:lnTo>
                  <a:lnTo>
                    <a:pt x="104628" y="581394"/>
                  </a:lnTo>
                  <a:lnTo>
                    <a:pt x="10462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31188" y="2936620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31188" y="3030727"/>
              <a:ext cx="1181735" cy="99695"/>
            </a:xfrm>
            <a:custGeom>
              <a:avLst/>
              <a:gdLst/>
              <a:ahLst/>
              <a:cxnLst/>
              <a:rect l="l" t="t" r="r" b="b"/>
              <a:pathLst>
                <a:path w="1181735" h="99694">
                  <a:moveTo>
                    <a:pt x="1162340" y="49847"/>
                  </a:moveTo>
                  <a:lnTo>
                    <a:pt x="1093216" y="90170"/>
                  </a:lnTo>
                  <a:lnTo>
                    <a:pt x="1090930" y="91567"/>
                  </a:lnTo>
                  <a:lnTo>
                    <a:pt x="1090168" y="94487"/>
                  </a:lnTo>
                  <a:lnTo>
                    <a:pt x="1091438" y="96647"/>
                  </a:lnTo>
                  <a:lnTo>
                    <a:pt x="1092835" y="98933"/>
                  </a:lnTo>
                  <a:lnTo>
                    <a:pt x="1095756" y="99695"/>
                  </a:lnTo>
                  <a:lnTo>
                    <a:pt x="1098042" y="98425"/>
                  </a:lnTo>
                  <a:lnTo>
                    <a:pt x="1173169" y="54610"/>
                  </a:lnTo>
                  <a:lnTo>
                    <a:pt x="1171829" y="54610"/>
                  </a:lnTo>
                  <a:lnTo>
                    <a:pt x="1171829" y="53975"/>
                  </a:lnTo>
                  <a:lnTo>
                    <a:pt x="1169416" y="53975"/>
                  </a:lnTo>
                  <a:lnTo>
                    <a:pt x="1162340" y="49847"/>
                  </a:lnTo>
                  <a:close/>
                </a:path>
                <a:path w="1181735" h="99694">
                  <a:moveTo>
                    <a:pt x="1154176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1154176" y="54610"/>
                  </a:lnTo>
                  <a:lnTo>
                    <a:pt x="1162340" y="49847"/>
                  </a:lnTo>
                  <a:lnTo>
                    <a:pt x="1154176" y="45085"/>
                  </a:lnTo>
                  <a:close/>
                </a:path>
                <a:path w="1181735" h="99694">
                  <a:moveTo>
                    <a:pt x="1172973" y="45085"/>
                  </a:moveTo>
                  <a:lnTo>
                    <a:pt x="1171829" y="45085"/>
                  </a:lnTo>
                  <a:lnTo>
                    <a:pt x="1171829" y="54610"/>
                  </a:lnTo>
                  <a:lnTo>
                    <a:pt x="1173169" y="54610"/>
                  </a:lnTo>
                  <a:lnTo>
                    <a:pt x="1181227" y="49911"/>
                  </a:lnTo>
                  <a:lnTo>
                    <a:pt x="1172973" y="45085"/>
                  </a:lnTo>
                  <a:close/>
                </a:path>
                <a:path w="1181735" h="99694">
                  <a:moveTo>
                    <a:pt x="1169416" y="45720"/>
                  </a:moveTo>
                  <a:lnTo>
                    <a:pt x="1162340" y="49847"/>
                  </a:lnTo>
                  <a:lnTo>
                    <a:pt x="1169416" y="53975"/>
                  </a:lnTo>
                  <a:lnTo>
                    <a:pt x="1169416" y="45720"/>
                  </a:lnTo>
                  <a:close/>
                </a:path>
                <a:path w="1181735" h="99694">
                  <a:moveTo>
                    <a:pt x="1171829" y="45720"/>
                  </a:moveTo>
                  <a:lnTo>
                    <a:pt x="1169416" y="45720"/>
                  </a:lnTo>
                  <a:lnTo>
                    <a:pt x="1169416" y="53975"/>
                  </a:lnTo>
                  <a:lnTo>
                    <a:pt x="1171829" y="53975"/>
                  </a:lnTo>
                  <a:lnTo>
                    <a:pt x="1171829" y="45720"/>
                  </a:lnTo>
                  <a:close/>
                </a:path>
                <a:path w="1181735" h="99694">
                  <a:moveTo>
                    <a:pt x="1095756" y="0"/>
                  </a:moveTo>
                  <a:lnTo>
                    <a:pt x="1092835" y="762"/>
                  </a:lnTo>
                  <a:lnTo>
                    <a:pt x="1091438" y="3048"/>
                  </a:lnTo>
                  <a:lnTo>
                    <a:pt x="1090168" y="5334"/>
                  </a:lnTo>
                  <a:lnTo>
                    <a:pt x="1090930" y="8255"/>
                  </a:lnTo>
                  <a:lnTo>
                    <a:pt x="1093216" y="9525"/>
                  </a:lnTo>
                  <a:lnTo>
                    <a:pt x="1162340" y="49847"/>
                  </a:lnTo>
                  <a:lnTo>
                    <a:pt x="1169416" y="45720"/>
                  </a:lnTo>
                  <a:lnTo>
                    <a:pt x="1171829" y="45720"/>
                  </a:lnTo>
                  <a:lnTo>
                    <a:pt x="1171829" y="45085"/>
                  </a:lnTo>
                  <a:lnTo>
                    <a:pt x="1172973" y="45085"/>
                  </a:lnTo>
                  <a:lnTo>
                    <a:pt x="1098042" y="1270"/>
                  </a:lnTo>
                  <a:lnTo>
                    <a:pt x="109575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1926717" y="2717419"/>
              <a:ext cx="544195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70" dirty="0">
                  <a:latin typeface="Arial"/>
                  <a:cs typeface="Arial"/>
                </a:rPr>
                <a:t>5</a:t>
              </a:r>
              <a:r>
                <a:rPr sz="1400" spc="-14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4004329" y="3581527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641" y="75691"/>
                  </a:moveTo>
                  <a:lnTo>
                    <a:pt x="66655" y="108240"/>
                  </a:lnTo>
                  <a:lnTo>
                    <a:pt x="66528" y="689737"/>
                  </a:lnTo>
                  <a:lnTo>
                    <a:pt x="104628" y="689737"/>
                  </a:lnTo>
                  <a:lnTo>
                    <a:pt x="104628" y="108240"/>
                  </a:lnTo>
                  <a:lnTo>
                    <a:pt x="85641" y="75691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1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6"/>
                  </a:lnTo>
                  <a:lnTo>
                    <a:pt x="16446" y="171102"/>
                  </a:lnTo>
                  <a:lnTo>
                    <a:pt x="23760" y="170608"/>
                  </a:lnTo>
                  <a:lnTo>
                    <a:pt x="30360" y="167423"/>
                  </a:lnTo>
                  <a:lnTo>
                    <a:pt x="35413" y="161798"/>
                  </a:lnTo>
                  <a:lnTo>
                    <a:pt x="66528" y="108457"/>
                  </a:lnTo>
                  <a:lnTo>
                    <a:pt x="66528" y="37846"/>
                  </a:lnTo>
                  <a:lnTo>
                    <a:pt x="107652" y="37846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6"/>
                  </a:moveTo>
                  <a:lnTo>
                    <a:pt x="104628" y="37846"/>
                  </a:lnTo>
                  <a:lnTo>
                    <a:pt x="104755" y="108457"/>
                  </a:lnTo>
                  <a:lnTo>
                    <a:pt x="135870" y="161798"/>
                  </a:lnTo>
                  <a:lnTo>
                    <a:pt x="140848" y="167423"/>
                  </a:lnTo>
                  <a:lnTo>
                    <a:pt x="147411" y="170608"/>
                  </a:lnTo>
                  <a:lnTo>
                    <a:pt x="154711" y="171102"/>
                  </a:lnTo>
                  <a:lnTo>
                    <a:pt x="161905" y="168656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1"/>
                  </a:lnTo>
                  <a:lnTo>
                    <a:pt x="107652" y="37846"/>
                  </a:lnTo>
                  <a:close/>
                </a:path>
                <a:path w="171450" h="690245">
                  <a:moveTo>
                    <a:pt x="104628" y="37846"/>
                  </a:moveTo>
                  <a:lnTo>
                    <a:pt x="66528" y="37846"/>
                  </a:lnTo>
                  <a:lnTo>
                    <a:pt x="66528" y="108457"/>
                  </a:lnTo>
                  <a:lnTo>
                    <a:pt x="85641" y="75691"/>
                  </a:lnTo>
                  <a:lnTo>
                    <a:pt x="69195" y="47498"/>
                  </a:lnTo>
                  <a:lnTo>
                    <a:pt x="104628" y="47498"/>
                  </a:lnTo>
                  <a:lnTo>
                    <a:pt x="104628" y="37846"/>
                  </a:lnTo>
                  <a:close/>
                </a:path>
                <a:path w="171450" h="690245">
                  <a:moveTo>
                    <a:pt x="104628" y="47498"/>
                  </a:moveTo>
                  <a:lnTo>
                    <a:pt x="102088" y="47498"/>
                  </a:lnTo>
                  <a:lnTo>
                    <a:pt x="85641" y="75691"/>
                  </a:lnTo>
                  <a:lnTo>
                    <a:pt x="104628" y="108240"/>
                  </a:lnTo>
                  <a:lnTo>
                    <a:pt x="104628" y="47498"/>
                  </a:lnTo>
                  <a:close/>
                </a:path>
                <a:path w="171450" h="690245">
                  <a:moveTo>
                    <a:pt x="102088" y="47498"/>
                  </a:moveTo>
                  <a:lnTo>
                    <a:pt x="69195" y="47498"/>
                  </a:lnTo>
                  <a:lnTo>
                    <a:pt x="85641" y="75691"/>
                  </a:lnTo>
                  <a:lnTo>
                    <a:pt x="102088" y="47498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45556" y="3544061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5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5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0"/>
                  </a:lnTo>
                  <a:lnTo>
                    <a:pt x="66581" y="108113"/>
                  </a:lnTo>
                  <a:lnTo>
                    <a:pt x="66581" y="37718"/>
                  </a:lnTo>
                  <a:lnTo>
                    <a:pt x="107617" y="37718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8"/>
                  </a:moveTo>
                  <a:lnTo>
                    <a:pt x="104681" y="37718"/>
                  </a:lnTo>
                  <a:lnTo>
                    <a:pt x="104681" y="108331"/>
                  </a:lnTo>
                  <a:lnTo>
                    <a:pt x="135796" y="161670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8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5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8"/>
                  </a:moveTo>
                  <a:lnTo>
                    <a:pt x="66581" y="37718"/>
                  </a:lnTo>
                  <a:lnTo>
                    <a:pt x="66581" y="108113"/>
                  </a:lnTo>
                  <a:lnTo>
                    <a:pt x="85568" y="75565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8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5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1290955" y="380974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4169790" y="3907917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2864357" y="2585415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1644650" y="5754746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644650" y="5727410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546223" y="5769380"/>
              <a:ext cx="196852" cy="18397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86961" y="5909433"/>
              <a:ext cx="432892" cy="984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886961" y="5909424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428241" y="5940649"/>
              <a:ext cx="432892" cy="98479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428241" y="5940653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6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032121" y="5787388"/>
              <a:ext cx="142623" cy="13473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644650" y="6039129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2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103370" y="6007912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1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44650" y="6102819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0" y="0"/>
                  </a:moveTo>
                  <a:lnTo>
                    <a:pt x="0" y="49898"/>
                  </a:lnTo>
                  <a:lnTo>
                    <a:pt x="85470" y="99783"/>
                  </a:lnTo>
                  <a:lnTo>
                    <a:pt x="88392" y="99021"/>
                  </a:lnTo>
                  <a:lnTo>
                    <a:pt x="89788" y="96748"/>
                  </a:lnTo>
                  <a:lnTo>
                    <a:pt x="91058" y="94475"/>
                  </a:lnTo>
                  <a:lnTo>
                    <a:pt x="90297" y="91554"/>
                  </a:lnTo>
                  <a:lnTo>
                    <a:pt x="27033" y="54660"/>
                  </a:lnTo>
                  <a:lnTo>
                    <a:pt x="9398" y="54660"/>
                  </a:lnTo>
                  <a:lnTo>
                    <a:pt x="9398" y="45123"/>
                  </a:lnTo>
                  <a:lnTo>
                    <a:pt x="27051" y="45123"/>
                  </a:lnTo>
                  <a:lnTo>
                    <a:pt x="90297" y="8229"/>
                  </a:lnTo>
                  <a:lnTo>
                    <a:pt x="91058" y="5321"/>
                  </a:lnTo>
                  <a:lnTo>
                    <a:pt x="89788" y="3048"/>
                  </a:lnTo>
                  <a:lnTo>
                    <a:pt x="88392" y="774"/>
                  </a:lnTo>
                  <a:lnTo>
                    <a:pt x="85470" y="0"/>
                  </a:lnTo>
                  <a:close/>
                </a:path>
                <a:path w="2458720" h="100329">
                  <a:moveTo>
                    <a:pt x="2439854" y="49897"/>
                  </a:moveTo>
                  <a:lnTo>
                    <a:pt x="2368423" y="91554"/>
                  </a:lnTo>
                  <a:lnTo>
                    <a:pt x="2367661" y="94475"/>
                  </a:lnTo>
                  <a:lnTo>
                    <a:pt x="2369058" y="96748"/>
                  </a:lnTo>
                  <a:lnTo>
                    <a:pt x="2370328" y="99021"/>
                  </a:lnTo>
                  <a:lnTo>
                    <a:pt x="2373249" y="99783"/>
                  </a:lnTo>
                  <a:lnTo>
                    <a:pt x="2450560" y="54660"/>
                  </a:lnTo>
                  <a:lnTo>
                    <a:pt x="2449322" y="54660"/>
                  </a:lnTo>
                  <a:lnTo>
                    <a:pt x="2449322" y="54013"/>
                  </a:lnTo>
                  <a:lnTo>
                    <a:pt x="2446909" y="54013"/>
                  </a:lnTo>
                  <a:lnTo>
                    <a:pt x="2439854" y="49897"/>
                  </a:lnTo>
                  <a:close/>
                </a:path>
                <a:path w="2458720" h="100329">
                  <a:moveTo>
                    <a:pt x="9398" y="45123"/>
                  </a:moveTo>
                  <a:lnTo>
                    <a:pt x="9398" y="54660"/>
                  </a:lnTo>
                  <a:lnTo>
                    <a:pt x="27033" y="54660"/>
                  </a:lnTo>
                  <a:lnTo>
                    <a:pt x="25922" y="54013"/>
                  </a:lnTo>
                  <a:lnTo>
                    <a:pt x="11811" y="54013"/>
                  </a:lnTo>
                  <a:lnTo>
                    <a:pt x="11811" y="45783"/>
                  </a:lnTo>
                  <a:lnTo>
                    <a:pt x="25918" y="45783"/>
                  </a:lnTo>
                  <a:lnTo>
                    <a:pt x="27050" y="45123"/>
                  </a:lnTo>
                  <a:lnTo>
                    <a:pt x="9398" y="45123"/>
                  </a:lnTo>
                  <a:close/>
                </a:path>
                <a:path w="2458720" h="100329">
                  <a:moveTo>
                    <a:pt x="27050" y="45123"/>
                  </a:moveTo>
                  <a:lnTo>
                    <a:pt x="18865" y="49897"/>
                  </a:lnTo>
                  <a:lnTo>
                    <a:pt x="27033" y="54660"/>
                  </a:lnTo>
                  <a:lnTo>
                    <a:pt x="2431686" y="54660"/>
                  </a:lnTo>
                  <a:lnTo>
                    <a:pt x="2439854" y="49897"/>
                  </a:lnTo>
                  <a:lnTo>
                    <a:pt x="2431690" y="45135"/>
                  </a:lnTo>
                  <a:lnTo>
                    <a:pt x="27050" y="45123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774"/>
                  </a:lnTo>
                  <a:lnTo>
                    <a:pt x="2369058" y="3048"/>
                  </a:lnTo>
                  <a:lnTo>
                    <a:pt x="2367661" y="5321"/>
                  </a:lnTo>
                  <a:lnTo>
                    <a:pt x="2368423" y="8229"/>
                  </a:lnTo>
                  <a:lnTo>
                    <a:pt x="2431690" y="45135"/>
                  </a:lnTo>
                  <a:lnTo>
                    <a:pt x="2449322" y="45135"/>
                  </a:lnTo>
                  <a:lnTo>
                    <a:pt x="2449322" y="54660"/>
                  </a:lnTo>
                  <a:lnTo>
                    <a:pt x="2450560" y="54660"/>
                  </a:lnTo>
                  <a:lnTo>
                    <a:pt x="2458720" y="49898"/>
                  </a:lnTo>
                  <a:lnTo>
                    <a:pt x="2373249" y="0"/>
                  </a:lnTo>
                  <a:close/>
                </a:path>
                <a:path w="2458720" h="100329">
                  <a:moveTo>
                    <a:pt x="11811" y="45783"/>
                  </a:moveTo>
                  <a:lnTo>
                    <a:pt x="11811" y="54013"/>
                  </a:lnTo>
                  <a:lnTo>
                    <a:pt x="18865" y="49897"/>
                  </a:lnTo>
                  <a:lnTo>
                    <a:pt x="11811" y="45783"/>
                  </a:lnTo>
                  <a:close/>
                </a:path>
                <a:path w="2458720" h="100329">
                  <a:moveTo>
                    <a:pt x="18865" y="49897"/>
                  </a:moveTo>
                  <a:lnTo>
                    <a:pt x="11811" y="54013"/>
                  </a:lnTo>
                  <a:lnTo>
                    <a:pt x="25922" y="54013"/>
                  </a:lnTo>
                  <a:lnTo>
                    <a:pt x="18865" y="49897"/>
                  </a:lnTo>
                  <a:close/>
                </a:path>
                <a:path w="2458720" h="100329">
                  <a:moveTo>
                    <a:pt x="2446909" y="45783"/>
                  </a:moveTo>
                  <a:lnTo>
                    <a:pt x="2439854" y="49897"/>
                  </a:lnTo>
                  <a:lnTo>
                    <a:pt x="2446909" y="54013"/>
                  </a:lnTo>
                  <a:lnTo>
                    <a:pt x="2446909" y="45783"/>
                  </a:lnTo>
                  <a:close/>
                </a:path>
                <a:path w="2458720" h="100329">
                  <a:moveTo>
                    <a:pt x="2449322" y="45783"/>
                  </a:moveTo>
                  <a:lnTo>
                    <a:pt x="2446909" y="45783"/>
                  </a:lnTo>
                  <a:lnTo>
                    <a:pt x="2446909" y="54013"/>
                  </a:lnTo>
                  <a:lnTo>
                    <a:pt x="2449322" y="54013"/>
                  </a:lnTo>
                  <a:lnTo>
                    <a:pt x="2449322" y="45783"/>
                  </a:lnTo>
                  <a:close/>
                </a:path>
                <a:path w="2458720" h="100329">
                  <a:moveTo>
                    <a:pt x="25918" y="45783"/>
                  </a:moveTo>
                  <a:lnTo>
                    <a:pt x="11811" y="45783"/>
                  </a:lnTo>
                  <a:lnTo>
                    <a:pt x="18865" y="49897"/>
                  </a:lnTo>
                  <a:lnTo>
                    <a:pt x="25918" y="45783"/>
                  </a:lnTo>
                  <a:close/>
                </a:path>
                <a:path w="2458720" h="100329">
                  <a:moveTo>
                    <a:pt x="2431690" y="45135"/>
                  </a:moveTo>
                  <a:lnTo>
                    <a:pt x="2439854" y="49897"/>
                  </a:lnTo>
                  <a:lnTo>
                    <a:pt x="2446909" y="45783"/>
                  </a:lnTo>
                  <a:lnTo>
                    <a:pt x="2449322" y="45783"/>
                  </a:lnTo>
                  <a:lnTo>
                    <a:pt x="2449322" y="45135"/>
                  </a:lnTo>
                  <a:lnTo>
                    <a:pt x="2431690" y="45135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2658617" y="5921146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3406342" y="503783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16444" y="518634"/>
                  </a:moveTo>
                  <a:lnTo>
                    <a:pt x="9322" y="521080"/>
                  </a:lnTo>
                  <a:lnTo>
                    <a:pt x="3643" y="526131"/>
                  </a:lnTo>
                  <a:lnTo>
                    <a:pt x="464" y="532717"/>
                  </a:lnTo>
                  <a:lnTo>
                    <a:pt x="0" y="539994"/>
                  </a:lnTo>
                  <a:lnTo>
                    <a:pt x="2464" y="547116"/>
                  </a:lnTo>
                  <a:lnTo>
                    <a:pt x="85522" y="689673"/>
                  </a:lnTo>
                  <a:lnTo>
                    <a:pt x="107591" y="651852"/>
                  </a:lnTo>
                  <a:lnTo>
                    <a:pt x="66472" y="651852"/>
                  </a:lnTo>
                  <a:lnTo>
                    <a:pt x="66472" y="581284"/>
                  </a:lnTo>
                  <a:lnTo>
                    <a:pt x="35357" y="527938"/>
                  </a:lnTo>
                  <a:lnTo>
                    <a:pt x="30307" y="522313"/>
                  </a:lnTo>
                  <a:lnTo>
                    <a:pt x="23721" y="519128"/>
                  </a:lnTo>
                  <a:lnTo>
                    <a:pt x="16444" y="518634"/>
                  </a:lnTo>
                  <a:close/>
                </a:path>
                <a:path w="171450" h="690245">
                  <a:moveTo>
                    <a:pt x="66472" y="581284"/>
                  </a:moveTo>
                  <a:lnTo>
                    <a:pt x="66472" y="651852"/>
                  </a:lnTo>
                  <a:lnTo>
                    <a:pt x="104572" y="651852"/>
                  </a:lnTo>
                  <a:lnTo>
                    <a:pt x="104572" y="642251"/>
                  </a:lnTo>
                  <a:lnTo>
                    <a:pt x="69139" y="642251"/>
                  </a:lnTo>
                  <a:lnTo>
                    <a:pt x="85586" y="614054"/>
                  </a:lnTo>
                  <a:lnTo>
                    <a:pt x="66472" y="581284"/>
                  </a:lnTo>
                  <a:close/>
                </a:path>
                <a:path w="171450" h="690245">
                  <a:moveTo>
                    <a:pt x="154656" y="518634"/>
                  </a:moveTo>
                  <a:lnTo>
                    <a:pt x="147355" y="519128"/>
                  </a:lnTo>
                  <a:lnTo>
                    <a:pt x="140793" y="522313"/>
                  </a:lnTo>
                  <a:lnTo>
                    <a:pt x="135814" y="527938"/>
                  </a:lnTo>
                  <a:lnTo>
                    <a:pt x="104572" y="581502"/>
                  </a:lnTo>
                  <a:lnTo>
                    <a:pt x="104572" y="651852"/>
                  </a:lnTo>
                  <a:lnTo>
                    <a:pt x="107591" y="651852"/>
                  </a:lnTo>
                  <a:lnTo>
                    <a:pt x="168707" y="547116"/>
                  </a:lnTo>
                  <a:lnTo>
                    <a:pt x="171154" y="539994"/>
                  </a:lnTo>
                  <a:lnTo>
                    <a:pt x="170660" y="532717"/>
                  </a:lnTo>
                  <a:lnTo>
                    <a:pt x="167475" y="526131"/>
                  </a:lnTo>
                  <a:lnTo>
                    <a:pt x="161849" y="521080"/>
                  </a:lnTo>
                  <a:lnTo>
                    <a:pt x="154656" y="518634"/>
                  </a:lnTo>
                  <a:close/>
                </a:path>
                <a:path w="171450" h="690245">
                  <a:moveTo>
                    <a:pt x="85586" y="614054"/>
                  </a:moveTo>
                  <a:lnTo>
                    <a:pt x="69139" y="642251"/>
                  </a:lnTo>
                  <a:lnTo>
                    <a:pt x="102032" y="642251"/>
                  </a:lnTo>
                  <a:lnTo>
                    <a:pt x="85586" y="614054"/>
                  </a:lnTo>
                  <a:close/>
                </a:path>
                <a:path w="171450" h="690245">
                  <a:moveTo>
                    <a:pt x="104572" y="581502"/>
                  </a:moveTo>
                  <a:lnTo>
                    <a:pt x="85586" y="614054"/>
                  </a:lnTo>
                  <a:lnTo>
                    <a:pt x="102032" y="642251"/>
                  </a:lnTo>
                  <a:lnTo>
                    <a:pt x="104572" y="642251"/>
                  </a:lnTo>
                  <a:lnTo>
                    <a:pt x="104572" y="581502"/>
                  </a:lnTo>
                  <a:close/>
                </a:path>
                <a:path w="171450" h="690245">
                  <a:moveTo>
                    <a:pt x="104572" y="0"/>
                  </a:moveTo>
                  <a:lnTo>
                    <a:pt x="66472" y="0"/>
                  </a:lnTo>
                  <a:lnTo>
                    <a:pt x="66472" y="581284"/>
                  </a:lnTo>
                  <a:lnTo>
                    <a:pt x="85586" y="614054"/>
                  </a:lnTo>
                  <a:lnTo>
                    <a:pt x="104572" y="581502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44650" y="5253863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644650" y="5347970"/>
              <a:ext cx="1847214" cy="100330"/>
            </a:xfrm>
            <a:custGeom>
              <a:avLst/>
              <a:gdLst/>
              <a:ahLst/>
              <a:cxnLst/>
              <a:rect l="l" t="t" r="r" b="b"/>
              <a:pathLst>
                <a:path w="1847214" h="100329">
                  <a:moveTo>
                    <a:pt x="1828328" y="49847"/>
                  </a:moveTo>
                  <a:lnTo>
                    <a:pt x="1759203" y="90169"/>
                  </a:lnTo>
                  <a:lnTo>
                    <a:pt x="1756917" y="91566"/>
                  </a:lnTo>
                  <a:lnTo>
                    <a:pt x="1756155" y="94487"/>
                  </a:lnTo>
                  <a:lnTo>
                    <a:pt x="1757426" y="96773"/>
                  </a:lnTo>
                  <a:lnTo>
                    <a:pt x="1758823" y="99059"/>
                  </a:lnTo>
                  <a:lnTo>
                    <a:pt x="1761744" y="99821"/>
                  </a:lnTo>
                  <a:lnTo>
                    <a:pt x="1764029" y="98424"/>
                  </a:lnTo>
                  <a:lnTo>
                    <a:pt x="1839157" y="54609"/>
                  </a:lnTo>
                  <a:lnTo>
                    <a:pt x="1837816" y="54609"/>
                  </a:lnTo>
                  <a:lnTo>
                    <a:pt x="1837816" y="53974"/>
                  </a:lnTo>
                  <a:lnTo>
                    <a:pt x="1835403" y="53974"/>
                  </a:lnTo>
                  <a:lnTo>
                    <a:pt x="1828328" y="49847"/>
                  </a:lnTo>
                  <a:close/>
                </a:path>
                <a:path w="1847214" h="100329">
                  <a:moveTo>
                    <a:pt x="1820164" y="45084"/>
                  </a:moveTo>
                  <a:lnTo>
                    <a:pt x="0" y="45084"/>
                  </a:lnTo>
                  <a:lnTo>
                    <a:pt x="0" y="54609"/>
                  </a:lnTo>
                  <a:lnTo>
                    <a:pt x="1820164" y="54609"/>
                  </a:lnTo>
                  <a:lnTo>
                    <a:pt x="1828328" y="49847"/>
                  </a:lnTo>
                  <a:lnTo>
                    <a:pt x="1820164" y="45084"/>
                  </a:lnTo>
                  <a:close/>
                </a:path>
                <a:path w="1847214" h="100329">
                  <a:moveTo>
                    <a:pt x="1838961" y="45084"/>
                  </a:moveTo>
                  <a:lnTo>
                    <a:pt x="1837816" y="45084"/>
                  </a:lnTo>
                  <a:lnTo>
                    <a:pt x="1837816" y="54609"/>
                  </a:lnTo>
                  <a:lnTo>
                    <a:pt x="1839157" y="54609"/>
                  </a:lnTo>
                  <a:lnTo>
                    <a:pt x="1847214" y="49910"/>
                  </a:lnTo>
                  <a:lnTo>
                    <a:pt x="1838961" y="45084"/>
                  </a:lnTo>
                  <a:close/>
                </a:path>
                <a:path w="1847214" h="100329">
                  <a:moveTo>
                    <a:pt x="1835403" y="45719"/>
                  </a:moveTo>
                  <a:lnTo>
                    <a:pt x="1828328" y="49847"/>
                  </a:lnTo>
                  <a:lnTo>
                    <a:pt x="1835403" y="53974"/>
                  </a:lnTo>
                  <a:lnTo>
                    <a:pt x="1835403" y="45719"/>
                  </a:lnTo>
                  <a:close/>
                </a:path>
                <a:path w="1847214" h="100329">
                  <a:moveTo>
                    <a:pt x="1837816" y="45719"/>
                  </a:moveTo>
                  <a:lnTo>
                    <a:pt x="1835403" y="45719"/>
                  </a:lnTo>
                  <a:lnTo>
                    <a:pt x="1835403" y="53974"/>
                  </a:lnTo>
                  <a:lnTo>
                    <a:pt x="1837816" y="53974"/>
                  </a:lnTo>
                  <a:lnTo>
                    <a:pt x="1837816" y="45719"/>
                  </a:lnTo>
                  <a:close/>
                </a:path>
                <a:path w="1847214" h="100329">
                  <a:moveTo>
                    <a:pt x="1761744" y="0"/>
                  </a:moveTo>
                  <a:lnTo>
                    <a:pt x="1758823" y="761"/>
                  </a:lnTo>
                  <a:lnTo>
                    <a:pt x="1757426" y="3047"/>
                  </a:lnTo>
                  <a:lnTo>
                    <a:pt x="1756155" y="5333"/>
                  </a:lnTo>
                  <a:lnTo>
                    <a:pt x="1756917" y="8254"/>
                  </a:lnTo>
                  <a:lnTo>
                    <a:pt x="1759203" y="9524"/>
                  </a:lnTo>
                  <a:lnTo>
                    <a:pt x="1828328" y="49847"/>
                  </a:lnTo>
                  <a:lnTo>
                    <a:pt x="1835403" y="45719"/>
                  </a:lnTo>
                  <a:lnTo>
                    <a:pt x="1837816" y="45719"/>
                  </a:lnTo>
                  <a:lnTo>
                    <a:pt x="1837816" y="45084"/>
                  </a:lnTo>
                  <a:lnTo>
                    <a:pt x="1838961" y="45084"/>
                  </a:lnTo>
                  <a:lnTo>
                    <a:pt x="1764029" y="1269"/>
                  </a:lnTo>
                  <a:lnTo>
                    <a:pt x="176174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277872" y="5121909"/>
              <a:ext cx="678180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 </a:t>
              </a:r>
              <a:r>
                <a:rPr sz="1400" spc="-120" dirty="0">
                  <a:latin typeface="Arial"/>
                  <a:cs typeface="Arial"/>
                </a:rPr>
                <a:t>= </a:t>
              </a:r>
              <a:r>
                <a:rPr sz="1400" spc="-65" dirty="0">
                  <a:latin typeface="Arial"/>
                  <a:cs typeface="Arial"/>
                </a:rPr>
                <a:t>7,5</a:t>
              </a:r>
              <a:r>
                <a:rPr sz="1400" spc="-130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4017847" y="5898845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86" y="75606"/>
                  </a:moveTo>
                  <a:lnTo>
                    <a:pt x="66599" y="108158"/>
                  </a:lnTo>
                  <a:lnTo>
                    <a:pt x="66472" y="689686"/>
                  </a:lnTo>
                  <a:lnTo>
                    <a:pt x="104572" y="689686"/>
                  </a:lnTo>
                  <a:lnTo>
                    <a:pt x="104572" y="108158"/>
                  </a:lnTo>
                  <a:lnTo>
                    <a:pt x="85586" y="75606"/>
                  </a:lnTo>
                  <a:close/>
                </a:path>
                <a:path w="171450" h="690245">
                  <a:moveTo>
                    <a:pt x="85522" y="0"/>
                  </a:moveTo>
                  <a:lnTo>
                    <a:pt x="2464" y="142519"/>
                  </a:lnTo>
                  <a:lnTo>
                    <a:pt x="0" y="149682"/>
                  </a:lnTo>
                  <a:lnTo>
                    <a:pt x="464" y="156973"/>
                  </a:lnTo>
                  <a:lnTo>
                    <a:pt x="3643" y="163552"/>
                  </a:lnTo>
                  <a:lnTo>
                    <a:pt x="9322" y="168579"/>
                  </a:lnTo>
                  <a:lnTo>
                    <a:pt x="16444" y="171026"/>
                  </a:lnTo>
                  <a:lnTo>
                    <a:pt x="23721" y="170551"/>
                  </a:lnTo>
                  <a:lnTo>
                    <a:pt x="30307" y="167376"/>
                  </a:lnTo>
                  <a:lnTo>
                    <a:pt x="35357" y="161721"/>
                  </a:lnTo>
                  <a:lnTo>
                    <a:pt x="66472" y="108375"/>
                  </a:lnTo>
                  <a:lnTo>
                    <a:pt x="66472" y="37820"/>
                  </a:lnTo>
                  <a:lnTo>
                    <a:pt x="107597" y="37820"/>
                  </a:lnTo>
                  <a:lnTo>
                    <a:pt x="85522" y="0"/>
                  </a:lnTo>
                  <a:close/>
                </a:path>
                <a:path w="171450" h="690245">
                  <a:moveTo>
                    <a:pt x="107597" y="37820"/>
                  </a:moveTo>
                  <a:lnTo>
                    <a:pt x="104572" y="37820"/>
                  </a:lnTo>
                  <a:lnTo>
                    <a:pt x="104699" y="108375"/>
                  </a:lnTo>
                  <a:lnTo>
                    <a:pt x="135814" y="161721"/>
                  </a:lnTo>
                  <a:lnTo>
                    <a:pt x="140793" y="167376"/>
                  </a:lnTo>
                  <a:lnTo>
                    <a:pt x="147355" y="170551"/>
                  </a:lnTo>
                  <a:lnTo>
                    <a:pt x="154656" y="171026"/>
                  </a:lnTo>
                  <a:lnTo>
                    <a:pt x="161849" y="168579"/>
                  </a:lnTo>
                  <a:lnTo>
                    <a:pt x="167475" y="163552"/>
                  </a:lnTo>
                  <a:lnTo>
                    <a:pt x="170660" y="156973"/>
                  </a:lnTo>
                  <a:lnTo>
                    <a:pt x="171154" y="149682"/>
                  </a:lnTo>
                  <a:lnTo>
                    <a:pt x="168707" y="142519"/>
                  </a:lnTo>
                  <a:lnTo>
                    <a:pt x="107597" y="37820"/>
                  </a:lnTo>
                  <a:close/>
                </a:path>
                <a:path w="171450" h="690245">
                  <a:moveTo>
                    <a:pt x="104572" y="37820"/>
                  </a:moveTo>
                  <a:lnTo>
                    <a:pt x="66472" y="37820"/>
                  </a:lnTo>
                  <a:lnTo>
                    <a:pt x="66472" y="108375"/>
                  </a:lnTo>
                  <a:lnTo>
                    <a:pt x="85586" y="75606"/>
                  </a:lnTo>
                  <a:lnTo>
                    <a:pt x="69139" y="47409"/>
                  </a:lnTo>
                  <a:lnTo>
                    <a:pt x="104572" y="47409"/>
                  </a:lnTo>
                  <a:lnTo>
                    <a:pt x="104572" y="37820"/>
                  </a:lnTo>
                  <a:close/>
                </a:path>
                <a:path w="171450" h="690245">
                  <a:moveTo>
                    <a:pt x="104572" y="47409"/>
                  </a:moveTo>
                  <a:lnTo>
                    <a:pt x="102032" y="47409"/>
                  </a:lnTo>
                  <a:lnTo>
                    <a:pt x="85586" y="75606"/>
                  </a:lnTo>
                  <a:lnTo>
                    <a:pt x="104572" y="108158"/>
                  </a:lnTo>
                  <a:lnTo>
                    <a:pt x="104572" y="47409"/>
                  </a:lnTo>
                  <a:close/>
                </a:path>
                <a:path w="171450" h="690245">
                  <a:moveTo>
                    <a:pt x="102032" y="47409"/>
                  </a:moveTo>
                  <a:lnTo>
                    <a:pt x="69139" y="47409"/>
                  </a:lnTo>
                  <a:lnTo>
                    <a:pt x="85586" y="75606"/>
                  </a:lnTo>
                  <a:lnTo>
                    <a:pt x="102032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559071" y="5861278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715"/>
                  </a:moveTo>
                  <a:lnTo>
                    <a:pt x="66528" y="108375"/>
                  </a:lnTo>
                  <a:lnTo>
                    <a:pt x="66528" y="689686"/>
                  </a:lnTo>
                  <a:lnTo>
                    <a:pt x="104628" y="689686"/>
                  </a:lnTo>
                  <a:lnTo>
                    <a:pt x="104628" y="108375"/>
                  </a:lnTo>
                  <a:lnTo>
                    <a:pt x="85578" y="75715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519"/>
                  </a:lnTo>
                  <a:lnTo>
                    <a:pt x="0" y="149681"/>
                  </a:lnTo>
                  <a:lnTo>
                    <a:pt x="488" y="156968"/>
                  </a:lnTo>
                  <a:lnTo>
                    <a:pt x="3643" y="163547"/>
                  </a:lnTo>
                  <a:lnTo>
                    <a:pt x="9251" y="168579"/>
                  </a:lnTo>
                  <a:lnTo>
                    <a:pt x="16446" y="171019"/>
                  </a:lnTo>
                  <a:lnTo>
                    <a:pt x="23760" y="170541"/>
                  </a:lnTo>
                  <a:lnTo>
                    <a:pt x="30360" y="167368"/>
                  </a:lnTo>
                  <a:lnTo>
                    <a:pt x="35413" y="161721"/>
                  </a:lnTo>
                  <a:lnTo>
                    <a:pt x="66528" y="108375"/>
                  </a:lnTo>
                  <a:lnTo>
                    <a:pt x="66528" y="37807"/>
                  </a:lnTo>
                  <a:lnTo>
                    <a:pt x="107645" y="37807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45" y="37807"/>
                  </a:moveTo>
                  <a:lnTo>
                    <a:pt x="104628" y="37807"/>
                  </a:lnTo>
                  <a:lnTo>
                    <a:pt x="104628" y="108375"/>
                  </a:lnTo>
                  <a:lnTo>
                    <a:pt x="135743" y="161721"/>
                  </a:lnTo>
                  <a:lnTo>
                    <a:pt x="140795" y="167368"/>
                  </a:lnTo>
                  <a:lnTo>
                    <a:pt x="147395" y="170541"/>
                  </a:lnTo>
                  <a:lnTo>
                    <a:pt x="154709" y="171019"/>
                  </a:lnTo>
                  <a:lnTo>
                    <a:pt x="161905" y="168579"/>
                  </a:lnTo>
                  <a:lnTo>
                    <a:pt x="167512" y="163547"/>
                  </a:lnTo>
                  <a:lnTo>
                    <a:pt x="170668" y="156968"/>
                  </a:lnTo>
                  <a:lnTo>
                    <a:pt x="171156" y="149681"/>
                  </a:lnTo>
                  <a:lnTo>
                    <a:pt x="168763" y="142519"/>
                  </a:lnTo>
                  <a:lnTo>
                    <a:pt x="107645" y="37807"/>
                  </a:lnTo>
                  <a:close/>
                </a:path>
                <a:path w="171450" h="690245">
                  <a:moveTo>
                    <a:pt x="104628" y="37807"/>
                  </a:moveTo>
                  <a:lnTo>
                    <a:pt x="66528" y="37807"/>
                  </a:lnTo>
                  <a:lnTo>
                    <a:pt x="66528" y="108375"/>
                  </a:lnTo>
                  <a:lnTo>
                    <a:pt x="85578" y="75715"/>
                  </a:lnTo>
                  <a:lnTo>
                    <a:pt x="69068" y="47409"/>
                  </a:lnTo>
                  <a:lnTo>
                    <a:pt x="104628" y="47409"/>
                  </a:lnTo>
                  <a:lnTo>
                    <a:pt x="104628" y="37807"/>
                  </a:lnTo>
                  <a:close/>
                </a:path>
                <a:path w="171450" h="690245">
                  <a:moveTo>
                    <a:pt x="104628" y="47409"/>
                  </a:moveTo>
                  <a:lnTo>
                    <a:pt x="102088" y="47409"/>
                  </a:lnTo>
                  <a:lnTo>
                    <a:pt x="85578" y="75715"/>
                  </a:lnTo>
                  <a:lnTo>
                    <a:pt x="104628" y="108375"/>
                  </a:lnTo>
                  <a:lnTo>
                    <a:pt x="104628" y="47409"/>
                  </a:lnTo>
                  <a:close/>
                </a:path>
                <a:path w="171450" h="690245">
                  <a:moveTo>
                    <a:pt x="102088" y="47409"/>
                  </a:moveTo>
                  <a:lnTo>
                    <a:pt x="69068" y="47409"/>
                  </a:lnTo>
                  <a:lnTo>
                    <a:pt x="85578" y="75715"/>
                  </a:lnTo>
                  <a:lnTo>
                    <a:pt x="102088" y="47409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 txBox="1"/>
            <p:nvPr/>
          </p:nvSpPr>
          <p:spPr>
            <a:xfrm>
              <a:off x="1304289" y="6141516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7" name="object 47"/>
            <p:cNvSpPr txBox="1"/>
            <p:nvPr/>
          </p:nvSpPr>
          <p:spPr>
            <a:xfrm>
              <a:off x="4183507" y="6239662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3522726" y="4942408"/>
              <a:ext cx="1416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6929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80728"/>
            <a:ext cx="7921625" cy="3924444"/>
            <a:chOff x="618540" y="1642364"/>
            <a:chExt cx="7921625" cy="392444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21625" cy="169291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0" dirty="0">
                  <a:latin typeface="Arial"/>
                  <a:cs typeface="Arial"/>
                </a:rPr>
                <a:t>Dengan </a:t>
              </a:r>
              <a:r>
                <a:rPr sz="2400" spc="-150" dirty="0">
                  <a:latin typeface="Arial"/>
                  <a:cs typeface="Arial"/>
                </a:rPr>
                <a:t>cara </a:t>
              </a:r>
              <a:r>
                <a:rPr sz="2400" spc="-155" dirty="0">
                  <a:latin typeface="Arial"/>
                  <a:cs typeface="Arial"/>
                </a:rPr>
                <a:t>yang </a:t>
              </a:r>
              <a:r>
                <a:rPr sz="2400" spc="-165" dirty="0">
                  <a:latin typeface="Arial"/>
                  <a:cs typeface="Arial"/>
                </a:rPr>
                <a:t>sama, </a:t>
              </a:r>
              <a:r>
                <a:rPr sz="2400" spc="-45" dirty="0">
                  <a:solidFill>
                    <a:srgbClr val="FF0000"/>
                  </a:solidFill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10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0</a:t>
              </a:r>
              <a:r>
                <a:rPr sz="2400" spc="-120" dirty="0">
                  <a:latin typeface="Arial"/>
                  <a:cs typeface="Arial"/>
                </a:rPr>
                <a:t> </a:t>
              </a:r>
              <a:r>
                <a:rPr sz="2400" spc="-75" dirty="0">
                  <a:latin typeface="Arial"/>
                  <a:cs typeface="Arial"/>
                </a:rPr>
                <a:t>(</a:t>
              </a:r>
              <a:r>
                <a:rPr sz="2400" i="1" spc="-75" dirty="0">
                  <a:latin typeface="Trebuchet MS"/>
                  <a:cs typeface="Trebuchet MS"/>
                </a:rPr>
                <a:t>P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-120" dirty="0">
                  <a:latin typeface="Arial"/>
                  <a:cs typeface="Arial"/>
                </a:rPr>
                <a:t>A),</a:t>
              </a:r>
              <a:r>
                <a:rPr sz="2400" spc="-195" dirty="0">
                  <a:latin typeface="Arial"/>
                  <a:cs typeface="Arial"/>
                </a:rPr>
                <a:t> </a:t>
              </a:r>
              <a:r>
                <a:rPr sz="2400" spc="-150" dirty="0">
                  <a:latin typeface="Arial"/>
                  <a:cs typeface="Arial"/>
                </a:rPr>
                <a:t>maka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b="1" i="1" spc="-12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7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8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,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75" dirty="0">
                  <a:latin typeface="Arial"/>
                  <a:cs typeface="Arial"/>
                </a:rPr>
                <a:t>Dan </a:t>
              </a:r>
              <a:r>
                <a:rPr sz="2400" spc="-50" dirty="0">
                  <a:latin typeface="Arial"/>
                  <a:cs typeface="Arial"/>
                </a:rPr>
                <a:t>untuk </a:t>
              </a:r>
              <a:r>
                <a:rPr sz="2400" i="1" spc="-165" dirty="0">
                  <a:solidFill>
                    <a:srgbClr val="FF0000"/>
                  </a:solidFill>
                  <a:latin typeface="Trebuchet MS"/>
                  <a:cs typeface="Trebuchet MS"/>
                </a:rPr>
                <a:t>x </a:t>
              </a: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=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10 </a:t>
              </a:r>
              <a:r>
                <a:rPr sz="2400" spc="-85" dirty="0">
                  <a:solidFill>
                    <a:srgbClr val="FF0000"/>
                  </a:solidFill>
                  <a:latin typeface="Arial"/>
                  <a:cs typeface="Arial"/>
                </a:rPr>
                <a:t>m</a:t>
              </a:r>
              <a:r>
                <a:rPr sz="2400" spc="-85" dirty="0">
                  <a:latin typeface="Arial"/>
                  <a:cs typeface="Arial"/>
                </a:rPr>
                <a:t> </a:t>
              </a:r>
              <a:r>
                <a:rPr sz="2400" spc="-65" dirty="0">
                  <a:latin typeface="Arial"/>
                  <a:cs typeface="Arial"/>
                </a:rPr>
                <a:t>(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20" dirty="0">
                  <a:latin typeface="Arial"/>
                  <a:cs typeface="Arial"/>
                </a:rPr>
                <a:t>1 </a:t>
              </a:r>
              <a:r>
                <a:rPr sz="2400" spc="-114" dirty="0">
                  <a:latin typeface="Arial"/>
                  <a:cs typeface="Arial"/>
                </a:rPr>
                <a:t>berada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145" dirty="0">
                  <a:latin typeface="Arial"/>
                  <a:cs typeface="Arial"/>
                </a:rPr>
                <a:t>B), </a:t>
              </a:r>
              <a:r>
                <a:rPr sz="2400" spc="-65" dirty="0">
                  <a:latin typeface="Arial"/>
                  <a:cs typeface="Arial"/>
                </a:rPr>
                <a:t>diperoleh </a:t>
              </a:r>
              <a:r>
                <a:rPr sz="2400" b="1" i="1" spc="-125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 </a:t>
              </a:r>
              <a:r>
                <a:rPr sz="2400" b="1" spc="-210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2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FF0000"/>
                  </a:solidFill>
                  <a:latin typeface="Trebuchet MS"/>
                  <a:cs typeface="Trebuchet MS"/>
                </a:rPr>
                <a:t>0</a:t>
              </a:r>
              <a:endParaRPr sz="2400" dirty="0">
                <a:solidFill>
                  <a:srgbClr val="FF0000"/>
                </a:solidFill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0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165" dirty="0">
                  <a:latin typeface="Arial"/>
                  <a:cs typeface="Arial"/>
                </a:rPr>
                <a:t>Tabelkan </a:t>
              </a:r>
              <a:r>
                <a:rPr sz="2400" spc="-105" dirty="0">
                  <a:latin typeface="Arial"/>
                  <a:cs typeface="Arial"/>
                </a:rPr>
                <a:t>hasil </a:t>
              </a:r>
              <a:r>
                <a:rPr sz="2400" spc="-75" dirty="0">
                  <a:latin typeface="Arial"/>
                  <a:cs typeface="Arial"/>
                </a:rPr>
                <a:t>perhitungan </a:t>
              </a:r>
              <a:r>
                <a:rPr sz="2400" spc="-140" dirty="0">
                  <a:latin typeface="Arial"/>
                  <a:cs typeface="Arial"/>
                </a:rPr>
                <a:t>dengan </a:t>
              </a:r>
              <a:r>
                <a:rPr sz="2400" spc="-105" dirty="0">
                  <a:latin typeface="Arial"/>
                  <a:cs typeface="Arial"/>
                </a:rPr>
                <a:t>variasi</a:t>
              </a:r>
              <a:r>
                <a:rPr sz="2400" spc="-140" dirty="0">
                  <a:latin typeface="Arial"/>
                  <a:cs typeface="Arial"/>
                </a:rPr>
                <a:t> </a:t>
              </a:r>
              <a:r>
                <a:rPr sz="2400" spc="-95" dirty="0">
                  <a:latin typeface="Arial"/>
                  <a:cs typeface="Arial"/>
                </a:rPr>
                <a:t>jarak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73147" y="4175906"/>
              <a:ext cx="5751222" cy="139090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6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908720"/>
            <a:ext cx="7979409" cy="4962906"/>
            <a:chOff x="618540" y="1642364"/>
            <a:chExt cx="7979409" cy="4962906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7979409" cy="112331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marR="5080" indent="-342900" algn="just">
                <a:lnSpc>
                  <a:spcPct val="100000"/>
                </a:lnSpc>
                <a:spcBef>
                  <a:spcPts val="100"/>
                </a:spcBef>
                <a:buChar char="•"/>
                <a:tabLst>
                  <a:tab pos="355600" algn="l"/>
                </a:tabLst>
              </a:pPr>
              <a:r>
                <a:rPr sz="2400" spc="-204" dirty="0">
                  <a:solidFill>
                    <a:srgbClr val="FF0000"/>
                  </a:solidFill>
                  <a:latin typeface="Arial"/>
                  <a:cs typeface="Arial"/>
                </a:rPr>
                <a:t>Secara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lebih </a:t>
              </a:r>
              <a:r>
                <a:rPr sz="2400" spc="-80" dirty="0">
                  <a:solidFill>
                    <a:srgbClr val="FF0000"/>
                  </a:solidFill>
                  <a:latin typeface="Arial"/>
                  <a:cs typeface="Arial"/>
                </a:rPr>
                <a:t>umum,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155" dirty="0">
                  <a:latin typeface="Arial"/>
                  <a:cs typeface="Arial"/>
                </a:rPr>
                <a:t>Garis </a:t>
              </a:r>
              <a:r>
                <a:rPr sz="2400" spc="-110" dirty="0">
                  <a:latin typeface="Arial"/>
                  <a:cs typeface="Arial"/>
                </a:rPr>
                <a:t>pengaruh </a:t>
              </a:r>
              <a:r>
                <a:rPr sz="2400" spc="-120" dirty="0">
                  <a:latin typeface="Arial"/>
                  <a:cs typeface="Arial"/>
                </a:rPr>
                <a:t>reaksi </a:t>
              </a:r>
              <a:r>
                <a:rPr sz="2400" spc="-65" dirty="0">
                  <a:latin typeface="Arial"/>
                  <a:cs typeface="Arial"/>
                </a:rPr>
                <a:t>tumpuan </a:t>
              </a:r>
              <a:r>
                <a:rPr sz="2400" spc="-85" dirty="0">
                  <a:latin typeface="Arial"/>
                  <a:cs typeface="Arial"/>
                </a:rPr>
                <a:t>dapat  </a:t>
              </a:r>
              <a:r>
                <a:rPr sz="2400" spc="-70" dirty="0">
                  <a:latin typeface="Arial"/>
                  <a:cs typeface="Arial"/>
                </a:rPr>
                <a:t>dituliskan </a:t>
              </a:r>
              <a:r>
                <a:rPr sz="2400" spc="-110" dirty="0">
                  <a:latin typeface="Arial"/>
                  <a:cs typeface="Arial"/>
                </a:rPr>
                <a:t>dalam </a:t>
              </a:r>
              <a:r>
                <a:rPr sz="2400" spc="-100" dirty="0">
                  <a:latin typeface="Arial"/>
                  <a:cs typeface="Arial"/>
                </a:rPr>
                <a:t>suatu </a:t>
              </a:r>
              <a:r>
                <a:rPr sz="2400" spc="-130" dirty="0">
                  <a:latin typeface="Arial"/>
                  <a:cs typeface="Arial"/>
                </a:rPr>
                <a:t>persamaan, </a:t>
              </a:r>
              <a:r>
                <a:rPr sz="2400" spc="-55" dirty="0">
                  <a:latin typeface="Arial"/>
                  <a:cs typeface="Arial"/>
                </a:rPr>
                <a:t>yaitu </a:t>
              </a:r>
              <a:r>
                <a:rPr sz="2400" spc="-140" dirty="0">
                  <a:latin typeface="Arial"/>
                  <a:cs typeface="Arial"/>
                </a:rPr>
                <a:t>dengan  </a:t>
              </a:r>
              <a:r>
                <a:rPr sz="2400" spc="-100" dirty="0">
                  <a:latin typeface="Arial"/>
                  <a:cs typeface="Arial"/>
                </a:rPr>
                <a:t>menempatkan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beban </a:t>
              </a:r>
              <a:r>
                <a:rPr sz="2400" spc="-120" dirty="0">
                  <a:solidFill>
                    <a:srgbClr val="FF0000"/>
                  </a:solidFill>
                  <a:latin typeface="Arial"/>
                  <a:cs typeface="Arial"/>
                </a:rPr>
                <a:t>1 </a:t>
              </a:r>
              <a:r>
                <a:rPr sz="2400" spc="-114" dirty="0">
                  <a:solidFill>
                    <a:srgbClr val="FF0000"/>
                  </a:solidFill>
                  <a:latin typeface="Arial"/>
                  <a:cs typeface="Arial"/>
                </a:rPr>
                <a:t>satuan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pada </a:t>
              </a:r>
              <a:r>
                <a:rPr sz="2400" spc="-95" dirty="0">
                  <a:solidFill>
                    <a:srgbClr val="FF0000"/>
                  </a:solidFill>
                  <a:latin typeface="Arial"/>
                  <a:cs typeface="Arial"/>
                </a:rPr>
                <a:t>jarak </a:t>
              </a:r>
              <a:r>
                <a:rPr sz="2400" spc="-160" dirty="0">
                  <a:solidFill>
                    <a:srgbClr val="FF0000"/>
                  </a:solidFill>
                  <a:latin typeface="Arial"/>
                  <a:cs typeface="Arial"/>
                </a:rPr>
                <a:t>x </a:t>
              </a:r>
              <a:r>
                <a:rPr sz="2400" spc="-55" dirty="0">
                  <a:solidFill>
                    <a:srgbClr val="FF0000"/>
                  </a:solidFill>
                  <a:latin typeface="Arial"/>
                  <a:cs typeface="Arial"/>
                </a:rPr>
                <a:t>dari </a:t>
              </a:r>
              <a:r>
                <a:rPr sz="2400" spc="-60" dirty="0">
                  <a:solidFill>
                    <a:srgbClr val="FF0000"/>
                  </a:solidFill>
                  <a:latin typeface="Arial"/>
                  <a:cs typeface="Arial"/>
                </a:rPr>
                <a:t>tumpuan</a:t>
              </a:r>
              <a:r>
                <a:rPr sz="2400" spc="-295" dirty="0">
                  <a:solidFill>
                    <a:srgbClr val="FF0000"/>
                  </a:solidFill>
                  <a:latin typeface="Arial"/>
                  <a:cs typeface="Arial"/>
                </a:rPr>
                <a:t> </a:t>
              </a:r>
              <a:r>
                <a:rPr sz="2400" spc="-135" dirty="0">
                  <a:solidFill>
                    <a:srgbClr val="FF0000"/>
                  </a:solidFill>
                  <a:latin typeface="Arial"/>
                  <a:cs typeface="Arial"/>
                </a:rPr>
                <a:t>A.</a:t>
              </a:r>
              <a:endParaRPr sz="2400" dirty="0">
                <a:solidFill>
                  <a:srgbClr val="FF0000"/>
                </a:solidFill>
                <a:latin typeface="Arial"/>
                <a:cs typeface="Arial"/>
              </a:endParaRPr>
            </a:p>
          </p:txBody>
        </p:sp>
        <p:sp>
          <p:nvSpPr>
            <p:cNvPr id="4" name="object 4"/>
            <p:cNvSpPr txBox="1"/>
            <p:nvPr/>
          </p:nvSpPr>
          <p:spPr>
            <a:xfrm>
              <a:off x="5371846" y="3601592"/>
              <a:ext cx="103060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B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31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5537961" y="4141470"/>
              <a:ext cx="1162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i="1" spc="-75" dirty="0">
                  <a:latin typeface="Trebuchet MS"/>
                  <a:cs typeface="Trebuchet MS"/>
                </a:rPr>
                <a:t>v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6" name="object 6"/>
            <p:cNvSpPr txBox="1"/>
            <p:nvPr/>
          </p:nvSpPr>
          <p:spPr>
            <a:xfrm>
              <a:off x="5371846" y="3964381"/>
              <a:ext cx="2573020" cy="3917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400" i="1" spc="-80" dirty="0">
                  <a:latin typeface="Trebuchet MS"/>
                  <a:cs typeface="Trebuchet MS"/>
                </a:rPr>
                <a:t>A </a:t>
              </a:r>
              <a:r>
                <a:rPr sz="2400" spc="-100" dirty="0">
                  <a:latin typeface="Arial"/>
                  <a:cs typeface="Arial"/>
                </a:rPr>
                <a:t>(10)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10" dirty="0">
                  <a:latin typeface="Arial"/>
                  <a:cs typeface="Arial"/>
                </a:rPr>
                <a:t>1(10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20" dirty="0">
                  <a:latin typeface="Arial"/>
                  <a:cs typeface="Arial"/>
                </a:rPr>
                <a:t>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9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5384546" y="4419346"/>
              <a:ext cx="1771014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5" dirty="0">
                  <a:latin typeface="Trebuchet MS"/>
                  <a:cs typeface="Trebuchet MS"/>
                </a:rPr>
                <a:t>A</a:t>
              </a:r>
              <a:r>
                <a:rPr sz="2400" b="1" i="1" spc="-187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 </a:t>
              </a:r>
              <a:r>
                <a:rPr sz="2400" b="1" spc="-190" dirty="0">
                  <a:latin typeface="Trebuchet MS"/>
                  <a:cs typeface="Trebuchet MS"/>
                </a:rPr>
                <a:t>1 </a:t>
              </a:r>
              <a:r>
                <a:rPr sz="2400" b="1" spc="310" dirty="0">
                  <a:latin typeface="Trebuchet MS"/>
                  <a:cs typeface="Trebuchet MS"/>
                </a:rPr>
                <a:t>–</a:t>
              </a:r>
              <a:r>
                <a:rPr sz="2400" b="1" spc="-39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(x/10)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5394452" y="5067427"/>
              <a:ext cx="2178050" cy="75628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875"/>
                </a:lnSpc>
                <a:spcBef>
                  <a:spcPts val="100"/>
                </a:spcBef>
              </a:pPr>
              <a:r>
                <a:rPr sz="2400" b="1" spc="85" dirty="0">
                  <a:solidFill>
                    <a:srgbClr val="6F2F9F"/>
                  </a:solidFill>
                  <a:latin typeface="Symbol"/>
                  <a:cs typeface="Symbol"/>
                </a:rPr>
                <a:t></a:t>
              </a:r>
              <a:r>
                <a:rPr sz="2400" b="1" spc="85" dirty="0">
                  <a:solidFill>
                    <a:srgbClr val="6F2F9F"/>
                  </a:solidFill>
                  <a:latin typeface="Trebuchet MS"/>
                  <a:cs typeface="Trebuchet MS"/>
                </a:rPr>
                <a:t>M</a:t>
              </a:r>
              <a:r>
                <a:rPr sz="2400" b="1" spc="127" baseline="-20833" dirty="0">
                  <a:solidFill>
                    <a:srgbClr val="6F2F9F"/>
                  </a:solidFill>
                  <a:latin typeface="Trebuchet MS"/>
                  <a:cs typeface="Trebuchet MS"/>
                </a:rPr>
                <a:t>A </a:t>
              </a:r>
              <a:r>
                <a:rPr sz="2400" b="1" spc="-215" dirty="0">
                  <a:solidFill>
                    <a:srgbClr val="6F2F9F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220" dirty="0">
                  <a:solidFill>
                    <a:srgbClr val="6F2F9F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90" dirty="0">
                  <a:solidFill>
                    <a:srgbClr val="6F2F9F"/>
                  </a:solidFill>
                  <a:latin typeface="Trebuchet MS"/>
                  <a:cs typeface="Trebuchet MS"/>
                </a:rPr>
                <a:t>0</a:t>
              </a:r>
              <a:endParaRPr sz="2400">
                <a:latin typeface="Trebuchet MS"/>
                <a:cs typeface="Trebuchet MS"/>
              </a:endParaRPr>
            </a:p>
            <a:p>
              <a:pPr marL="12700">
                <a:lnSpc>
                  <a:spcPts val="2875"/>
                </a:lnSpc>
              </a:pPr>
              <a:r>
                <a:rPr sz="2400" i="1" spc="-80" dirty="0">
                  <a:latin typeface="Times New Roman"/>
                  <a:cs typeface="Times New Roman"/>
                </a:rPr>
                <a:t>−</a:t>
              </a:r>
              <a:r>
                <a:rPr sz="2400" i="1" spc="-80" dirty="0">
                  <a:latin typeface="Trebuchet MS"/>
                  <a:cs typeface="Trebuchet MS"/>
                </a:rPr>
                <a:t>B</a:t>
              </a:r>
              <a:r>
                <a:rPr sz="2400" i="1" spc="-120" baseline="-20833" dirty="0">
                  <a:latin typeface="Trebuchet MS"/>
                  <a:cs typeface="Trebuchet MS"/>
                </a:rPr>
                <a:t>v</a:t>
              </a:r>
              <a:r>
                <a:rPr sz="2400" spc="-80" dirty="0">
                  <a:latin typeface="Arial"/>
                  <a:cs typeface="Arial"/>
                </a:rPr>
                <a:t>(10) </a:t>
              </a:r>
              <a:r>
                <a:rPr sz="2400" spc="-204" dirty="0">
                  <a:latin typeface="Arial"/>
                  <a:cs typeface="Arial"/>
                </a:rPr>
                <a:t>+ </a:t>
              </a:r>
              <a:r>
                <a:rPr sz="2400" spc="-105" dirty="0">
                  <a:latin typeface="Arial"/>
                  <a:cs typeface="Arial"/>
                </a:rPr>
                <a:t>1(x) </a:t>
              </a:r>
              <a:r>
                <a:rPr sz="2400" spc="-204" dirty="0">
                  <a:latin typeface="Arial"/>
                  <a:cs typeface="Arial"/>
                </a:rPr>
                <a:t>=</a:t>
              </a:r>
              <a:r>
                <a:rPr sz="2400" spc="-250" dirty="0">
                  <a:latin typeface="Arial"/>
                  <a:cs typeface="Arial"/>
                </a:rPr>
                <a:t> </a:t>
              </a:r>
              <a:r>
                <a:rPr sz="2400" spc="-120" dirty="0">
                  <a:latin typeface="Arial"/>
                  <a:cs typeface="Arial"/>
                </a:rPr>
                <a:t>0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5407152" y="5885078"/>
              <a:ext cx="1131570" cy="354330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>
                <a:lnSpc>
                  <a:spcPts val="2280"/>
                </a:lnSpc>
              </a:pPr>
              <a:r>
                <a:rPr sz="2400" b="1" i="1" spc="-120" dirty="0">
                  <a:latin typeface="Trebuchet MS"/>
                  <a:cs typeface="Trebuchet MS"/>
                </a:rPr>
                <a:t>B</a:t>
              </a:r>
              <a:r>
                <a:rPr sz="2400" b="1" i="1" spc="-179" baseline="-20833" dirty="0">
                  <a:latin typeface="Trebuchet MS"/>
                  <a:cs typeface="Trebuchet MS"/>
                </a:rPr>
                <a:t>v </a:t>
              </a:r>
              <a:r>
                <a:rPr sz="2400" b="1" spc="-215" dirty="0">
                  <a:latin typeface="Trebuchet MS"/>
                  <a:cs typeface="Trebuchet MS"/>
                </a:rPr>
                <a:t>=</a:t>
              </a:r>
              <a:r>
                <a:rPr sz="2400" b="1" spc="-450" dirty="0">
                  <a:latin typeface="Trebuchet MS"/>
                  <a:cs typeface="Trebuchet MS"/>
                </a:rPr>
                <a:t> </a:t>
              </a:r>
              <a:r>
                <a:rPr sz="2400" b="1" spc="-135" dirty="0">
                  <a:latin typeface="Trebuchet MS"/>
                  <a:cs typeface="Trebuchet MS"/>
                </a:rPr>
                <a:t>x/10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22145" y="3797523"/>
              <a:ext cx="2458720" cy="0"/>
            </a:xfrm>
            <a:custGeom>
              <a:avLst/>
              <a:gdLst/>
              <a:ahLst/>
              <a:cxnLst/>
              <a:rect l="l" t="t" r="r" b="b"/>
              <a:pathLst>
                <a:path w="2458720">
                  <a:moveTo>
                    <a:pt x="0" y="0"/>
                  </a:moveTo>
                  <a:lnTo>
                    <a:pt x="2458720" y="0"/>
                  </a:lnTo>
                </a:path>
              </a:pathLst>
            </a:custGeom>
            <a:ln w="54670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22145" y="3770188"/>
              <a:ext cx="2458720" cy="55244"/>
            </a:xfrm>
            <a:custGeom>
              <a:avLst/>
              <a:gdLst/>
              <a:ahLst/>
              <a:cxnLst/>
              <a:rect l="l" t="t" r="r" b="b"/>
              <a:pathLst>
                <a:path w="2458720" h="55245">
                  <a:moveTo>
                    <a:pt x="0" y="54670"/>
                  </a:moveTo>
                  <a:lnTo>
                    <a:pt x="2458720" y="54670"/>
                  </a:lnTo>
                  <a:lnTo>
                    <a:pt x="2458720" y="0"/>
                  </a:lnTo>
                  <a:lnTo>
                    <a:pt x="0" y="0"/>
                  </a:lnTo>
                  <a:lnTo>
                    <a:pt x="0" y="54670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823718" y="3812157"/>
              <a:ext cx="196852" cy="18402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164457" y="3952185"/>
              <a:ext cx="432892" cy="9847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64457" y="3952240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70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705736" y="3983427"/>
              <a:ext cx="432892" cy="984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705736" y="3983482"/>
              <a:ext cx="433070" cy="0"/>
            </a:xfrm>
            <a:custGeom>
              <a:avLst/>
              <a:gdLst/>
              <a:ahLst/>
              <a:cxnLst/>
              <a:rect l="l" t="t" r="r" b="b"/>
              <a:pathLst>
                <a:path w="433069">
                  <a:moveTo>
                    <a:pt x="0" y="0"/>
                  </a:moveTo>
                  <a:lnTo>
                    <a:pt x="432815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09616" y="3830191"/>
              <a:ext cx="142496" cy="1347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922145" y="4081907"/>
              <a:ext cx="0" cy="289560"/>
            </a:xfrm>
            <a:custGeom>
              <a:avLst/>
              <a:gdLst/>
              <a:ahLst/>
              <a:cxnLst/>
              <a:rect l="l" t="t" r="r" b="b"/>
              <a:pathLst>
                <a:path h="289560">
                  <a:moveTo>
                    <a:pt x="0" y="0"/>
                  </a:moveTo>
                  <a:lnTo>
                    <a:pt x="0" y="28956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380865" y="4050665"/>
              <a:ext cx="0" cy="290195"/>
            </a:xfrm>
            <a:custGeom>
              <a:avLst/>
              <a:gdLst/>
              <a:ahLst/>
              <a:cxnLst/>
              <a:rect l="l" t="t" r="r" b="b"/>
              <a:pathLst>
                <a:path h="290195">
                  <a:moveTo>
                    <a:pt x="0" y="0"/>
                  </a:moveTo>
                  <a:lnTo>
                    <a:pt x="0" y="28968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922145" y="4145534"/>
              <a:ext cx="2458720" cy="100330"/>
            </a:xfrm>
            <a:custGeom>
              <a:avLst/>
              <a:gdLst/>
              <a:ahLst/>
              <a:cxnLst/>
              <a:rect l="l" t="t" r="r" b="b"/>
              <a:pathLst>
                <a:path w="2458720" h="100329">
                  <a:moveTo>
                    <a:pt x="85471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2"/>
                  </a:lnTo>
                  <a:lnTo>
                    <a:pt x="85471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9" y="94488"/>
                  </a:lnTo>
                  <a:lnTo>
                    <a:pt x="90297" y="91567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1" y="45212"/>
                  </a:lnTo>
                  <a:lnTo>
                    <a:pt x="88011" y="9652"/>
                  </a:lnTo>
                  <a:lnTo>
                    <a:pt x="90297" y="8255"/>
                  </a:lnTo>
                  <a:lnTo>
                    <a:pt x="91059" y="5334"/>
                  </a:lnTo>
                  <a:lnTo>
                    <a:pt x="89662" y="3048"/>
                  </a:lnTo>
                  <a:lnTo>
                    <a:pt x="88392" y="889"/>
                  </a:lnTo>
                  <a:lnTo>
                    <a:pt x="85471" y="0"/>
                  </a:lnTo>
                  <a:close/>
                </a:path>
                <a:path w="2458720" h="100329">
                  <a:moveTo>
                    <a:pt x="2439833" y="49974"/>
                  </a:moveTo>
                  <a:lnTo>
                    <a:pt x="2370709" y="90297"/>
                  </a:lnTo>
                  <a:lnTo>
                    <a:pt x="2368422" y="91567"/>
                  </a:lnTo>
                  <a:lnTo>
                    <a:pt x="2367660" y="94488"/>
                  </a:lnTo>
                  <a:lnTo>
                    <a:pt x="2368931" y="96774"/>
                  </a:lnTo>
                  <a:lnTo>
                    <a:pt x="2370328" y="99060"/>
                  </a:lnTo>
                  <a:lnTo>
                    <a:pt x="2373249" y="99822"/>
                  </a:lnTo>
                  <a:lnTo>
                    <a:pt x="2375535" y="98552"/>
                  </a:lnTo>
                  <a:lnTo>
                    <a:pt x="2450466" y="54737"/>
                  </a:lnTo>
                  <a:lnTo>
                    <a:pt x="2449322" y="54737"/>
                  </a:lnTo>
                  <a:lnTo>
                    <a:pt x="2449322" y="54102"/>
                  </a:lnTo>
                  <a:lnTo>
                    <a:pt x="2446909" y="54102"/>
                  </a:lnTo>
                  <a:lnTo>
                    <a:pt x="2439833" y="49974"/>
                  </a:lnTo>
                  <a:close/>
                </a:path>
                <a:path w="2458720" h="100329">
                  <a:moveTo>
                    <a:pt x="27051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2"/>
                  </a:lnTo>
                  <a:lnTo>
                    <a:pt x="11811" y="54102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1" y="45212"/>
                  </a:lnTo>
                  <a:close/>
                </a:path>
                <a:path w="2458720" h="100329">
                  <a:moveTo>
                    <a:pt x="2431668" y="45212"/>
                  </a:moveTo>
                  <a:lnTo>
                    <a:pt x="27051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2431669" y="54737"/>
                  </a:lnTo>
                  <a:lnTo>
                    <a:pt x="2439833" y="49974"/>
                  </a:lnTo>
                  <a:lnTo>
                    <a:pt x="2431668" y="45212"/>
                  </a:lnTo>
                  <a:close/>
                </a:path>
                <a:path w="2458720" h="100329">
                  <a:moveTo>
                    <a:pt x="2450662" y="45212"/>
                  </a:moveTo>
                  <a:lnTo>
                    <a:pt x="2449322" y="45212"/>
                  </a:lnTo>
                  <a:lnTo>
                    <a:pt x="2449322" y="54737"/>
                  </a:lnTo>
                  <a:lnTo>
                    <a:pt x="2450466" y="54737"/>
                  </a:lnTo>
                  <a:lnTo>
                    <a:pt x="2458720" y="49911"/>
                  </a:lnTo>
                  <a:lnTo>
                    <a:pt x="2450662" y="45212"/>
                  </a:lnTo>
                  <a:close/>
                </a:path>
                <a:path w="2458720" h="100329">
                  <a:moveTo>
                    <a:pt x="11811" y="45847"/>
                  </a:moveTo>
                  <a:lnTo>
                    <a:pt x="11811" y="54102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2458720" h="100329">
                  <a:moveTo>
                    <a:pt x="18886" y="49974"/>
                  </a:moveTo>
                  <a:lnTo>
                    <a:pt x="11811" y="54102"/>
                  </a:lnTo>
                  <a:lnTo>
                    <a:pt x="25962" y="54102"/>
                  </a:lnTo>
                  <a:lnTo>
                    <a:pt x="18886" y="49974"/>
                  </a:lnTo>
                  <a:close/>
                </a:path>
                <a:path w="2458720" h="100329">
                  <a:moveTo>
                    <a:pt x="2446909" y="45847"/>
                  </a:moveTo>
                  <a:lnTo>
                    <a:pt x="2439833" y="49974"/>
                  </a:lnTo>
                  <a:lnTo>
                    <a:pt x="2446909" y="54102"/>
                  </a:lnTo>
                  <a:lnTo>
                    <a:pt x="2446909" y="45847"/>
                  </a:lnTo>
                  <a:close/>
                </a:path>
                <a:path w="2458720" h="100329">
                  <a:moveTo>
                    <a:pt x="2449322" y="45847"/>
                  </a:moveTo>
                  <a:lnTo>
                    <a:pt x="2446909" y="45847"/>
                  </a:lnTo>
                  <a:lnTo>
                    <a:pt x="2446909" y="54102"/>
                  </a:lnTo>
                  <a:lnTo>
                    <a:pt x="2449322" y="54102"/>
                  </a:lnTo>
                  <a:lnTo>
                    <a:pt x="2449322" y="45847"/>
                  </a:lnTo>
                  <a:close/>
                </a:path>
                <a:path w="2458720" h="100329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2458720" h="100329">
                  <a:moveTo>
                    <a:pt x="2373249" y="0"/>
                  </a:moveTo>
                  <a:lnTo>
                    <a:pt x="2370328" y="889"/>
                  </a:lnTo>
                  <a:lnTo>
                    <a:pt x="2368931" y="3048"/>
                  </a:lnTo>
                  <a:lnTo>
                    <a:pt x="2367660" y="5334"/>
                  </a:lnTo>
                  <a:lnTo>
                    <a:pt x="2368422" y="8255"/>
                  </a:lnTo>
                  <a:lnTo>
                    <a:pt x="2370709" y="9652"/>
                  </a:lnTo>
                  <a:lnTo>
                    <a:pt x="2439833" y="49974"/>
                  </a:lnTo>
                  <a:lnTo>
                    <a:pt x="2446909" y="45847"/>
                  </a:lnTo>
                  <a:lnTo>
                    <a:pt x="2449322" y="45847"/>
                  </a:lnTo>
                  <a:lnTo>
                    <a:pt x="2449322" y="45212"/>
                  </a:lnTo>
                  <a:lnTo>
                    <a:pt x="2450662" y="45212"/>
                  </a:lnTo>
                  <a:lnTo>
                    <a:pt x="2375535" y="1397"/>
                  </a:lnTo>
                  <a:lnTo>
                    <a:pt x="2373249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2935985" y="3963415"/>
              <a:ext cx="389255" cy="23939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400" spc="-70" dirty="0">
                  <a:latin typeface="Arial"/>
                  <a:cs typeface="Arial"/>
                </a:rPr>
                <a:t>10</a:t>
              </a:r>
              <a:r>
                <a:rPr sz="1400" spc="-145" dirty="0">
                  <a:latin typeface="Arial"/>
                  <a:cs typeface="Arial"/>
                </a:rPr>
                <a:t> </a:t>
              </a:r>
              <a:r>
                <a:rPr sz="1400" spc="-45" dirty="0">
                  <a:latin typeface="Arial"/>
                  <a:cs typeface="Arial"/>
                </a:rPr>
                <a:t>m</a:t>
              </a:r>
              <a:endParaRPr sz="14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484195" y="3080639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1"/>
                  </a:lnTo>
                  <a:lnTo>
                    <a:pt x="3643" y="526113"/>
                  </a:lnTo>
                  <a:lnTo>
                    <a:pt x="464" y="532669"/>
                  </a:lnTo>
                  <a:lnTo>
                    <a:pt x="0" y="539940"/>
                  </a:lnTo>
                  <a:lnTo>
                    <a:pt x="2464" y="547116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9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9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5"/>
                  </a:lnTo>
                  <a:lnTo>
                    <a:pt x="66472" y="581279"/>
                  </a:lnTo>
                  <a:close/>
                </a:path>
                <a:path w="171450" h="689610">
                  <a:moveTo>
                    <a:pt x="154674" y="518616"/>
                  </a:moveTo>
                  <a:lnTo>
                    <a:pt x="104699" y="581279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6"/>
                  </a:lnTo>
                  <a:lnTo>
                    <a:pt x="171172" y="539940"/>
                  </a:lnTo>
                  <a:lnTo>
                    <a:pt x="170707" y="532669"/>
                  </a:lnTo>
                  <a:lnTo>
                    <a:pt x="167528" y="526113"/>
                  </a:lnTo>
                  <a:lnTo>
                    <a:pt x="161849" y="521081"/>
                  </a:lnTo>
                  <a:lnTo>
                    <a:pt x="154674" y="518616"/>
                  </a:lnTo>
                  <a:close/>
                </a:path>
                <a:path w="171450" h="689610">
                  <a:moveTo>
                    <a:pt x="85586" y="614045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5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5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599" y="581496"/>
                  </a:lnTo>
                  <a:lnTo>
                    <a:pt x="85586" y="614045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22145" y="3296665"/>
              <a:ext cx="0" cy="288290"/>
            </a:xfrm>
            <a:custGeom>
              <a:avLst/>
              <a:gdLst/>
              <a:ahLst/>
              <a:cxnLst/>
              <a:rect l="l" t="t" r="r" b="b"/>
              <a:pathLst>
                <a:path h="288289">
                  <a:moveTo>
                    <a:pt x="0" y="0"/>
                  </a:moveTo>
                  <a:lnTo>
                    <a:pt x="0" y="288036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922145" y="3390772"/>
              <a:ext cx="647700" cy="99695"/>
            </a:xfrm>
            <a:custGeom>
              <a:avLst/>
              <a:gdLst/>
              <a:ahLst/>
              <a:cxnLst/>
              <a:rect l="l" t="t" r="r" b="b"/>
              <a:pathLst>
                <a:path w="647700" h="99695">
                  <a:moveTo>
                    <a:pt x="628686" y="49847"/>
                  </a:moveTo>
                  <a:lnTo>
                    <a:pt x="559562" y="90169"/>
                  </a:lnTo>
                  <a:lnTo>
                    <a:pt x="557276" y="91566"/>
                  </a:lnTo>
                  <a:lnTo>
                    <a:pt x="556513" y="94487"/>
                  </a:lnTo>
                  <a:lnTo>
                    <a:pt x="557911" y="96647"/>
                  </a:lnTo>
                  <a:lnTo>
                    <a:pt x="559181" y="98932"/>
                  </a:lnTo>
                  <a:lnTo>
                    <a:pt x="562102" y="99694"/>
                  </a:lnTo>
                  <a:lnTo>
                    <a:pt x="564388" y="98425"/>
                  </a:lnTo>
                  <a:lnTo>
                    <a:pt x="639630" y="54610"/>
                  </a:lnTo>
                  <a:lnTo>
                    <a:pt x="638175" y="54610"/>
                  </a:lnTo>
                  <a:lnTo>
                    <a:pt x="638175" y="53975"/>
                  </a:lnTo>
                  <a:lnTo>
                    <a:pt x="635762" y="53975"/>
                  </a:lnTo>
                  <a:lnTo>
                    <a:pt x="628686" y="49847"/>
                  </a:lnTo>
                  <a:close/>
                </a:path>
                <a:path w="647700" h="99695">
                  <a:moveTo>
                    <a:pt x="62052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20521" y="54610"/>
                  </a:lnTo>
                  <a:lnTo>
                    <a:pt x="628686" y="49847"/>
                  </a:lnTo>
                  <a:lnTo>
                    <a:pt x="620522" y="45085"/>
                  </a:lnTo>
                  <a:close/>
                </a:path>
                <a:path w="647700" h="99695">
                  <a:moveTo>
                    <a:pt x="639434" y="45085"/>
                  </a:moveTo>
                  <a:lnTo>
                    <a:pt x="638175" y="45085"/>
                  </a:lnTo>
                  <a:lnTo>
                    <a:pt x="638175" y="54610"/>
                  </a:lnTo>
                  <a:lnTo>
                    <a:pt x="639630" y="54610"/>
                  </a:lnTo>
                  <a:lnTo>
                    <a:pt x="647700" y="49911"/>
                  </a:lnTo>
                  <a:lnTo>
                    <a:pt x="639434" y="45085"/>
                  </a:lnTo>
                  <a:close/>
                </a:path>
                <a:path w="647700" h="99695">
                  <a:moveTo>
                    <a:pt x="635762" y="45719"/>
                  </a:moveTo>
                  <a:lnTo>
                    <a:pt x="628686" y="49847"/>
                  </a:lnTo>
                  <a:lnTo>
                    <a:pt x="635762" y="53975"/>
                  </a:lnTo>
                  <a:lnTo>
                    <a:pt x="635762" y="45719"/>
                  </a:lnTo>
                  <a:close/>
                </a:path>
                <a:path w="647700" h="99695">
                  <a:moveTo>
                    <a:pt x="638175" y="45719"/>
                  </a:moveTo>
                  <a:lnTo>
                    <a:pt x="635762" y="45719"/>
                  </a:lnTo>
                  <a:lnTo>
                    <a:pt x="635762" y="53975"/>
                  </a:lnTo>
                  <a:lnTo>
                    <a:pt x="638175" y="53975"/>
                  </a:lnTo>
                  <a:lnTo>
                    <a:pt x="638175" y="45719"/>
                  </a:lnTo>
                  <a:close/>
                </a:path>
                <a:path w="647700" h="99695">
                  <a:moveTo>
                    <a:pt x="562102" y="0"/>
                  </a:moveTo>
                  <a:lnTo>
                    <a:pt x="559181" y="762"/>
                  </a:lnTo>
                  <a:lnTo>
                    <a:pt x="557911" y="3048"/>
                  </a:lnTo>
                  <a:lnTo>
                    <a:pt x="556513" y="5334"/>
                  </a:lnTo>
                  <a:lnTo>
                    <a:pt x="557276" y="8127"/>
                  </a:lnTo>
                  <a:lnTo>
                    <a:pt x="559562" y="9525"/>
                  </a:lnTo>
                  <a:lnTo>
                    <a:pt x="628686" y="49847"/>
                  </a:lnTo>
                  <a:lnTo>
                    <a:pt x="635762" y="45719"/>
                  </a:lnTo>
                  <a:lnTo>
                    <a:pt x="638175" y="45719"/>
                  </a:lnTo>
                  <a:lnTo>
                    <a:pt x="638175" y="45085"/>
                  </a:lnTo>
                  <a:lnTo>
                    <a:pt x="639434" y="45085"/>
                  </a:lnTo>
                  <a:lnTo>
                    <a:pt x="564388" y="1269"/>
                  </a:lnTo>
                  <a:lnTo>
                    <a:pt x="56210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 txBox="1"/>
            <p:nvPr/>
          </p:nvSpPr>
          <p:spPr>
            <a:xfrm>
              <a:off x="2217801" y="3164205"/>
              <a:ext cx="102870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1400" i="1" spc="-95" dirty="0">
                  <a:latin typeface="Trebuchet MS"/>
                  <a:cs typeface="Trebuchet MS"/>
                </a:rPr>
                <a:t>x</a:t>
              </a:r>
              <a:endParaRPr sz="1400">
                <a:latin typeface="Trebuchet MS"/>
                <a:cs typeface="Trebuchet MS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4295286" y="3941571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5">
                  <a:moveTo>
                    <a:pt x="85578" y="75800"/>
                  </a:moveTo>
                  <a:lnTo>
                    <a:pt x="66528" y="108457"/>
                  </a:lnTo>
                  <a:lnTo>
                    <a:pt x="66528" y="689736"/>
                  </a:lnTo>
                  <a:lnTo>
                    <a:pt x="104628" y="689736"/>
                  </a:lnTo>
                  <a:lnTo>
                    <a:pt x="104628" y="108457"/>
                  </a:lnTo>
                  <a:lnTo>
                    <a:pt x="85578" y="75800"/>
                  </a:lnTo>
                  <a:close/>
                </a:path>
                <a:path w="171450" h="690245">
                  <a:moveTo>
                    <a:pt x="85578" y="0"/>
                  </a:moveTo>
                  <a:lnTo>
                    <a:pt x="2393" y="142620"/>
                  </a:lnTo>
                  <a:lnTo>
                    <a:pt x="0" y="149742"/>
                  </a:lnTo>
                  <a:lnTo>
                    <a:pt x="488" y="157019"/>
                  </a:lnTo>
                  <a:lnTo>
                    <a:pt x="3643" y="163605"/>
                  </a:lnTo>
                  <a:lnTo>
                    <a:pt x="9251" y="168655"/>
                  </a:lnTo>
                  <a:lnTo>
                    <a:pt x="16446" y="171049"/>
                  </a:lnTo>
                  <a:lnTo>
                    <a:pt x="23760" y="170561"/>
                  </a:lnTo>
                  <a:lnTo>
                    <a:pt x="30360" y="167405"/>
                  </a:lnTo>
                  <a:lnTo>
                    <a:pt x="35413" y="161797"/>
                  </a:lnTo>
                  <a:lnTo>
                    <a:pt x="66528" y="108457"/>
                  </a:lnTo>
                  <a:lnTo>
                    <a:pt x="66528" y="37845"/>
                  </a:lnTo>
                  <a:lnTo>
                    <a:pt x="107652" y="37845"/>
                  </a:lnTo>
                  <a:lnTo>
                    <a:pt x="85578" y="0"/>
                  </a:lnTo>
                  <a:close/>
                </a:path>
                <a:path w="171450" h="690245">
                  <a:moveTo>
                    <a:pt x="107652" y="37845"/>
                  </a:moveTo>
                  <a:lnTo>
                    <a:pt x="104628" y="37845"/>
                  </a:lnTo>
                  <a:lnTo>
                    <a:pt x="104628" y="108457"/>
                  </a:lnTo>
                  <a:lnTo>
                    <a:pt x="135743" y="161797"/>
                  </a:lnTo>
                  <a:lnTo>
                    <a:pt x="140795" y="167405"/>
                  </a:lnTo>
                  <a:lnTo>
                    <a:pt x="147395" y="170561"/>
                  </a:lnTo>
                  <a:lnTo>
                    <a:pt x="154709" y="171049"/>
                  </a:lnTo>
                  <a:lnTo>
                    <a:pt x="161905" y="168655"/>
                  </a:lnTo>
                  <a:lnTo>
                    <a:pt x="167512" y="163605"/>
                  </a:lnTo>
                  <a:lnTo>
                    <a:pt x="170668" y="157019"/>
                  </a:lnTo>
                  <a:lnTo>
                    <a:pt x="171156" y="149742"/>
                  </a:lnTo>
                  <a:lnTo>
                    <a:pt x="168763" y="142620"/>
                  </a:lnTo>
                  <a:lnTo>
                    <a:pt x="107652" y="37845"/>
                  </a:lnTo>
                  <a:close/>
                </a:path>
                <a:path w="171450" h="690245">
                  <a:moveTo>
                    <a:pt x="104628" y="37845"/>
                  </a:moveTo>
                  <a:lnTo>
                    <a:pt x="66528" y="37845"/>
                  </a:lnTo>
                  <a:lnTo>
                    <a:pt x="66528" y="108457"/>
                  </a:lnTo>
                  <a:lnTo>
                    <a:pt x="85578" y="75800"/>
                  </a:lnTo>
                  <a:lnTo>
                    <a:pt x="69068" y="47497"/>
                  </a:lnTo>
                  <a:lnTo>
                    <a:pt x="104628" y="47497"/>
                  </a:lnTo>
                  <a:lnTo>
                    <a:pt x="104628" y="37845"/>
                  </a:lnTo>
                  <a:close/>
                </a:path>
                <a:path w="171450" h="690245">
                  <a:moveTo>
                    <a:pt x="104628" y="47497"/>
                  </a:moveTo>
                  <a:lnTo>
                    <a:pt x="102088" y="47497"/>
                  </a:lnTo>
                  <a:lnTo>
                    <a:pt x="85578" y="75800"/>
                  </a:lnTo>
                  <a:lnTo>
                    <a:pt x="104628" y="108457"/>
                  </a:lnTo>
                  <a:lnTo>
                    <a:pt x="104628" y="47497"/>
                  </a:lnTo>
                  <a:close/>
                </a:path>
                <a:path w="171450" h="690245">
                  <a:moveTo>
                    <a:pt x="102088" y="47497"/>
                  </a:moveTo>
                  <a:lnTo>
                    <a:pt x="69068" y="47497"/>
                  </a:lnTo>
                  <a:lnTo>
                    <a:pt x="85578" y="75800"/>
                  </a:lnTo>
                  <a:lnTo>
                    <a:pt x="102088" y="47497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836513" y="3904107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85568" y="75564"/>
                  </a:moveTo>
                  <a:lnTo>
                    <a:pt x="66581" y="108113"/>
                  </a:lnTo>
                  <a:lnTo>
                    <a:pt x="66581" y="689610"/>
                  </a:lnTo>
                  <a:lnTo>
                    <a:pt x="104681" y="689610"/>
                  </a:lnTo>
                  <a:lnTo>
                    <a:pt x="104554" y="108113"/>
                  </a:lnTo>
                  <a:lnTo>
                    <a:pt x="85568" y="75564"/>
                  </a:lnTo>
                  <a:close/>
                </a:path>
                <a:path w="171450" h="689610">
                  <a:moveTo>
                    <a:pt x="85631" y="0"/>
                  </a:moveTo>
                  <a:lnTo>
                    <a:pt x="2446" y="142494"/>
                  </a:lnTo>
                  <a:lnTo>
                    <a:pt x="0" y="149615"/>
                  </a:lnTo>
                  <a:lnTo>
                    <a:pt x="494" y="156892"/>
                  </a:lnTo>
                  <a:lnTo>
                    <a:pt x="3679" y="163478"/>
                  </a:lnTo>
                  <a:lnTo>
                    <a:pt x="9304" y="168529"/>
                  </a:lnTo>
                  <a:lnTo>
                    <a:pt x="16498" y="170975"/>
                  </a:lnTo>
                  <a:lnTo>
                    <a:pt x="23798" y="170481"/>
                  </a:lnTo>
                  <a:lnTo>
                    <a:pt x="30360" y="167296"/>
                  </a:lnTo>
                  <a:lnTo>
                    <a:pt x="35339" y="161671"/>
                  </a:lnTo>
                  <a:lnTo>
                    <a:pt x="66454" y="108331"/>
                  </a:lnTo>
                  <a:lnTo>
                    <a:pt x="66581" y="37719"/>
                  </a:lnTo>
                  <a:lnTo>
                    <a:pt x="107617" y="37719"/>
                  </a:lnTo>
                  <a:lnTo>
                    <a:pt x="85631" y="0"/>
                  </a:lnTo>
                  <a:close/>
                </a:path>
                <a:path w="171450" h="689610">
                  <a:moveTo>
                    <a:pt x="107617" y="37719"/>
                  </a:moveTo>
                  <a:lnTo>
                    <a:pt x="104681" y="37719"/>
                  </a:lnTo>
                  <a:lnTo>
                    <a:pt x="104681" y="108331"/>
                  </a:lnTo>
                  <a:lnTo>
                    <a:pt x="135796" y="161671"/>
                  </a:lnTo>
                  <a:lnTo>
                    <a:pt x="140846" y="167296"/>
                  </a:lnTo>
                  <a:lnTo>
                    <a:pt x="147433" y="170481"/>
                  </a:lnTo>
                  <a:lnTo>
                    <a:pt x="154709" y="170975"/>
                  </a:lnTo>
                  <a:lnTo>
                    <a:pt x="161831" y="168529"/>
                  </a:lnTo>
                  <a:lnTo>
                    <a:pt x="167511" y="163478"/>
                  </a:lnTo>
                  <a:lnTo>
                    <a:pt x="170689" y="156892"/>
                  </a:lnTo>
                  <a:lnTo>
                    <a:pt x="171154" y="149615"/>
                  </a:lnTo>
                  <a:lnTo>
                    <a:pt x="168689" y="142494"/>
                  </a:lnTo>
                  <a:lnTo>
                    <a:pt x="107617" y="37719"/>
                  </a:lnTo>
                  <a:close/>
                </a:path>
                <a:path w="171450" h="689610">
                  <a:moveTo>
                    <a:pt x="104681" y="47371"/>
                  </a:moveTo>
                  <a:lnTo>
                    <a:pt x="102014" y="47371"/>
                  </a:lnTo>
                  <a:lnTo>
                    <a:pt x="85568" y="75564"/>
                  </a:lnTo>
                  <a:lnTo>
                    <a:pt x="104681" y="108331"/>
                  </a:lnTo>
                  <a:lnTo>
                    <a:pt x="104681" y="47371"/>
                  </a:lnTo>
                  <a:close/>
                </a:path>
                <a:path w="171450" h="689610">
                  <a:moveTo>
                    <a:pt x="104681" y="37719"/>
                  </a:moveTo>
                  <a:lnTo>
                    <a:pt x="66581" y="37719"/>
                  </a:lnTo>
                  <a:lnTo>
                    <a:pt x="66581" y="108113"/>
                  </a:lnTo>
                  <a:lnTo>
                    <a:pt x="85568" y="75564"/>
                  </a:lnTo>
                  <a:lnTo>
                    <a:pt x="69121" y="47371"/>
                  </a:lnTo>
                  <a:lnTo>
                    <a:pt x="104681" y="47371"/>
                  </a:lnTo>
                  <a:lnTo>
                    <a:pt x="104681" y="37719"/>
                  </a:lnTo>
                  <a:close/>
                </a:path>
                <a:path w="171450" h="689610">
                  <a:moveTo>
                    <a:pt x="102014" y="47371"/>
                  </a:moveTo>
                  <a:lnTo>
                    <a:pt x="69121" y="47371"/>
                  </a:lnTo>
                  <a:lnTo>
                    <a:pt x="85568" y="75564"/>
                  </a:lnTo>
                  <a:lnTo>
                    <a:pt x="102014" y="4737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 txBox="1"/>
            <p:nvPr/>
          </p:nvSpPr>
          <p:spPr>
            <a:xfrm>
              <a:off x="2649092" y="2974340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1569211" y="4201795"/>
              <a:ext cx="2286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75" dirty="0">
                  <a:solidFill>
                    <a:srgbClr val="00AF50"/>
                  </a:solidFill>
                  <a:latin typeface="Trebuchet MS"/>
                  <a:cs typeface="Trebuchet MS"/>
                </a:rPr>
                <a:t>A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 txBox="1"/>
            <p:nvPr/>
          </p:nvSpPr>
          <p:spPr>
            <a:xfrm>
              <a:off x="4470908" y="4214241"/>
              <a:ext cx="22225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80" dirty="0">
                  <a:solidFill>
                    <a:srgbClr val="00AF50"/>
                  </a:solidFill>
                  <a:latin typeface="Trebuchet MS"/>
                  <a:cs typeface="Trebuchet MS"/>
                </a:rPr>
                <a:t>B</a:t>
              </a:r>
              <a:r>
                <a:rPr sz="1800" b="1" i="1" spc="-150" baseline="-20833" dirty="0">
                  <a:solidFill>
                    <a:srgbClr val="00AF50"/>
                  </a:solidFill>
                  <a:latin typeface="Trebuchet MS"/>
                  <a:cs typeface="Trebuchet MS"/>
                </a:rPr>
                <a:t>v</a:t>
              </a:r>
              <a:endParaRPr sz="1800" baseline="-20833">
                <a:latin typeface="Trebuchet MS"/>
                <a:cs typeface="Trebuchet M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922145" y="4688332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9013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371340" y="4695825"/>
              <a:ext cx="0" cy="1909445"/>
            </a:xfrm>
            <a:custGeom>
              <a:avLst/>
              <a:gdLst/>
              <a:ahLst/>
              <a:cxnLst/>
              <a:rect l="l" t="t" r="r" b="b"/>
              <a:pathLst>
                <a:path h="1909445">
                  <a:moveTo>
                    <a:pt x="0" y="0"/>
                  </a:moveTo>
                  <a:lnTo>
                    <a:pt x="0" y="190896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922145" y="5229225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0" y="0"/>
                  </a:moveTo>
                  <a:lnTo>
                    <a:pt x="246926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1922145" y="4688332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922145" y="4695825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0" y="0"/>
                  </a:moveTo>
                  <a:lnTo>
                    <a:pt x="2449195" y="53340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922145" y="6167158"/>
              <a:ext cx="2469515" cy="0"/>
            </a:xfrm>
            <a:custGeom>
              <a:avLst/>
              <a:gdLst/>
              <a:ahLst/>
              <a:cxnLst/>
              <a:rect l="l" t="t" r="r" b="b"/>
              <a:pathLst>
                <a:path w="2469515">
                  <a:moveTo>
                    <a:pt x="2469260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67784" y="5621997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16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922145" y="5633758"/>
              <a:ext cx="2449195" cy="533400"/>
            </a:xfrm>
            <a:custGeom>
              <a:avLst/>
              <a:gdLst/>
              <a:ahLst/>
              <a:cxnLst/>
              <a:rect l="l" t="t" r="r" b="b"/>
              <a:pathLst>
                <a:path w="2449195" h="533400">
                  <a:moveTo>
                    <a:pt x="2449195" y="0"/>
                  </a:moveTo>
                  <a:lnTo>
                    <a:pt x="0" y="533399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3079495" y="465010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 txBox="1"/>
            <p:nvPr/>
          </p:nvSpPr>
          <p:spPr>
            <a:xfrm>
              <a:off x="1926908" y="5541975"/>
              <a:ext cx="243840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7854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41" name="object 41"/>
            <p:cNvSpPr txBox="1"/>
            <p:nvPr/>
          </p:nvSpPr>
          <p:spPr>
            <a:xfrm>
              <a:off x="1703958" y="4805553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4416044" y="5729732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292090" y="4340301"/>
              <a:ext cx="2016760" cy="476250"/>
            </a:xfrm>
            <a:custGeom>
              <a:avLst/>
              <a:gdLst/>
              <a:ahLst/>
              <a:cxnLst/>
              <a:rect l="l" t="t" r="r" b="b"/>
              <a:pathLst>
                <a:path w="2016759" h="476250">
                  <a:moveTo>
                    <a:pt x="0" y="475665"/>
                  </a:moveTo>
                  <a:lnTo>
                    <a:pt x="2016252" y="475665"/>
                  </a:lnTo>
                  <a:lnTo>
                    <a:pt x="2016252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solidFill>
              <a:srgbClr val="4F81BC">
                <a:alpha val="36077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256276" y="5808459"/>
              <a:ext cx="1476375" cy="476250"/>
            </a:xfrm>
            <a:custGeom>
              <a:avLst/>
              <a:gdLst/>
              <a:ahLst/>
              <a:cxnLst/>
              <a:rect l="l" t="t" r="r" b="b"/>
              <a:pathLst>
                <a:path w="1476375" h="476250">
                  <a:moveTo>
                    <a:pt x="0" y="475665"/>
                  </a:moveTo>
                  <a:lnTo>
                    <a:pt x="1475994" y="475665"/>
                  </a:lnTo>
                  <a:lnTo>
                    <a:pt x="1475994" y="0"/>
                  </a:lnTo>
                  <a:lnTo>
                    <a:pt x="0" y="0"/>
                  </a:lnTo>
                  <a:lnTo>
                    <a:pt x="0" y="47566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8718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53282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5041646" y="4298861"/>
            <a:ext cx="342900" cy="0"/>
          </a:xfrm>
          <a:custGeom>
            <a:avLst/>
            <a:gdLst/>
            <a:ahLst/>
            <a:cxnLst/>
            <a:rect l="l" t="t" r="r" b="b"/>
            <a:pathLst>
              <a:path w="342900">
                <a:moveTo>
                  <a:pt x="0" y="0"/>
                </a:moveTo>
                <a:lnTo>
                  <a:pt x="342900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29840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619672" y="2193835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1486916" y="2265844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433561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4972303" y="2433611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474709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1291208" y="2474632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5195822" y="2276892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1615313" y="2604426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5296280" y="2563279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/>
          <p:nvPr/>
        </p:nvSpPr>
        <p:spPr>
          <a:xfrm>
            <a:off x="1604517" y="2894875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7"/>
          <p:cNvSpPr txBox="1"/>
          <p:nvPr/>
        </p:nvSpPr>
        <p:spPr>
          <a:xfrm>
            <a:off x="1262252" y="2052485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 txBox="1"/>
          <p:nvPr/>
        </p:nvSpPr>
        <p:spPr>
          <a:xfrm>
            <a:off x="5396229" y="2056117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8" name="object 19"/>
          <p:cNvSpPr/>
          <p:nvPr/>
        </p:nvSpPr>
        <p:spPr>
          <a:xfrm>
            <a:off x="2483768" y="2178723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2483739" y="2444279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/>
          <p:nvPr/>
        </p:nvSpPr>
        <p:spPr>
          <a:xfrm>
            <a:off x="1604517" y="2724823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2"/>
          <p:cNvSpPr txBox="1"/>
          <p:nvPr/>
        </p:nvSpPr>
        <p:spPr>
          <a:xfrm>
            <a:off x="618540" y="2462822"/>
            <a:ext cx="8088630" cy="308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16660">
              <a:lnSpc>
                <a:spcPct val="100000"/>
              </a:lnSpc>
              <a:spcBef>
                <a:spcPts val="100"/>
              </a:spcBef>
              <a:tabLst>
                <a:tab pos="2553970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42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30" dirty="0">
                <a:latin typeface="Arial"/>
                <a:cs typeface="Arial"/>
              </a:rPr>
              <a:t>di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0)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9" dirty="0">
                <a:latin typeface="Arial"/>
                <a:cs typeface="Arial"/>
              </a:rPr>
              <a:t>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(</a:t>
            </a:r>
            <a:r>
              <a:rPr sz="2400" i="1" spc="-114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2,5),</a:t>
            </a:r>
            <a:endParaRPr sz="2400" dirty="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455" dirty="0" smtClean="0">
                <a:latin typeface="Arial"/>
                <a:cs typeface="Arial"/>
              </a:rPr>
              <a:t>    </a:t>
            </a:r>
            <a:r>
              <a:rPr sz="2400" spc="-114" dirty="0" err="1" smtClean="0">
                <a:latin typeface="Arial"/>
                <a:cs typeface="Arial"/>
              </a:rPr>
              <a:t>adalah</a:t>
            </a:r>
            <a:r>
              <a:rPr sz="2400" spc="-400" dirty="0" smtClean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R="286385" algn="ctr">
              <a:lnSpc>
                <a:spcPts val="2320"/>
              </a:lnSpc>
              <a:spcBef>
                <a:spcPts val="244"/>
              </a:spcBef>
              <a:tabLst>
                <a:tab pos="1388110" algn="l"/>
              </a:tabLst>
            </a:pPr>
            <a:r>
              <a:rPr sz="2350" spc="-450" dirty="0">
                <a:latin typeface="Times New Roman"/>
                <a:cs typeface="Times New Roman"/>
              </a:rPr>
              <a:t>𝑥	𝑥</a:t>
            </a:r>
            <a:endParaRPr sz="2350" dirty="0">
              <a:latin typeface="Times New Roman"/>
              <a:cs typeface="Times New Roman"/>
            </a:endParaRPr>
          </a:p>
          <a:p>
            <a:pPr marL="927100">
              <a:lnSpc>
                <a:spcPts val="2380"/>
              </a:lnSpc>
            </a:pPr>
            <a:r>
              <a:rPr sz="2400" i="1" spc="-185" dirty="0">
                <a:latin typeface="Trebuchet MS"/>
                <a:cs typeface="Trebuchet MS"/>
              </a:rPr>
              <a:t>V</a:t>
            </a:r>
            <a:r>
              <a:rPr sz="2400" spc="-277" baseline="-20833" dirty="0">
                <a:latin typeface="Arial"/>
                <a:cs typeface="Arial"/>
              </a:rPr>
              <a:t>C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i="1" spc="-80" dirty="0">
                <a:latin typeface="Trebuchet MS"/>
                <a:cs typeface="Trebuchet MS"/>
              </a:rPr>
              <a:t>A</a:t>
            </a:r>
            <a:r>
              <a:rPr sz="2400" spc="-120" baseline="-20833" dirty="0">
                <a:latin typeface="Arial"/>
                <a:cs typeface="Arial"/>
              </a:rPr>
              <a:t>v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210" dirty="0">
                <a:latin typeface="Arial"/>
                <a:cs typeface="Arial"/>
              </a:rPr>
              <a:t>= </a:t>
            </a:r>
            <a:r>
              <a:rPr sz="2400" spc="-95" dirty="0">
                <a:latin typeface="Arial"/>
                <a:cs typeface="Arial"/>
              </a:rPr>
              <a:t>(1 </a:t>
            </a:r>
            <a:r>
              <a:rPr sz="2400" spc="-210" dirty="0">
                <a:latin typeface="Arial"/>
                <a:cs typeface="Arial"/>
              </a:rPr>
              <a:t>− </a:t>
            </a:r>
            <a:r>
              <a:rPr sz="3525" spc="135" baseline="-37825" dirty="0">
                <a:latin typeface="Times New Roman"/>
                <a:cs typeface="Times New Roman"/>
              </a:rPr>
              <a:t>10</a:t>
            </a:r>
            <a:r>
              <a:rPr sz="2400" spc="90" dirty="0">
                <a:latin typeface="Arial"/>
                <a:cs typeface="Arial"/>
              </a:rPr>
              <a:t>)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20" dirty="0">
                <a:latin typeface="Arial"/>
                <a:cs typeface="Arial"/>
              </a:rPr>
              <a:t>1 </a:t>
            </a:r>
            <a:r>
              <a:rPr sz="2400" spc="-210" dirty="0">
                <a:latin typeface="Arial"/>
                <a:cs typeface="Arial"/>
              </a:rPr>
              <a:t>= −</a:t>
            </a:r>
            <a:r>
              <a:rPr sz="2400" spc="-365" dirty="0">
                <a:latin typeface="Arial"/>
                <a:cs typeface="Arial"/>
              </a:rPr>
              <a:t> </a:t>
            </a:r>
            <a:r>
              <a:rPr sz="3525" spc="262" baseline="-37825" dirty="0">
                <a:latin typeface="Times New Roman"/>
                <a:cs typeface="Times New Roman"/>
              </a:rPr>
              <a:t>10</a:t>
            </a:r>
            <a:endParaRPr sz="3525" baseline="-37825" dirty="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  <a:spcBef>
                <a:spcPts val="1800"/>
              </a:spcBef>
              <a:tabLst>
                <a:tab pos="1841500" algn="l"/>
              </a:tabLst>
            </a:pPr>
            <a:r>
              <a:rPr sz="2400" spc="-105" dirty="0">
                <a:latin typeface="Arial"/>
                <a:cs typeface="Arial"/>
              </a:rPr>
              <a:t>Atau	</a:t>
            </a: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 </a:t>
            </a:r>
            <a:r>
              <a:rPr sz="2400" b="1" spc="-210" dirty="0">
                <a:solidFill>
                  <a:srgbClr val="FF0000"/>
                </a:solidFill>
                <a:latin typeface="Trebuchet MS"/>
                <a:cs typeface="Trebuchet MS"/>
              </a:rPr>
              <a:t>= −</a:t>
            </a:r>
            <a:r>
              <a:rPr sz="2400" b="1" spc="-22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2400" b="1" i="1" spc="-65" dirty="0">
                <a:solidFill>
                  <a:srgbClr val="FF0000"/>
                </a:solidFill>
                <a:latin typeface="Trebuchet MS"/>
                <a:cs typeface="Trebuchet MS"/>
              </a:rPr>
              <a:t>B</a:t>
            </a:r>
            <a:r>
              <a:rPr sz="2400" b="1" spc="-97" baseline="-20833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endParaRPr sz="2400" baseline="-20833" dirty="0">
              <a:latin typeface="Trebuchet MS"/>
              <a:cs typeface="Trebuchet MS"/>
            </a:endParaRP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15" dirty="0">
                <a:latin typeface="Arial"/>
                <a:cs typeface="Arial"/>
              </a:rPr>
              <a:t>A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65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C.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2" name="object 23"/>
          <p:cNvSpPr/>
          <p:nvPr/>
        </p:nvSpPr>
        <p:spPr>
          <a:xfrm>
            <a:off x="2191333" y="1486319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322" y="521080"/>
                </a:lnTo>
                <a:lnTo>
                  <a:pt x="3643" y="526059"/>
                </a:lnTo>
                <a:lnTo>
                  <a:pt x="464" y="532622"/>
                </a:lnTo>
                <a:lnTo>
                  <a:pt x="0" y="539922"/>
                </a:lnTo>
                <a:lnTo>
                  <a:pt x="2464" y="547115"/>
                </a:lnTo>
                <a:lnTo>
                  <a:pt x="85522" y="689610"/>
                </a:lnTo>
                <a:lnTo>
                  <a:pt x="107616" y="651763"/>
                </a:lnTo>
                <a:lnTo>
                  <a:pt x="66472" y="651763"/>
                </a:lnTo>
                <a:lnTo>
                  <a:pt x="66472" y="581278"/>
                </a:lnTo>
                <a:lnTo>
                  <a:pt x="35357" y="527938"/>
                </a:lnTo>
                <a:lnTo>
                  <a:pt x="30307" y="522259"/>
                </a:lnTo>
                <a:lnTo>
                  <a:pt x="23721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472" y="581278"/>
                </a:moveTo>
                <a:lnTo>
                  <a:pt x="66472" y="651763"/>
                </a:lnTo>
                <a:lnTo>
                  <a:pt x="104572" y="651763"/>
                </a:lnTo>
                <a:lnTo>
                  <a:pt x="104572" y="642238"/>
                </a:lnTo>
                <a:lnTo>
                  <a:pt x="69139" y="642238"/>
                </a:lnTo>
                <a:lnTo>
                  <a:pt x="85586" y="614044"/>
                </a:lnTo>
                <a:lnTo>
                  <a:pt x="66472" y="581278"/>
                </a:lnTo>
                <a:close/>
              </a:path>
              <a:path w="171450" h="689610">
                <a:moveTo>
                  <a:pt x="154656" y="518616"/>
                </a:moveTo>
                <a:lnTo>
                  <a:pt x="104699" y="581278"/>
                </a:lnTo>
                <a:lnTo>
                  <a:pt x="104572" y="651763"/>
                </a:lnTo>
                <a:lnTo>
                  <a:pt x="107616" y="651763"/>
                </a:lnTo>
                <a:lnTo>
                  <a:pt x="168707" y="547115"/>
                </a:lnTo>
                <a:lnTo>
                  <a:pt x="171154" y="539922"/>
                </a:lnTo>
                <a:lnTo>
                  <a:pt x="170660" y="532622"/>
                </a:lnTo>
                <a:lnTo>
                  <a:pt x="167475" y="526059"/>
                </a:lnTo>
                <a:lnTo>
                  <a:pt x="161849" y="521080"/>
                </a:lnTo>
                <a:lnTo>
                  <a:pt x="154656" y="518616"/>
                </a:lnTo>
                <a:close/>
              </a:path>
              <a:path w="171450" h="689610">
                <a:moveTo>
                  <a:pt x="85586" y="614044"/>
                </a:moveTo>
                <a:lnTo>
                  <a:pt x="69139" y="642238"/>
                </a:lnTo>
                <a:lnTo>
                  <a:pt x="102032" y="642238"/>
                </a:lnTo>
                <a:lnTo>
                  <a:pt x="85586" y="614044"/>
                </a:lnTo>
                <a:close/>
              </a:path>
              <a:path w="171450" h="689610">
                <a:moveTo>
                  <a:pt x="104572" y="581496"/>
                </a:moveTo>
                <a:lnTo>
                  <a:pt x="85586" y="614044"/>
                </a:lnTo>
                <a:lnTo>
                  <a:pt x="102032" y="642238"/>
                </a:lnTo>
                <a:lnTo>
                  <a:pt x="104572" y="642238"/>
                </a:lnTo>
                <a:lnTo>
                  <a:pt x="104572" y="581496"/>
                </a:lnTo>
                <a:close/>
              </a:path>
              <a:path w="171450" h="689610">
                <a:moveTo>
                  <a:pt x="104572" y="0"/>
                </a:moveTo>
                <a:lnTo>
                  <a:pt x="66472" y="0"/>
                </a:lnTo>
                <a:lnTo>
                  <a:pt x="66472" y="581278"/>
                </a:lnTo>
                <a:lnTo>
                  <a:pt x="85586" y="614044"/>
                </a:lnTo>
                <a:lnTo>
                  <a:pt x="104572" y="581496"/>
                </a:lnTo>
                <a:lnTo>
                  <a:pt x="104572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4"/>
          <p:cNvSpPr txBox="1">
            <a:spLocks/>
          </p:cNvSpPr>
          <p:nvPr/>
        </p:nvSpPr>
        <p:spPr>
          <a:xfrm>
            <a:off x="539552" y="116632"/>
            <a:ext cx="3888432" cy="2078774"/>
          </a:xfrm>
          <a:prstGeom prst="rect">
            <a:avLst/>
          </a:prstGeom>
        </p:spPr>
        <p:txBody>
          <a:bodyPr vert="horz" wrap="square" lIns="0" tIns="204470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61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Lintang</a:t>
            </a:r>
          </a:p>
          <a:p>
            <a:pPr marL="0" marR="384175" indent="0" algn="ctr">
              <a:spcBef>
                <a:spcPts val="1130"/>
              </a:spcBef>
              <a:buNone/>
            </a:pPr>
            <a:r>
              <a:rPr lang="id-ID" sz="1800" i="1" spc="-145" dirty="0" smtClean="0">
                <a:latin typeface="Trebuchet MS"/>
                <a:cs typeface="Trebuchet MS"/>
              </a:rPr>
              <a:t>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sv-SE" sz="1800" dirty="0" smtClean="0">
              <a:latin typeface="Trebuchet MS"/>
              <a:cs typeface="Trebuchet MS"/>
            </a:endParaRPr>
          </a:p>
          <a:p>
            <a:pPr marL="0" marR="218440" indent="0" algn="ctr">
              <a:spcBef>
                <a:spcPts val="1460"/>
              </a:spcBef>
              <a:buNone/>
            </a:pPr>
            <a:r>
              <a:rPr lang="id-ID" sz="1800" spc="-150" dirty="0" smtClean="0">
                <a:solidFill>
                  <a:srgbClr val="000000"/>
                </a:solidFill>
              </a:rPr>
              <a:t>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1615503" y="2563278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292080" y="2564904"/>
            <a:ext cx="0" cy="43192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256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3692905" y="4369345"/>
            <a:ext cx="355600" cy="0"/>
          </a:xfrm>
          <a:custGeom>
            <a:avLst/>
            <a:gdLst/>
            <a:ahLst/>
            <a:cxnLst/>
            <a:rect l="l" t="t" r="r" b="b"/>
            <a:pathLst>
              <a:path w="355600">
                <a:moveTo>
                  <a:pt x="0" y="0"/>
                </a:moveTo>
                <a:lnTo>
                  <a:pt x="355091" y="0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1615313" y="2301848"/>
            <a:ext cx="3681095" cy="0"/>
          </a:xfrm>
          <a:custGeom>
            <a:avLst/>
            <a:gdLst/>
            <a:ahLst/>
            <a:cxnLst/>
            <a:rect l="l" t="t" r="r" b="b"/>
            <a:pathLst>
              <a:path w="3681095">
                <a:moveTo>
                  <a:pt x="0" y="0"/>
                </a:moveTo>
                <a:lnTo>
                  <a:pt x="3680967" y="0"/>
                </a:lnTo>
              </a:path>
            </a:pathLst>
          </a:custGeom>
          <a:ln w="72009">
            <a:solidFill>
              <a:srgbClr val="B3A1C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1615313" y="2265843"/>
            <a:ext cx="3681095" cy="72390"/>
          </a:xfrm>
          <a:custGeom>
            <a:avLst/>
            <a:gdLst/>
            <a:ahLst/>
            <a:cxnLst/>
            <a:rect l="l" t="t" r="r" b="b"/>
            <a:pathLst>
              <a:path w="3681095" h="72389">
                <a:moveTo>
                  <a:pt x="0" y="72009"/>
                </a:moveTo>
                <a:lnTo>
                  <a:pt x="3680967" y="72009"/>
                </a:lnTo>
                <a:lnTo>
                  <a:pt x="3680967" y="0"/>
                </a:lnTo>
                <a:lnTo>
                  <a:pt x="0" y="0"/>
                </a:lnTo>
                <a:lnTo>
                  <a:pt x="0" y="72009"/>
                </a:lnTo>
                <a:close/>
              </a:path>
            </a:pathLst>
          </a:custGeom>
          <a:ln w="2540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128397" y="0"/>
                </a:moveTo>
                <a:lnTo>
                  <a:pt x="0" y="208787"/>
                </a:lnTo>
                <a:lnTo>
                  <a:pt x="256666" y="208787"/>
                </a:lnTo>
                <a:lnTo>
                  <a:pt x="12839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486916" y="2337852"/>
            <a:ext cx="257175" cy="208915"/>
          </a:xfrm>
          <a:custGeom>
            <a:avLst/>
            <a:gdLst/>
            <a:ahLst/>
            <a:cxnLst/>
            <a:rect l="l" t="t" r="r" b="b"/>
            <a:pathLst>
              <a:path w="257175" h="208914">
                <a:moveTo>
                  <a:pt x="0" y="208787"/>
                </a:moveTo>
                <a:lnTo>
                  <a:pt x="128397" y="0"/>
                </a:lnTo>
                <a:lnTo>
                  <a:pt x="256666" y="208787"/>
                </a:lnTo>
                <a:lnTo>
                  <a:pt x="0" y="208787"/>
                </a:lnTo>
                <a:close/>
              </a:path>
            </a:pathLst>
          </a:custGeom>
          <a:ln w="25402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4972303" y="2505569"/>
            <a:ext cx="648068" cy="1297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4972303" y="2505619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1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1291208" y="2546717"/>
            <a:ext cx="648068" cy="129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1291208" y="2546640"/>
            <a:ext cx="648335" cy="0"/>
          </a:xfrm>
          <a:custGeom>
            <a:avLst/>
            <a:gdLst/>
            <a:ahLst/>
            <a:cxnLst/>
            <a:rect l="l" t="t" r="r" b="b"/>
            <a:pathLst>
              <a:path w="648335">
                <a:moveTo>
                  <a:pt x="0" y="0"/>
                </a:moveTo>
                <a:lnTo>
                  <a:pt x="64808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5195822" y="2348900"/>
            <a:ext cx="200916" cy="1694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/>
          <p:nvPr/>
        </p:nvSpPr>
        <p:spPr>
          <a:xfrm>
            <a:off x="1615313" y="2676434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4"/>
          <p:cNvSpPr/>
          <p:nvPr/>
        </p:nvSpPr>
        <p:spPr>
          <a:xfrm>
            <a:off x="5296280" y="263528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5">
                <a:moveTo>
                  <a:pt x="0" y="0"/>
                </a:moveTo>
                <a:lnTo>
                  <a:pt x="0" y="381507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5"/>
          <p:cNvSpPr/>
          <p:nvPr/>
        </p:nvSpPr>
        <p:spPr>
          <a:xfrm>
            <a:off x="1604517" y="2966883"/>
            <a:ext cx="3681095" cy="100330"/>
          </a:xfrm>
          <a:custGeom>
            <a:avLst/>
            <a:gdLst/>
            <a:ahLst/>
            <a:cxnLst/>
            <a:rect l="l" t="t" r="r" b="b"/>
            <a:pathLst>
              <a:path w="3681095" h="100329">
                <a:moveTo>
                  <a:pt x="85470" y="0"/>
                </a:moveTo>
                <a:lnTo>
                  <a:pt x="0" y="49910"/>
                </a:lnTo>
                <a:lnTo>
                  <a:pt x="83312" y="98424"/>
                </a:lnTo>
                <a:lnTo>
                  <a:pt x="85470" y="99821"/>
                </a:lnTo>
                <a:lnTo>
                  <a:pt x="88392" y="99059"/>
                </a:lnTo>
                <a:lnTo>
                  <a:pt x="89788" y="96773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169"/>
                </a:lnTo>
                <a:lnTo>
                  <a:pt x="27050" y="54609"/>
                </a:lnTo>
                <a:lnTo>
                  <a:pt x="9397" y="54609"/>
                </a:lnTo>
                <a:lnTo>
                  <a:pt x="9397" y="45084"/>
                </a:lnTo>
                <a:lnTo>
                  <a:pt x="27051" y="45084"/>
                </a:lnTo>
                <a:lnTo>
                  <a:pt x="88011" y="9524"/>
                </a:lnTo>
                <a:lnTo>
                  <a:pt x="90296" y="8254"/>
                </a:lnTo>
                <a:lnTo>
                  <a:pt x="91058" y="5333"/>
                </a:lnTo>
                <a:lnTo>
                  <a:pt x="89788" y="3047"/>
                </a:lnTo>
                <a:lnTo>
                  <a:pt x="88392" y="761"/>
                </a:lnTo>
                <a:lnTo>
                  <a:pt x="85470" y="0"/>
                </a:lnTo>
                <a:close/>
              </a:path>
              <a:path w="3681095" h="100329">
                <a:moveTo>
                  <a:pt x="3662081" y="49847"/>
                </a:moveTo>
                <a:lnTo>
                  <a:pt x="3592956" y="90169"/>
                </a:lnTo>
                <a:lnTo>
                  <a:pt x="3590671" y="91566"/>
                </a:lnTo>
                <a:lnTo>
                  <a:pt x="3589908" y="94487"/>
                </a:lnTo>
                <a:lnTo>
                  <a:pt x="3591305" y="96773"/>
                </a:lnTo>
                <a:lnTo>
                  <a:pt x="3592576" y="99059"/>
                </a:lnTo>
                <a:lnTo>
                  <a:pt x="3595497" y="99821"/>
                </a:lnTo>
                <a:lnTo>
                  <a:pt x="3597782" y="98424"/>
                </a:lnTo>
                <a:lnTo>
                  <a:pt x="3673025" y="54609"/>
                </a:lnTo>
                <a:lnTo>
                  <a:pt x="3671697" y="54609"/>
                </a:lnTo>
                <a:lnTo>
                  <a:pt x="3671697" y="53974"/>
                </a:lnTo>
                <a:lnTo>
                  <a:pt x="3669156" y="53974"/>
                </a:lnTo>
                <a:lnTo>
                  <a:pt x="3662081" y="49847"/>
                </a:lnTo>
                <a:close/>
              </a:path>
              <a:path w="3681095" h="100329">
                <a:moveTo>
                  <a:pt x="27051" y="45084"/>
                </a:moveTo>
                <a:lnTo>
                  <a:pt x="9397" y="45084"/>
                </a:lnTo>
                <a:lnTo>
                  <a:pt x="9397" y="54609"/>
                </a:lnTo>
                <a:lnTo>
                  <a:pt x="27050" y="54609"/>
                </a:lnTo>
                <a:lnTo>
                  <a:pt x="25962" y="53974"/>
                </a:lnTo>
                <a:lnTo>
                  <a:pt x="11810" y="53974"/>
                </a:lnTo>
                <a:lnTo>
                  <a:pt x="11810" y="45719"/>
                </a:lnTo>
                <a:lnTo>
                  <a:pt x="25962" y="45719"/>
                </a:lnTo>
                <a:lnTo>
                  <a:pt x="27051" y="45084"/>
                </a:lnTo>
                <a:close/>
              </a:path>
              <a:path w="3681095" h="100329">
                <a:moveTo>
                  <a:pt x="3653916" y="45084"/>
                </a:moveTo>
                <a:lnTo>
                  <a:pt x="27051" y="45084"/>
                </a:lnTo>
                <a:lnTo>
                  <a:pt x="18886" y="49847"/>
                </a:lnTo>
                <a:lnTo>
                  <a:pt x="27050" y="54609"/>
                </a:lnTo>
                <a:lnTo>
                  <a:pt x="3653917" y="54609"/>
                </a:lnTo>
                <a:lnTo>
                  <a:pt x="3662081" y="49847"/>
                </a:lnTo>
                <a:lnTo>
                  <a:pt x="3653916" y="45084"/>
                </a:lnTo>
                <a:close/>
              </a:path>
              <a:path w="3681095" h="100329">
                <a:moveTo>
                  <a:pt x="3672829" y="45084"/>
                </a:moveTo>
                <a:lnTo>
                  <a:pt x="3671697" y="45084"/>
                </a:lnTo>
                <a:lnTo>
                  <a:pt x="3671697" y="54609"/>
                </a:lnTo>
                <a:lnTo>
                  <a:pt x="3673025" y="54609"/>
                </a:lnTo>
                <a:lnTo>
                  <a:pt x="3681095" y="49910"/>
                </a:lnTo>
                <a:lnTo>
                  <a:pt x="3672829" y="45084"/>
                </a:lnTo>
                <a:close/>
              </a:path>
              <a:path w="3681095" h="100329">
                <a:moveTo>
                  <a:pt x="11810" y="45719"/>
                </a:moveTo>
                <a:lnTo>
                  <a:pt x="11810" y="53974"/>
                </a:lnTo>
                <a:lnTo>
                  <a:pt x="18886" y="49847"/>
                </a:lnTo>
                <a:lnTo>
                  <a:pt x="11810" y="45719"/>
                </a:lnTo>
                <a:close/>
              </a:path>
              <a:path w="3681095" h="100329">
                <a:moveTo>
                  <a:pt x="18886" y="49847"/>
                </a:moveTo>
                <a:lnTo>
                  <a:pt x="11810" y="53974"/>
                </a:lnTo>
                <a:lnTo>
                  <a:pt x="25962" y="53974"/>
                </a:lnTo>
                <a:lnTo>
                  <a:pt x="18886" y="49847"/>
                </a:lnTo>
                <a:close/>
              </a:path>
              <a:path w="3681095" h="100329">
                <a:moveTo>
                  <a:pt x="3669156" y="45719"/>
                </a:moveTo>
                <a:lnTo>
                  <a:pt x="3662081" y="49847"/>
                </a:lnTo>
                <a:lnTo>
                  <a:pt x="3669156" y="53974"/>
                </a:lnTo>
                <a:lnTo>
                  <a:pt x="3669156" y="45719"/>
                </a:lnTo>
                <a:close/>
              </a:path>
              <a:path w="3681095" h="100329">
                <a:moveTo>
                  <a:pt x="3671697" y="45719"/>
                </a:moveTo>
                <a:lnTo>
                  <a:pt x="3669156" y="45719"/>
                </a:lnTo>
                <a:lnTo>
                  <a:pt x="3669156" y="53974"/>
                </a:lnTo>
                <a:lnTo>
                  <a:pt x="3671697" y="53974"/>
                </a:lnTo>
                <a:lnTo>
                  <a:pt x="3671697" y="45719"/>
                </a:lnTo>
                <a:close/>
              </a:path>
              <a:path w="3681095" h="100329">
                <a:moveTo>
                  <a:pt x="25962" y="45719"/>
                </a:moveTo>
                <a:lnTo>
                  <a:pt x="11810" y="45719"/>
                </a:lnTo>
                <a:lnTo>
                  <a:pt x="18886" y="49847"/>
                </a:lnTo>
                <a:lnTo>
                  <a:pt x="25962" y="45719"/>
                </a:lnTo>
                <a:close/>
              </a:path>
              <a:path w="3681095" h="100329">
                <a:moveTo>
                  <a:pt x="3595497" y="0"/>
                </a:moveTo>
                <a:lnTo>
                  <a:pt x="3592576" y="761"/>
                </a:lnTo>
                <a:lnTo>
                  <a:pt x="3591305" y="3047"/>
                </a:lnTo>
                <a:lnTo>
                  <a:pt x="3589908" y="5333"/>
                </a:lnTo>
                <a:lnTo>
                  <a:pt x="3590671" y="8254"/>
                </a:lnTo>
                <a:lnTo>
                  <a:pt x="3592956" y="9524"/>
                </a:lnTo>
                <a:lnTo>
                  <a:pt x="3662081" y="49847"/>
                </a:lnTo>
                <a:lnTo>
                  <a:pt x="3669156" y="45719"/>
                </a:lnTo>
                <a:lnTo>
                  <a:pt x="3671697" y="45719"/>
                </a:lnTo>
                <a:lnTo>
                  <a:pt x="3671697" y="45084"/>
                </a:lnTo>
                <a:lnTo>
                  <a:pt x="3672829" y="45084"/>
                </a:lnTo>
                <a:lnTo>
                  <a:pt x="3597782" y="1269"/>
                </a:lnTo>
                <a:lnTo>
                  <a:pt x="3595497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6"/>
          <p:cNvSpPr txBox="1"/>
          <p:nvPr/>
        </p:nvSpPr>
        <p:spPr>
          <a:xfrm>
            <a:off x="1262252" y="2124493"/>
            <a:ext cx="1644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latin typeface="Trebuchet MS"/>
                <a:cs typeface="Trebuchet MS"/>
              </a:rPr>
              <a:t>A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6" name="object 17"/>
          <p:cNvSpPr txBox="1"/>
          <p:nvPr/>
        </p:nvSpPr>
        <p:spPr>
          <a:xfrm>
            <a:off x="5396229" y="2128125"/>
            <a:ext cx="1543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65" dirty="0">
                <a:latin typeface="Trebuchet MS"/>
                <a:cs typeface="Trebuchet MS"/>
              </a:rPr>
              <a:t>B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17" name="object 18"/>
          <p:cNvSpPr/>
          <p:nvPr/>
        </p:nvSpPr>
        <p:spPr>
          <a:xfrm>
            <a:off x="2483739" y="2250731"/>
            <a:ext cx="0" cy="174625"/>
          </a:xfrm>
          <a:custGeom>
            <a:avLst/>
            <a:gdLst/>
            <a:ahLst/>
            <a:cxnLst/>
            <a:rect l="l" t="t" r="r" b="b"/>
            <a:pathLst>
              <a:path h="174625">
                <a:moveTo>
                  <a:pt x="0" y="0"/>
                </a:moveTo>
                <a:lnTo>
                  <a:pt x="0" y="174116"/>
                </a:lnTo>
              </a:path>
            </a:pathLst>
          </a:custGeom>
          <a:ln w="190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9"/>
          <p:cNvSpPr/>
          <p:nvPr/>
        </p:nvSpPr>
        <p:spPr>
          <a:xfrm>
            <a:off x="2483739" y="2516287"/>
            <a:ext cx="0" cy="360045"/>
          </a:xfrm>
          <a:custGeom>
            <a:avLst/>
            <a:gdLst/>
            <a:ahLst/>
            <a:cxnLst/>
            <a:rect l="l" t="t" r="r" b="b"/>
            <a:pathLst>
              <a:path h="360045">
                <a:moveTo>
                  <a:pt x="0" y="360044"/>
                </a:moveTo>
                <a:lnTo>
                  <a:pt x="0" y="0"/>
                </a:lnTo>
              </a:path>
            </a:pathLst>
          </a:custGeom>
          <a:ln w="9528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0"/>
          <p:cNvSpPr/>
          <p:nvPr/>
        </p:nvSpPr>
        <p:spPr>
          <a:xfrm>
            <a:off x="1604517" y="2796831"/>
            <a:ext cx="872490" cy="100330"/>
          </a:xfrm>
          <a:custGeom>
            <a:avLst/>
            <a:gdLst/>
            <a:ahLst/>
            <a:cxnLst/>
            <a:rect l="l" t="t" r="r" b="b"/>
            <a:pathLst>
              <a:path w="872489" h="100329">
                <a:moveTo>
                  <a:pt x="85470" y="0"/>
                </a:moveTo>
                <a:lnTo>
                  <a:pt x="83312" y="1397"/>
                </a:lnTo>
                <a:lnTo>
                  <a:pt x="0" y="49911"/>
                </a:lnTo>
                <a:lnTo>
                  <a:pt x="85470" y="99822"/>
                </a:lnTo>
                <a:lnTo>
                  <a:pt x="88392" y="99060"/>
                </a:lnTo>
                <a:lnTo>
                  <a:pt x="89788" y="96774"/>
                </a:lnTo>
                <a:lnTo>
                  <a:pt x="91058" y="94487"/>
                </a:lnTo>
                <a:lnTo>
                  <a:pt x="90296" y="91566"/>
                </a:lnTo>
                <a:lnTo>
                  <a:pt x="88011" y="90297"/>
                </a:lnTo>
                <a:lnTo>
                  <a:pt x="27050" y="54737"/>
                </a:lnTo>
                <a:lnTo>
                  <a:pt x="9397" y="54737"/>
                </a:lnTo>
                <a:lnTo>
                  <a:pt x="9397" y="45212"/>
                </a:lnTo>
                <a:lnTo>
                  <a:pt x="27050" y="45212"/>
                </a:lnTo>
                <a:lnTo>
                  <a:pt x="88011" y="9651"/>
                </a:lnTo>
                <a:lnTo>
                  <a:pt x="90296" y="8255"/>
                </a:lnTo>
                <a:lnTo>
                  <a:pt x="91058" y="5334"/>
                </a:lnTo>
                <a:lnTo>
                  <a:pt x="89788" y="3048"/>
                </a:lnTo>
                <a:lnTo>
                  <a:pt x="88392" y="762"/>
                </a:lnTo>
                <a:lnTo>
                  <a:pt x="85470" y="0"/>
                </a:lnTo>
                <a:close/>
              </a:path>
              <a:path w="872489" h="100329">
                <a:moveTo>
                  <a:pt x="853095" y="49974"/>
                </a:moveTo>
                <a:lnTo>
                  <a:pt x="783970" y="90297"/>
                </a:lnTo>
                <a:lnTo>
                  <a:pt x="781684" y="91566"/>
                </a:lnTo>
                <a:lnTo>
                  <a:pt x="780923" y="94487"/>
                </a:lnTo>
                <a:lnTo>
                  <a:pt x="782319" y="96774"/>
                </a:lnTo>
                <a:lnTo>
                  <a:pt x="783589" y="99060"/>
                </a:lnTo>
                <a:lnTo>
                  <a:pt x="786511" y="99822"/>
                </a:lnTo>
                <a:lnTo>
                  <a:pt x="788796" y="98551"/>
                </a:lnTo>
                <a:lnTo>
                  <a:pt x="863728" y="54737"/>
                </a:lnTo>
                <a:lnTo>
                  <a:pt x="862583" y="54737"/>
                </a:lnTo>
                <a:lnTo>
                  <a:pt x="862583" y="54101"/>
                </a:lnTo>
                <a:lnTo>
                  <a:pt x="860170" y="54101"/>
                </a:lnTo>
                <a:lnTo>
                  <a:pt x="853095" y="49974"/>
                </a:lnTo>
                <a:close/>
              </a:path>
              <a:path w="872489" h="100329">
                <a:moveTo>
                  <a:pt x="27050" y="45212"/>
                </a:moveTo>
                <a:lnTo>
                  <a:pt x="9397" y="45212"/>
                </a:lnTo>
                <a:lnTo>
                  <a:pt x="9397" y="54737"/>
                </a:lnTo>
                <a:lnTo>
                  <a:pt x="27050" y="54737"/>
                </a:lnTo>
                <a:lnTo>
                  <a:pt x="25962" y="54101"/>
                </a:lnTo>
                <a:lnTo>
                  <a:pt x="11810" y="54101"/>
                </a:lnTo>
                <a:lnTo>
                  <a:pt x="11810" y="45847"/>
                </a:lnTo>
                <a:lnTo>
                  <a:pt x="25962" y="45847"/>
                </a:lnTo>
                <a:lnTo>
                  <a:pt x="27050" y="45212"/>
                </a:lnTo>
                <a:close/>
              </a:path>
              <a:path w="872489" h="100329">
                <a:moveTo>
                  <a:pt x="844931" y="45212"/>
                </a:moveTo>
                <a:lnTo>
                  <a:pt x="27050" y="45212"/>
                </a:lnTo>
                <a:lnTo>
                  <a:pt x="18886" y="49974"/>
                </a:lnTo>
                <a:lnTo>
                  <a:pt x="27050" y="54737"/>
                </a:lnTo>
                <a:lnTo>
                  <a:pt x="844931" y="54737"/>
                </a:lnTo>
                <a:lnTo>
                  <a:pt x="853095" y="49974"/>
                </a:lnTo>
                <a:lnTo>
                  <a:pt x="844931" y="45212"/>
                </a:lnTo>
                <a:close/>
              </a:path>
              <a:path w="872489" h="100329">
                <a:moveTo>
                  <a:pt x="863924" y="45212"/>
                </a:moveTo>
                <a:lnTo>
                  <a:pt x="862583" y="45212"/>
                </a:lnTo>
                <a:lnTo>
                  <a:pt x="862583" y="54737"/>
                </a:lnTo>
                <a:lnTo>
                  <a:pt x="863728" y="54737"/>
                </a:lnTo>
                <a:lnTo>
                  <a:pt x="871982" y="49911"/>
                </a:lnTo>
                <a:lnTo>
                  <a:pt x="863924" y="45212"/>
                </a:lnTo>
                <a:close/>
              </a:path>
              <a:path w="872489" h="100329">
                <a:moveTo>
                  <a:pt x="11810" y="45847"/>
                </a:moveTo>
                <a:lnTo>
                  <a:pt x="11810" y="54101"/>
                </a:lnTo>
                <a:lnTo>
                  <a:pt x="18886" y="49974"/>
                </a:lnTo>
                <a:lnTo>
                  <a:pt x="11810" y="45847"/>
                </a:lnTo>
                <a:close/>
              </a:path>
              <a:path w="872489" h="100329">
                <a:moveTo>
                  <a:pt x="18886" y="49974"/>
                </a:moveTo>
                <a:lnTo>
                  <a:pt x="11810" y="54101"/>
                </a:lnTo>
                <a:lnTo>
                  <a:pt x="25962" y="54101"/>
                </a:lnTo>
                <a:lnTo>
                  <a:pt x="18886" y="49974"/>
                </a:lnTo>
                <a:close/>
              </a:path>
              <a:path w="872489" h="100329">
                <a:moveTo>
                  <a:pt x="860170" y="45847"/>
                </a:moveTo>
                <a:lnTo>
                  <a:pt x="853095" y="49974"/>
                </a:lnTo>
                <a:lnTo>
                  <a:pt x="860170" y="54101"/>
                </a:lnTo>
                <a:lnTo>
                  <a:pt x="860170" y="45847"/>
                </a:lnTo>
                <a:close/>
              </a:path>
              <a:path w="872489" h="100329">
                <a:moveTo>
                  <a:pt x="862583" y="45847"/>
                </a:moveTo>
                <a:lnTo>
                  <a:pt x="860170" y="45847"/>
                </a:lnTo>
                <a:lnTo>
                  <a:pt x="860170" y="54101"/>
                </a:lnTo>
                <a:lnTo>
                  <a:pt x="862583" y="54101"/>
                </a:lnTo>
                <a:lnTo>
                  <a:pt x="862583" y="45847"/>
                </a:lnTo>
                <a:close/>
              </a:path>
              <a:path w="872489" h="100329">
                <a:moveTo>
                  <a:pt x="25962" y="45847"/>
                </a:moveTo>
                <a:lnTo>
                  <a:pt x="11810" y="45847"/>
                </a:lnTo>
                <a:lnTo>
                  <a:pt x="18886" y="49974"/>
                </a:lnTo>
                <a:lnTo>
                  <a:pt x="25962" y="45847"/>
                </a:lnTo>
                <a:close/>
              </a:path>
              <a:path w="872489" h="100329">
                <a:moveTo>
                  <a:pt x="786511" y="0"/>
                </a:moveTo>
                <a:lnTo>
                  <a:pt x="783589" y="762"/>
                </a:lnTo>
                <a:lnTo>
                  <a:pt x="782319" y="3048"/>
                </a:lnTo>
                <a:lnTo>
                  <a:pt x="780923" y="5334"/>
                </a:lnTo>
                <a:lnTo>
                  <a:pt x="781684" y="8255"/>
                </a:lnTo>
                <a:lnTo>
                  <a:pt x="783970" y="9651"/>
                </a:lnTo>
                <a:lnTo>
                  <a:pt x="853095" y="49974"/>
                </a:lnTo>
                <a:lnTo>
                  <a:pt x="860170" y="45847"/>
                </a:lnTo>
                <a:lnTo>
                  <a:pt x="862583" y="45847"/>
                </a:lnTo>
                <a:lnTo>
                  <a:pt x="862583" y="45212"/>
                </a:lnTo>
                <a:lnTo>
                  <a:pt x="863924" y="45212"/>
                </a:lnTo>
                <a:lnTo>
                  <a:pt x="788796" y="1397"/>
                </a:lnTo>
                <a:lnTo>
                  <a:pt x="786511" y="0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1"/>
          <p:cNvSpPr txBox="1"/>
          <p:nvPr/>
        </p:nvSpPr>
        <p:spPr>
          <a:xfrm>
            <a:off x="618540" y="2534830"/>
            <a:ext cx="7931784" cy="2617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3686175" algn="ctr">
              <a:lnSpc>
                <a:spcPct val="100000"/>
              </a:lnSpc>
              <a:spcBef>
                <a:spcPts val="100"/>
              </a:spcBef>
              <a:tabLst>
                <a:tab pos="1336675" algn="l"/>
              </a:tabLst>
            </a:pPr>
            <a:r>
              <a:rPr sz="1800" spc="-80" dirty="0">
                <a:latin typeface="Arial"/>
                <a:cs typeface="Arial"/>
              </a:rPr>
              <a:t>2,5</a:t>
            </a:r>
            <a:r>
              <a:rPr sz="1800" spc="-85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m	</a:t>
            </a:r>
            <a:r>
              <a:rPr sz="2700" spc="-135" baseline="1543" dirty="0">
                <a:latin typeface="Arial"/>
                <a:cs typeface="Arial"/>
              </a:rPr>
              <a:t>10</a:t>
            </a:r>
            <a:r>
              <a:rPr sz="2700" spc="-150" baseline="1543" dirty="0">
                <a:latin typeface="Arial"/>
                <a:cs typeface="Arial"/>
              </a:rPr>
              <a:t> </a:t>
            </a:r>
            <a:r>
              <a:rPr sz="2700" spc="-97" baseline="1543" dirty="0">
                <a:latin typeface="Arial"/>
                <a:cs typeface="Arial"/>
              </a:rPr>
              <a:t>m</a:t>
            </a:r>
            <a:endParaRPr sz="2700" baseline="1543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har char="•"/>
              <a:tabLst>
                <a:tab pos="354965" algn="l"/>
                <a:tab pos="355600" algn="l"/>
              </a:tabLst>
            </a:pPr>
            <a:r>
              <a:rPr sz="2400" spc="-215" dirty="0">
                <a:latin typeface="Arial"/>
                <a:cs typeface="Arial"/>
              </a:rPr>
              <a:t>Pada </a:t>
            </a:r>
            <a:r>
              <a:rPr sz="2400" spc="-135" dirty="0">
                <a:latin typeface="Arial"/>
                <a:cs typeface="Arial"/>
              </a:rPr>
              <a:t>saat </a:t>
            </a:r>
            <a:r>
              <a:rPr sz="2400" i="1" spc="-65" dirty="0">
                <a:latin typeface="Trebuchet MS"/>
                <a:cs typeface="Trebuchet MS"/>
              </a:rPr>
              <a:t>P </a:t>
            </a:r>
            <a:r>
              <a:rPr sz="2400" spc="-75" dirty="0">
                <a:latin typeface="Arial"/>
                <a:cs typeface="Arial"/>
              </a:rPr>
              <a:t>berjalan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 </a:t>
            </a:r>
            <a:r>
              <a:rPr sz="2400" spc="-204" dirty="0">
                <a:latin typeface="Arial"/>
                <a:cs typeface="Arial"/>
              </a:rPr>
              <a:t>= </a:t>
            </a:r>
            <a:r>
              <a:rPr sz="2400" spc="-100" dirty="0">
                <a:latin typeface="Arial"/>
                <a:cs typeface="Arial"/>
              </a:rPr>
              <a:t>2,5) </a:t>
            </a:r>
            <a:r>
              <a:rPr sz="2400" spc="-130" dirty="0">
                <a:latin typeface="Arial"/>
                <a:cs typeface="Arial"/>
              </a:rPr>
              <a:t>hingga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295" dirty="0">
                <a:latin typeface="Arial"/>
                <a:cs typeface="Arial"/>
              </a:rPr>
              <a:t>B </a:t>
            </a:r>
            <a:r>
              <a:rPr sz="2400" spc="-120" dirty="0">
                <a:latin typeface="Arial"/>
                <a:cs typeface="Arial"/>
              </a:rPr>
              <a:t>(</a:t>
            </a:r>
            <a:r>
              <a:rPr sz="2400" i="1" spc="-120" dirty="0">
                <a:latin typeface="Trebuchet MS"/>
                <a:cs typeface="Trebuchet MS"/>
              </a:rPr>
              <a:t>x</a:t>
            </a:r>
            <a:r>
              <a:rPr sz="2400" i="1" spc="-480" dirty="0">
                <a:latin typeface="Trebuchet MS"/>
                <a:cs typeface="Trebuchet MS"/>
              </a:rPr>
              <a:t> </a:t>
            </a:r>
            <a:r>
              <a:rPr sz="2400" spc="-204" dirty="0"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  <a:p>
            <a:pPr marR="1323340" algn="ctr">
              <a:lnSpc>
                <a:spcPct val="100000"/>
              </a:lnSpc>
            </a:pPr>
            <a:r>
              <a:rPr sz="2400" spc="-100" dirty="0">
                <a:latin typeface="Arial"/>
                <a:cs typeface="Arial"/>
              </a:rPr>
              <a:t>10), </a:t>
            </a:r>
            <a:r>
              <a:rPr sz="2400" spc="-150" dirty="0">
                <a:latin typeface="Arial"/>
                <a:cs typeface="Arial"/>
              </a:rPr>
              <a:t>maka </a:t>
            </a:r>
            <a:r>
              <a:rPr sz="2400" spc="-140" dirty="0">
                <a:latin typeface="Arial"/>
                <a:cs typeface="Arial"/>
              </a:rPr>
              <a:t>besarnya </a:t>
            </a:r>
            <a:r>
              <a:rPr sz="2400" spc="-210" dirty="0">
                <a:latin typeface="Arial"/>
                <a:cs typeface="Arial"/>
              </a:rPr>
              <a:t>gaya </a:t>
            </a:r>
            <a:r>
              <a:rPr sz="2400" spc="-150" dirty="0">
                <a:latin typeface="Arial"/>
                <a:cs typeface="Arial"/>
              </a:rPr>
              <a:t>geser </a:t>
            </a:r>
            <a:r>
              <a:rPr sz="2400" spc="-35" dirty="0">
                <a:latin typeface="Arial"/>
                <a:cs typeface="Arial"/>
              </a:rPr>
              <a:t>di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adalah</a:t>
            </a:r>
            <a:r>
              <a:rPr sz="2400" spc="-450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R="1419225" algn="ctr">
              <a:lnSpc>
                <a:spcPts val="2320"/>
              </a:lnSpc>
              <a:spcBef>
                <a:spcPts val="229"/>
              </a:spcBef>
            </a:pPr>
            <a:r>
              <a:rPr sz="2350" spc="-480" dirty="0">
                <a:latin typeface="Times New Roman"/>
                <a:cs typeface="Times New Roman"/>
              </a:rPr>
              <a:t>𝒙</a:t>
            </a:r>
            <a:endParaRPr sz="2350">
              <a:latin typeface="Times New Roman"/>
              <a:cs typeface="Times New Roman"/>
            </a:endParaRPr>
          </a:p>
          <a:p>
            <a:pPr marR="3564254" algn="ctr">
              <a:lnSpc>
                <a:spcPts val="2380"/>
              </a:lnSpc>
              <a:tabLst>
                <a:tab pos="913765" algn="l"/>
              </a:tabLst>
            </a:pPr>
            <a:r>
              <a:rPr sz="2400" b="1" i="1" spc="-180" dirty="0">
                <a:solidFill>
                  <a:srgbClr val="FF0000"/>
                </a:solidFill>
                <a:latin typeface="Trebuchet MS"/>
                <a:cs typeface="Trebuchet MS"/>
              </a:rPr>
              <a:t>V</a:t>
            </a:r>
            <a:r>
              <a:rPr sz="2400" b="1" spc="-270" baseline="-20833" dirty="0">
                <a:solidFill>
                  <a:srgbClr val="FF0000"/>
                </a:solidFill>
                <a:latin typeface="Trebuchet MS"/>
                <a:cs typeface="Trebuchet MS"/>
              </a:rPr>
              <a:t>C	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i="1" spc="-60" dirty="0">
                <a:solidFill>
                  <a:srgbClr val="FF0000"/>
                </a:solidFill>
                <a:latin typeface="Trebuchet MS"/>
                <a:cs typeface="Trebuchet MS"/>
              </a:rPr>
              <a:t>A</a:t>
            </a:r>
            <a:r>
              <a:rPr sz="2400" b="1" spc="-89" baseline="-20833" dirty="0">
                <a:solidFill>
                  <a:srgbClr val="FF0000"/>
                </a:solidFill>
                <a:latin typeface="Trebuchet MS"/>
                <a:cs typeface="Trebuchet MS"/>
              </a:rPr>
              <a:t>v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= </a:t>
            </a:r>
            <a:r>
              <a:rPr sz="2400" b="1" spc="-190" dirty="0">
                <a:solidFill>
                  <a:srgbClr val="FF0000"/>
                </a:solidFill>
                <a:latin typeface="Trebuchet MS"/>
                <a:cs typeface="Trebuchet MS"/>
              </a:rPr>
              <a:t>1 </a:t>
            </a:r>
            <a:r>
              <a:rPr sz="2400" b="1" spc="-215" dirty="0">
                <a:solidFill>
                  <a:srgbClr val="FF0000"/>
                </a:solidFill>
                <a:latin typeface="Trebuchet MS"/>
                <a:cs typeface="Trebuchet MS"/>
              </a:rPr>
              <a:t>−</a:t>
            </a:r>
            <a:r>
              <a:rPr sz="2400" b="1" spc="-90" dirty="0">
                <a:solidFill>
                  <a:srgbClr val="FF0000"/>
                </a:solidFill>
                <a:latin typeface="Trebuchet MS"/>
                <a:cs typeface="Trebuchet MS"/>
              </a:rPr>
              <a:t> </a:t>
            </a:r>
            <a:r>
              <a:rPr sz="3525" spc="-644" baseline="-37825" dirty="0">
                <a:latin typeface="Times New Roman"/>
                <a:cs typeface="Times New Roman"/>
              </a:rPr>
              <a:t>𝟏𝟎</a:t>
            </a:r>
            <a:endParaRPr sz="3525" baseline="-37825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789"/>
              </a:spcBef>
              <a:buChar char="•"/>
              <a:tabLst>
                <a:tab pos="354965" algn="l"/>
                <a:tab pos="355600" algn="l"/>
              </a:tabLst>
            </a:pPr>
            <a:r>
              <a:rPr sz="2400" spc="-140" dirty="0">
                <a:latin typeface="Arial"/>
                <a:cs typeface="Arial"/>
              </a:rPr>
              <a:t>Gambarkan </a:t>
            </a:r>
            <a:r>
              <a:rPr sz="2400" spc="-135" dirty="0">
                <a:latin typeface="Arial"/>
                <a:cs typeface="Arial"/>
              </a:rPr>
              <a:t>persamaan </a:t>
            </a:r>
            <a:r>
              <a:rPr sz="2400" spc="-15" dirty="0">
                <a:latin typeface="Arial"/>
                <a:cs typeface="Arial"/>
              </a:rPr>
              <a:t>ini </a:t>
            </a:r>
            <a:r>
              <a:rPr sz="2400" spc="-135" dirty="0">
                <a:latin typeface="Arial"/>
                <a:cs typeface="Arial"/>
              </a:rPr>
              <a:t>pada </a:t>
            </a:r>
            <a:r>
              <a:rPr sz="2400" spc="-120" dirty="0">
                <a:latin typeface="Arial"/>
                <a:cs typeface="Arial"/>
              </a:rPr>
              <a:t>ruas </a:t>
            </a:r>
            <a:r>
              <a:rPr sz="2400" spc="-95" dirty="0">
                <a:latin typeface="Arial"/>
                <a:cs typeface="Arial"/>
              </a:rPr>
              <a:t>antara </a:t>
            </a:r>
            <a:r>
              <a:rPr sz="2400" spc="40" dirty="0">
                <a:latin typeface="Arial"/>
                <a:cs typeface="Arial"/>
              </a:rPr>
              <a:t>titik </a:t>
            </a:r>
            <a:r>
              <a:rPr sz="2400" spc="-455" dirty="0">
                <a:latin typeface="Arial"/>
                <a:cs typeface="Arial"/>
              </a:rPr>
              <a:t>C </a:t>
            </a:r>
            <a:r>
              <a:rPr sz="2400" spc="-114" dirty="0">
                <a:latin typeface="Arial"/>
                <a:cs typeface="Arial"/>
              </a:rPr>
              <a:t>dan </a:t>
            </a:r>
            <a:r>
              <a:rPr sz="2400" spc="40" dirty="0">
                <a:latin typeface="Arial"/>
                <a:cs typeface="Arial"/>
              </a:rPr>
              <a:t>titik</a:t>
            </a:r>
            <a:r>
              <a:rPr sz="2400" spc="-455" dirty="0">
                <a:latin typeface="Arial"/>
                <a:cs typeface="Arial"/>
              </a:rPr>
              <a:t> </a:t>
            </a:r>
            <a:r>
              <a:rPr sz="2400" spc="-180" dirty="0">
                <a:latin typeface="Arial"/>
                <a:cs typeface="Arial"/>
              </a:rPr>
              <a:t>B.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2"/>
          <p:cNvSpPr/>
          <p:nvPr/>
        </p:nvSpPr>
        <p:spPr>
          <a:xfrm>
            <a:off x="3226962" y="1545372"/>
            <a:ext cx="171450" cy="689610"/>
          </a:xfrm>
          <a:custGeom>
            <a:avLst/>
            <a:gdLst/>
            <a:ahLst/>
            <a:cxnLst/>
            <a:rect l="l" t="t" r="r" b="b"/>
            <a:pathLst>
              <a:path w="171450" h="689610">
                <a:moveTo>
                  <a:pt x="16444" y="518616"/>
                </a:moveTo>
                <a:lnTo>
                  <a:pt x="9251" y="521081"/>
                </a:lnTo>
                <a:lnTo>
                  <a:pt x="3643" y="526131"/>
                </a:lnTo>
                <a:lnTo>
                  <a:pt x="488" y="532717"/>
                </a:lnTo>
                <a:lnTo>
                  <a:pt x="0" y="539994"/>
                </a:lnTo>
                <a:lnTo>
                  <a:pt x="2393" y="547116"/>
                </a:lnTo>
                <a:lnTo>
                  <a:pt x="85578" y="689610"/>
                </a:lnTo>
                <a:lnTo>
                  <a:pt x="107597" y="651891"/>
                </a:lnTo>
                <a:lnTo>
                  <a:pt x="66528" y="651891"/>
                </a:lnTo>
                <a:lnTo>
                  <a:pt x="66460" y="581279"/>
                </a:lnTo>
                <a:lnTo>
                  <a:pt x="35286" y="527939"/>
                </a:lnTo>
                <a:lnTo>
                  <a:pt x="30307" y="522259"/>
                </a:lnTo>
                <a:lnTo>
                  <a:pt x="23745" y="519080"/>
                </a:lnTo>
                <a:lnTo>
                  <a:pt x="16444" y="518616"/>
                </a:lnTo>
                <a:close/>
              </a:path>
              <a:path w="171450" h="689610">
                <a:moveTo>
                  <a:pt x="66528" y="581394"/>
                </a:moveTo>
                <a:lnTo>
                  <a:pt x="66528" y="651891"/>
                </a:lnTo>
                <a:lnTo>
                  <a:pt x="104628" y="651891"/>
                </a:lnTo>
                <a:lnTo>
                  <a:pt x="104628" y="642239"/>
                </a:lnTo>
                <a:lnTo>
                  <a:pt x="69068" y="642239"/>
                </a:lnTo>
                <a:lnTo>
                  <a:pt x="85562" y="613963"/>
                </a:lnTo>
                <a:lnTo>
                  <a:pt x="66528" y="581394"/>
                </a:lnTo>
                <a:close/>
              </a:path>
              <a:path w="171450" h="689610">
                <a:moveTo>
                  <a:pt x="154709" y="518616"/>
                </a:moveTo>
                <a:lnTo>
                  <a:pt x="147395" y="519080"/>
                </a:lnTo>
                <a:lnTo>
                  <a:pt x="140795" y="522259"/>
                </a:lnTo>
                <a:lnTo>
                  <a:pt x="135743" y="527939"/>
                </a:lnTo>
                <a:lnTo>
                  <a:pt x="104628" y="581279"/>
                </a:lnTo>
                <a:lnTo>
                  <a:pt x="104628" y="651891"/>
                </a:lnTo>
                <a:lnTo>
                  <a:pt x="107597" y="651891"/>
                </a:lnTo>
                <a:lnTo>
                  <a:pt x="168763" y="547116"/>
                </a:lnTo>
                <a:lnTo>
                  <a:pt x="171156" y="539994"/>
                </a:lnTo>
                <a:lnTo>
                  <a:pt x="170668" y="532717"/>
                </a:lnTo>
                <a:lnTo>
                  <a:pt x="167512" y="526131"/>
                </a:lnTo>
                <a:lnTo>
                  <a:pt x="161905" y="521081"/>
                </a:lnTo>
                <a:lnTo>
                  <a:pt x="154709" y="518616"/>
                </a:lnTo>
                <a:close/>
              </a:path>
              <a:path w="171450" h="689610">
                <a:moveTo>
                  <a:pt x="85562" y="613963"/>
                </a:moveTo>
                <a:lnTo>
                  <a:pt x="69068" y="642239"/>
                </a:lnTo>
                <a:lnTo>
                  <a:pt x="102088" y="642239"/>
                </a:lnTo>
                <a:lnTo>
                  <a:pt x="85562" y="613963"/>
                </a:lnTo>
                <a:close/>
              </a:path>
              <a:path w="171450" h="689610">
                <a:moveTo>
                  <a:pt x="104628" y="581279"/>
                </a:moveTo>
                <a:lnTo>
                  <a:pt x="85562" y="613963"/>
                </a:lnTo>
                <a:lnTo>
                  <a:pt x="102088" y="642239"/>
                </a:lnTo>
                <a:lnTo>
                  <a:pt x="104628" y="642239"/>
                </a:lnTo>
                <a:lnTo>
                  <a:pt x="104628" y="581279"/>
                </a:lnTo>
                <a:close/>
              </a:path>
              <a:path w="171450" h="689610">
                <a:moveTo>
                  <a:pt x="104628" y="0"/>
                </a:moveTo>
                <a:lnTo>
                  <a:pt x="66528" y="0"/>
                </a:lnTo>
                <a:lnTo>
                  <a:pt x="66528" y="581394"/>
                </a:lnTo>
                <a:lnTo>
                  <a:pt x="85562" y="613963"/>
                </a:lnTo>
                <a:lnTo>
                  <a:pt x="104560" y="581394"/>
                </a:lnTo>
                <a:lnTo>
                  <a:pt x="104628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3"/>
          <p:cNvSpPr txBox="1">
            <a:spLocks/>
          </p:cNvSpPr>
          <p:nvPr/>
        </p:nvSpPr>
        <p:spPr>
          <a:xfrm>
            <a:off x="450344" y="188640"/>
            <a:ext cx="3977640" cy="2112758"/>
          </a:xfrm>
          <a:prstGeom prst="rect">
            <a:avLst/>
          </a:prstGeom>
        </p:spPr>
        <p:txBody>
          <a:bodyPr vert="horz" wrap="square" lIns="0" tIns="187325" rIns="0" bIns="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5600">
              <a:spcBef>
                <a:spcPts val="14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sv-SE" spc="-114" dirty="0" smtClean="0">
                <a:solidFill>
                  <a:srgbClr val="FF0000"/>
                </a:solidFill>
              </a:rPr>
              <a:t>Garis </a:t>
            </a:r>
            <a:r>
              <a:rPr lang="sv-SE" spc="-145" dirty="0" smtClean="0">
                <a:solidFill>
                  <a:srgbClr val="FF0000"/>
                </a:solidFill>
              </a:rPr>
              <a:t>Pengaruh </a:t>
            </a:r>
            <a:r>
              <a:rPr lang="sv-SE" spc="-130" dirty="0" smtClean="0">
                <a:solidFill>
                  <a:srgbClr val="FF0000"/>
                </a:solidFill>
              </a:rPr>
              <a:t>Gaya</a:t>
            </a:r>
            <a:r>
              <a:rPr lang="sv-SE" spc="-325" dirty="0" smtClean="0">
                <a:solidFill>
                  <a:srgbClr val="FF0000"/>
                </a:solidFill>
              </a:rPr>
              <a:t> </a:t>
            </a:r>
            <a:r>
              <a:rPr lang="sv-SE" spc="-150" dirty="0" smtClean="0">
                <a:solidFill>
                  <a:srgbClr val="FF0000"/>
                </a:solidFill>
              </a:rPr>
              <a:t>Lintan</a:t>
            </a:r>
            <a:r>
              <a:rPr lang="id-ID" spc="-150" dirty="0" smtClean="0">
                <a:solidFill>
                  <a:srgbClr val="FF0000"/>
                </a:solidFill>
              </a:rPr>
              <a:t>g </a:t>
            </a: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i="1" spc="-150" dirty="0" smtClean="0">
                <a:latin typeface="Trebuchet MS"/>
                <a:cs typeface="Trebuchet MS"/>
              </a:rPr>
              <a:t>                                                           </a:t>
            </a:r>
            <a:r>
              <a:rPr lang="sv-SE" sz="1800" i="1" spc="-145" dirty="0" smtClean="0">
                <a:latin typeface="Trebuchet MS"/>
                <a:cs typeface="Trebuchet MS"/>
              </a:rPr>
              <a:t>1</a:t>
            </a:r>
            <a:endParaRPr lang="id-ID" sz="1800" dirty="0">
              <a:latin typeface="Trebuchet MS"/>
              <a:cs typeface="Trebuchet MS"/>
            </a:endParaRPr>
          </a:p>
          <a:p>
            <a:pPr marL="12700" indent="0">
              <a:spcBef>
                <a:spcPts val="1475"/>
              </a:spcBef>
              <a:buNone/>
              <a:tabLst>
                <a:tab pos="354965" algn="l"/>
                <a:tab pos="355600" algn="l"/>
              </a:tabLst>
            </a:pPr>
            <a:r>
              <a:rPr lang="id-ID" sz="1800" spc="-150" dirty="0" smtClean="0">
                <a:solidFill>
                  <a:srgbClr val="000000"/>
                </a:solidFill>
                <a:latin typeface="Trebuchet MS"/>
              </a:rPr>
              <a:t>                                        </a:t>
            </a:r>
            <a:r>
              <a:rPr lang="sv-SE" sz="1800" spc="-150" dirty="0" smtClean="0">
                <a:solidFill>
                  <a:srgbClr val="000000"/>
                </a:solidFill>
              </a:rPr>
              <a:t>C</a:t>
            </a:r>
            <a:endParaRPr lang="sv-SE" sz="1800" dirty="0"/>
          </a:p>
        </p:txBody>
      </p:sp>
    </p:spTree>
    <p:extLst>
      <p:ext uri="{BB962C8B-B14F-4D97-AF65-F5344CB8AC3E}">
        <p14:creationId xmlns:p14="http://schemas.microsoft.com/office/powerpoint/2010/main" val="333943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46453" y="764704"/>
            <a:ext cx="4360038" cy="5003127"/>
            <a:chOff x="1346453" y="1594484"/>
            <a:chExt cx="4360038" cy="5003127"/>
          </a:xfrm>
        </p:grpSpPr>
        <p:sp>
          <p:nvSpPr>
            <p:cNvPr id="3" name="object 3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4810" y="1594484"/>
              <a:ext cx="227329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92710">
                <a:lnSpc>
                  <a:spcPct val="100000"/>
                </a:lnSpc>
                <a:spcBef>
                  <a:spcPts val="1455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08404" y="5949276"/>
              <a:ext cx="859790" cy="144145"/>
            </a:xfrm>
            <a:custGeom>
              <a:avLst/>
              <a:gdLst/>
              <a:ahLst/>
              <a:cxnLst/>
              <a:rect l="l" t="t" r="r" b="b"/>
              <a:pathLst>
                <a:path w="859789" h="144145">
                  <a:moveTo>
                    <a:pt x="0" y="0"/>
                  </a:moveTo>
                  <a:lnTo>
                    <a:pt x="859535" y="144017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2572704" y="4166107"/>
              <a:ext cx="2822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36" name="object 36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7" name="object 37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708404" y="5949276"/>
              <a:ext cx="3693795" cy="0"/>
            </a:xfrm>
            <a:custGeom>
              <a:avLst/>
              <a:gdLst/>
              <a:ahLst/>
              <a:cxnLst/>
              <a:rect l="l" t="t" r="r" b="b"/>
              <a:pathLst>
                <a:path w="3693795">
                  <a:moveTo>
                    <a:pt x="0" y="0"/>
                  </a:moveTo>
                  <a:lnTo>
                    <a:pt x="3693795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718691" y="5949276"/>
              <a:ext cx="3693795" cy="648335"/>
            </a:xfrm>
            <a:custGeom>
              <a:avLst/>
              <a:gdLst/>
              <a:ahLst/>
              <a:cxnLst/>
              <a:rect l="l" t="t" r="r" b="b"/>
              <a:pathLst>
                <a:path w="3693795" h="648334">
                  <a:moveTo>
                    <a:pt x="3693668" y="648068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718691" y="5399278"/>
              <a:ext cx="3683635" cy="533400"/>
            </a:xfrm>
            <a:custGeom>
              <a:avLst/>
              <a:gdLst/>
              <a:ahLst/>
              <a:cxnLst/>
              <a:rect l="l" t="t" r="r" b="b"/>
              <a:pathLst>
                <a:path w="3683635" h="533400">
                  <a:moveTo>
                    <a:pt x="0" y="0"/>
                  </a:moveTo>
                  <a:lnTo>
                    <a:pt x="3683507" y="533361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567939" y="5517260"/>
              <a:ext cx="2832735" cy="415925"/>
            </a:xfrm>
            <a:custGeom>
              <a:avLst/>
              <a:gdLst/>
              <a:ahLst/>
              <a:cxnLst/>
              <a:rect l="l" t="t" r="r" b="b"/>
              <a:pathLst>
                <a:path w="2832735" h="415925">
                  <a:moveTo>
                    <a:pt x="2832608" y="415378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60701" y="5517260"/>
              <a:ext cx="7620" cy="576580"/>
            </a:xfrm>
            <a:custGeom>
              <a:avLst/>
              <a:gdLst/>
              <a:ahLst/>
              <a:cxnLst/>
              <a:rect l="l" t="t" r="r" b="b"/>
              <a:pathLst>
                <a:path w="7619" h="576579">
                  <a:moveTo>
                    <a:pt x="7238" y="576033"/>
                  </a:moveTo>
                  <a:lnTo>
                    <a:pt x="0" y="0"/>
                  </a:lnTo>
                </a:path>
              </a:pathLst>
            </a:custGeom>
            <a:ln w="222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 txBox="1"/>
            <p:nvPr/>
          </p:nvSpPr>
          <p:spPr>
            <a:xfrm>
              <a:off x="2635630" y="5202173"/>
              <a:ext cx="490855" cy="68453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+</a:t>
              </a:r>
              <a:r>
                <a:rPr sz="1600" b="1" spc="-120" dirty="0">
                  <a:latin typeface="Trebuchet MS"/>
                  <a:cs typeface="Trebuchet MS"/>
                </a:rPr>
                <a:t>0,75</a:t>
              </a:r>
              <a:endParaRPr sz="1600">
                <a:latin typeface="Trebuchet MS"/>
                <a:cs typeface="Trebuchet MS"/>
              </a:endParaRPr>
            </a:p>
            <a:p>
              <a:pPr marL="250825">
                <a:lnSpc>
                  <a:spcPct val="100000"/>
                </a:lnSpc>
                <a:spcBef>
                  <a:spcPts val="1350"/>
                </a:spcBef>
              </a:pPr>
              <a:r>
                <a:rPr sz="1600" b="1" spc="-100" dirty="0">
                  <a:latin typeface="Trebuchet MS"/>
                  <a:cs typeface="Trebuchet MS"/>
                </a:rPr>
                <a:t>(</a:t>
              </a:r>
              <a:r>
                <a:rPr sz="1600" b="1" spc="-125" dirty="0">
                  <a:latin typeface="Trebuchet MS"/>
                  <a:cs typeface="Trebuchet MS"/>
                </a:rPr>
                <a:t>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44" name="object 44"/>
            <p:cNvSpPr txBox="1"/>
            <p:nvPr/>
          </p:nvSpPr>
          <p:spPr>
            <a:xfrm>
              <a:off x="2148967" y="6066535"/>
              <a:ext cx="1219200" cy="514984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0" dirty="0">
                  <a:latin typeface="Times New Roman"/>
                  <a:cs typeface="Times New Roman"/>
                </a:rPr>
                <a:t>−</a:t>
              </a:r>
              <a:r>
                <a:rPr sz="1600" b="1" spc="-120" dirty="0">
                  <a:latin typeface="Trebuchet MS"/>
                  <a:cs typeface="Trebuchet MS"/>
                </a:rPr>
                <a:t>0,25</a:t>
              </a:r>
              <a:endParaRPr sz="1600">
                <a:latin typeface="Trebuchet MS"/>
                <a:cs typeface="Trebuchet MS"/>
              </a:endParaRP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sz="1600" b="1" spc="-5" dirty="0">
                  <a:latin typeface="Times New Roman"/>
                  <a:cs typeface="Times New Roman"/>
                </a:rPr>
                <a:t>−</a:t>
              </a:r>
              <a:r>
                <a:rPr sz="1600" b="1" i="1" spc="-60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5" name="object 45"/>
            <p:cNvSpPr txBox="1"/>
            <p:nvPr/>
          </p:nvSpPr>
          <p:spPr>
            <a:xfrm>
              <a:off x="2002535" y="5014976"/>
              <a:ext cx="1924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i="1" spc="-75" dirty="0">
                  <a:latin typeface="Trebuchet MS"/>
                  <a:cs typeface="Trebuchet MS"/>
                </a:rPr>
                <a:t>A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2173477" y="5288534"/>
              <a:ext cx="104013" cy="19811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2879598" y="6146990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651" y="17552"/>
                  </a:moveTo>
                  <a:lnTo>
                    <a:pt x="20244" y="26940"/>
                  </a:lnTo>
                  <a:lnTo>
                    <a:pt x="133731" y="312000"/>
                  </a:lnTo>
                  <a:lnTo>
                    <a:pt x="142494" y="308483"/>
                  </a:lnTo>
                  <a:lnTo>
                    <a:pt x="29117" y="23395"/>
                  </a:lnTo>
                  <a:lnTo>
                    <a:pt x="21651" y="17552"/>
                  </a:lnTo>
                  <a:close/>
                </a:path>
                <a:path w="142875" h="312420">
                  <a:moveTo>
                    <a:pt x="14731" y="0"/>
                  </a:moveTo>
                  <a:lnTo>
                    <a:pt x="0" y="97904"/>
                  </a:lnTo>
                  <a:lnTo>
                    <a:pt x="1777" y="100330"/>
                  </a:lnTo>
                  <a:lnTo>
                    <a:pt x="6984" y="101117"/>
                  </a:lnTo>
                  <a:lnTo>
                    <a:pt x="9397" y="99326"/>
                  </a:lnTo>
                  <a:lnTo>
                    <a:pt x="20244" y="26940"/>
                  </a:lnTo>
                  <a:lnTo>
                    <a:pt x="13715" y="10541"/>
                  </a:lnTo>
                  <a:lnTo>
                    <a:pt x="22606" y="7023"/>
                  </a:lnTo>
                  <a:lnTo>
                    <a:pt x="23696" y="7023"/>
                  </a:lnTo>
                  <a:lnTo>
                    <a:pt x="14731" y="0"/>
                  </a:lnTo>
                  <a:close/>
                </a:path>
                <a:path w="142875" h="312420">
                  <a:moveTo>
                    <a:pt x="23696" y="7023"/>
                  </a:moveTo>
                  <a:lnTo>
                    <a:pt x="22606" y="7023"/>
                  </a:lnTo>
                  <a:lnTo>
                    <a:pt x="29117" y="23395"/>
                  </a:lnTo>
                  <a:lnTo>
                    <a:pt x="84708" y="66903"/>
                  </a:lnTo>
                  <a:lnTo>
                    <a:pt x="86740" y="68529"/>
                  </a:lnTo>
                  <a:lnTo>
                    <a:pt x="89788" y="68160"/>
                  </a:lnTo>
                  <a:lnTo>
                    <a:pt x="91439" y="66090"/>
                  </a:lnTo>
                  <a:lnTo>
                    <a:pt x="92963" y="64020"/>
                  </a:lnTo>
                  <a:lnTo>
                    <a:pt x="92709" y="61023"/>
                  </a:lnTo>
                  <a:lnTo>
                    <a:pt x="90550" y="59397"/>
                  </a:lnTo>
                  <a:lnTo>
                    <a:pt x="23696" y="7023"/>
                  </a:lnTo>
                  <a:close/>
                </a:path>
                <a:path w="142875" h="312420">
                  <a:moveTo>
                    <a:pt x="22606" y="7023"/>
                  </a:moveTo>
                  <a:lnTo>
                    <a:pt x="13715" y="10541"/>
                  </a:lnTo>
                  <a:lnTo>
                    <a:pt x="20244" y="26940"/>
                  </a:lnTo>
                  <a:lnTo>
                    <a:pt x="21651" y="17552"/>
                  </a:lnTo>
                  <a:lnTo>
                    <a:pt x="15239" y="12534"/>
                  </a:lnTo>
                  <a:lnTo>
                    <a:pt x="22859" y="9486"/>
                  </a:lnTo>
                  <a:lnTo>
                    <a:pt x="23585" y="9486"/>
                  </a:lnTo>
                  <a:lnTo>
                    <a:pt x="22606" y="7023"/>
                  </a:lnTo>
                  <a:close/>
                </a:path>
                <a:path w="142875" h="312420">
                  <a:moveTo>
                    <a:pt x="23585" y="9486"/>
                  </a:moveTo>
                  <a:lnTo>
                    <a:pt x="22859" y="9486"/>
                  </a:lnTo>
                  <a:lnTo>
                    <a:pt x="21651" y="17552"/>
                  </a:lnTo>
                  <a:lnTo>
                    <a:pt x="29117" y="23395"/>
                  </a:lnTo>
                  <a:lnTo>
                    <a:pt x="23585" y="9486"/>
                  </a:lnTo>
                  <a:close/>
                </a:path>
                <a:path w="142875" h="312420">
                  <a:moveTo>
                    <a:pt x="22859" y="9486"/>
                  </a:moveTo>
                  <a:lnTo>
                    <a:pt x="15239" y="12534"/>
                  </a:lnTo>
                  <a:lnTo>
                    <a:pt x="21651" y="17552"/>
                  </a:lnTo>
                  <a:lnTo>
                    <a:pt x="22859" y="948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 txBox="1"/>
            <p:nvPr/>
          </p:nvSpPr>
          <p:spPr>
            <a:xfrm>
              <a:off x="4520819" y="5454802"/>
              <a:ext cx="54673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20" dirty="0">
                  <a:latin typeface="Trebuchet MS"/>
                  <a:cs typeface="Trebuchet MS"/>
                </a:rPr>
                <a:t> </a:t>
              </a:r>
              <a:r>
                <a:rPr sz="1800" b="1" spc="-85" dirty="0">
                  <a:latin typeface="Trebuchet MS"/>
                  <a:cs typeface="Trebuchet MS"/>
                </a:rPr>
                <a:t>V</a:t>
              </a:r>
              <a:r>
                <a:rPr sz="1800" b="1" spc="-12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</p:txBody>
        </p:sp>
      </p:grpSp>
      <p:cxnSp>
        <p:nvCxnSpPr>
          <p:cNvPr id="50" name="Straight Arrow Connector 49"/>
          <p:cNvCxnSpPr>
            <a:endCxn id="9" idx="2"/>
          </p:cNvCxnSpPr>
          <p:nvPr/>
        </p:nvCxnSpPr>
        <p:spPr>
          <a:xfrm flipH="1" flipV="1">
            <a:off x="1699444" y="1992032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5355128" y="1988840"/>
            <a:ext cx="896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21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8087995" cy="5197500"/>
            <a:chOff x="618540" y="1642364"/>
            <a:chExt cx="8087995" cy="519750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 dirty="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3215894" y="5587365"/>
              <a:ext cx="342900" cy="0"/>
            </a:xfrm>
            <a:custGeom>
              <a:avLst/>
              <a:gdLst/>
              <a:ahLst/>
              <a:cxnLst/>
              <a:rect l="l" t="t" r="r" b="b"/>
              <a:pathLst>
                <a:path w="342900">
                  <a:moveTo>
                    <a:pt x="0" y="0"/>
                  </a:moveTo>
                  <a:lnTo>
                    <a:pt x="34290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 txBox="1"/>
            <p:nvPr/>
          </p:nvSpPr>
          <p:spPr>
            <a:xfrm>
              <a:off x="3283077" y="5155819"/>
              <a:ext cx="2874010" cy="382270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  <a:tabLst>
                  <a:tab pos="2455545" algn="l"/>
                </a:tabLst>
              </a:pPr>
              <a:r>
                <a:rPr sz="2350" spc="-575" dirty="0">
                  <a:latin typeface="Times New Roman"/>
                  <a:cs typeface="Times New Roman"/>
                </a:rPr>
                <a:t>𝑥	</a:t>
              </a:r>
              <a:r>
                <a:rPr sz="2350" spc="175" dirty="0">
                  <a:latin typeface="Times New Roman"/>
                  <a:cs typeface="Times New Roman"/>
                </a:rPr>
                <a:t>7</a:t>
              </a:r>
              <a:r>
                <a:rPr sz="2350" spc="-110" dirty="0">
                  <a:latin typeface="Times New Roman"/>
                  <a:cs typeface="Times New Roman"/>
                </a:rPr>
                <a:t>,</a:t>
              </a:r>
              <a:r>
                <a:rPr sz="2350" spc="175" dirty="0">
                  <a:latin typeface="Times New Roman"/>
                  <a:cs typeface="Times New Roman"/>
                </a:rPr>
                <a:t>5</a:t>
              </a:r>
              <a:endParaRPr sz="2350">
                <a:latin typeface="Times New Roman"/>
                <a:cs typeface="Times New Roman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738114" y="5587365"/>
              <a:ext cx="403860" cy="0"/>
            </a:xfrm>
            <a:custGeom>
              <a:avLst/>
              <a:gdLst/>
              <a:ahLst/>
              <a:cxnLst/>
              <a:rect l="l" t="t" r="r" b="b"/>
              <a:pathLst>
                <a:path w="403860">
                  <a:moveTo>
                    <a:pt x="0" y="0"/>
                  </a:moveTo>
                  <a:lnTo>
                    <a:pt x="403860" y="0"/>
                  </a:lnTo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 txBox="1"/>
            <p:nvPr/>
          </p:nvSpPr>
          <p:spPr>
            <a:xfrm>
              <a:off x="1533271" y="4558013"/>
              <a:ext cx="5775033" cy="1235595"/>
            </a:xfrm>
            <a:prstGeom prst="rect">
              <a:avLst/>
            </a:prstGeom>
          </p:spPr>
          <p:txBody>
            <a:bodyPr vert="horz" wrap="square" lIns="0" tIns="16700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15"/>
                </a:spcBef>
                <a:tabLst>
                  <a:tab pos="926465" algn="l"/>
                </a:tabLst>
              </a:pPr>
              <a:r>
                <a:rPr sz="2400" i="1" spc="-40" dirty="0">
                  <a:latin typeface="Trebuchet MS"/>
                  <a:cs typeface="Trebuchet MS"/>
                </a:rPr>
                <a:t>M</a:t>
              </a:r>
              <a:r>
                <a:rPr sz="2400" spc="-60" baseline="-20833" dirty="0">
                  <a:latin typeface="Arial"/>
                  <a:cs typeface="Arial"/>
                </a:rPr>
                <a:t>C	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 smtClean="0">
                  <a:latin typeface="Trebuchet MS"/>
                  <a:cs typeface="Trebuchet MS"/>
                </a:rPr>
                <a:t>A</a:t>
              </a:r>
              <a:r>
                <a:rPr sz="2400" spc="-135" baseline="-20833" dirty="0" smtClean="0">
                  <a:latin typeface="Arial"/>
                  <a:cs typeface="Arial"/>
                </a:rPr>
                <a:t>v</a:t>
              </a:r>
              <a:r>
                <a:rPr sz="2400" spc="-90" dirty="0" smtClean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90" dirty="0">
                  <a:latin typeface="Trebuchet MS"/>
                  <a:cs typeface="Trebuchet MS"/>
                </a:rPr>
                <a:t>1</a:t>
              </a:r>
              <a:r>
                <a:rPr sz="2400" spc="-90" dirty="0">
                  <a:latin typeface="Arial"/>
                  <a:cs typeface="Arial"/>
                </a:rPr>
                <a:t>(2,5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i="1" spc="-120" dirty="0">
                  <a:latin typeface="Trebuchet MS"/>
                  <a:cs typeface="Trebuchet MS"/>
                </a:rPr>
                <a:t>x</a:t>
              </a:r>
              <a:r>
                <a:rPr sz="2400" spc="-120" dirty="0">
                  <a:latin typeface="Arial"/>
                  <a:cs typeface="Arial"/>
                </a:rPr>
                <a:t>) </a:t>
              </a: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i="1" spc="-90" dirty="0">
                  <a:latin typeface="Trebuchet MS"/>
                  <a:cs typeface="Trebuchet MS"/>
                </a:rPr>
                <a:t>A</a:t>
              </a:r>
              <a:r>
                <a:rPr sz="2400" spc="-135" baseline="-20833" dirty="0">
                  <a:latin typeface="Arial"/>
                  <a:cs typeface="Arial"/>
                </a:rPr>
                <a:t>v</a:t>
              </a:r>
              <a:r>
                <a:rPr sz="2400" spc="-90" dirty="0">
                  <a:latin typeface="Arial"/>
                  <a:cs typeface="Arial"/>
                </a:rPr>
                <a:t>(2,5) 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5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endParaRPr sz="2400" dirty="0">
                <a:latin typeface="Trebuchet MS"/>
                <a:cs typeface="Trebuchet MS"/>
              </a:endParaRPr>
            </a:p>
            <a:p>
              <a:pPr marL="926465">
                <a:lnSpc>
                  <a:spcPct val="100000"/>
                </a:lnSpc>
                <a:spcBef>
                  <a:spcPts val="1625"/>
                </a:spcBef>
                <a:tabLst>
                  <a:tab pos="2823210" algn="l"/>
                  <a:tab pos="4236085" algn="l"/>
                </a:tabLst>
              </a:pPr>
              <a:r>
                <a:rPr sz="2400" spc="-210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(1</a:t>
              </a:r>
              <a:r>
                <a:rPr sz="2400" spc="-50" dirty="0">
                  <a:latin typeface="Arial"/>
                  <a:cs typeface="Arial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−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r>
                <a:rPr sz="3525" spc="-37" baseline="-37825" dirty="0">
                  <a:latin typeface="Times New Roman"/>
                  <a:cs typeface="Times New Roman"/>
                </a:rPr>
                <a:t>10</a:t>
              </a:r>
              <a:r>
                <a:rPr sz="2400" spc="-25" dirty="0">
                  <a:latin typeface="Arial"/>
                  <a:cs typeface="Arial"/>
                </a:rPr>
                <a:t>)(2,5)	</a:t>
              </a:r>
              <a:r>
                <a:rPr sz="2400" spc="-140" dirty="0">
                  <a:latin typeface="Arial"/>
                  <a:cs typeface="Arial"/>
                </a:rPr>
                <a:t>– </a:t>
              </a:r>
              <a:r>
                <a:rPr sz="2400" spc="-105" dirty="0">
                  <a:latin typeface="Arial"/>
                  <a:cs typeface="Arial"/>
                </a:rPr>
                <a:t>2,5 </a:t>
              </a:r>
              <a:r>
                <a:rPr sz="2400" spc="-210" dirty="0">
                  <a:latin typeface="Arial"/>
                  <a:cs typeface="Arial"/>
                </a:rPr>
                <a:t>+</a:t>
              </a:r>
              <a:r>
                <a:rPr sz="2400" spc="-145" dirty="0">
                  <a:latin typeface="Arial"/>
                  <a:cs typeface="Arial"/>
                </a:rPr>
                <a:t> </a:t>
              </a:r>
              <a:r>
                <a:rPr sz="2400" i="1" spc="-165" dirty="0">
                  <a:latin typeface="Trebuchet MS"/>
                  <a:cs typeface="Trebuchet MS"/>
                </a:rPr>
                <a:t>x</a:t>
              </a:r>
              <a:r>
                <a:rPr sz="2400" i="1" spc="-195" dirty="0">
                  <a:latin typeface="Trebuchet MS"/>
                  <a:cs typeface="Trebuchet MS"/>
                </a:rPr>
                <a:t> </a:t>
              </a:r>
              <a:r>
                <a:rPr sz="2400" spc="-210" dirty="0">
                  <a:latin typeface="Arial"/>
                  <a:cs typeface="Arial"/>
                </a:rPr>
                <a:t>=	</a:t>
              </a:r>
              <a:r>
                <a:rPr sz="3525" spc="262" baseline="-37825" dirty="0">
                  <a:latin typeface="Times New Roman"/>
                  <a:cs typeface="Times New Roman"/>
                </a:rPr>
                <a:t>10</a:t>
              </a:r>
              <a:r>
                <a:rPr sz="3525" spc="232" baseline="-37825" dirty="0">
                  <a:latin typeface="Times New Roman"/>
                  <a:cs typeface="Times New Roman"/>
                </a:rPr>
                <a:t> </a:t>
              </a:r>
              <a:r>
                <a:rPr sz="3200" spc="-785" dirty="0">
                  <a:latin typeface="Times New Roman"/>
                  <a:cs typeface="Times New Roman"/>
                </a:rPr>
                <a:t>𝑥</a:t>
              </a:r>
              <a:endParaRPr sz="3200" dirty="0">
                <a:latin typeface="Times New Roman"/>
                <a:cs typeface="Times New Roman"/>
              </a:endParaRPr>
            </a:p>
          </p:txBody>
        </p:sp>
        <p:sp>
          <p:nvSpPr>
            <p:cNvPr id="8" name="object 8"/>
            <p:cNvSpPr txBox="1"/>
            <p:nvPr/>
          </p:nvSpPr>
          <p:spPr>
            <a:xfrm>
              <a:off x="618540" y="5878474"/>
              <a:ext cx="7596505" cy="961390"/>
            </a:xfrm>
            <a:prstGeom prst="rect">
              <a:avLst/>
            </a:prstGeom>
          </p:spPr>
          <p:txBody>
            <a:bodyPr vert="horz" wrap="square" lIns="0" tIns="114935" rIns="0" bIns="0" rtlCol="0">
              <a:spAutoFit/>
            </a:bodyPr>
            <a:lstStyle/>
            <a:p>
              <a:pPr marL="927100">
                <a:lnSpc>
                  <a:spcPct val="100000"/>
                </a:lnSpc>
                <a:spcBef>
                  <a:spcPts val="905"/>
                </a:spcBef>
                <a:tabLst>
                  <a:tab pos="1841500" algn="l"/>
                </a:tabLst>
              </a:pPr>
              <a:r>
                <a:rPr sz="2400" spc="-105" dirty="0">
                  <a:latin typeface="Arial"/>
                  <a:cs typeface="Arial"/>
                </a:rPr>
                <a:t>Atau	</a:t>
              </a: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 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</a:t>
              </a:r>
              <a:r>
                <a:rPr sz="2400" b="1" spc="-17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7,5∙</a:t>
              </a:r>
              <a:r>
                <a:rPr sz="2400" b="1" i="1" spc="-175" dirty="0">
                  <a:solidFill>
                    <a:srgbClr val="FF0000"/>
                  </a:solidFill>
                  <a:latin typeface="Trebuchet MS"/>
                  <a:cs typeface="Trebuchet MS"/>
                </a:rPr>
                <a:t>B</a:t>
              </a:r>
              <a:r>
                <a:rPr sz="2400" b="1" spc="-26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endParaRPr sz="2400" baseline="-20833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80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95" dirty="0">
                  <a:latin typeface="Arial"/>
                  <a:cs typeface="Arial"/>
                </a:rPr>
                <a:t> </a:t>
              </a:r>
              <a:r>
                <a:rPr sz="2400" spc="-265" dirty="0">
                  <a:latin typeface="Arial"/>
                  <a:cs typeface="Arial"/>
                </a:rPr>
                <a:t>C.</a:t>
              </a:r>
              <a:endParaRPr sz="2400">
                <a:latin typeface="Arial"/>
                <a:cs typeface="Arial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3" name="object 23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 txBox="1"/>
            <p:nvPr/>
          </p:nvSpPr>
          <p:spPr>
            <a:xfrm>
              <a:off x="618540" y="3237738"/>
              <a:ext cx="8087995" cy="141320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215" dirty="0">
                  <a:latin typeface="Arial"/>
                  <a:cs typeface="Arial"/>
                </a:rPr>
                <a:t>A </a:t>
              </a:r>
              <a:r>
                <a:rPr sz="2400" spc="-105" dirty="0">
                  <a:latin typeface="Arial"/>
                  <a:cs typeface="Arial"/>
                </a:rPr>
                <a:t>(</a:t>
              </a:r>
              <a:r>
                <a:rPr sz="2400" i="1" spc="-105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 smtClean="0">
                  <a:latin typeface="Arial"/>
                  <a:cs typeface="Arial"/>
                </a:rPr>
                <a:t>0 ) </a:t>
              </a:r>
              <a:r>
                <a:rPr sz="2400" spc="-114" dirty="0">
                  <a:latin typeface="Arial"/>
                  <a:cs typeface="Arial"/>
                </a:rPr>
                <a:t>dan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509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(</a:t>
              </a:r>
              <a:r>
                <a:rPr sz="2400" i="1" spc="-114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95" dirty="0">
                  <a:latin typeface="Arial"/>
                  <a:cs typeface="Arial"/>
                </a:rPr>
                <a:t>2,5),</a:t>
              </a:r>
              <a:endParaRPr sz="2400" dirty="0">
                <a:latin typeface="Arial"/>
                <a:cs typeface="Arial"/>
              </a:endParaRPr>
            </a:p>
            <a:p>
              <a:pPr marL="354965">
                <a:lnSpc>
                  <a:spcPct val="100000"/>
                </a:lnSpc>
              </a:pP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114" dirty="0">
                  <a:latin typeface="Arial"/>
                  <a:cs typeface="Arial"/>
                </a:rPr>
                <a:t>adalah</a:t>
              </a:r>
              <a:r>
                <a:rPr sz="2400" spc="-480" dirty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2191333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 txBox="1"/>
            <p:nvPr/>
          </p:nvSpPr>
          <p:spPr>
            <a:xfrm>
              <a:off x="234061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1615313" y="245325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34" name="Straight Arrow Connector 33"/>
          <p:cNvCxnSpPr/>
          <p:nvPr/>
        </p:nvCxnSpPr>
        <p:spPr>
          <a:xfrm flipV="1">
            <a:off x="1604517" y="2501682"/>
            <a:ext cx="10986" cy="5649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296280" y="2501682"/>
            <a:ext cx="190" cy="39077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528" y="1124744"/>
            <a:ext cx="8640960" cy="4321761"/>
            <a:chOff x="618540" y="1642364"/>
            <a:chExt cx="7913900" cy="4321761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642364"/>
              <a:ext cx="4237355" cy="3911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55600" indent="-342900">
                <a:lnSpc>
                  <a:spcPct val="100000"/>
                </a:lnSpc>
                <a:spcBef>
                  <a:spcPts val="100"/>
                </a:spcBef>
                <a:buFont typeface="Arial"/>
                <a:buChar char="•"/>
                <a:tabLst>
                  <a:tab pos="354965" algn="l"/>
                  <a:tab pos="355600" algn="l"/>
                </a:tabLst>
              </a:pPr>
              <a:r>
                <a:rPr sz="2400" b="1" spc="-114" dirty="0">
                  <a:solidFill>
                    <a:srgbClr val="FF0000"/>
                  </a:solidFill>
                  <a:latin typeface="Trebuchet MS"/>
                  <a:cs typeface="Trebuchet MS"/>
                </a:rPr>
                <a:t>Garis </a:t>
              </a:r>
              <a:r>
                <a:rPr sz="2400" b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Pengaruh </a:t>
              </a:r>
              <a:r>
                <a:rPr sz="2400" b="1" spc="-35" dirty="0">
                  <a:solidFill>
                    <a:srgbClr val="FF0000"/>
                  </a:solidFill>
                  <a:latin typeface="Trebuchet MS"/>
                  <a:cs typeface="Trebuchet MS"/>
                </a:rPr>
                <a:t>Momen</a:t>
              </a:r>
              <a:r>
                <a:rPr sz="2400" b="1" spc="-360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0" dirty="0">
                  <a:solidFill>
                    <a:srgbClr val="FF0000"/>
                  </a:solidFill>
                  <a:latin typeface="Trebuchet MS"/>
                  <a:cs typeface="Trebuchet MS"/>
                </a:rPr>
                <a:t>Lentur</a:t>
              </a:r>
              <a:endParaRPr sz="2400">
                <a:latin typeface="Trebuchet MS"/>
                <a:cs typeface="Trebuchet M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5313" y="300475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15313" y="2968751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397" y="0"/>
                  </a:moveTo>
                  <a:lnTo>
                    <a:pt x="0" y="208787"/>
                  </a:lnTo>
                  <a:lnTo>
                    <a:pt x="256666" y="208787"/>
                  </a:lnTo>
                  <a:lnTo>
                    <a:pt x="12839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6916" y="304076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787"/>
                  </a:moveTo>
                  <a:lnTo>
                    <a:pt x="128397" y="0"/>
                  </a:lnTo>
                  <a:lnTo>
                    <a:pt x="256666" y="208787"/>
                  </a:lnTo>
                  <a:lnTo>
                    <a:pt x="0" y="208787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972303" y="320847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972303" y="3208527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91208" y="324962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291208" y="324954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195822" y="3051808"/>
              <a:ext cx="200916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15313" y="3379342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296280" y="3338195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04517" y="366979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29">
                  <a:moveTo>
                    <a:pt x="85470" y="0"/>
                  </a:moveTo>
                  <a:lnTo>
                    <a:pt x="0" y="49910"/>
                  </a:lnTo>
                  <a:lnTo>
                    <a:pt x="83312" y="98424"/>
                  </a:lnTo>
                  <a:lnTo>
                    <a:pt x="85470" y="99821"/>
                  </a:lnTo>
                  <a:lnTo>
                    <a:pt x="88392" y="99059"/>
                  </a:lnTo>
                  <a:lnTo>
                    <a:pt x="89788" y="96773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169"/>
                  </a:lnTo>
                  <a:lnTo>
                    <a:pt x="27050" y="54609"/>
                  </a:lnTo>
                  <a:lnTo>
                    <a:pt x="9397" y="54609"/>
                  </a:lnTo>
                  <a:lnTo>
                    <a:pt x="9397" y="45084"/>
                  </a:lnTo>
                  <a:lnTo>
                    <a:pt x="27051" y="45084"/>
                  </a:lnTo>
                  <a:lnTo>
                    <a:pt x="88011" y="9524"/>
                  </a:lnTo>
                  <a:lnTo>
                    <a:pt x="90296" y="8254"/>
                  </a:lnTo>
                  <a:lnTo>
                    <a:pt x="91058" y="5333"/>
                  </a:lnTo>
                  <a:lnTo>
                    <a:pt x="89788" y="3047"/>
                  </a:lnTo>
                  <a:lnTo>
                    <a:pt x="88392" y="761"/>
                  </a:lnTo>
                  <a:lnTo>
                    <a:pt x="85470" y="0"/>
                  </a:lnTo>
                  <a:close/>
                </a:path>
                <a:path w="3681095" h="100329">
                  <a:moveTo>
                    <a:pt x="3662081" y="49847"/>
                  </a:moveTo>
                  <a:lnTo>
                    <a:pt x="3592956" y="90169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305" y="96773"/>
                  </a:lnTo>
                  <a:lnTo>
                    <a:pt x="3592576" y="99059"/>
                  </a:lnTo>
                  <a:lnTo>
                    <a:pt x="3595497" y="99821"/>
                  </a:lnTo>
                  <a:lnTo>
                    <a:pt x="3597782" y="98424"/>
                  </a:lnTo>
                  <a:lnTo>
                    <a:pt x="3673025" y="54609"/>
                  </a:lnTo>
                  <a:lnTo>
                    <a:pt x="3671697" y="54609"/>
                  </a:lnTo>
                  <a:lnTo>
                    <a:pt x="3671697" y="53974"/>
                  </a:lnTo>
                  <a:lnTo>
                    <a:pt x="3669156" y="53974"/>
                  </a:lnTo>
                  <a:lnTo>
                    <a:pt x="3662081" y="49847"/>
                  </a:lnTo>
                  <a:close/>
                </a:path>
                <a:path w="3681095" h="100329">
                  <a:moveTo>
                    <a:pt x="27051" y="45084"/>
                  </a:moveTo>
                  <a:lnTo>
                    <a:pt x="9397" y="45084"/>
                  </a:lnTo>
                  <a:lnTo>
                    <a:pt x="9397" y="54609"/>
                  </a:lnTo>
                  <a:lnTo>
                    <a:pt x="27050" y="54609"/>
                  </a:lnTo>
                  <a:lnTo>
                    <a:pt x="25962" y="53974"/>
                  </a:lnTo>
                  <a:lnTo>
                    <a:pt x="11810" y="53974"/>
                  </a:lnTo>
                  <a:lnTo>
                    <a:pt x="11810" y="45719"/>
                  </a:lnTo>
                  <a:lnTo>
                    <a:pt x="25962" y="45719"/>
                  </a:lnTo>
                  <a:lnTo>
                    <a:pt x="27051" y="45084"/>
                  </a:lnTo>
                  <a:close/>
                </a:path>
                <a:path w="3681095" h="100329">
                  <a:moveTo>
                    <a:pt x="3653916" y="45084"/>
                  </a:moveTo>
                  <a:lnTo>
                    <a:pt x="27051" y="45084"/>
                  </a:lnTo>
                  <a:lnTo>
                    <a:pt x="18886" y="49847"/>
                  </a:lnTo>
                  <a:lnTo>
                    <a:pt x="27050" y="54609"/>
                  </a:lnTo>
                  <a:lnTo>
                    <a:pt x="3653917" y="54609"/>
                  </a:lnTo>
                  <a:lnTo>
                    <a:pt x="3662081" y="49847"/>
                  </a:lnTo>
                  <a:lnTo>
                    <a:pt x="3653916" y="45084"/>
                  </a:lnTo>
                  <a:close/>
                </a:path>
                <a:path w="3681095" h="100329">
                  <a:moveTo>
                    <a:pt x="3672829" y="45084"/>
                  </a:moveTo>
                  <a:lnTo>
                    <a:pt x="3671697" y="45084"/>
                  </a:lnTo>
                  <a:lnTo>
                    <a:pt x="3671697" y="54609"/>
                  </a:lnTo>
                  <a:lnTo>
                    <a:pt x="3673025" y="54609"/>
                  </a:lnTo>
                  <a:lnTo>
                    <a:pt x="3681095" y="49910"/>
                  </a:lnTo>
                  <a:lnTo>
                    <a:pt x="3672829" y="45084"/>
                  </a:lnTo>
                  <a:close/>
                </a:path>
                <a:path w="3681095" h="100329">
                  <a:moveTo>
                    <a:pt x="11810" y="45719"/>
                  </a:moveTo>
                  <a:lnTo>
                    <a:pt x="11810" y="53974"/>
                  </a:lnTo>
                  <a:lnTo>
                    <a:pt x="18886" y="49847"/>
                  </a:lnTo>
                  <a:lnTo>
                    <a:pt x="11810" y="45719"/>
                  </a:lnTo>
                  <a:close/>
                </a:path>
                <a:path w="3681095" h="100329">
                  <a:moveTo>
                    <a:pt x="18886" y="49847"/>
                  </a:moveTo>
                  <a:lnTo>
                    <a:pt x="11810" y="53974"/>
                  </a:lnTo>
                  <a:lnTo>
                    <a:pt x="25962" y="53974"/>
                  </a:lnTo>
                  <a:lnTo>
                    <a:pt x="18886" y="49847"/>
                  </a:lnTo>
                  <a:close/>
                </a:path>
                <a:path w="3681095" h="100329">
                  <a:moveTo>
                    <a:pt x="3669156" y="45719"/>
                  </a:moveTo>
                  <a:lnTo>
                    <a:pt x="3662081" y="49847"/>
                  </a:lnTo>
                  <a:lnTo>
                    <a:pt x="3669156" y="53974"/>
                  </a:lnTo>
                  <a:lnTo>
                    <a:pt x="3669156" y="45719"/>
                  </a:lnTo>
                  <a:close/>
                </a:path>
                <a:path w="3681095" h="100329">
                  <a:moveTo>
                    <a:pt x="3671697" y="45719"/>
                  </a:moveTo>
                  <a:lnTo>
                    <a:pt x="3669156" y="45719"/>
                  </a:lnTo>
                  <a:lnTo>
                    <a:pt x="3669156" y="53974"/>
                  </a:lnTo>
                  <a:lnTo>
                    <a:pt x="3671697" y="53974"/>
                  </a:lnTo>
                  <a:lnTo>
                    <a:pt x="3671697" y="45719"/>
                  </a:lnTo>
                  <a:close/>
                </a:path>
                <a:path w="3681095" h="100329">
                  <a:moveTo>
                    <a:pt x="25962" y="45719"/>
                  </a:moveTo>
                  <a:lnTo>
                    <a:pt x="11810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3681095" h="100329">
                  <a:moveTo>
                    <a:pt x="3595497" y="0"/>
                  </a:moveTo>
                  <a:lnTo>
                    <a:pt x="3592576" y="761"/>
                  </a:lnTo>
                  <a:lnTo>
                    <a:pt x="3591305" y="3047"/>
                  </a:lnTo>
                  <a:lnTo>
                    <a:pt x="3589908" y="5333"/>
                  </a:lnTo>
                  <a:lnTo>
                    <a:pt x="3590671" y="8254"/>
                  </a:lnTo>
                  <a:lnTo>
                    <a:pt x="3592956" y="9524"/>
                  </a:lnTo>
                  <a:lnTo>
                    <a:pt x="3662081" y="49847"/>
                  </a:lnTo>
                  <a:lnTo>
                    <a:pt x="3669156" y="45719"/>
                  </a:lnTo>
                  <a:lnTo>
                    <a:pt x="3671697" y="45719"/>
                  </a:lnTo>
                  <a:lnTo>
                    <a:pt x="3671697" y="45084"/>
                  </a:lnTo>
                  <a:lnTo>
                    <a:pt x="3672829" y="45084"/>
                  </a:lnTo>
                  <a:lnTo>
                    <a:pt x="3597782" y="1269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1262252" y="2827401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396229" y="2831033"/>
              <a:ext cx="154305" cy="30035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 txBox="1"/>
            <p:nvPr/>
          </p:nvSpPr>
          <p:spPr>
            <a:xfrm>
              <a:off x="2421127" y="2611373"/>
              <a:ext cx="14668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483739" y="2953639"/>
              <a:ext cx="0" cy="174625"/>
            </a:xfrm>
            <a:custGeom>
              <a:avLst/>
              <a:gdLst/>
              <a:ahLst/>
              <a:cxnLst/>
              <a:rect l="l" t="t" r="r" b="b"/>
              <a:pathLst>
                <a:path h="174625">
                  <a:moveTo>
                    <a:pt x="0" y="0"/>
                  </a:moveTo>
                  <a:lnTo>
                    <a:pt x="0" y="174116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83739" y="3219195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360044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604517" y="3499739"/>
              <a:ext cx="872490" cy="100330"/>
            </a:xfrm>
            <a:custGeom>
              <a:avLst/>
              <a:gdLst/>
              <a:ahLst/>
              <a:cxnLst/>
              <a:rect l="l" t="t" r="r" b="b"/>
              <a:pathLst>
                <a:path w="872489" h="100329">
                  <a:moveTo>
                    <a:pt x="85470" y="0"/>
                  </a:moveTo>
                  <a:lnTo>
                    <a:pt x="83312" y="1397"/>
                  </a:lnTo>
                  <a:lnTo>
                    <a:pt x="0" y="4991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788" y="96774"/>
                  </a:lnTo>
                  <a:lnTo>
                    <a:pt x="91058" y="94487"/>
                  </a:lnTo>
                  <a:lnTo>
                    <a:pt x="90296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7" y="54737"/>
                  </a:lnTo>
                  <a:lnTo>
                    <a:pt x="9397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6" y="8255"/>
                  </a:lnTo>
                  <a:lnTo>
                    <a:pt x="91058" y="5334"/>
                  </a:lnTo>
                  <a:lnTo>
                    <a:pt x="89788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100329">
                  <a:moveTo>
                    <a:pt x="853095" y="49974"/>
                  </a:moveTo>
                  <a:lnTo>
                    <a:pt x="783970" y="90297"/>
                  </a:lnTo>
                  <a:lnTo>
                    <a:pt x="781684" y="91566"/>
                  </a:lnTo>
                  <a:lnTo>
                    <a:pt x="780923" y="94487"/>
                  </a:lnTo>
                  <a:lnTo>
                    <a:pt x="782319" y="96774"/>
                  </a:lnTo>
                  <a:lnTo>
                    <a:pt x="783589" y="99060"/>
                  </a:lnTo>
                  <a:lnTo>
                    <a:pt x="786511" y="99822"/>
                  </a:lnTo>
                  <a:lnTo>
                    <a:pt x="788796" y="98551"/>
                  </a:lnTo>
                  <a:lnTo>
                    <a:pt x="863728" y="54737"/>
                  </a:lnTo>
                  <a:lnTo>
                    <a:pt x="862583" y="54737"/>
                  </a:lnTo>
                  <a:lnTo>
                    <a:pt x="862583" y="54101"/>
                  </a:lnTo>
                  <a:lnTo>
                    <a:pt x="860170" y="54101"/>
                  </a:lnTo>
                  <a:lnTo>
                    <a:pt x="853095" y="49974"/>
                  </a:lnTo>
                  <a:close/>
                </a:path>
                <a:path w="872489" h="100329">
                  <a:moveTo>
                    <a:pt x="27050" y="45212"/>
                  </a:moveTo>
                  <a:lnTo>
                    <a:pt x="9397" y="45212"/>
                  </a:lnTo>
                  <a:lnTo>
                    <a:pt x="9397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0" y="54101"/>
                  </a:lnTo>
                  <a:lnTo>
                    <a:pt x="11810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872489" h="100329">
                  <a:moveTo>
                    <a:pt x="844931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844931" y="54737"/>
                  </a:lnTo>
                  <a:lnTo>
                    <a:pt x="853095" y="49974"/>
                  </a:lnTo>
                  <a:lnTo>
                    <a:pt x="844931" y="45212"/>
                  </a:lnTo>
                  <a:close/>
                </a:path>
                <a:path w="872489" h="100329">
                  <a:moveTo>
                    <a:pt x="863924" y="45212"/>
                  </a:moveTo>
                  <a:lnTo>
                    <a:pt x="862583" y="45212"/>
                  </a:lnTo>
                  <a:lnTo>
                    <a:pt x="862583" y="54737"/>
                  </a:lnTo>
                  <a:lnTo>
                    <a:pt x="863728" y="54737"/>
                  </a:lnTo>
                  <a:lnTo>
                    <a:pt x="871982" y="49911"/>
                  </a:lnTo>
                  <a:lnTo>
                    <a:pt x="863924" y="45212"/>
                  </a:lnTo>
                  <a:close/>
                </a:path>
                <a:path w="872489" h="100329">
                  <a:moveTo>
                    <a:pt x="11810" y="45847"/>
                  </a:moveTo>
                  <a:lnTo>
                    <a:pt x="11810" y="54101"/>
                  </a:lnTo>
                  <a:lnTo>
                    <a:pt x="18886" y="49974"/>
                  </a:lnTo>
                  <a:lnTo>
                    <a:pt x="11810" y="45847"/>
                  </a:lnTo>
                  <a:close/>
                </a:path>
                <a:path w="872489" h="100329">
                  <a:moveTo>
                    <a:pt x="18886" y="49974"/>
                  </a:moveTo>
                  <a:lnTo>
                    <a:pt x="11810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872489" h="100329">
                  <a:moveTo>
                    <a:pt x="860170" y="45847"/>
                  </a:moveTo>
                  <a:lnTo>
                    <a:pt x="853095" y="49974"/>
                  </a:lnTo>
                  <a:lnTo>
                    <a:pt x="860170" y="54101"/>
                  </a:lnTo>
                  <a:lnTo>
                    <a:pt x="860170" y="45847"/>
                  </a:lnTo>
                  <a:close/>
                </a:path>
                <a:path w="872489" h="100329">
                  <a:moveTo>
                    <a:pt x="862583" y="45847"/>
                  </a:moveTo>
                  <a:lnTo>
                    <a:pt x="860170" y="45847"/>
                  </a:lnTo>
                  <a:lnTo>
                    <a:pt x="860170" y="54101"/>
                  </a:lnTo>
                  <a:lnTo>
                    <a:pt x="862583" y="54101"/>
                  </a:lnTo>
                  <a:lnTo>
                    <a:pt x="862583" y="45847"/>
                  </a:lnTo>
                  <a:close/>
                </a:path>
                <a:path w="872489" h="100329">
                  <a:moveTo>
                    <a:pt x="25962" y="45847"/>
                  </a:moveTo>
                  <a:lnTo>
                    <a:pt x="11810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872489" h="100329">
                  <a:moveTo>
                    <a:pt x="786511" y="0"/>
                  </a:moveTo>
                  <a:lnTo>
                    <a:pt x="783589" y="762"/>
                  </a:lnTo>
                  <a:lnTo>
                    <a:pt x="782319" y="3048"/>
                  </a:lnTo>
                  <a:lnTo>
                    <a:pt x="780923" y="5334"/>
                  </a:lnTo>
                  <a:lnTo>
                    <a:pt x="781684" y="8255"/>
                  </a:lnTo>
                  <a:lnTo>
                    <a:pt x="783970" y="9651"/>
                  </a:lnTo>
                  <a:lnTo>
                    <a:pt x="853095" y="49974"/>
                  </a:lnTo>
                  <a:lnTo>
                    <a:pt x="860170" y="45847"/>
                  </a:lnTo>
                  <a:lnTo>
                    <a:pt x="862583" y="45847"/>
                  </a:lnTo>
                  <a:lnTo>
                    <a:pt x="862583" y="45212"/>
                  </a:lnTo>
                  <a:lnTo>
                    <a:pt x="863924" y="45212"/>
                  </a:lnTo>
                  <a:lnTo>
                    <a:pt x="788796" y="1397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 txBox="1"/>
            <p:nvPr/>
          </p:nvSpPr>
          <p:spPr>
            <a:xfrm>
              <a:off x="618540" y="3237738"/>
              <a:ext cx="7913900" cy="272638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16660">
                <a:lnSpc>
                  <a:spcPct val="100000"/>
                </a:lnSpc>
                <a:spcBef>
                  <a:spcPts val="100"/>
                </a:spcBef>
                <a:tabLst>
                  <a:tab pos="2553970" algn="l"/>
                </a:tabLst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8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	</a:t>
              </a:r>
              <a:r>
                <a:rPr sz="2700" spc="-135" baseline="1543" dirty="0">
                  <a:latin typeface="Arial"/>
                  <a:cs typeface="Arial"/>
                </a:rPr>
                <a:t>10</a:t>
              </a:r>
              <a:r>
                <a:rPr sz="2700" spc="-142" baseline="1543" dirty="0">
                  <a:latin typeface="Arial"/>
                  <a:cs typeface="Arial"/>
                </a:rPr>
                <a:t> </a:t>
              </a:r>
              <a:r>
                <a:rPr sz="2700" spc="-97" baseline="1543" dirty="0">
                  <a:latin typeface="Arial"/>
                  <a:cs typeface="Arial"/>
                </a:rPr>
                <a:t>m</a:t>
              </a:r>
              <a:endParaRPr sz="2700" baseline="1543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10"/>
                </a:spcBef>
              </a:pPr>
              <a:endParaRPr sz="2500" dirty="0">
                <a:latin typeface="Times New Roman"/>
                <a:cs typeface="Times New Roman"/>
              </a:endParaRPr>
            </a:p>
            <a:p>
              <a:pPr marL="355600" indent="-342900">
                <a:lnSpc>
                  <a:spcPct val="100000"/>
                </a:lnSpc>
                <a:buChar char="•"/>
                <a:tabLst>
                  <a:tab pos="354965" algn="l"/>
                  <a:tab pos="355600" algn="l"/>
                </a:tabLst>
              </a:pPr>
              <a:r>
                <a:rPr sz="2400" spc="-215" dirty="0">
                  <a:latin typeface="Arial"/>
                  <a:cs typeface="Arial"/>
                </a:rPr>
                <a:t>Pada </a:t>
              </a:r>
              <a:r>
                <a:rPr sz="2400" spc="-135" dirty="0">
                  <a:latin typeface="Arial"/>
                  <a:cs typeface="Arial"/>
                </a:rPr>
                <a:t>saat </a:t>
              </a:r>
              <a:r>
                <a:rPr sz="2400" i="1" spc="-65" dirty="0">
                  <a:latin typeface="Trebuchet MS"/>
                  <a:cs typeface="Trebuchet MS"/>
                </a:rPr>
                <a:t>P </a:t>
              </a:r>
              <a:r>
                <a:rPr sz="2400" spc="-75" dirty="0">
                  <a:latin typeface="Arial"/>
                  <a:cs typeface="Arial"/>
                </a:rPr>
                <a:t>berjalan </a:t>
              </a:r>
              <a:r>
                <a:rPr sz="2400" spc="-30" dirty="0">
                  <a:latin typeface="Arial"/>
                  <a:cs typeface="Arial"/>
                </a:rPr>
                <a:t>di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</a:t>
              </a:r>
              <a:r>
                <a:rPr sz="2400" spc="-120" dirty="0" smtClean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>
                  <a:latin typeface="Arial"/>
                  <a:cs typeface="Arial"/>
                </a:rPr>
                <a:t>= </a:t>
              </a:r>
              <a:r>
                <a:rPr sz="2400" spc="-100" dirty="0" smtClean="0">
                  <a:latin typeface="Arial"/>
                  <a:cs typeface="Arial"/>
                </a:rPr>
                <a:t>2,5 m) </a:t>
              </a:r>
              <a:r>
                <a:rPr sz="2400" spc="-114" dirty="0" err="1">
                  <a:latin typeface="Arial"/>
                  <a:cs typeface="Arial"/>
                </a:rPr>
                <a:t>dan</a:t>
              </a:r>
              <a:r>
                <a:rPr sz="2400" spc="-114" dirty="0">
                  <a:latin typeface="Arial"/>
                  <a:cs typeface="Arial"/>
                </a:rPr>
                <a:t> </a:t>
              </a:r>
              <a:endParaRPr sz="2400" spc="-114" dirty="0" smtClean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tabLst>
                  <a:tab pos="354965" algn="l"/>
                  <a:tab pos="355600" algn="l"/>
                </a:tabLst>
              </a:pPr>
              <a:r>
                <a:rPr lang="x-none" sz="2400" spc="-114">
                  <a:latin typeface="Arial"/>
                  <a:cs typeface="Arial"/>
                </a:rPr>
                <a:t> </a:t>
              </a:r>
              <a:r>
                <a:rPr lang="x-none" sz="2400" spc="-114" smtClean="0">
                  <a:latin typeface="Arial"/>
                  <a:cs typeface="Arial"/>
                </a:rPr>
                <a:t>    </a:t>
              </a:r>
              <a:r>
                <a:rPr sz="2400" spc="40" dirty="0" err="1" smtClean="0">
                  <a:latin typeface="Arial"/>
                  <a:cs typeface="Arial"/>
                </a:rPr>
                <a:t>titik</a:t>
              </a:r>
              <a:r>
                <a:rPr sz="2400" spc="-450" dirty="0" smtClean="0">
                  <a:latin typeface="Arial"/>
                  <a:cs typeface="Arial"/>
                </a:rPr>
                <a:t> </a:t>
              </a:r>
              <a:r>
                <a:rPr sz="2400" spc="-295" dirty="0">
                  <a:latin typeface="Arial"/>
                  <a:cs typeface="Arial"/>
                </a:rPr>
                <a:t>B </a:t>
              </a:r>
              <a:r>
                <a:rPr sz="2400" spc="-120" dirty="0">
                  <a:latin typeface="Arial"/>
                  <a:cs typeface="Arial"/>
                </a:rPr>
                <a:t>(</a:t>
              </a:r>
              <a:r>
                <a:rPr sz="2400" i="1" spc="-120" dirty="0">
                  <a:latin typeface="Trebuchet MS"/>
                  <a:cs typeface="Trebuchet MS"/>
                </a:rPr>
                <a:t>x </a:t>
              </a:r>
              <a:r>
                <a:rPr sz="2400" spc="-204" dirty="0" smtClean="0">
                  <a:latin typeface="Arial"/>
                  <a:cs typeface="Arial"/>
                </a:rPr>
                <a:t>=</a:t>
              </a:r>
              <a:r>
                <a:rPr sz="2400" dirty="0">
                  <a:latin typeface="Arial"/>
                  <a:cs typeface="Arial"/>
                </a:rPr>
                <a:t> </a:t>
              </a:r>
              <a:r>
                <a:rPr sz="2400" dirty="0" smtClean="0">
                  <a:latin typeface="Arial"/>
                  <a:cs typeface="Arial"/>
                </a:rPr>
                <a:t>1</a:t>
              </a:r>
              <a:r>
                <a:rPr sz="2400" spc="-100" dirty="0" smtClean="0">
                  <a:latin typeface="Arial"/>
                  <a:cs typeface="Arial"/>
                </a:rPr>
                <a:t>0 m), </a:t>
              </a:r>
              <a:r>
                <a:rPr sz="2400" spc="-150" dirty="0">
                  <a:latin typeface="Arial"/>
                  <a:cs typeface="Arial"/>
                </a:rPr>
                <a:t>maka </a:t>
              </a:r>
              <a:r>
                <a:rPr sz="2400" spc="-140" dirty="0">
                  <a:latin typeface="Arial"/>
                  <a:cs typeface="Arial"/>
                </a:rPr>
                <a:t>besarnya </a:t>
              </a:r>
              <a:r>
                <a:rPr sz="2400" spc="-90" dirty="0">
                  <a:latin typeface="Arial"/>
                  <a:cs typeface="Arial"/>
                </a:rPr>
                <a:t>momen </a:t>
              </a:r>
              <a:r>
                <a:rPr sz="2400" spc="-20" dirty="0">
                  <a:latin typeface="Arial"/>
                  <a:cs typeface="Arial"/>
                </a:rPr>
                <a:t>lentur </a:t>
              </a:r>
              <a:r>
                <a:rPr sz="2400" spc="-35" dirty="0">
                  <a:latin typeface="Arial"/>
                  <a:cs typeface="Arial"/>
                </a:rPr>
                <a:t>di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365" dirty="0">
                  <a:latin typeface="Arial"/>
                  <a:cs typeface="Arial"/>
                </a:rPr>
                <a:t>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  </a:t>
              </a:r>
              <a:r>
                <a:rPr sz="2400" spc="-114" dirty="0" err="1" smtClean="0">
                  <a:latin typeface="Arial"/>
                  <a:cs typeface="Arial"/>
                </a:rPr>
                <a:t>adalah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-25" dirty="0">
                  <a:latin typeface="Arial"/>
                  <a:cs typeface="Arial"/>
                </a:rPr>
                <a:t>:</a:t>
              </a:r>
              <a:endParaRPr sz="2400" dirty="0">
                <a:latin typeface="Arial"/>
                <a:cs typeface="Arial"/>
              </a:endParaRPr>
            </a:p>
            <a:p>
              <a:pPr marL="927100">
                <a:lnSpc>
                  <a:spcPct val="100000"/>
                </a:lnSpc>
                <a:spcBef>
                  <a:spcPts val="805"/>
                </a:spcBef>
                <a:tabLst>
                  <a:tab pos="1841500" algn="l"/>
                </a:tabLst>
              </a:pPr>
              <a:r>
                <a:rPr sz="2400" b="1" i="1" spc="35" dirty="0">
                  <a:solidFill>
                    <a:srgbClr val="FF0000"/>
                  </a:solidFill>
                  <a:latin typeface="Trebuchet MS"/>
                  <a:cs typeface="Trebuchet MS"/>
                </a:rPr>
                <a:t>M</a:t>
              </a:r>
              <a:r>
                <a:rPr sz="2400" b="1" spc="52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C	</a:t>
              </a:r>
              <a:r>
                <a:rPr sz="2400" b="1" spc="-215" dirty="0">
                  <a:solidFill>
                    <a:srgbClr val="FF0000"/>
                  </a:solidFill>
                  <a:latin typeface="Trebuchet MS"/>
                  <a:cs typeface="Trebuchet MS"/>
                </a:rPr>
                <a:t>= </a:t>
              </a:r>
              <a:r>
                <a:rPr sz="2400" b="1" i="1" spc="-60" dirty="0">
                  <a:solidFill>
                    <a:srgbClr val="FF0000"/>
                  </a:solidFill>
                  <a:latin typeface="Trebuchet MS"/>
                  <a:cs typeface="Trebuchet MS"/>
                </a:rPr>
                <a:t>A</a:t>
              </a:r>
              <a:r>
                <a:rPr sz="2400" b="1" spc="-89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v</a:t>
              </a:r>
              <a:r>
                <a:rPr sz="2400" b="1" spc="127" baseline="-20833" dirty="0">
                  <a:solidFill>
                    <a:srgbClr val="FF0000"/>
                  </a:solidFill>
                  <a:latin typeface="Trebuchet MS"/>
                  <a:cs typeface="Trebuchet MS"/>
                </a:rPr>
                <a:t> </a:t>
              </a:r>
              <a:r>
                <a:rPr sz="2400" b="1" spc="-185" dirty="0">
                  <a:solidFill>
                    <a:srgbClr val="FF0000"/>
                  </a:solidFill>
                  <a:latin typeface="Trebuchet MS"/>
                  <a:cs typeface="Trebuchet MS"/>
                </a:rPr>
                <a:t>(2,5)</a:t>
              </a:r>
              <a:endParaRPr sz="2400" dirty="0">
                <a:latin typeface="Trebuchet MS"/>
                <a:cs typeface="Trebuchet MS"/>
              </a:endParaRPr>
            </a:p>
            <a:p>
              <a:pPr marL="12700">
                <a:lnSpc>
                  <a:spcPct val="100000"/>
                </a:lnSpc>
                <a:spcBef>
                  <a:spcPts val="790"/>
                </a:spcBef>
              </a:pPr>
              <a:r>
                <a:rPr sz="2400" spc="-140" dirty="0">
                  <a:latin typeface="Arial"/>
                  <a:cs typeface="Arial"/>
                </a:rPr>
                <a:t>Gambarkan </a:t>
              </a:r>
              <a:r>
                <a:rPr sz="2400" spc="-135" dirty="0">
                  <a:latin typeface="Arial"/>
                  <a:cs typeface="Arial"/>
                </a:rPr>
                <a:t>persamaan </a:t>
              </a:r>
              <a:r>
                <a:rPr sz="2400" spc="-15" dirty="0">
                  <a:latin typeface="Arial"/>
                  <a:cs typeface="Arial"/>
                </a:rPr>
                <a:t>ini </a:t>
              </a:r>
              <a:r>
                <a:rPr sz="2400" spc="-135" dirty="0">
                  <a:latin typeface="Arial"/>
                  <a:cs typeface="Arial"/>
                </a:rPr>
                <a:t>pada </a:t>
              </a:r>
              <a:r>
                <a:rPr sz="2400" spc="-120" dirty="0">
                  <a:latin typeface="Arial"/>
                  <a:cs typeface="Arial"/>
                </a:rPr>
                <a:t>ruas </a:t>
              </a:r>
              <a:r>
                <a:rPr sz="2400" spc="-95" dirty="0">
                  <a:latin typeface="Arial"/>
                  <a:cs typeface="Arial"/>
                </a:rPr>
                <a:t>antara </a:t>
              </a:r>
              <a:r>
                <a:rPr sz="2400" spc="40" dirty="0">
                  <a:latin typeface="Arial"/>
                  <a:cs typeface="Arial"/>
                </a:rPr>
                <a:t>titik </a:t>
              </a:r>
              <a:r>
                <a:rPr sz="2400" spc="-455" dirty="0">
                  <a:latin typeface="Arial"/>
                  <a:cs typeface="Arial"/>
                </a:rPr>
                <a:t>C </a:t>
              </a:r>
              <a:r>
                <a:rPr sz="2400" spc="-455" dirty="0" smtClean="0">
                  <a:latin typeface="Arial"/>
                  <a:cs typeface="Arial"/>
                </a:rPr>
                <a:t>  </a:t>
              </a:r>
              <a:r>
                <a:rPr sz="2400" spc="-114" dirty="0" err="1" smtClean="0">
                  <a:latin typeface="Arial"/>
                  <a:cs typeface="Arial"/>
                </a:rPr>
                <a:t>dan</a:t>
              </a:r>
              <a:r>
                <a:rPr sz="2400" spc="-114" dirty="0" smtClean="0">
                  <a:latin typeface="Arial"/>
                  <a:cs typeface="Arial"/>
                </a:rPr>
                <a:t> </a:t>
              </a:r>
              <a:r>
                <a:rPr sz="2400" spc="40" dirty="0">
                  <a:latin typeface="Arial"/>
                  <a:cs typeface="Arial"/>
                </a:rPr>
                <a:t>titik</a:t>
              </a:r>
              <a:r>
                <a:rPr sz="2400" spc="-445" dirty="0">
                  <a:latin typeface="Arial"/>
                  <a:cs typeface="Arial"/>
                </a:rPr>
                <a:t> </a:t>
              </a:r>
              <a:r>
                <a:rPr sz="2400" spc="-180" dirty="0">
                  <a:latin typeface="Arial"/>
                  <a:cs typeface="Arial"/>
                </a:rPr>
                <a:t>B.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3085057" y="2261235"/>
              <a:ext cx="171450" cy="689610"/>
            </a:xfrm>
            <a:custGeom>
              <a:avLst/>
              <a:gdLst/>
              <a:ahLst/>
              <a:cxnLst/>
              <a:rect l="l" t="t" r="r" b="b"/>
              <a:pathLst>
                <a:path w="171450" h="689610">
                  <a:moveTo>
                    <a:pt x="16444" y="518616"/>
                  </a:moveTo>
                  <a:lnTo>
                    <a:pt x="9322" y="521080"/>
                  </a:lnTo>
                  <a:lnTo>
                    <a:pt x="3643" y="526059"/>
                  </a:lnTo>
                  <a:lnTo>
                    <a:pt x="464" y="532622"/>
                  </a:lnTo>
                  <a:lnTo>
                    <a:pt x="0" y="539922"/>
                  </a:lnTo>
                  <a:lnTo>
                    <a:pt x="2464" y="547115"/>
                  </a:lnTo>
                  <a:lnTo>
                    <a:pt x="85522" y="689610"/>
                  </a:lnTo>
                  <a:lnTo>
                    <a:pt x="107616" y="651763"/>
                  </a:lnTo>
                  <a:lnTo>
                    <a:pt x="66472" y="651763"/>
                  </a:lnTo>
                  <a:lnTo>
                    <a:pt x="66472" y="581278"/>
                  </a:lnTo>
                  <a:lnTo>
                    <a:pt x="35357" y="527938"/>
                  </a:lnTo>
                  <a:lnTo>
                    <a:pt x="30307" y="522259"/>
                  </a:lnTo>
                  <a:lnTo>
                    <a:pt x="23721" y="519080"/>
                  </a:lnTo>
                  <a:lnTo>
                    <a:pt x="16444" y="518616"/>
                  </a:lnTo>
                  <a:close/>
                </a:path>
                <a:path w="171450" h="689610">
                  <a:moveTo>
                    <a:pt x="66472" y="581278"/>
                  </a:moveTo>
                  <a:lnTo>
                    <a:pt x="66472" y="651763"/>
                  </a:lnTo>
                  <a:lnTo>
                    <a:pt x="104572" y="651763"/>
                  </a:lnTo>
                  <a:lnTo>
                    <a:pt x="104572" y="642238"/>
                  </a:lnTo>
                  <a:lnTo>
                    <a:pt x="69139" y="642238"/>
                  </a:lnTo>
                  <a:lnTo>
                    <a:pt x="85586" y="614044"/>
                  </a:lnTo>
                  <a:lnTo>
                    <a:pt x="66472" y="581278"/>
                  </a:lnTo>
                  <a:close/>
                </a:path>
                <a:path w="171450" h="689610">
                  <a:moveTo>
                    <a:pt x="154656" y="518616"/>
                  </a:moveTo>
                  <a:lnTo>
                    <a:pt x="104699" y="581278"/>
                  </a:lnTo>
                  <a:lnTo>
                    <a:pt x="104572" y="651763"/>
                  </a:lnTo>
                  <a:lnTo>
                    <a:pt x="107616" y="651763"/>
                  </a:lnTo>
                  <a:lnTo>
                    <a:pt x="168707" y="547115"/>
                  </a:lnTo>
                  <a:lnTo>
                    <a:pt x="171154" y="539922"/>
                  </a:lnTo>
                  <a:lnTo>
                    <a:pt x="170660" y="532622"/>
                  </a:lnTo>
                  <a:lnTo>
                    <a:pt x="167475" y="526059"/>
                  </a:lnTo>
                  <a:lnTo>
                    <a:pt x="161849" y="521080"/>
                  </a:lnTo>
                  <a:lnTo>
                    <a:pt x="154656" y="518616"/>
                  </a:lnTo>
                  <a:close/>
                </a:path>
                <a:path w="171450" h="689610">
                  <a:moveTo>
                    <a:pt x="85586" y="614044"/>
                  </a:moveTo>
                  <a:lnTo>
                    <a:pt x="69139" y="642238"/>
                  </a:lnTo>
                  <a:lnTo>
                    <a:pt x="102032" y="642238"/>
                  </a:lnTo>
                  <a:lnTo>
                    <a:pt x="85586" y="614044"/>
                  </a:lnTo>
                  <a:close/>
                </a:path>
                <a:path w="171450" h="689610">
                  <a:moveTo>
                    <a:pt x="104572" y="581496"/>
                  </a:moveTo>
                  <a:lnTo>
                    <a:pt x="85586" y="614044"/>
                  </a:lnTo>
                  <a:lnTo>
                    <a:pt x="102032" y="642238"/>
                  </a:lnTo>
                  <a:lnTo>
                    <a:pt x="104572" y="642238"/>
                  </a:lnTo>
                  <a:lnTo>
                    <a:pt x="104572" y="581496"/>
                  </a:lnTo>
                  <a:close/>
                </a:path>
                <a:path w="171450" h="689610">
                  <a:moveTo>
                    <a:pt x="104572" y="0"/>
                  </a:moveTo>
                  <a:lnTo>
                    <a:pt x="66472" y="0"/>
                  </a:lnTo>
                  <a:lnTo>
                    <a:pt x="66472" y="581278"/>
                  </a:lnTo>
                  <a:lnTo>
                    <a:pt x="85586" y="614044"/>
                  </a:lnTo>
                  <a:lnTo>
                    <a:pt x="104572" y="581496"/>
                  </a:lnTo>
                  <a:lnTo>
                    <a:pt x="10457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 txBox="1"/>
            <p:nvPr/>
          </p:nvSpPr>
          <p:spPr>
            <a:xfrm>
              <a:off x="3246800" y="2152015"/>
              <a:ext cx="14160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1615312" y="2498598"/>
              <a:ext cx="1469744" cy="11277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656" y="49847"/>
                  </a:moveTo>
                  <a:lnTo>
                    <a:pt x="573532" y="90169"/>
                  </a:lnTo>
                  <a:lnTo>
                    <a:pt x="571245" y="91439"/>
                  </a:lnTo>
                  <a:lnTo>
                    <a:pt x="570484" y="94361"/>
                  </a:lnTo>
                  <a:lnTo>
                    <a:pt x="571754" y="96646"/>
                  </a:lnTo>
                  <a:lnTo>
                    <a:pt x="573151" y="98932"/>
                  </a:lnTo>
                  <a:lnTo>
                    <a:pt x="576072" y="99694"/>
                  </a:lnTo>
                  <a:lnTo>
                    <a:pt x="578357" y="98425"/>
                  </a:lnTo>
                  <a:lnTo>
                    <a:pt x="653289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732" y="53975"/>
                  </a:lnTo>
                  <a:lnTo>
                    <a:pt x="642656" y="49847"/>
                  </a:lnTo>
                  <a:close/>
                </a:path>
                <a:path w="661669" h="99694">
                  <a:moveTo>
                    <a:pt x="634492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491" y="54610"/>
                  </a:lnTo>
                  <a:lnTo>
                    <a:pt x="642656" y="49847"/>
                  </a:lnTo>
                  <a:lnTo>
                    <a:pt x="634492" y="45085"/>
                  </a:lnTo>
                  <a:close/>
                </a:path>
                <a:path w="661669" h="99694">
                  <a:moveTo>
                    <a:pt x="653485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289" y="54610"/>
                  </a:lnTo>
                  <a:lnTo>
                    <a:pt x="661543" y="49783"/>
                  </a:lnTo>
                  <a:lnTo>
                    <a:pt x="653485" y="45085"/>
                  </a:lnTo>
                  <a:close/>
                </a:path>
                <a:path w="661669" h="99694">
                  <a:moveTo>
                    <a:pt x="649732" y="45719"/>
                  </a:moveTo>
                  <a:lnTo>
                    <a:pt x="642656" y="49847"/>
                  </a:lnTo>
                  <a:lnTo>
                    <a:pt x="649732" y="53975"/>
                  </a:lnTo>
                  <a:lnTo>
                    <a:pt x="649732" y="45719"/>
                  </a:lnTo>
                  <a:close/>
                </a:path>
                <a:path w="661669" h="99694">
                  <a:moveTo>
                    <a:pt x="652144" y="45719"/>
                  </a:moveTo>
                  <a:lnTo>
                    <a:pt x="649732" y="45719"/>
                  </a:lnTo>
                  <a:lnTo>
                    <a:pt x="649732" y="53975"/>
                  </a:lnTo>
                  <a:lnTo>
                    <a:pt x="652144" y="53975"/>
                  </a:lnTo>
                  <a:lnTo>
                    <a:pt x="652144" y="45719"/>
                  </a:lnTo>
                  <a:close/>
                </a:path>
                <a:path w="661669" h="99694">
                  <a:moveTo>
                    <a:pt x="576072" y="0"/>
                  </a:moveTo>
                  <a:lnTo>
                    <a:pt x="573151" y="762"/>
                  </a:lnTo>
                  <a:lnTo>
                    <a:pt x="571754" y="2920"/>
                  </a:lnTo>
                  <a:lnTo>
                    <a:pt x="570484" y="5206"/>
                  </a:lnTo>
                  <a:lnTo>
                    <a:pt x="571245" y="8127"/>
                  </a:lnTo>
                  <a:lnTo>
                    <a:pt x="573532" y="9525"/>
                  </a:lnTo>
                  <a:lnTo>
                    <a:pt x="642656" y="49847"/>
                  </a:lnTo>
                  <a:lnTo>
                    <a:pt x="649732" y="45719"/>
                  </a:lnTo>
                  <a:lnTo>
                    <a:pt x="652144" y="45719"/>
                  </a:lnTo>
                  <a:lnTo>
                    <a:pt x="652144" y="45085"/>
                  </a:lnTo>
                  <a:lnTo>
                    <a:pt x="653485" y="45085"/>
                  </a:lnTo>
                  <a:lnTo>
                    <a:pt x="578357" y="1269"/>
                  </a:lnTo>
                  <a:lnTo>
                    <a:pt x="576072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 txBox="1"/>
            <p:nvPr/>
          </p:nvSpPr>
          <p:spPr>
            <a:xfrm>
              <a:off x="1887727" y="2198878"/>
              <a:ext cx="12446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1615313" y="226123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677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cxnSp>
        <p:nvCxnSpPr>
          <p:cNvPr id="29" name="Straight Arrow Connector 28"/>
          <p:cNvCxnSpPr/>
          <p:nvPr/>
        </p:nvCxnSpPr>
        <p:spPr>
          <a:xfrm flipV="1">
            <a:off x="1412084" y="2820575"/>
            <a:ext cx="0" cy="6084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5431226" y="2861722"/>
            <a:ext cx="0" cy="56727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48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62967" y="764704"/>
            <a:ext cx="4793209" cy="4787392"/>
            <a:chOff x="1184554" y="1594484"/>
            <a:chExt cx="4793209" cy="4787392"/>
          </a:xfrm>
        </p:grpSpPr>
        <p:sp>
          <p:nvSpPr>
            <p:cNvPr id="3" name="object 3"/>
            <p:cNvSpPr/>
            <p:nvPr/>
          </p:nvSpPr>
          <p:spPr>
            <a:xfrm>
              <a:off x="2567939" y="3255771"/>
              <a:ext cx="0" cy="3126105"/>
            </a:xfrm>
            <a:custGeom>
              <a:avLst/>
              <a:gdLst/>
              <a:ahLst/>
              <a:cxnLst/>
              <a:rect l="l" t="t" r="r" b="b"/>
              <a:pathLst>
                <a:path h="3126104">
                  <a:moveTo>
                    <a:pt x="0" y="0"/>
                  </a:moveTo>
                  <a:lnTo>
                    <a:pt x="0" y="312555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708404" y="3312795"/>
              <a:ext cx="0" cy="3068955"/>
            </a:xfrm>
            <a:custGeom>
              <a:avLst/>
              <a:gdLst/>
              <a:ahLst/>
              <a:cxnLst/>
              <a:rect l="l" t="t" r="r" b="b"/>
              <a:pathLst>
                <a:path h="3068954">
                  <a:moveTo>
                    <a:pt x="0" y="0"/>
                  </a:moveTo>
                  <a:lnTo>
                    <a:pt x="0" y="3068535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400547" y="3320288"/>
              <a:ext cx="0" cy="3061335"/>
            </a:xfrm>
            <a:custGeom>
              <a:avLst/>
              <a:gdLst/>
              <a:ahLst/>
              <a:cxnLst/>
              <a:rect l="l" t="t" r="r" b="b"/>
              <a:pathLst>
                <a:path h="3061335">
                  <a:moveTo>
                    <a:pt x="0" y="0"/>
                  </a:moveTo>
                  <a:lnTo>
                    <a:pt x="0" y="3061042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08404" y="3853560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0" y="0"/>
                  </a:moveTo>
                  <a:lnTo>
                    <a:pt x="3665854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708404" y="3312795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76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08404" y="3320288"/>
              <a:ext cx="3636010" cy="533400"/>
            </a:xfrm>
            <a:custGeom>
              <a:avLst/>
              <a:gdLst/>
              <a:ahLst/>
              <a:cxnLst/>
              <a:rect l="l" t="t" r="r" b="b"/>
              <a:pathLst>
                <a:path w="3636010" h="533400">
                  <a:moveTo>
                    <a:pt x="0" y="0"/>
                  </a:moveTo>
                  <a:lnTo>
                    <a:pt x="3636009" y="533273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708404" y="4791583"/>
              <a:ext cx="3665854" cy="0"/>
            </a:xfrm>
            <a:custGeom>
              <a:avLst/>
              <a:gdLst/>
              <a:ahLst/>
              <a:cxnLst/>
              <a:rect l="l" t="t" r="r" b="b"/>
              <a:pathLst>
                <a:path w="3665854">
                  <a:moveTo>
                    <a:pt x="3665854" y="0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402198" y="4246371"/>
              <a:ext cx="0" cy="541020"/>
            </a:xfrm>
            <a:custGeom>
              <a:avLst/>
              <a:gdLst/>
              <a:ahLst/>
              <a:cxnLst/>
              <a:rect l="l" t="t" r="r" b="b"/>
              <a:pathLst>
                <a:path h="541020">
                  <a:moveTo>
                    <a:pt x="0" y="540892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708404" y="4246371"/>
              <a:ext cx="3693795" cy="545465"/>
            </a:xfrm>
            <a:custGeom>
              <a:avLst/>
              <a:gdLst/>
              <a:ahLst/>
              <a:cxnLst/>
              <a:rect l="l" t="t" r="r" b="b"/>
              <a:pathLst>
                <a:path w="3693795" h="545464">
                  <a:moveTo>
                    <a:pt x="3693795" y="0"/>
                  </a:moveTo>
                  <a:lnTo>
                    <a:pt x="0" y="545210"/>
                  </a:lnTo>
                </a:path>
              </a:pathLst>
            </a:custGeom>
            <a:ln w="952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 txBox="1"/>
            <p:nvPr/>
          </p:nvSpPr>
          <p:spPr>
            <a:xfrm>
              <a:off x="3387978" y="3274314"/>
              <a:ext cx="5365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130" dirty="0">
                  <a:latin typeface="Arial"/>
                  <a:cs typeface="Arial"/>
                </a:rPr>
                <a:t>A</a:t>
              </a:r>
              <a:r>
                <a:rPr sz="1800" spc="-195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2572704" y="4166107"/>
              <a:ext cx="282321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795">
                <a:lnSpc>
                  <a:spcPct val="100000"/>
                </a:lnSpc>
                <a:spcBef>
                  <a:spcPts val="100"/>
                </a:spcBef>
              </a:pPr>
              <a:r>
                <a:rPr sz="1800" spc="-270" dirty="0">
                  <a:latin typeface="Arial"/>
                  <a:cs typeface="Arial"/>
                </a:rPr>
                <a:t>GP</a:t>
              </a:r>
              <a:r>
                <a:rPr sz="1800" spc="-100" dirty="0">
                  <a:latin typeface="Arial"/>
                  <a:cs typeface="Arial"/>
                </a:rPr>
                <a:t> </a:t>
              </a:r>
              <a:r>
                <a:rPr sz="1800" spc="-145" dirty="0">
                  <a:latin typeface="Arial"/>
                  <a:cs typeface="Arial"/>
                </a:rPr>
                <a:t>B</a:t>
              </a:r>
              <a:r>
                <a:rPr sz="1800" spc="-217" baseline="-20833" dirty="0">
                  <a:latin typeface="Arial"/>
                  <a:cs typeface="Arial"/>
                </a:rPr>
                <a:t>v</a:t>
              </a:r>
              <a:endParaRPr sz="1800" baseline="-20833">
                <a:latin typeface="Arial"/>
                <a:cs typeface="Arial"/>
              </a:endParaRPr>
            </a:p>
          </p:txBody>
        </p:sp>
        <p:sp>
          <p:nvSpPr>
            <p:cNvPr id="14" name="object 14"/>
            <p:cNvSpPr txBox="1"/>
            <p:nvPr/>
          </p:nvSpPr>
          <p:spPr>
            <a:xfrm>
              <a:off x="1346453" y="3429761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5578221" y="4369434"/>
              <a:ext cx="1282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85" dirty="0">
                  <a:latin typeface="Arial"/>
                  <a:cs typeface="Arial"/>
                </a:rPr>
                <a:t>1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16" name="object 16"/>
            <p:cNvSpPr txBox="1"/>
            <p:nvPr/>
          </p:nvSpPr>
          <p:spPr>
            <a:xfrm>
              <a:off x="4221734" y="5551423"/>
              <a:ext cx="445770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35" dirty="0">
                  <a:latin typeface="Trebuchet MS"/>
                  <a:cs typeface="Trebuchet MS"/>
                </a:rPr>
                <a:t>7</a:t>
              </a:r>
              <a:r>
                <a:rPr sz="1600" b="1" spc="-120" dirty="0">
                  <a:latin typeface="Trebuchet MS"/>
                  <a:cs typeface="Trebuchet MS"/>
                </a:rPr>
                <a:t>,</a:t>
              </a:r>
              <a:r>
                <a:rPr sz="1600" b="1" spc="-200" dirty="0">
                  <a:latin typeface="Trebuchet MS"/>
                  <a:cs typeface="Trebuchet MS"/>
                </a:rPr>
                <a:t>5</a:t>
              </a:r>
              <a:r>
                <a:rPr sz="1600" b="1" i="1" spc="-55" dirty="0">
                  <a:latin typeface="Trebuchet MS"/>
                  <a:cs typeface="Trebuchet MS"/>
                </a:rPr>
                <a:t>B</a:t>
              </a:r>
              <a:r>
                <a:rPr sz="1575" b="1" i="1" spc="-120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1713168" y="5438343"/>
              <a:ext cx="85026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46050">
                <a:lnSpc>
                  <a:spcPct val="100000"/>
                </a:lnSpc>
                <a:spcBef>
                  <a:spcPts val="95"/>
                </a:spcBef>
              </a:pPr>
              <a:r>
                <a:rPr sz="1600" b="1" spc="-125" dirty="0">
                  <a:latin typeface="Trebuchet MS"/>
                  <a:cs typeface="Trebuchet MS"/>
                </a:rPr>
                <a:t>2,5</a:t>
              </a:r>
              <a:r>
                <a:rPr sz="1600" b="1" i="1" spc="-125" dirty="0">
                  <a:latin typeface="Trebuchet MS"/>
                  <a:cs typeface="Trebuchet MS"/>
                </a:rPr>
                <a:t>A</a:t>
              </a:r>
              <a:r>
                <a:rPr sz="1575" b="1" i="1" spc="-187" baseline="-21164" dirty="0">
                  <a:latin typeface="Trebuchet MS"/>
                  <a:cs typeface="Trebuchet MS"/>
                </a:rPr>
                <a:t>v</a:t>
              </a:r>
              <a:endParaRPr sz="1575" baseline="-21164">
                <a:latin typeface="Trebuchet MS"/>
                <a:cs typeface="Trebuchet M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2019300" y="5688393"/>
              <a:ext cx="144780" cy="260985"/>
            </a:xfrm>
            <a:custGeom>
              <a:avLst/>
              <a:gdLst/>
              <a:ahLst/>
              <a:cxnLst/>
              <a:rect l="l" t="t" r="r" b="b"/>
              <a:pathLst>
                <a:path w="144780" h="260985">
                  <a:moveTo>
                    <a:pt x="61213" y="200342"/>
                  </a:moveTo>
                  <a:lnTo>
                    <a:pt x="58293" y="201015"/>
                  </a:lnTo>
                  <a:lnTo>
                    <a:pt x="55499" y="205473"/>
                  </a:lnTo>
                  <a:lnTo>
                    <a:pt x="56261" y="208419"/>
                  </a:lnTo>
                  <a:lnTo>
                    <a:pt x="58419" y="209816"/>
                  </a:lnTo>
                  <a:lnTo>
                    <a:pt x="140207" y="260896"/>
                  </a:lnTo>
                  <a:lnTo>
                    <a:pt x="140475" y="254749"/>
                  </a:lnTo>
                  <a:lnTo>
                    <a:pt x="131572" y="254749"/>
                  </a:lnTo>
                  <a:lnTo>
                    <a:pt x="123376" y="239157"/>
                  </a:lnTo>
                  <a:lnTo>
                    <a:pt x="63500" y="201726"/>
                  </a:lnTo>
                  <a:lnTo>
                    <a:pt x="61213" y="200342"/>
                  </a:lnTo>
                  <a:close/>
                </a:path>
                <a:path w="144780" h="260985">
                  <a:moveTo>
                    <a:pt x="123376" y="239157"/>
                  </a:moveTo>
                  <a:lnTo>
                    <a:pt x="131572" y="254749"/>
                  </a:lnTo>
                  <a:lnTo>
                    <a:pt x="136159" y="252323"/>
                  </a:lnTo>
                  <a:lnTo>
                    <a:pt x="131063" y="252323"/>
                  </a:lnTo>
                  <a:lnTo>
                    <a:pt x="131415" y="244182"/>
                  </a:lnTo>
                  <a:lnTo>
                    <a:pt x="123376" y="239157"/>
                  </a:lnTo>
                  <a:close/>
                </a:path>
                <a:path w="144780" h="260985">
                  <a:moveTo>
                    <a:pt x="137287" y="159524"/>
                  </a:moveTo>
                  <a:lnTo>
                    <a:pt x="135000" y="161569"/>
                  </a:lnTo>
                  <a:lnTo>
                    <a:pt x="131819" y="234841"/>
                  </a:lnTo>
                  <a:lnTo>
                    <a:pt x="139954" y="250317"/>
                  </a:lnTo>
                  <a:lnTo>
                    <a:pt x="131572" y="254749"/>
                  </a:lnTo>
                  <a:lnTo>
                    <a:pt x="140475" y="254749"/>
                  </a:lnTo>
                  <a:lnTo>
                    <a:pt x="144525" y="161988"/>
                  </a:lnTo>
                  <a:lnTo>
                    <a:pt x="142494" y="159753"/>
                  </a:lnTo>
                  <a:lnTo>
                    <a:pt x="137287" y="159524"/>
                  </a:lnTo>
                  <a:close/>
                </a:path>
                <a:path w="144780" h="260985">
                  <a:moveTo>
                    <a:pt x="131415" y="244182"/>
                  </a:moveTo>
                  <a:lnTo>
                    <a:pt x="131063" y="252323"/>
                  </a:lnTo>
                  <a:lnTo>
                    <a:pt x="138302" y="248488"/>
                  </a:lnTo>
                  <a:lnTo>
                    <a:pt x="131415" y="244182"/>
                  </a:lnTo>
                  <a:close/>
                </a:path>
                <a:path w="144780" h="260985">
                  <a:moveTo>
                    <a:pt x="131819" y="234841"/>
                  </a:moveTo>
                  <a:lnTo>
                    <a:pt x="131415" y="244182"/>
                  </a:lnTo>
                  <a:lnTo>
                    <a:pt x="138302" y="248488"/>
                  </a:lnTo>
                  <a:lnTo>
                    <a:pt x="131063" y="252323"/>
                  </a:lnTo>
                  <a:lnTo>
                    <a:pt x="136159" y="252323"/>
                  </a:lnTo>
                  <a:lnTo>
                    <a:pt x="139954" y="250317"/>
                  </a:lnTo>
                  <a:lnTo>
                    <a:pt x="131819" y="234841"/>
                  </a:lnTo>
                  <a:close/>
                </a:path>
                <a:path w="144780" h="260985">
                  <a:moveTo>
                    <a:pt x="8381" y="0"/>
                  </a:moveTo>
                  <a:lnTo>
                    <a:pt x="0" y="4432"/>
                  </a:lnTo>
                  <a:lnTo>
                    <a:pt x="123376" y="239157"/>
                  </a:lnTo>
                  <a:lnTo>
                    <a:pt x="131415" y="244182"/>
                  </a:lnTo>
                  <a:lnTo>
                    <a:pt x="131819" y="234841"/>
                  </a:lnTo>
                  <a:lnTo>
                    <a:pt x="838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053204" y="5388483"/>
              <a:ext cx="142875" cy="312420"/>
            </a:xfrm>
            <a:custGeom>
              <a:avLst/>
              <a:gdLst/>
              <a:ahLst/>
              <a:cxnLst/>
              <a:rect l="l" t="t" r="r" b="b"/>
              <a:pathLst>
                <a:path w="142875" h="312420">
                  <a:moveTo>
                    <a:pt x="21754" y="17669"/>
                  </a:moveTo>
                  <a:lnTo>
                    <a:pt x="20354" y="26916"/>
                  </a:lnTo>
                  <a:lnTo>
                    <a:pt x="133731" y="312064"/>
                  </a:lnTo>
                  <a:lnTo>
                    <a:pt x="142621" y="308546"/>
                  </a:lnTo>
                  <a:lnTo>
                    <a:pt x="29097" y="23415"/>
                  </a:lnTo>
                  <a:lnTo>
                    <a:pt x="21754" y="17669"/>
                  </a:lnTo>
                  <a:close/>
                </a:path>
                <a:path w="142875" h="312420">
                  <a:moveTo>
                    <a:pt x="14732" y="0"/>
                  </a:moveTo>
                  <a:lnTo>
                    <a:pt x="0" y="97916"/>
                  </a:lnTo>
                  <a:lnTo>
                    <a:pt x="1778" y="100456"/>
                  </a:lnTo>
                  <a:lnTo>
                    <a:pt x="6985" y="101218"/>
                  </a:lnTo>
                  <a:lnTo>
                    <a:pt x="9398" y="99440"/>
                  </a:lnTo>
                  <a:lnTo>
                    <a:pt x="9779" y="96773"/>
                  </a:lnTo>
                  <a:lnTo>
                    <a:pt x="20354" y="26916"/>
                  </a:lnTo>
                  <a:lnTo>
                    <a:pt x="13843" y="10540"/>
                  </a:lnTo>
                  <a:lnTo>
                    <a:pt x="22606" y="7111"/>
                  </a:lnTo>
                  <a:lnTo>
                    <a:pt x="23819" y="7111"/>
                  </a:lnTo>
                  <a:lnTo>
                    <a:pt x="14732" y="0"/>
                  </a:lnTo>
                  <a:close/>
                </a:path>
                <a:path w="142875" h="312420">
                  <a:moveTo>
                    <a:pt x="23819" y="7111"/>
                  </a:moveTo>
                  <a:lnTo>
                    <a:pt x="22606" y="7111"/>
                  </a:lnTo>
                  <a:lnTo>
                    <a:pt x="29097" y="23415"/>
                  </a:lnTo>
                  <a:lnTo>
                    <a:pt x="84709" y="66928"/>
                  </a:lnTo>
                  <a:lnTo>
                    <a:pt x="86868" y="68579"/>
                  </a:lnTo>
                  <a:lnTo>
                    <a:pt x="89789" y="68198"/>
                  </a:lnTo>
                  <a:lnTo>
                    <a:pt x="93091" y="64134"/>
                  </a:lnTo>
                  <a:lnTo>
                    <a:pt x="92710" y="61086"/>
                  </a:lnTo>
                  <a:lnTo>
                    <a:pt x="90678" y="59435"/>
                  </a:lnTo>
                  <a:lnTo>
                    <a:pt x="23819" y="7111"/>
                  </a:lnTo>
                  <a:close/>
                </a:path>
                <a:path w="142875" h="312420">
                  <a:moveTo>
                    <a:pt x="22606" y="7111"/>
                  </a:moveTo>
                  <a:lnTo>
                    <a:pt x="13843" y="10540"/>
                  </a:lnTo>
                  <a:lnTo>
                    <a:pt x="20354" y="26916"/>
                  </a:lnTo>
                  <a:lnTo>
                    <a:pt x="21754" y="17669"/>
                  </a:lnTo>
                  <a:lnTo>
                    <a:pt x="15240" y="12572"/>
                  </a:lnTo>
                  <a:lnTo>
                    <a:pt x="22987" y="9524"/>
                  </a:lnTo>
                  <a:lnTo>
                    <a:pt x="23566" y="9524"/>
                  </a:lnTo>
                  <a:lnTo>
                    <a:pt x="22606" y="7111"/>
                  </a:lnTo>
                  <a:close/>
                </a:path>
                <a:path w="142875" h="312420">
                  <a:moveTo>
                    <a:pt x="23566" y="9524"/>
                  </a:moveTo>
                  <a:lnTo>
                    <a:pt x="22987" y="9524"/>
                  </a:lnTo>
                  <a:lnTo>
                    <a:pt x="21754" y="17669"/>
                  </a:lnTo>
                  <a:lnTo>
                    <a:pt x="29097" y="23415"/>
                  </a:lnTo>
                  <a:lnTo>
                    <a:pt x="23566" y="9524"/>
                  </a:lnTo>
                  <a:close/>
                </a:path>
                <a:path w="142875" h="312420">
                  <a:moveTo>
                    <a:pt x="22987" y="9524"/>
                  </a:moveTo>
                  <a:lnTo>
                    <a:pt x="15240" y="12572"/>
                  </a:lnTo>
                  <a:lnTo>
                    <a:pt x="21754" y="17669"/>
                  </a:lnTo>
                  <a:lnTo>
                    <a:pt x="22987" y="952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 txBox="1"/>
            <p:nvPr/>
          </p:nvSpPr>
          <p:spPr>
            <a:xfrm>
              <a:off x="2688589" y="5288765"/>
              <a:ext cx="1165860" cy="993140"/>
            </a:xfrm>
            <a:prstGeom prst="rect">
              <a:avLst/>
            </a:prstGeom>
          </p:spPr>
          <p:txBody>
            <a:bodyPr vert="horz" wrap="square" lIns="0" tIns="64135" rIns="0" bIns="0" rtlCol="0">
              <a:spAutoFit/>
            </a:bodyPr>
            <a:lstStyle/>
            <a:p>
              <a:pPr marR="557530" algn="ctr">
                <a:lnSpc>
                  <a:spcPct val="100000"/>
                </a:lnSpc>
                <a:spcBef>
                  <a:spcPts val="505"/>
                </a:spcBef>
              </a:pPr>
              <a:r>
                <a:rPr sz="1800" b="1" spc="-80" dirty="0">
                  <a:latin typeface="Trebuchet MS"/>
                  <a:cs typeface="Trebuchet MS"/>
                </a:rPr>
                <a:t>GP</a:t>
              </a:r>
              <a:r>
                <a:rPr sz="1800" b="1" spc="-235" dirty="0">
                  <a:latin typeface="Trebuchet MS"/>
                  <a:cs typeface="Trebuchet MS"/>
                </a:rPr>
                <a:t> </a:t>
              </a:r>
              <a:r>
                <a:rPr sz="1800" b="1" spc="65" dirty="0">
                  <a:latin typeface="Trebuchet MS"/>
                  <a:cs typeface="Trebuchet MS"/>
                </a:rPr>
                <a:t>M</a:t>
              </a:r>
              <a:r>
                <a:rPr sz="1800" b="1" spc="97" baseline="-20833" dirty="0">
                  <a:latin typeface="Trebuchet MS"/>
                  <a:cs typeface="Trebuchet MS"/>
                </a:rPr>
                <a:t>C</a:t>
              </a:r>
              <a:endParaRPr sz="1800" baseline="-20833">
                <a:latin typeface="Trebuchet MS"/>
                <a:cs typeface="Trebuchet MS"/>
              </a:endParaRPr>
            </a:p>
            <a:p>
              <a:pPr marL="575945">
                <a:lnSpc>
                  <a:spcPct val="100000"/>
                </a:lnSpc>
                <a:spcBef>
                  <a:spcPts val="355"/>
                </a:spcBef>
              </a:pPr>
              <a:r>
                <a:rPr sz="1600" b="1" spc="-125" dirty="0">
                  <a:latin typeface="Times New Roman"/>
                  <a:cs typeface="Times New Roman"/>
                </a:rPr>
                <a:t>+</a:t>
              </a:r>
              <a:r>
                <a:rPr sz="1600" b="1" spc="-125" dirty="0">
                  <a:latin typeface="Trebuchet MS"/>
                  <a:cs typeface="Trebuchet MS"/>
                </a:rPr>
                <a:t>1,875</a:t>
              </a:r>
              <a:endParaRPr sz="1600">
                <a:latin typeface="Trebuchet MS"/>
                <a:cs typeface="Trebuchet MS"/>
              </a:endParaRPr>
            </a:p>
            <a:p>
              <a:pPr marR="558800" algn="ctr">
                <a:lnSpc>
                  <a:spcPct val="100000"/>
                </a:lnSpc>
                <a:spcBef>
                  <a:spcPts val="855"/>
                </a:spcBef>
              </a:pPr>
              <a:r>
                <a:rPr sz="1600" b="1" spc="-114" dirty="0">
                  <a:latin typeface="Trebuchet MS"/>
                  <a:cs typeface="Trebuchet MS"/>
                </a:rPr>
                <a:t>(+)</a:t>
              </a:r>
              <a:endParaRPr sz="1600">
                <a:latin typeface="Trebuchet MS"/>
                <a:cs typeface="Trebuchet M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699386" y="2447226"/>
              <a:ext cx="3681095" cy="0"/>
            </a:xfrm>
            <a:custGeom>
              <a:avLst/>
              <a:gdLst/>
              <a:ahLst/>
              <a:cxnLst/>
              <a:rect l="l" t="t" r="r" b="b"/>
              <a:pathLst>
                <a:path w="3681095">
                  <a:moveTo>
                    <a:pt x="0" y="0"/>
                  </a:moveTo>
                  <a:lnTo>
                    <a:pt x="3680967" y="0"/>
                  </a:lnTo>
                </a:path>
              </a:pathLst>
            </a:custGeom>
            <a:ln w="72009">
              <a:solidFill>
                <a:srgbClr val="B3A1C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99386" y="2411222"/>
              <a:ext cx="3681095" cy="72390"/>
            </a:xfrm>
            <a:custGeom>
              <a:avLst/>
              <a:gdLst/>
              <a:ahLst/>
              <a:cxnLst/>
              <a:rect l="l" t="t" r="r" b="b"/>
              <a:pathLst>
                <a:path w="3681095" h="72389">
                  <a:moveTo>
                    <a:pt x="0" y="72009"/>
                  </a:moveTo>
                  <a:lnTo>
                    <a:pt x="3680967" y="72009"/>
                  </a:lnTo>
                  <a:lnTo>
                    <a:pt x="3680967" y="0"/>
                  </a:lnTo>
                  <a:lnTo>
                    <a:pt x="0" y="0"/>
                  </a:lnTo>
                  <a:lnTo>
                    <a:pt x="0" y="72009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128270" y="0"/>
                  </a:moveTo>
                  <a:lnTo>
                    <a:pt x="0" y="208915"/>
                  </a:lnTo>
                  <a:lnTo>
                    <a:pt x="256666" y="208915"/>
                  </a:lnTo>
                  <a:lnTo>
                    <a:pt x="12827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571116" y="2483230"/>
              <a:ext cx="257175" cy="208915"/>
            </a:xfrm>
            <a:custGeom>
              <a:avLst/>
              <a:gdLst/>
              <a:ahLst/>
              <a:cxnLst/>
              <a:rect l="l" t="t" r="r" b="b"/>
              <a:pathLst>
                <a:path w="257175" h="208914">
                  <a:moveTo>
                    <a:pt x="0" y="208915"/>
                  </a:moveTo>
                  <a:lnTo>
                    <a:pt x="128270" y="0"/>
                  </a:lnTo>
                  <a:lnTo>
                    <a:pt x="256666" y="208915"/>
                  </a:lnTo>
                  <a:lnTo>
                    <a:pt x="0" y="208915"/>
                  </a:lnTo>
                  <a:close/>
                </a:path>
              </a:pathLst>
            </a:custGeom>
            <a:ln w="2540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056378" y="2650947"/>
              <a:ext cx="648068" cy="12971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056378" y="2650998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75410" y="2692095"/>
              <a:ext cx="648068" cy="12971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375410" y="2692145"/>
              <a:ext cx="648335" cy="0"/>
            </a:xfrm>
            <a:custGeom>
              <a:avLst/>
              <a:gdLst/>
              <a:ahLst/>
              <a:cxnLst/>
              <a:rect l="l" t="t" r="r" b="b"/>
              <a:pathLst>
                <a:path w="648335">
                  <a:moveTo>
                    <a:pt x="0" y="0"/>
                  </a:moveTo>
                  <a:lnTo>
                    <a:pt x="648081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280023" y="2494278"/>
              <a:ext cx="200789" cy="16942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699386" y="2821813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380482" y="2780664"/>
              <a:ext cx="0" cy="381635"/>
            </a:xfrm>
            <a:custGeom>
              <a:avLst/>
              <a:gdLst/>
              <a:ahLst/>
              <a:cxnLst/>
              <a:rect l="l" t="t" r="r" b="b"/>
              <a:pathLst>
                <a:path h="381635">
                  <a:moveTo>
                    <a:pt x="0" y="0"/>
                  </a:moveTo>
                  <a:lnTo>
                    <a:pt x="0" y="381508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688719" y="3112261"/>
              <a:ext cx="3681095" cy="100330"/>
            </a:xfrm>
            <a:custGeom>
              <a:avLst/>
              <a:gdLst/>
              <a:ahLst/>
              <a:cxnLst/>
              <a:rect l="l" t="t" r="r" b="b"/>
              <a:pathLst>
                <a:path w="3681095" h="100330">
                  <a:moveTo>
                    <a:pt x="85470" y="0"/>
                  </a:moveTo>
                  <a:lnTo>
                    <a:pt x="83185" y="1397"/>
                  </a:lnTo>
                  <a:lnTo>
                    <a:pt x="0" y="49911"/>
                  </a:lnTo>
                  <a:lnTo>
                    <a:pt x="83185" y="98551"/>
                  </a:lnTo>
                  <a:lnTo>
                    <a:pt x="85470" y="99822"/>
                  </a:lnTo>
                  <a:lnTo>
                    <a:pt x="88392" y="99060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297"/>
                  </a:lnTo>
                  <a:lnTo>
                    <a:pt x="27050" y="54737"/>
                  </a:lnTo>
                  <a:lnTo>
                    <a:pt x="9398" y="54737"/>
                  </a:lnTo>
                  <a:lnTo>
                    <a:pt x="9398" y="45212"/>
                  </a:lnTo>
                  <a:lnTo>
                    <a:pt x="27050" y="45212"/>
                  </a:lnTo>
                  <a:lnTo>
                    <a:pt x="88011" y="9651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3681095" h="100330">
                  <a:moveTo>
                    <a:pt x="3662081" y="49974"/>
                  </a:moveTo>
                  <a:lnTo>
                    <a:pt x="3592956" y="90297"/>
                  </a:lnTo>
                  <a:lnTo>
                    <a:pt x="3590671" y="91566"/>
                  </a:lnTo>
                  <a:lnTo>
                    <a:pt x="3589908" y="94487"/>
                  </a:lnTo>
                  <a:lnTo>
                    <a:pt x="3591179" y="96774"/>
                  </a:lnTo>
                  <a:lnTo>
                    <a:pt x="3592576" y="99060"/>
                  </a:lnTo>
                  <a:lnTo>
                    <a:pt x="3595497" y="99822"/>
                  </a:lnTo>
                  <a:lnTo>
                    <a:pt x="3597782" y="98551"/>
                  </a:lnTo>
                  <a:lnTo>
                    <a:pt x="3672714" y="54737"/>
                  </a:lnTo>
                  <a:lnTo>
                    <a:pt x="3671570" y="54737"/>
                  </a:lnTo>
                  <a:lnTo>
                    <a:pt x="3671570" y="54101"/>
                  </a:lnTo>
                  <a:lnTo>
                    <a:pt x="3669156" y="54101"/>
                  </a:lnTo>
                  <a:lnTo>
                    <a:pt x="3662081" y="49974"/>
                  </a:lnTo>
                  <a:close/>
                </a:path>
                <a:path w="3681095" h="100330">
                  <a:moveTo>
                    <a:pt x="27050" y="45212"/>
                  </a:moveTo>
                  <a:lnTo>
                    <a:pt x="9398" y="45212"/>
                  </a:lnTo>
                  <a:lnTo>
                    <a:pt x="9398" y="54737"/>
                  </a:lnTo>
                  <a:lnTo>
                    <a:pt x="27050" y="54737"/>
                  </a:lnTo>
                  <a:lnTo>
                    <a:pt x="25962" y="54101"/>
                  </a:lnTo>
                  <a:lnTo>
                    <a:pt x="11811" y="54101"/>
                  </a:lnTo>
                  <a:lnTo>
                    <a:pt x="11811" y="45847"/>
                  </a:lnTo>
                  <a:lnTo>
                    <a:pt x="25962" y="45847"/>
                  </a:lnTo>
                  <a:lnTo>
                    <a:pt x="27050" y="45212"/>
                  </a:lnTo>
                  <a:close/>
                </a:path>
                <a:path w="3681095" h="100330">
                  <a:moveTo>
                    <a:pt x="3653917" y="45212"/>
                  </a:moveTo>
                  <a:lnTo>
                    <a:pt x="27050" y="45212"/>
                  </a:lnTo>
                  <a:lnTo>
                    <a:pt x="18886" y="49974"/>
                  </a:lnTo>
                  <a:lnTo>
                    <a:pt x="27050" y="54737"/>
                  </a:lnTo>
                  <a:lnTo>
                    <a:pt x="3653917" y="54737"/>
                  </a:lnTo>
                  <a:lnTo>
                    <a:pt x="3662081" y="49974"/>
                  </a:lnTo>
                  <a:lnTo>
                    <a:pt x="3653917" y="45212"/>
                  </a:lnTo>
                  <a:close/>
                </a:path>
                <a:path w="3681095" h="100330">
                  <a:moveTo>
                    <a:pt x="3672910" y="45212"/>
                  </a:moveTo>
                  <a:lnTo>
                    <a:pt x="3671570" y="45212"/>
                  </a:lnTo>
                  <a:lnTo>
                    <a:pt x="3671570" y="54737"/>
                  </a:lnTo>
                  <a:lnTo>
                    <a:pt x="3672714" y="54737"/>
                  </a:lnTo>
                  <a:lnTo>
                    <a:pt x="3680968" y="49911"/>
                  </a:lnTo>
                  <a:lnTo>
                    <a:pt x="3672910" y="45212"/>
                  </a:lnTo>
                  <a:close/>
                </a:path>
                <a:path w="3681095" h="100330">
                  <a:moveTo>
                    <a:pt x="11811" y="45847"/>
                  </a:moveTo>
                  <a:lnTo>
                    <a:pt x="11811" y="54101"/>
                  </a:lnTo>
                  <a:lnTo>
                    <a:pt x="18886" y="49974"/>
                  </a:lnTo>
                  <a:lnTo>
                    <a:pt x="11811" y="45847"/>
                  </a:lnTo>
                  <a:close/>
                </a:path>
                <a:path w="3681095" h="100330">
                  <a:moveTo>
                    <a:pt x="18886" y="49974"/>
                  </a:moveTo>
                  <a:lnTo>
                    <a:pt x="11811" y="54101"/>
                  </a:lnTo>
                  <a:lnTo>
                    <a:pt x="25962" y="54101"/>
                  </a:lnTo>
                  <a:lnTo>
                    <a:pt x="18886" y="49974"/>
                  </a:lnTo>
                  <a:close/>
                </a:path>
                <a:path w="3681095" h="100330">
                  <a:moveTo>
                    <a:pt x="3669156" y="45847"/>
                  </a:moveTo>
                  <a:lnTo>
                    <a:pt x="3662081" y="49974"/>
                  </a:lnTo>
                  <a:lnTo>
                    <a:pt x="3669156" y="54101"/>
                  </a:lnTo>
                  <a:lnTo>
                    <a:pt x="3669156" y="45847"/>
                  </a:lnTo>
                  <a:close/>
                </a:path>
                <a:path w="3681095" h="100330">
                  <a:moveTo>
                    <a:pt x="3671570" y="45847"/>
                  </a:moveTo>
                  <a:lnTo>
                    <a:pt x="3669156" y="45847"/>
                  </a:lnTo>
                  <a:lnTo>
                    <a:pt x="3669156" y="54101"/>
                  </a:lnTo>
                  <a:lnTo>
                    <a:pt x="3671570" y="54101"/>
                  </a:lnTo>
                  <a:lnTo>
                    <a:pt x="3671570" y="45847"/>
                  </a:lnTo>
                  <a:close/>
                </a:path>
                <a:path w="3681095" h="100330">
                  <a:moveTo>
                    <a:pt x="25962" y="45847"/>
                  </a:moveTo>
                  <a:lnTo>
                    <a:pt x="11811" y="45847"/>
                  </a:lnTo>
                  <a:lnTo>
                    <a:pt x="18886" y="49974"/>
                  </a:lnTo>
                  <a:lnTo>
                    <a:pt x="25962" y="45847"/>
                  </a:lnTo>
                  <a:close/>
                </a:path>
                <a:path w="3681095" h="100330">
                  <a:moveTo>
                    <a:pt x="3595497" y="0"/>
                  </a:moveTo>
                  <a:lnTo>
                    <a:pt x="3592576" y="762"/>
                  </a:lnTo>
                  <a:lnTo>
                    <a:pt x="3591179" y="3048"/>
                  </a:lnTo>
                  <a:lnTo>
                    <a:pt x="3589908" y="5334"/>
                  </a:lnTo>
                  <a:lnTo>
                    <a:pt x="3590671" y="8254"/>
                  </a:lnTo>
                  <a:lnTo>
                    <a:pt x="3592956" y="9651"/>
                  </a:lnTo>
                  <a:lnTo>
                    <a:pt x="3662081" y="49974"/>
                  </a:lnTo>
                  <a:lnTo>
                    <a:pt x="3669156" y="45847"/>
                  </a:lnTo>
                  <a:lnTo>
                    <a:pt x="3671570" y="45847"/>
                  </a:lnTo>
                  <a:lnTo>
                    <a:pt x="3671570" y="45212"/>
                  </a:lnTo>
                  <a:lnTo>
                    <a:pt x="3672910" y="45212"/>
                  </a:lnTo>
                  <a:lnTo>
                    <a:pt x="3597782" y="1397"/>
                  </a:lnTo>
                  <a:lnTo>
                    <a:pt x="3595497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 txBox="1"/>
            <p:nvPr/>
          </p:nvSpPr>
          <p:spPr>
            <a:xfrm>
              <a:off x="3244088" y="2670809"/>
              <a:ext cx="49212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90" dirty="0">
                  <a:latin typeface="Arial"/>
                  <a:cs typeface="Arial"/>
                </a:rPr>
                <a:t>10</a:t>
              </a:r>
              <a:r>
                <a:rPr sz="1800" spc="-170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34" name="object 34"/>
            <p:cNvSpPr txBox="1"/>
            <p:nvPr/>
          </p:nvSpPr>
          <p:spPr>
            <a:xfrm>
              <a:off x="1346453" y="2269616"/>
              <a:ext cx="164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50" dirty="0">
                  <a:latin typeface="Trebuchet MS"/>
                  <a:cs typeface="Trebuchet MS"/>
                </a:rPr>
                <a:t>A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5" name="object 35"/>
            <p:cNvSpPr txBox="1"/>
            <p:nvPr/>
          </p:nvSpPr>
          <p:spPr>
            <a:xfrm>
              <a:off x="5480430" y="2273553"/>
              <a:ext cx="15367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b="1" spc="-65" dirty="0">
                  <a:latin typeface="Trebuchet MS"/>
                  <a:cs typeface="Trebuchet MS"/>
                </a:rPr>
                <a:t>B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2567939" y="2396235"/>
              <a:ext cx="0" cy="173990"/>
            </a:xfrm>
            <a:custGeom>
              <a:avLst/>
              <a:gdLst/>
              <a:ahLst/>
              <a:cxnLst/>
              <a:rect l="l" t="t" r="r" b="b"/>
              <a:pathLst>
                <a:path h="173989">
                  <a:moveTo>
                    <a:pt x="0" y="0"/>
                  </a:moveTo>
                  <a:lnTo>
                    <a:pt x="0" y="173989"/>
                  </a:lnTo>
                </a:path>
              </a:pathLst>
            </a:custGeom>
            <a:ln w="190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567939" y="266179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4">
                  <a:moveTo>
                    <a:pt x="0" y="360045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688719" y="2942335"/>
              <a:ext cx="872490" cy="99695"/>
            </a:xfrm>
            <a:custGeom>
              <a:avLst/>
              <a:gdLst/>
              <a:ahLst/>
              <a:cxnLst/>
              <a:rect l="l" t="t" r="r" b="b"/>
              <a:pathLst>
                <a:path w="872489" h="99694">
                  <a:moveTo>
                    <a:pt x="85470" y="0"/>
                  </a:moveTo>
                  <a:lnTo>
                    <a:pt x="83185" y="1269"/>
                  </a:lnTo>
                  <a:lnTo>
                    <a:pt x="0" y="49911"/>
                  </a:lnTo>
                  <a:lnTo>
                    <a:pt x="83185" y="98425"/>
                  </a:lnTo>
                  <a:lnTo>
                    <a:pt x="85470" y="99694"/>
                  </a:lnTo>
                  <a:lnTo>
                    <a:pt x="88392" y="98933"/>
                  </a:lnTo>
                  <a:lnTo>
                    <a:pt x="89662" y="96774"/>
                  </a:lnTo>
                  <a:lnTo>
                    <a:pt x="91058" y="94487"/>
                  </a:lnTo>
                  <a:lnTo>
                    <a:pt x="90297" y="91566"/>
                  </a:lnTo>
                  <a:lnTo>
                    <a:pt x="88011" y="90169"/>
                  </a:lnTo>
                  <a:lnTo>
                    <a:pt x="27051" y="54610"/>
                  </a:lnTo>
                  <a:lnTo>
                    <a:pt x="9398" y="54610"/>
                  </a:lnTo>
                  <a:lnTo>
                    <a:pt x="9398" y="45085"/>
                  </a:lnTo>
                  <a:lnTo>
                    <a:pt x="27050" y="45085"/>
                  </a:lnTo>
                  <a:lnTo>
                    <a:pt x="88011" y="9525"/>
                  </a:lnTo>
                  <a:lnTo>
                    <a:pt x="90297" y="8254"/>
                  </a:lnTo>
                  <a:lnTo>
                    <a:pt x="91058" y="5334"/>
                  </a:lnTo>
                  <a:lnTo>
                    <a:pt x="89662" y="3048"/>
                  </a:lnTo>
                  <a:lnTo>
                    <a:pt x="88392" y="762"/>
                  </a:lnTo>
                  <a:lnTo>
                    <a:pt x="85470" y="0"/>
                  </a:lnTo>
                  <a:close/>
                </a:path>
                <a:path w="872489" h="99694">
                  <a:moveTo>
                    <a:pt x="853095" y="49847"/>
                  </a:moveTo>
                  <a:lnTo>
                    <a:pt x="783970" y="90169"/>
                  </a:lnTo>
                  <a:lnTo>
                    <a:pt x="781685" y="91566"/>
                  </a:lnTo>
                  <a:lnTo>
                    <a:pt x="780923" y="94487"/>
                  </a:lnTo>
                  <a:lnTo>
                    <a:pt x="782193" y="96774"/>
                  </a:lnTo>
                  <a:lnTo>
                    <a:pt x="783589" y="98933"/>
                  </a:lnTo>
                  <a:lnTo>
                    <a:pt x="786511" y="99694"/>
                  </a:lnTo>
                  <a:lnTo>
                    <a:pt x="863914" y="54610"/>
                  </a:lnTo>
                  <a:lnTo>
                    <a:pt x="862583" y="54610"/>
                  </a:lnTo>
                  <a:lnTo>
                    <a:pt x="862583" y="53975"/>
                  </a:lnTo>
                  <a:lnTo>
                    <a:pt x="860170" y="53975"/>
                  </a:lnTo>
                  <a:lnTo>
                    <a:pt x="853095" y="49847"/>
                  </a:lnTo>
                  <a:close/>
                </a:path>
                <a:path w="872489" h="99694">
                  <a:moveTo>
                    <a:pt x="27050" y="45085"/>
                  </a:moveTo>
                  <a:lnTo>
                    <a:pt x="9398" y="45085"/>
                  </a:lnTo>
                  <a:lnTo>
                    <a:pt x="9398" y="54610"/>
                  </a:lnTo>
                  <a:lnTo>
                    <a:pt x="27051" y="54610"/>
                  </a:lnTo>
                  <a:lnTo>
                    <a:pt x="25962" y="53975"/>
                  </a:lnTo>
                  <a:lnTo>
                    <a:pt x="11811" y="53975"/>
                  </a:lnTo>
                  <a:lnTo>
                    <a:pt x="11811" y="45719"/>
                  </a:lnTo>
                  <a:lnTo>
                    <a:pt x="25962" y="45719"/>
                  </a:lnTo>
                  <a:lnTo>
                    <a:pt x="27050" y="45085"/>
                  </a:lnTo>
                  <a:close/>
                </a:path>
                <a:path w="872489" h="99694">
                  <a:moveTo>
                    <a:pt x="844931" y="45085"/>
                  </a:moveTo>
                  <a:lnTo>
                    <a:pt x="27050" y="45085"/>
                  </a:lnTo>
                  <a:lnTo>
                    <a:pt x="18886" y="49847"/>
                  </a:lnTo>
                  <a:lnTo>
                    <a:pt x="27051" y="54610"/>
                  </a:lnTo>
                  <a:lnTo>
                    <a:pt x="844930" y="54610"/>
                  </a:lnTo>
                  <a:lnTo>
                    <a:pt x="853095" y="49847"/>
                  </a:lnTo>
                  <a:lnTo>
                    <a:pt x="844931" y="45085"/>
                  </a:lnTo>
                  <a:close/>
                </a:path>
                <a:path w="872489" h="99694">
                  <a:moveTo>
                    <a:pt x="863716" y="45085"/>
                  </a:moveTo>
                  <a:lnTo>
                    <a:pt x="862583" y="45085"/>
                  </a:lnTo>
                  <a:lnTo>
                    <a:pt x="862583" y="54610"/>
                  </a:lnTo>
                  <a:lnTo>
                    <a:pt x="863914" y="54610"/>
                  </a:lnTo>
                  <a:lnTo>
                    <a:pt x="871982" y="49911"/>
                  </a:lnTo>
                  <a:lnTo>
                    <a:pt x="863716" y="45085"/>
                  </a:lnTo>
                  <a:close/>
                </a:path>
                <a:path w="872489" h="99694">
                  <a:moveTo>
                    <a:pt x="11811" y="45719"/>
                  </a:moveTo>
                  <a:lnTo>
                    <a:pt x="11811" y="53975"/>
                  </a:lnTo>
                  <a:lnTo>
                    <a:pt x="18886" y="49847"/>
                  </a:lnTo>
                  <a:lnTo>
                    <a:pt x="11811" y="45719"/>
                  </a:lnTo>
                  <a:close/>
                </a:path>
                <a:path w="872489" h="99694">
                  <a:moveTo>
                    <a:pt x="18886" y="49847"/>
                  </a:moveTo>
                  <a:lnTo>
                    <a:pt x="11811" y="53975"/>
                  </a:lnTo>
                  <a:lnTo>
                    <a:pt x="25962" y="53975"/>
                  </a:lnTo>
                  <a:lnTo>
                    <a:pt x="18886" y="49847"/>
                  </a:lnTo>
                  <a:close/>
                </a:path>
                <a:path w="872489" h="99694">
                  <a:moveTo>
                    <a:pt x="860170" y="45719"/>
                  </a:moveTo>
                  <a:lnTo>
                    <a:pt x="853095" y="49847"/>
                  </a:lnTo>
                  <a:lnTo>
                    <a:pt x="860170" y="53975"/>
                  </a:lnTo>
                  <a:lnTo>
                    <a:pt x="860170" y="45719"/>
                  </a:lnTo>
                  <a:close/>
                </a:path>
                <a:path w="872489" h="99694">
                  <a:moveTo>
                    <a:pt x="862583" y="45719"/>
                  </a:moveTo>
                  <a:lnTo>
                    <a:pt x="860170" y="45719"/>
                  </a:lnTo>
                  <a:lnTo>
                    <a:pt x="860170" y="53975"/>
                  </a:lnTo>
                  <a:lnTo>
                    <a:pt x="862583" y="53975"/>
                  </a:lnTo>
                  <a:lnTo>
                    <a:pt x="862583" y="45719"/>
                  </a:lnTo>
                  <a:close/>
                </a:path>
                <a:path w="872489" h="99694">
                  <a:moveTo>
                    <a:pt x="25962" y="45719"/>
                  </a:moveTo>
                  <a:lnTo>
                    <a:pt x="11811" y="45719"/>
                  </a:lnTo>
                  <a:lnTo>
                    <a:pt x="18886" y="49847"/>
                  </a:lnTo>
                  <a:lnTo>
                    <a:pt x="25962" y="45719"/>
                  </a:lnTo>
                  <a:close/>
                </a:path>
                <a:path w="872489" h="99694">
                  <a:moveTo>
                    <a:pt x="786511" y="0"/>
                  </a:moveTo>
                  <a:lnTo>
                    <a:pt x="783589" y="762"/>
                  </a:lnTo>
                  <a:lnTo>
                    <a:pt x="782193" y="3048"/>
                  </a:lnTo>
                  <a:lnTo>
                    <a:pt x="780923" y="5334"/>
                  </a:lnTo>
                  <a:lnTo>
                    <a:pt x="781685" y="8254"/>
                  </a:lnTo>
                  <a:lnTo>
                    <a:pt x="783970" y="9525"/>
                  </a:lnTo>
                  <a:lnTo>
                    <a:pt x="853095" y="49847"/>
                  </a:lnTo>
                  <a:lnTo>
                    <a:pt x="860170" y="45719"/>
                  </a:lnTo>
                  <a:lnTo>
                    <a:pt x="862583" y="45719"/>
                  </a:lnTo>
                  <a:lnTo>
                    <a:pt x="862583" y="45085"/>
                  </a:lnTo>
                  <a:lnTo>
                    <a:pt x="863716" y="45085"/>
                  </a:lnTo>
                  <a:lnTo>
                    <a:pt x="78651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 txBox="1"/>
            <p:nvPr/>
          </p:nvSpPr>
          <p:spPr>
            <a:xfrm>
              <a:off x="1906904" y="2680208"/>
              <a:ext cx="54927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80" dirty="0">
                  <a:latin typeface="Arial"/>
                  <a:cs typeface="Arial"/>
                </a:rPr>
                <a:t>2,5</a:t>
              </a:r>
              <a:r>
                <a:rPr sz="1800" spc="-165" dirty="0">
                  <a:latin typeface="Arial"/>
                  <a:cs typeface="Arial"/>
                </a:rPr>
                <a:t> </a:t>
              </a:r>
              <a:r>
                <a:rPr sz="1800" spc="-65" dirty="0">
                  <a:latin typeface="Arial"/>
                  <a:cs typeface="Arial"/>
                </a:rPr>
                <a:t>m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275425" y="1703704"/>
              <a:ext cx="171450" cy="690245"/>
            </a:xfrm>
            <a:custGeom>
              <a:avLst/>
              <a:gdLst/>
              <a:ahLst/>
              <a:cxnLst/>
              <a:rect l="l" t="t" r="r" b="b"/>
              <a:pathLst>
                <a:path w="171450" h="690244">
                  <a:moveTo>
                    <a:pt x="16498" y="518634"/>
                  </a:moveTo>
                  <a:lnTo>
                    <a:pt x="9304" y="521081"/>
                  </a:lnTo>
                  <a:lnTo>
                    <a:pt x="3679" y="526131"/>
                  </a:lnTo>
                  <a:lnTo>
                    <a:pt x="494" y="532717"/>
                  </a:lnTo>
                  <a:lnTo>
                    <a:pt x="0" y="539994"/>
                  </a:lnTo>
                  <a:lnTo>
                    <a:pt x="2446" y="547116"/>
                  </a:lnTo>
                  <a:lnTo>
                    <a:pt x="85631" y="689737"/>
                  </a:lnTo>
                  <a:lnTo>
                    <a:pt x="107672" y="651891"/>
                  </a:lnTo>
                  <a:lnTo>
                    <a:pt x="66581" y="651891"/>
                  </a:lnTo>
                  <a:lnTo>
                    <a:pt x="66454" y="581279"/>
                  </a:lnTo>
                  <a:lnTo>
                    <a:pt x="35339" y="527939"/>
                  </a:lnTo>
                  <a:lnTo>
                    <a:pt x="30360" y="522313"/>
                  </a:lnTo>
                  <a:lnTo>
                    <a:pt x="23798" y="519128"/>
                  </a:lnTo>
                  <a:lnTo>
                    <a:pt x="16498" y="518634"/>
                  </a:lnTo>
                  <a:close/>
                </a:path>
                <a:path w="171450" h="690244">
                  <a:moveTo>
                    <a:pt x="66581" y="581496"/>
                  </a:moveTo>
                  <a:lnTo>
                    <a:pt x="66581" y="651891"/>
                  </a:lnTo>
                  <a:lnTo>
                    <a:pt x="104681" y="651891"/>
                  </a:lnTo>
                  <a:lnTo>
                    <a:pt x="104681" y="642239"/>
                  </a:lnTo>
                  <a:lnTo>
                    <a:pt x="69121" y="642239"/>
                  </a:lnTo>
                  <a:lnTo>
                    <a:pt x="85568" y="614045"/>
                  </a:lnTo>
                  <a:lnTo>
                    <a:pt x="66581" y="581496"/>
                  </a:lnTo>
                  <a:close/>
                </a:path>
                <a:path w="171450" h="690244">
                  <a:moveTo>
                    <a:pt x="154709" y="518634"/>
                  </a:moveTo>
                  <a:lnTo>
                    <a:pt x="147433" y="519128"/>
                  </a:lnTo>
                  <a:lnTo>
                    <a:pt x="140846" y="522313"/>
                  </a:lnTo>
                  <a:lnTo>
                    <a:pt x="135796" y="527939"/>
                  </a:lnTo>
                  <a:lnTo>
                    <a:pt x="104681" y="581279"/>
                  </a:lnTo>
                  <a:lnTo>
                    <a:pt x="104681" y="651891"/>
                  </a:lnTo>
                  <a:lnTo>
                    <a:pt x="107672" y="651891"/>
                  </a:lnTo>
                  <a:lnTo>
                    <a:pt x="168689" y="547116"/>
                  </a:lnTo>
                  <a:lnTo>
                    <a:pt x="171154" y="539994"/>
                  </a:lnTo>
                  <a:lnTo>
                    <a:pt x="170689" y="532717"/>
                  </a:lnTo>
                  <a:lnTo>
                    <a:pt x="167511" y="526131"/>
                  </a:lnTo>
                  <a:lnTo>
                    <a:pt x="161831" y="521081"/>
                  </a:lnTo>
                  <a:lnTo>
                    <a:pt x="154709" y="518634"/>
                  </a:lnTo>
                  <a:close/>
                </a:path>
                <a:path w="171450" h="690244">
                  <a:moveTo>
                    <a:pt x="85568" y="614045"/>
                  </a:moveTo>
                  <a:lnTo>
                    <a:pt x="69121" y="642239"/>
                  </a:lnTo>
                  <a:lnTo>
                    <a:pt x="102014" y="642239"/>
                  </a:lnTo>
                  <a:lnTo>
                    <a:pt x="85568" y="614045"/>
                  </a:lnTo>
                  <a:close/>
                </a:path>
                <a:path w="171450" h="690244">
                  <a:moveTo>
                    <a:pt x="104681" y="581279"/>
                  </a:moveTo>
                  <a:lnTo>
                    <a:pt x="85568" y="614045"/>
                  </a:lnTo>
                  <a:lnTo>
                    <a:pt x="102014" y="642239"/>
                  </a:lnTo>
                  <a:lnTo>
                    <a:pt x="104681" y="642239"/>
                  </a:lnTo>
                  <a:lnTo>
                    <a:pt x="104681" y="581279"/>
                  </a:lnTo>
                  <a:close/>
                </a:path>
                <a:path w="171450" h="690244">
                  <a:moveTo>
                    <a:pt x="104681" y="0"/>
                  </a:moveTo>
                  <a:lnTo>
                    <a:pt x="66581" y="0"/>
                  </a:lnTo>
                  <a:lnTo>
                    <a:pt x="66581" y="581496"/>
                  </a:lnTo>
                  <a:lnTo>
                    <a:pt x="85568" y="614045"/>
                  </a:lnTo>
                  <a:lnTo>
                    <a:pt x="104554" y="581496"/>
                  </a:lnTo>
                  <a:lnTo>
                    <a:pt x="1046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699386" y="2055748"/>
              <a:ext cx="661670" cy="99695"/>
            </a:xfrm>
            <a:custGeom>
              <a:avLst/>
              <a:gdLst/>
              <a:ahLst/>
              <a:cxnLst/>
              <a:rect l="l" t="t" r="r" b="b"/>
              <a:pathLst>
                <a:path w="661669" h="99694">
                  <a:moveTo>
                    <a:pt x="642783" y="49847"/>
                  </a:moveTo>
                  <a:lnTo>
                    <a:pt x="573658" y="90170"/>
                  </a:lnTo>
                  <a:lnTo>
                    <a:pt x="571373" y="91566"/>
                  </a:lnTo>
                  <a:lnTo>
                    <a:pt x="570611" y="94487"/>
                  </a:lnTo>
                  <a:lnTo>
                    <a:pt x="571881" y="96774"/>
                  </a:lnTo>
                  <a:lnTo>
                    <a:pt x="573277" y="98933"/>
                  </a:lnTo>
                  <a:lnTo>
                    <a:pt x="576071" y="99695"/>
                  </a:lnTo>
                  <a:lnTo>
                    <a:pt x="578357" y="98425"/>
                  </a:lnTo>
                  <a:lnTo>
                    <a:pt x="653600" y="54610"/>
                  </a:lnTo>
                  <a:lnTo>
                    <a:pt x="652144" y="54610"/>
                  </a:lnTo>
                  <a:lnTo>
                    <a:pt x="652144" y="53975"/>
                  </a:lnTo>
                  <a:lnTo>
                    <a:pt x="649858" y="53975"/>
                  </a:lnTo>
                  <a:lnTo>
                    <a:pt x="642783" y="49847"/>
                  </a:lnTo>
                  <a:close/>
                </a:path>
                <a:path w="661669" h="99694">
                  <a:moveTo>
                    <a:pt x="634619" y="45085"/>
                  </a:moveTo>
                  <a:lnTo>
                    <a:pt x="0" y="45085"/>
                  </a:lnTo>
                  <a:lnTo>
                    <a:pt x="0" y="54610"/>
                  </a:lnTo>
                  <a:lnTo>
                    <a:pt x="634619" y="54610"/>
                  </a:lnTo>
                  <a:lnTo>
                    <a:pt x="642783" y="49847"/>
                  </a:lnTo>
                  <a:lnTo>
                    <a:pt x="634619" y="45085"/>
                  </a:lnTo>
                  <a:close/>
                </a:path>
                <a:path w="661669" h="99694">
                  <a:moveTo>
                    <a:pt x="653404" y="45085"/>
                  </a:moveTo>
                  <a:lnTo>
                    <a:pt x="652144" y="45085"/>
                  </a:lnTo>
                  <a:lnTo>
                    <a:pt x="652144" y="54610"/>
                  </a:lnTo>
                  <a:lnTo>
                    <a:pt x="653600" y="54610"/>
                  </a:lnTo>
                  <a:lnTo>
                    <a:pt x="661669" y="49911"/>
                  </a:lnTo>
                  <a:lnTo>
                    <a:pt x="653404" y="45085"/>
                  </a:lnTo>
                  <a:close/>
                </a:path>
                <a:path w="661669" h="99694">
                  <a:moveTo>
                    <a:pt x="649858" y="45720"/>
                  </a:moveTo>
                  <a:lnTo>
                    <a:pt x="642783" y="49847"/>
                  </a:lnTo>
                  <a:lnTo>
                    <a:pt x="649858" y="53975"/>
                  </a:lnTo>
                  <a:lnTo>
                    <a:pt x="649858" y="45720"/>
                  </a:lnTo>
                  <a:close/>
                </a:path>
                <a:path w="661669" h="99694">
                  <a:moveTo>
                    <a:pt x="652144" y="45720"/>
                  </a:moveTo>
                  <a:lnTo>
                    <a:pt x="649858" y="45720"/>
                  </a:lnTo>
                  <a:lnTo>
                    <a:pt x="649858" y="53975"/>
                  </a:lnTo>
                  <a:lnTo>
                    <a:pt x="652144" y="53975"/>
                  </a:lnTo>
                  <a:lnTo>
                    <a:pt x="652144" y="45720"/>
                  </a:lnTo>
                  <a:close/>
                </a:path>
                <a:path w="661669" h="99694">
                  <a:moveTo>
                    <a:pt x="576071" y="0"/>
                  </a:moveTo>
                  <a:lnTo>
                    <a:pt x="573277" y="762"/>
                  </a:lnTo>
                  <a:lnTo>
                    <a:pt x="571881" y="3048"/>
                  </a:lnTo>
                  <a:lnTo>
                    <a:pt x="570611" y="5334"/>
                  </a:lnTo>
                  <a:lnTo>
                    <a:pt x="571373" y="8254"/>
                  </a:lnTo>
                  <a:lnTo>
                    <a:pt x="573658" y="9525"/>
                  </a:lnTo>
                  <a:lnTo>
                    <a:pt x="642783" y="49847"/>
                  </a:lnTo>
                  <a:lnTo>
                    <a:pt x="649858" y="45720"/>
                  </a:lnTo>
                  <a:lnTo>
                    <a:pt x="652144" y="45720"/>
                  </a:lnTo>
                  <a:lnTo>
                    <a:pt x="652144" y="45085"/>
                  </a:lnTo>
                  <a:lnTo>
                    <a:pt x="653404" y="45085"/>
                  </a:lnTo>
                  <a:lnTo>
                    <a:pt x="578357" y="1270"/>
                  </a:lnTo>
                  <a:lnTo>
                    <a:pt x="576071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 txBox="1"/>
            <p:nvPr/>
          </p:nvSpPr>
          <p:spPr>
            <a:xfrm>
              <a:off x="1971801" y="1594484"/>
              <a:ext cx="680085" cy="7594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90170" algn="r">
                <a:lnSpc>
                  <a:spcPts val="1895"/>
                </a:lnSpc>
                <a:spcBef>
                  <a:spcPts val="100"/>
                </a:spcBef>
              </a:pPr>
              <a:r>
                <a:rPr sz="1800" b="1" i="1" spc="-145" dirty="0">
                  <a:solidFill>
                    <a:srgbClr val="FF0000"/>
                  </a:solidFill>
                  <a:latin typeface="Trebuchet MS"/>
                  <a:cs typeface="Trebuchet MS"/>
                </a:rPr>
                <a:t>1</a:t>
              </a:r>
              <a:endParaRPr sz="1800">
                <a:latin typeface="Trebuchet MS"/>
                <a:cs typeface="Trebuchet MS"/>
              </a:endParaRPr>
            </a:p>
            <a:p>
              <a:pPr marL="12700">
                <a:lnSpc>
                  <a:spcPts val="1810"/>
                </a:lnSpc>
              </a:pPr>
              <a:r>
                <a:rPr sz="1800" i="1" spc="-125" dirty="0">
                  <a:latin typeface="Trebuchet MS"/>
                  <a:cs typeface="Trebuchet MS"/>
                </a:rPr>
                <a:t>x</a:t>
              </a:r>
              <a:endParaRPr sz="1800">
                <a:latin typeface="Trebuchet MS"/>
                <a:cs typeface="Trebuchet MS"/>
              </a:endParaRPr>
            </a:p>
            <a:p>
              <a:pPr marR="5080" algn="r">
                <a:lnSpc>
                  <a:spcPts val="2075"/>
                </a:lnSpc>
              </a:pPr>
              <a:r>
                <a:rPr sz="1800" b="1" spc="-150" dirty="0">
                  <a:latin typeface="Trebuchet MS"/>
                  <a:cs typeface="Trebuchet MS"/>
                </a:rPr>
                <a:t>C</a:t>
              </a:r>
              <a:endParaRPr sz="1800">
                <a:latin typeface="Trebuchet MS"/>
                <a:cs typeface="Trebuchet M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699386" y="1863725"/>
              <a:ext cx="0" cy="344805"/>
            </a:xfrm>
            <a:custGeom>
              <a:avLst/>
              <a:gdLst/>
              <a:ahLst/>
              <a:cxnLst/>
              <a:rect l="l" t="t" r="r" b="b"/>
              <a:pathLst>
                <a:path h="344805">
                  <a:moveTo>
                    <a:pt x="0" y="0"/>
                  </a:moveTo>
                  <a:lnTo>
                    <a:pt x="0" y="344804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708404" y="6302121"/>
              <a:ext cx="3692525" cy="0"/>
            </a:xfrm>
            <a:custGeom>
              <a:avLst/>
              <a:gdLst/>
              <a:ahLst/>
              <a:cxnLst/>
              <a:rect l="l" t="t" r="r" b="b"/>
              <a:pathLst>
                <a:path w="3692525">
                  <a:moveTo>
                    <a:pt x="0" y="0"/>
                  </a:moveTo>
                  <a:lnTo>
                    <a:pt x="3692144" y="0"/>
                  </a:lnTo>
                </a:path>
              </a:pathLst>
            </a:custGeom>
            <a:ln w="9528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699386" y="4869179"/>
              <a:ext cx="3703320" cy="1433195"/>
            </a:xfrm>
            <a:custGeom>
              <a:avLst/>
              <a:gdLst/>
              <a:ahLst/>
              <a:cxnLst/>
              <a:rect l="l" t="t" r="r" b="b"/>
              <a:pathLst>
                <a:path w="3703320" h="1433195">
                  <a:moveTo>
                    <a:pt x="0" y="1432941"/>
                  </a:moveTo>
                  <a:lnTo>
                    <a:pt x="3702812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1708404" y="5877268"/>
              <a:ext cx="3692525" cy="425450"/>
            </a:xfrm>
            <a:custGeom>
              <a:avLst/>
              <a:gdLst/>
              <a:ahLst/>
              <a:cxnLst/>
              <a:rect l="l" t="t" r="r" b="b"/>
              <a:pathLst>
                <a:path w="3692525" h="425450">
                  <a:moveTo>
                    <a:pt x="3692144" y="424853"/>
                  </a:moveTo>
                  <a:lnTo>
                    <a:pt x="0" y="0"/>
                  </a:lnTo>
                </a:path>
              </a:pathLst>
            </a:custGeom>
            <a:ln w="9528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697608" y="5975400"/>
              <a:ext cx="3697604" cy="326390"/>
            </a:xfrm>
            <a:custGeom>
              <a:avLst/>
              <a:gdLst/>
              <a:ahLst/>
              <a:cxnLst/>
              <a:rect l="l" t="t" r="r" b="b"/>
              <a:pathLst>
                <a:path w="3697604" h="326389">
                  <a:moveTo>
                    <a:pt x="0" y="322033"/>
                  </a:moveTo>
                  <a:lnTo>
                    <a:pt x="3697351" y="326008"/>
                  </a:lnTo>
                  <a:lnTo>
                    <a:pt x="858774" y="0"/>
                  </a:lnTo>
                  <a:lnTo>
                    <a:pt x="0" y="322033"/>
                  </a:lnTo>
                  <a:close/>
                </a:path>
              </a:pathLst>
            </a:custGeom>
            <a:ln w="2540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2567939" y="5800026"/>
              <a:ext cx="605155" cy="388620"/>
            </a:xfrm>
            <a:custGeom>
              <a:avLst/>
              <a:gdLst/>
              <a:ahLst/>
              <a:cxnLst/>
              <a:rect l="l" t="t" r="r" b="b"/>
              <a:pathLst>
                <a:path w="605155" h="388620">
                  <a:moveTo>
                    <a:pt x="85471" y="288455"/>
                  </a:moveTo>
                  <a:lnTo>
                    <a:pt x="0" y="338353"/>
                  </a:lnTo>
                  <a:lnTo>
                    <a:pt x="85471" y="388239"/>
                  </a:lnTo>
                  <a:lnTo>
                    <a:pt x="88392" y="387477"/>
                  </a:lnTo>
                  <a:lnTo>
                    <a:pt x="89789" y="385203"/>
                  </a:lnTo>
                  <a:lnTo>
                    <a:pt x="91059" y="382930"/>
                  </a:lnTo>
                  <a:lnTo>
                    <a:pt x="90297" y="380009"/>
                  </a:lnTo>
                  <a:lnTo>
                    <a:pt x="27033" y="343115"/>
                  </a:lnTo>
                  <a:lnTo>
                    <a:pt x="9398" y="343115"/>
                  </a:lnTo>
                  <a:lnTo>
                    <a:pt x="9398" y="333590"/>
                  </a:lnTo>
                  <a:lnTo>
                    <a:pt x="27029" y="333590"/>
                  </a:lnTo>
                  <a:lnTo>
                    <a:pt x="90297" y="296684"/>
                  </a:lnTo>
                  <a:lnTo>
                    <a:pt x="91059" y="293776"/>
                  </a:lnTo>
                  <a:lnTo>
                    <a:pt x="89789" y="291503"/>
                  </a:lnTo>
                  <a:lnTo>
                    <a:pt x="88392" y="289229"/>
                  </a:lnTo>
                  <a:lnTo>
                    <a:pt x="85471" y="288455"/>
                  </a:lnTo>
                  <a:close/>
                </a:path>
                <a:path w="605155" h="388620">
                  <a:moveTo>
                    <a:pt x="27029" y="333590"/>
                  </a:moveTo>
                  <a:lnTo>
                    <a:pt x="9398" y="333590"/>
                  </a:lnTo>
                  <a:lnTo>
                    <a:pt x="9398" y="343115"/>
                  </a:lnTo>
                  <a:lnTo>
                    <a:pt x="27033" y="343115"/>
                  </a:lnTo>
                  <a:lnTo>
                    <a:pt x="25922" y="342468"/>
                  </a:lnTo>
                  <a:lnTo>
                    <a:pt x="11811" y="342468"/>
                  </a:lnTo>
                  <a:lnTo>
                    <a:pt x="11811" y="334238"/>
                  </a:lnTo>
                  <a:lnTo>
                    <a:pt x="25918" y="334238"/>
                  </a:lnTo>
                  <a:lnTo>
                    <a:pt x="27029" y="333590"/>
                  </a:lnTo>
                  <a:close/>
                </a:path>
                <a:path w="605155" h="388620">
                  <a:moveTo>
                    <a:pt x="297561" y="333590"/>
                  </a:moveTo>
                  <a:lnTo>
                    <a:pt x="27029" y="333590"/>
                  </a:lnTo>
                  <a:lnTo>
                    <a:pt x="18865" y="338352"/>
                  </a:lnTo>
                  <a:lnTo>
                    <a:pt x="27033" y="343115"/>
                  </a:lnTo>
                  <a:lnTo>
                    <a:pt x="305054" y="343115"/>
                  </a:lnTo>
                  <a:lnTo>
                    <a:pt x="307086" y="340982"/>
                  </a:lnTo>
                  <a:lnTo>
                    <a:pt x="307086" y="338353"/>
                  </a:lnTo>
                  <a:lnTo>
                    <a:pt x="297561" y="338353"/>
                  </a:lnTo>
                  <a:lnTo>
                    <a:pt x="297561" y="333590"/>
                  </a:lnTo>
                  <a:close/>
                </a:path>
                <a:path w="605155" h="388620">
                  <a:moveTo>
                    <a:pt x="11811" y="334238"/>
                  </a:moveTo>
                  <a:lnTo>
                    <a:pt x="11811" y="342468"/>
                  </a:lnTo>
                  <a:lnTo>
                    <a:pt x="18865" y="338352"/>
                  </a:lnTo>
                  <a:lnTo>
                    <a:pt x="11811" y="334238"/>
                  </a:lnTo>
                  <a:close/>
                </a:path>
                <a:path w="605155" h="388620">
                  <a:moveTo>
                    <a:pt x="18865" y="338352"/>
                  </a:moveTo>
                  <a:lnTo>
                    <a:pt x="11811" y="342468"/>
                  </a:lnTo>
                  <a:lnTo>
                    <a:pt x="25922" y="342468"/>
                  </a:lnTo>
                  <a:lnTo>
                    <a:pt x="18865" y="338352"/>
                  </a:lnTo>
                  <a:close/>
                </a:path>
                <a:path w="605155" h="388620">
                  <a:moveTo>
                    <a:pt x="604774" y="0"/>
                  </a:moveTo>
                  <a:lnTo>
                    <a:pt x="299720" y="0"/>
                  </a:lnTo>
                  <a:lnTo>
                    <a:pt x="297561" y="2133"/>
                  </a:lnTo>
                  <a:lnTo>
                    <a:pt x="297561" y="338353"/>
                  </a:lnTo>
                  <a:lnTo>
                    <a:pt x="302387" y="333590"/>
                  </a:lnTo>
                  <a:lnTo>
                    <a:pt x="307086" y="333590"/>
                  </a:lnTo>
                  <a:lnTo>
                    <a:pt x="307086" y="9525"/>
                  </a:lnTo>
                  <a:lnTo>
                    <a:pt x="302387" y="9525"/>
                  </a:lnTo>
                  <a:lnTo>
                    <a:pt x="307086" y="4762"/>
                  </a:lnTo>
                  <a:lnTo>
                    <a:pt x="604774" y="4762"/>
                  </a:lnTo>
                  <a:lnTo>
                    <a:pt x="604774" y="0"/>
                  </a:lnTo>
                  <a:close/>
                </a:path>
                <a:path w="605155" h="388620">
                  <a:moveTo>
                    <a:pt x="307086" y="333590"/>
                  </a:moveTo>
                  <a:lnTo>
                    <a:pt x="302387" y="333590"/>
                  </a:lnTo>
                  <a:lnTo>
                    <a:pt x="297561" y="338353"/>
                  </a:lnTo>
                  <a:lnTo>
                    <a:pt x="307086" y="338353"/>
                  </a:lnTo>
                  <a:lnTo>
                    <a:pt x="307086" y="333590"/>
                  </a:lnTo>
                  <a:close/>
                </a:path>
                <a:path w="605155" h="388620">
                  <a:moveTo>
                    <a:pt x="25918" y="334238"/>
                  </a:moveTo>
                  <a:lnTo>
                    <a:pt x="11811" y="334238"/>
                  </a:lnTo>
                  <a:lnTo>
                    <a:pt x="18865" y="338352"/>
                  </a:lnTo>
                  <a:lnTo>
                    <a:pt x="25918" y="334238"/>
                  </a:lnTo>
                  <a:close/>
                </a:path>
                <a:path w="605155" h="388620">
                  <a:moveTo>
                    <a:pt x="307086" y="4762"/>
                  </a:moveTo>
                  <a:lnTo>
                    <a:pt x="302387" y="9525"/>
                  </a:lnTo>
                  <a:lnTo>
                    <a:pt x="307086" y="9525"/>
                  </a:lnTo>
                  <a:lnTo>
                    <a:pt x="307086" y="4762"/>
                  </a:lnTo>
                  <a:close/>
                </a:path>
                <a:path w="605155" h="388620">
                  <a:moveTo>
                    <a:pt x="604774" y="4762"/>
                  </a:moveTo>
                  <a:lnTo>
                    <a:pt x="307086" y="4762"/>
                  </a:lnTo>
                  <a:lnTo>
                    <a:pt x="307086" y="9525"/>
                  </a:lnTo>
                  <a:lnTo>
                    <a:pt x="604774" y="9525"/>
                  </a:lnTo>
                  <a:lnTo>
                    <a:pt x="604774" y="4762"/>
                  </a:lnTo>
                  <a:close/>
                </a:path>
              </a:pathLst>
            </a:custGeom>
            <a:solidFill>
              <a:srgbClr val="5F497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498591" y="4869179"/>
              <a:ext cx="118110" cy="1432560"/>
            </a:xfrm>
            <a:custGeom>
              <a:avLst/>
              <a:gdLst/>
              <a:ahLst/>
              <a:cxnLst/>
              <a:rect l="l" t="t" r="r" b="b"/>
              <a:pathLst>
                <a:path w="118110" h="1432560">
                  <a:moveTo>
                    <a:pt x="0" y="0"/>
                  </a:moveTo>
                  <a:lnTo>
                    <a:pt x="22996" y="760"/>
                  </a:lnTo>
                  <a:lnTo>
                    <a:pt x="41767" y="2841"/>
                  </a:lnTo>
                  <a:lnTo>
                    <a:pt x="54417" y="5947"/>
                  </a:lnTo>
                  <a:lnTo>
                    <a:pt x="59055" y="9779"/>
                  </a:lnTo>
                  <a:lnTo>
                    <a:pt x="59055" y="706247"/>
                  </a:lnTo>
                  <a:lnTo>
                    <a:pt x="63672" y="710098"/>
                  </a:lnTo>
                  <a:lnTo>
                    <a:pt x="76279" y="713247"/>
                  </a:lnTo>
                  <a:lnTo>
                    <a:pt x="95005" y="715373"/>
                  </a:lnTo>
                  <a:lnTo>
                    <a:pt x="117983" y="716153"/>
                  </a:lnTo>
                  <a:lnTo>
                    <a:pt x="95005" y="716918"/>
                  </a:lnTo>
                  <a:lnTo>
                    <a:pt x="76279" y="719008"/>
                  </a:lnTo>
                  <a:lnTo>
                    <a:pt x="63672" y="722116"/>
                  </a:lnTo>
                  <a:lnTo>
                    <a:pt x="59055" y="725932"/>
                  </a:lnTo>
                  <a:lnTo>
                    <a:pt x="59055" y="1422400"/>
                  </a:lnTo>
                  <a:lnTo>
                    <a:pt x="54417" y="1426229"/>
                  </a:lnTo>
                  <a:lnTo>
                    <a:pt x="41767" y="1429353"/>
                  </a:lnTo>
                  <a:lnTo>
                    <a:pt x="22996" y="1431458"/>
                  </a:lnTo>
                  <a:lnTo>
                    <a:pt x="0" y="1432229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 txBox="1"/>
            <p:nvPr/>
          </p:nvSpPr>
          <p:spPr>
            <a:xfrm>
              <a:off x="5696458" y="5434076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7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483360" y="5868073"/>
              <a:ext cx="53975" cy="461645"/>
            </a:xfrm>
            <a:custGeom>
              <a:avLst/>
              <a:gdLst/>
              <a:ahLst/>
              <a:cxnLst/>
              <a:rect l="l" t="t" r="r" b="b"/>
              <a:pathLst>
                <a:path w="53975" h="461645">
                  <a:moveTo>
                    <a:pt x="53975" y="461276"/>
                  </a:moveTo>
                  <a:lnTo>
                    <a:pt x="43499" y="460924"/>
                  </a:lnTo>
                  <a:lnTo>
                    <a:pt x="34940" y="459962"/>
                  </a:lnTo>
                  <a:lnTo>
                    <a:pt x="29168" y="458533"/>
                  </a:lnTo>
                  <a:lnTo>
                    <a:pt x="27051" y="456780"/>
                  </a:lnTo>
                  <a:lnTo>
                    <a:pt x="27051" y="235127"/>
                  </a:lnTo>
                  <a:lnTo>
                    <a:pt x="24931" y="233380"/>
                  </a:lnTo>
                  <a:lnTo>
                    <a:pt x="19145" y="231951"/>
                  </a:lnTo>
                  <a:lnTo>
                    <a:pt x="10548" y="230986"/>
                  </a:lnTo>
                  <a:lnTo>
                    <a:pt x="0" y="230632"/>
                  </a:lnTo>
                  <a:lnTo>
                    <a:pt x="10548" y="230279"/>
                  </a:lnTo>
                  <a:lnTo>
                    <a:pt x="19145" y="229319"/>
                  </a:lnTo>
                  <a:lnTo>
                    <a:pt x="24931" y="227894"/>
                  </a:lnTo>
                  <a:lnTo>
                    <a:pt x="27051" y="226148"/>
                  </a:lnTo>
                  <a:lnTo>
                    <a:pt x="27051" y="4483"/>
                  </a:lnTo>
                  <a:lnTo>
                    <a:pt x="29168" y="2737"/>
                  </a:lnTo>
                  <a:lnTo>
                    <a:pt x="34940" y="1312"/>
                  </a:lnTo>
                  <a:lnTo>
                    <a:pt x="43499" y="352"/>
                  </a:lnTo>
                  <a:lnTo>
                    <a:pt x="53975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 txBox="1"/>
            <p:nvPr/>
          </p:nvSpPr>
          <p:spPr>
            <a:xfrm>
              <a:off x="1184554" y="5925108"/>
              <a:ext cx="281305" cy="26924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sz="1600" spc="-90" dirty="0">
                  <a:latin typeface="Arial"/>
                  <a:cs typeface="Arial"/>
                </a:rPr>
                <a:t>2</a:t>
              </a:r>
              <a:r>
                <a:rPr sz="1600" spc="-65" dirty="0">
                  <a:latin typeface="Arial"/>
                  <a:cs typeface="Arial"/>
                </a:rPr>
                <a:t>,5</a:t>
              </a:r>
              <a:endParaRPr sz="1600">
                <a:latin typeface="Arial"/>
                <a:cs typeface="Arial"/>
              </a:endParaRPr>
            </a:p>
          </p:txBody>
        </p:sp>
      </p:grpSp>
      <p:cxnSp>
        <p:nvCxnSpPr>
          <p:cNvPr id="54" name="Straight Arrow Connector 53"/>
          <p:cNvCxnSpPr>
            <a:endCxn id="27" idx="0"/>
          </p:cNvCxnSpPr>
          <p:nvPr/>
        </p:nvCxnSpPr>
        <p:spPr>
          <a:xfrm flipH="1" flipV="1">
            <a:off x="1877857" y="1862315"/>
            <a:ext cx="8960" cy="5204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endCxn id="25" idx="2"/>
          </p:cNvCxnSpPr>
          <p:nvPr/>
        </p:nvCxnSpPr>
        <p:spPr>
          <a:xfrm flipV="1">
            <a:off x="5552671" y="1950884"/>
            <a:ext cx="6154" cy="3817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7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7283" y="764704"/>
            <a:ext cx="7477125" cy="5341474"/>
            <a:chOff x="618540" y="1459372"/>
            <a:chExt cx="7477125" cy="5341474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477125" cy="1415131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1</a:t>
              </a:r>
              <a:endParaRPr sz="3200" dirty="0">
                <a:latin typeface="Trebuchet MS"/>
                <a:cs typeface="Trebuchet MS"/>
              </a:endParaRPr>
            </a:p>
            <a:p>
              <a:pPr marL="35560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reaksi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tumpuan</a:t>
              </a:r>
              <a:r>
                <a:rPr sz="2000" spc="-80" dirty="0" smtClean="0">
                  <a:latin typeface="Arial"/>
                  <a:cs typeface="Arial"/>
                </a:rPr>
                <a:t> di A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B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763648" y="2826475"/>
              <a:ext cx="3839083" cy="11364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63648" y="4743446"/>
              <a:ext cx="3960495" cy="20574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611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73174" y="908720"/>
            <a:ext cx="7715250" cy="3883010"/>
            <a:chOff x="618540" y="1459372"/>
            <a:chExt cx="7715250" cy="3883010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59372"/>
              <a:ext cx="7715250" cy="1722908"/>
            </a:xfrm>
            <a:prstGeom prst="rect">
              <a:avLst/>
            </a:prstGeom>
          </p:spPr>
          <p:txBody>
            <a:bodyPr vert="horz" wrap="square" lIns="0" tIns="18986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495"/>
                </a:spcBef>
              </a:pPr>
              <a:r>
                <a:rPr sz="3200" b="1" spc="-200" dirty="0">
                  <a:solidFill>
                    <a:srgbClr val="006FC0"/>
                  </a:solidFill>
                  <a:latin typeface="Trebuchet MS"/>
                  <a:cs typeface="Trebuchet MS"/>
                </a:rPr>
                <a:t>Example</a:t>
              </a:r>
              <a:r>
                <a:rPr sz="3200" b="1" spc="-265" dirty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2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75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000" spc="-80" dirty="0" err="1" smtClean="0">
                  <a:latin typeface="Arial"/>
                  <a:cs typeface="Arial"/>
                </a:rPr>
                <a:t>Hitung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Gaya </a:t>
              </a:r>
              <a:r>
                <a:rPr sz="2000" spc="-80" dirty="0" err="1" smtClean="0">
                  <a:latin typeface="Arial"/>
                  <a:cs typeface="Arial"/>
                </a:rPr>
                <a:t>Lintang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dan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Garis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Pengaruh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Momen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Lentur</a:t>
              </a:r>
              <a:r>
                <a:rPr sz="2000" spc="-80" dirty="0" smtClean="0">
                  <a:latin typeface="Arial"/>
                  <a:cs typeface="Arial"/>
                </a:rPr>
                <a:t> di </a:t>
              </a:r>
              <a:r>
                <a:rPr sz="2000" spc="-80" dirty="0" err="1" smtClean="0">
                  <a:latin typeface="Arial"/>
                  <a:cs typeface="Arial"/>
                </a:rPr>
                <a:t>titik</a:t>
              </a:r>
              <a:r>
                <a:rPr sz="2000" spc="-80" dirty="0" smtClean="0">
                  <a:latin typeface="Arial"/>
                  <a:cs typeface="Arial"/>
                </a:rPr>
                <a:t> C </a:t>
              </a:r>
              <a:r>
                <a:rPr sz="2000" spc="-80" dirty="0" err="1" smtClean="0">
                  <a:latin typeface="Arial"/>
                  <a:cs typeface="Arial"/>
                </a:rPr>
                <a:t>akibat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beban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berjalan</a:t>
              </a:r>
              <a:r>
                <a:rPr sz="2000" spc="-80" dirty="0" smtClean="0">
                  <a:latin typeface="Arial"/>
                  <a:cs typeface="Arial"/>
                </a:rPr>
                <a:t> P = 1 </a:t>
              </a:r>
              <a:r>
                <a:rPr sz="2000" spc="-80" dirty="0" err="1" smtClean="0">
                  <a:latin typeface="Arial"/>
                  <a:cs typeface="Arial"/>
                </a:rPr>
                <a:t>satuan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pada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gelagar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seperti</a:t>
              </a:r>
              <a:r>
                <a:rPr sz="2000" spc="-80" dirty="0" smtClean="0">
                  <a:latin typeface="Arial"/>
                  <a:cs typeface="Arial"/>
                </a:rPr>
                <a:t> </a:t>
              </a:r>
              <a:r>
                <a:rPr sz="2000" spc="-80" dirty="0" err="1" smtClean="0">
                  <a:latin typeface="Arial"/>
                  <a:cs typeface="Arial"/>
                </a:rPr>
                <a:t>gambar</a:t>
              </a:r>
              <a:r>
                <a:rPr sz="2000" spc="-80" dirty="0" smtClean="0">
                  <a:latin typeface="Arial"/>
                  <a:cs typeface="Arial"/>
                </a:rPr>
                <a:t>.</a:t>
              </a:r>
              <a:endParaRPr sz="20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19630" y="3284982"/>
              <a:ext cx="3960495" cy="2057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9044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81950" cy="4290632"/>
            <a:chOff x="618540" y="1492629"/>
            <a:chExt cx="7981950" cy="4290632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81950" cy="1963999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3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 algn="just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: </a:t>
              </a:r>
              <a:r>
                <a:rPr sz="2400" spc="-80" dirty="0" err="1" smtClean="0">
                  <a:latin typeface="Arial"/>
                  <a:cs typeface="Arial"/>
                </a:rPr>
                <a:t>Garis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Pengaruh</a:t>
              </a:r>
              <a:r>
                <a:rPr sz="2400" spc="-80" dirty="0">
                  <a:latin typeface="Arial"/>
                  <a:cs typeface="Arial"/>
                </a:rPr>
                <a:t> </a:t>
              </a:r>
              <a:r>
                <a:rPr sz="2400" spc="-80" dirty="0" smtClean="0">
                  <a:latin typeface="Arial"/>
                  <a:cs typeface="Arial"/>
                </a:rPr>
                <a:t>maximal </a:t>
              </a:r>
              <a:r>
                <a:rPr sz="2400" spc="-80" dirty="0" err="1" smtClean="0">
                  <a:latin typeface="Arial"/>
                  <a:cs typeface="Arial"/>
                </a:rPr>
                <a:t>untuk</a:t>
              </a:r>
              <a:r>
                <a:rPr sz="2400" spc="-80" dirty="0" smtClean="0">
                  <a:latin typeface="Arial"/>
                  <a:cs typeface="Arial"/>
                </a:rPr>
                <a:t>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C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P = 4 </a:t>
              </a:r>
              <a:r>
                <a:rPr sz="2400" spc="-80" dirty="0" err="1" smtClean="0">
                  <a:latin typeface="Arial"/>
                  <a:cs typeface="Arial"/>
                </a:rPr>
                <a:t>kN</a:t>
              </a:r>
              <a:endParaRPr sz="2400" spc="-80" dirty="0" smtClean="0">
                <a:latin typeface="Arial"/>
                <a:cs typeface="Arial"/>
              </a:endParaRPr>
            </a:p>
            <a:p>
              <a:pPr marL="12700" marR="5080" algn="just">
                <a:lnSpc>
                  <a:spcPct val="100000"/>
                </a:lnSpc>
                <a:spcBef>
                  <a:spcPts val="844"/>
                </a:spcBef>
                <a:tabLst>
                  <a:tab pos="355600" algn="l"/>
                </a:tabLst>
              </a:pP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907667" y="3580861"/>
              <a:ext cx="4267961" cy="22024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867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620688"/>
            <a:ext cx="7833995" cy="4637648"/>
            <a:chOff x="618540" y="1492629"/>
            <a:chExt cx="7833995" cy="4637648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833995" cy="1492075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00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4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lang="id-ID" sz="2400" spc="-80" dirty="0">
                  <a:latin typeface="Arial"/>
                  <a:cs typeface="Arial"/>
                </a:rPr>
                <a:t> maximal positif</a:t>
              </a:r>
              <a:r>
                <a:rPr sz="2400" spc="-80" dirty="0" smtClean="0">
                  <a:latin typeface="Arial"/>
                  <a:cs typeface="Arial"/>
                </a:rPr>
                <a:t>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truk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jembatan</a:t>
              </a:r>
              <a:r>
                <a:rPr sz="2400" spc="-80" dirty="0" smtClean="0">
                  <a:latin typeface="Arial"/>
                  <a:cs typeface="Arial"/>
                </a:rPr>
                <a:t>.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655572" y="4149077"/>
              <a:ext cx="5791200" cy="19812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88797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8540" y="764704"/>
            <a:ext cx="7908925" cy="3775033"/>
            <a:chOff x="618540" y="1492629"/>
            <a:chExt cx="7908925" cy="3775033"/>
          </a:xfrm>
        </p:grpSpPr>
        <p:sp>
          <p:nvSpPr>
            <p:cNvPr id="3" name="object 3"/>
            <p:cNvSpPr txBox="1"/>
            <p:nvPr/>
          </p:nvSpPr>
          <p:spPr>
            <a:xfrm>
              <a:off x="618540" y="1492629"/>
              <a:ext cx="7908925" cy="1861407"/>
            </a:xfrm>
            <a:prstGeom prst="rect">
              <a:avLst/>
            </a:prstGeom>
          </p:spPr>
          <p:txBody>
            <a:bodyPr vert="horz" wrap="square" lIns="0" tIns="1568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35"/>
                </a:spcBef>
              </a:pPr>
              <a:r>
                <a:rPr sz="3200" b="1" spc="-200" dirty="0" err="1" smtClean="0">
                  <a:solidFill>
                    <a:srgbClr val="006FC0"/>
                  </a:solidFill>
                  <a:latin typeface="Trebuchet MS"/>
                  <a:cs typeface="Trebuchet MS"/>
                </a:rPr>
                <a:t>Soal</a:t>
              </a:r>
              <a:r>
                <a:rPr sz="3200" b="1" spc="-265" dirty="0" smtClean="0">
                  <a:solidFill>
                    <a:srgbClr val="006FC0"/>
                  </a:solidFill>
                  <a:latin typeface="Trebuchet MS"/>
                  <a:cs typeface="Trebuchet MS"/>
                </a:rPr>
                <a:t> </a:t>
              </a:r>
              <a:r>
                <a:rPr sz="3200" b="1" spc="-254" dirty="0">
                  <a:solidFill>
                    <a:srgbClr val="006FC0"/>
                  </a:solidFill>
                  <a:latin typeface="Trebuchet MS"/>
                  <a:cs typeface="Trebuchet MS"/>
                </a:rPr>
                <a:t>5</a:t>
              </a:r>
              <a:endParaRPr sz="3200" dirty="0">
                <a:latin typeface="Trebuchet MS"/>
                <a:cs typeface="Trebuchet MS"/>
              </a:endParaRPr>
            </a:p>
            <a:p>
              <a:pPr marL="355600" marR="5080" indent="-342900">
                <a:lnSpc>
                  <a:spcPct val="100000"/>
                </a:lnSpc>
                <a:spcBef>
                  <a:spcPts val="844"/>
                </a:spcBef>
                <a:buChar char="•"/>
                <a:tabLst>
                  <a:tab pos="354965" algn="l"/>
                  <a:tab pos="355600" algn="l"/>
                </a:tabLst>
              </a:pPr>
              <a:r>
                <a:rPr sz="2400" spc="-80" dirty="0" err="1" smtClean="0">
                  <a:latin typeface="Arial"/>
                  <a:cs typeface="Arial"/>
                </a:rPr>
                <a:t>Hitung</a:t>
              </a:r>
              <a:r>
                <a:rPr sz="2400" spc="-80" dirty="0" smtClean="0">
                  <a:latin typeface="Arial"/>
                  <a:cs typeface="Arial"/>
                </a:rPr>
                <a:t> GP Gaya </a:t>
              </a:r>
              <a:r>
                <a:rPr sz="2400" spc="-80" dirty="0" err="1" smtClean="0">
                  <a:latin typeface="Arial"/>
                  <a:cs typeface="Arial"/>
                </a:rPr>
                <a:t>Lintang</a:t>
              </a:r>
              <a:r>
                <a:rPr sz="2400" spc="-80" dirty="0" smtClean="0">
                  <a:latin typeface="Arial"/>
                  <a:cs typeface="Arial"/>
                </a:rPr>
                <a:t> Maximum </a:t>
              </a:r>
              <a:r>
                <a:rPr sz="2400" spc="-80" dirty="0" err="1" smtClean="0">
                  <a:latin typeface="Arial"/>
                  <a:cs typeface="Arial"/>
                </a:rPr>
                <a:t>dan</a:t>
              </a:r>
              <a:r>
                <a:rPr sz="2400" spc="-80" dirty="0" smtClean="0">
                  <a:latin typeface="Arial"/>
                  <a:cs typeface="Arial"/>
                </a:rPr>
                <a:t> GP </a:t>
              </a:r>
              <a:r>
                <a:rPr sz="2400" spc="-80" dirty="0" err="1" smtClean="0">
                  <a:latin typeface="Arial"/>
                  <a:cs typeface="Arial"/>
                </a:rPr>
                <a:t>Momen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Lentur</a:t>
              </a:r>
              <a:r>
                <a:rPr sz="2400" spc="-80" dirty="0" smtClean="0">
                  <a:latin typeface="Arial"/>
                  <a:cs typeface="Arial"/>
                </a:rPr>
                <a:t> maximum di </a:t>
              </a:r>
              <a:r>
                <a:rPr sz="2400" spc="-80" dirty="0" err="1" smtClean="0">
                  <a:latin typeface="Arial"/>
                  <a:cs typeface="Arial"/>
                </a:rPr>
                <a:t>titik</a:t>
              </a:r>
              <a:r>
                <a:rPr sz="2400" spc="-80" dirty="0" smtClean="0">
                  <a:latin typeface="Arial"/>
                  <a:cs typeface="Arial"/>
                </a:rPr>
                <a:t> B </a:t>
              </a:r>
              <a:r>
                <a:rPr sz="2400" spc="-80" dirty="0" err="1" smtClean="0">
                  <a:latin typeface="Arial"/>
                  <a:cs typeface="Arial"/>
                </a:rPr>
                <a:t>akibat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beban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berjalan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seperti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pada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gelagar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dibawah</a:t>
              </a:r>
              <a:r>
                <a:rPr sz="2400" spc="-80" dirty="0" smtClean="0">
                  <a:latin typeface="Arial"/>
                  <a:cs typeface="Arial"/>
                </a:rPr>
                <a:t> </a:t>
              </a:r>
              <a:r>
                <a:rPr sz="2400" spc="-80" dirty="0" err="1" smtClean="0">
                  <a:latin typeface="Arial"/>
                  <a:cs typeface="Arial"/>
                </a:rPr>
                <a:t>ini</a:t>
              </a:r>
              <a:r>
                <a:rPr sz="2400" spc="-80" dirty="0" smtClean="0">
                  <a:latin typeface="Arial"/>
                  <a:cs typeface="Arial"/>
                </a:rPr>
                <a:t> :</a:t>
              </a:r>
              <a:endParaRPr sz="2400" dirty="0">
                <a:latin typeface="Arial"/>
                <a:cs typeface="Arial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1835657" y="3645027"/>
              <a:ext cx="5371364" cy="162263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71110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597</Words>
  <Application>Microsoft Office PowerPoint</Application>
  <PresentationFormat>On-screen Show (4:3)</PresentationFormat>
  <Paragraphs>159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Garis Pengaruh Pada Balok</dc:title>
  <dc:creator>dell</dc:creator>
  <cp:lastModifiedBy>Windows User</cp:lastModifiedBy>
  <cp:revision>18</cp:revision>
  <dcterms:created xsi:type="dcterms:W3CDTF">2018-02-12T04:36:10Z</dcterms:created>
  <dcterms:modified xsi:type="dcterms:W3CDTF">2019-02-25T01:36:18Z</dcterms:modified>
</cp:coreProperties>
</file>