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slideLayouts/slideLayout39.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heme/theme6.xml" ContentType="application/vnd.openxmlformats-officedocument.theme+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Default Extension="wmf" ContentType="image/x-wmf"/>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 id="2147483655" r:id="rId2"/>
    <p:sldMasterId id="2147483657" r:id="rId3"/>
    <p:sldMasterId id="2147483977" r:id="rId4"/>
  </p:sldMasterIdLst>
  <p:notesMasterIdLst>
    <p:notesMasterId r:id="rId42"/>
  </p:notesMasterIdLst>
  <p:handoutMasterIdLst>
    <p:handoutMasterId r:id="rId43"/>
  </p:handoutMasterIdLst>
  <p:sldIdLst>
    <p:sldId id="256" r:id="rId5"/>
    <p:sldId id="267" r:id="rId6"/>
    <p:sldId id="268" r:id="rId7"/>
    <p:sldId id="257" r:id="rId8"/>
    <p:sldId id="258" r:id="rId9"/>
    <p:sldId id="259" r:id="rId10"/>
    <p:sldId id="260" r:id="rId11"/>
    <p:sldId id="271" r:id="rId12"/>
    <p:sldId id="272" r:id="rId13"/>
    <p:sldId id="269" r:id="rId14"/>
    <p:sldId id="270" r:id="rId15"/>
    <p:sldId id="261" r:id="rId16"/>
    <p:sldId id="273" r:id="rId17"/>
    <p:sldId id="274" r:id="rId18"/>
    <p:sldId id="279" r:id="rId19"/>
    <p:sldId id="275" r:id="rId20"/>
    <p:sldId id="276" r:id="rId21"/>
    <p:sldId id="277"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78" r:id="rId41"/>
  </p:sldIdLst>
  <p:sldSz cx="9144000" cy="6858000" type="screen4x3"/>
  <p:notesSz cx="6815138" cy="9942513"/>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08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184" tIns="45592" rIns="91184" bIns="45592"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47107" name="Rectangle 3"/>
          <p:cNvSpPr>
            <a:spLocks noGrp="1" noChangeArrowheads="1"/>
          </p:cNvSpPr>
          <p:nvPr>
            <p:ph type="dt" sz="quarter" idx="1"/>
          </p:nvPr>
        </p:nvSpPr>
        <p:spPr bwMode="auto">
          <a:xfrm>
            <a:off x="3860800" y="0"/>
            <a:ext cx="2952750" cy="496888"/>
          </a:xfrm>
          <a:prstGeom prst="rect">
            <a:avLst/>
          </a:prstGeom>
          <a:noFill/>
          <a:ln w="9525">
            <a:noFill/>
            <a:miter lim="800000"/>
            <a:headEnd/>
            <a:tailEnd/>
          </a:ln>
          <a:effectLst/>
        </p:spPr>
        <p:txBody>
          <a:bodyPr vert="horz" wrap="square" lIns="91184" tIns="45592" rIns="91184" bIns="45592" numCol="1" anchor="t" anchorCtr="0" compatLnSpc="1">
            <a:prstTxWarp prst="textNoShape">
              <a:avLst/>
            </a:prstTxWarp>
          </a:bodyPr>
          <a:lstStyle>
            <a:lvl1pPr algn="r">
              <a:defRPr sz="1200">
                <a:latin typeface="Arial" pitchFamily="34" charset="0"/>
                <a:cs typeface="Arial" pitchFamily="34" charset="0"/>
              </a:defRPr>
            </a:lvl1pPr>
          </a:lstStyle>
          <a:p>
            <a:pPr>
              <a:defRPr/>
            </a:pPr>
            <a:endParaRPr lang="en-US"/>
          </a:p>
        </p:txBody>
      </p:sp>
      <p:sp>
        <p:nvSpPr>
          <p:cNvPr id="47108" name="Rectangle 4"/>
          <p:cNvSpPr>
            <a:spLocks noGrp="1" noChangeArrowheads="1"/>
          </p:cNvSpPr>
          <p:nvPr>
            <p:ph type="ftr" sz="quarter" idx="2"/>
          </p:nvPr>
        </p:nvSpPr>
        <p:spPr bwMode="auto">
          <a:xfrm>
            <a:off x="0" y="9444038"/>
            <a:ext cx="2952750" cy="496887"/>
          </a:xfrm>
          <a:prstGeom prst="rect">
            <a:avLst/>
          </a:prstGeom>
          <a:noFill/>
          <a:ln w="9525">
            <a:noFill/>
            <a:miter lim="800000"/>
            <a:headEnd/>
            <a:tailEnd/>
          </a:ln>
          <a:effectLst/>
        </p:spPr>
        <p:txBody>
          <a:bodyPr vert="horz" wrap="square" lIns="91184" tIns="45592" rIns="91184" bIns="45592" numCol="1" anchor="b" anchorCtr="0" compatLnSpc="1">
            <a:prstTxWarp prst="textNoShape">
              <a:avLst/>
            </a:prstTxWarp>
          </a:bodyPr>
          <a:lstStyle>
            <a:lvl1pPr>
              <a:defRPr sz="1200">
                <a:latin typeface="Arial" pitchFamily="34" charset="0"/>
                <a:cs typeface="Arial" pitchFamily="34" charset="0"/>
              </a:defRPr>
            </a:lvl1pPr>
          </a:lstStyle>
          <a:p>
            <a:pPr>
              <a:defRPr/>
            </a:pPr>
            <a:r>
              <a:rPr lang="en-US"/>
              <a:t>pertemuan ke-9</a:t>
            </a:r>
          </a:p>
        </p:txBody>
      </p:sp>
      <p:sp>
        <p:nvSpPr>
          <p:cNvPr id="47109" name="Rectangle 5"/>
          <p:cNvSpPr>
            <a:spLocks noGrp="1" noChangeArrowheads="1"/>
          </p:cNvSpPr>
          <p:nvPr>
            <p:ph type="sldNum" sz="quarter" idx="3"/>
          </p:nvPr>
        </p:nvSpPr>
        <p:spPr bwMode="auto">
          <a:xfrm>
            <a:off x="3860800" y="9444038"/>
            <a:ext cx="2952750" cy="496887"/>
          </a:xfrm>
          <a:prstGeom prst="rect">
            <a:avLst/>
          </a:prstGeom>
          <a:noFill/>
          <a:ln w="9525">
            <a:noFill/>
            <a:miter lim="800000"/>
            <a:headEnd/>
            <a:tailEnd/>
          </a:ln>
          <a:effectLst/>
        </p:spPr>
        <p:txBody>
          <a:bodyPr vert="horz" wrap="square" lIns="91184" tIns="45592" rIns="91184" bIns="45592" numCol="1" anchor="b" anchorCtr="0" compatLnSpc="1">
            <a:prstTxWarp prst="textNoShape">
              <a:avLst/>
            </a:prstTxWarp>
          </a:bodyPr>
          <a:lstStyle>
            <a:lvl1pPr algn="r">
              <a:defRPr sz="1200">
                <a:latin typeface="Arial" pitchFamily="34" charset="0"/>
                <a:cs typeface="Arial" pitchFamily="34" charset="0"/>
              </a:defRPr>
            </a:lvl1pPr>
          </a:lstStyle>
          <a:p>
            <a:pPr>
              <a:defRPr/>
            </a:pPr>
            <a:fld id="{9AE8932E-B9DC-4E7B-B93D-112E0B286FDD}"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184" tIns="45592" rIns="91184" bIns="45592" numCol="1" anchor="t" anchorCtr="0" compatLnSpc="1">
            <a:prstTxWarp prst="textNoShape">
              <a:avLst/>
            </a:prstTxWarp>
          </a:bodyPr>
          <a:lstStyle>
            <a:lvl1pPr>
              <a:defRPr sz="1200">
                <a:latin typeface="Arial" pitchFamily="34" charset="0"/>
                <a:cs typeface="Arial" pitchFamily="34" charset="0"/>
              </a:defRPr>
            </a:lvl1pPr>
          </a:lstStyle>
          <a:p>
            <a:pPr>
              <a:defRPr/>
            </a:pPr>
            <a:endParaRPr lang="en-US"/>
          </a:p>
        </p:txBody>
      </p:sp>
      <p:sp>
        <p:nvSpPr>
          <p:cNvPr id="3075" name="Rectangle 3"/>
          <p:cNvSpPr>
            <a:spLocks noGrp="1" noChangeArrowheads="1"/>
          </p:cNvSpPr>
          <p:nvPr>
            <p:ph type="dt" idx="1"/>
          </p:nvPr>
        </p:nvSpPr>
        <p:spPr bwMode="auto">
          <a:xfrm>
            <a:off x="3860800" y="0"/>
            <a:ext cx="2952750" cy="496888"/>
          </a:xfrm>
          <a:prstGeom prst="rect">
            <a:avLst/>
          </a:prstGeom>
          <a:noFill/>
          <a:ln w="9525">
            <a:noFill/>
            <a:miter lim="800000"/>
            <a:headEnd/>
            <a:tailEnd/>
          </a:ln>
          <a:effectLst/>
        </p:spPr>
        <p:txBody>
          <a:bodyPr vert="horz" wrap="square" lIns="91184" tIns="45592" rIns="91184" bIns="45592" numCol="1" anchor="t" anchorCtr="0" compatLnSpc="1">
            <a:prstTxWarp prst="textNoShape">
              <a:avLst/>
            </a:prstTxWarp>
          </a:bodyPr>
          <a:lstStyle>
            <a:lvl1pPr algn="r">
              <a:defRPr sz="1200">
                <a:latin typeface="Arial" pitchFamily="34" charset="0"/>
                <a:cs typeface="Arial" pitchFamily="34" charset="0"/>
              </a:defRPr>
            </a:lvl1pPr>
          </a:lstStyle>
          <a:p>
            <a:pPr>
              <a:defRPr/>
            </a:pPr>
            <a:endParaRPr lang="en-US"/>
          </a:p>
        </p:txBody>
      </p:sp>
      <p:sp>
        <p:nvSpPr>
          <p:cNvPr id="52228" name="Rectangle 4"/>
          <p:cNvSpPr>
            <a:spLocks noRot="1" noChangeArrowheads="1" noTextEdit="1"/>
          </p:cNvSpPr>
          <p:nvPr>
            <p:ph type="sldImg" idx="2"/>
          </p:nvPr>
        </p:nvSpPr>
        <p:spPr bwMode="auto">
          <a:xfrm>
            <a:off x="923925" y="746125"/>
            <a:ext cx="4967288" cy="3727450"/>
          </a:xfrm>
          <a:prstGeom prst="rect">
            <a:avLst/>
          </a:prstGeom>
          <a:noFill/>
          <a:ln w="9525">
            <a:solidFill>
              <a:srgbClr val="000000"/>
            </a:solidFill>
            <a:miter lim="800000"/>
            <a:headEnd/>
            <a:tailEnd/>
          </a:ln>
        </p:spPr>
      </p:sp>
      <p:sp>
        <p:nvSpPr>
          <p:cNvPr id="3077" name="Rectangle 5"/>
          <p:cNvSpPr>
            <a:spLocks noGrp="1" noChangeArrowheads="1"/>
          </p:cNvSpPr>
          <p:nvPr>
            <p:ph type="body" sz="quarter" idx="3"/>
          </p:nvPr>
        </p:nvSpPr>
        <p:spPr bwMode="auto">
          <a:xfrm>
            <a:off x="681038" y="4722813"/>
            <a:ext cx="5453062" cy="4473575"/>
          </a:xfrm>
          <a:prstGeom prst="rect">
            <a:avLst/>
          </a:prstGeom>
          <a:noFill/>
          <a:ln w="9525">
            <a:noFill/>
            <a:miter lim="800000"/>
            <a:headEnd/>
            <a:tailEnd/>
          </a:ln>
          <a:effectLst/>
        </p:spPr>
        <p:txBody>
          <a:bodyPr vert="horz" wrap="square" lIns="91184" tIns="45592" rIns="91184" bIns="4559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78" name="Rectangle 6"/>
          <p:cNvSpPr>
            <a:spLocks noGrp="1" noChangeArrowheads="1"/>
          </p:cNvSpPr>
          <p:nvPr>
            <p:ph type="ftr" sz="quarter" idx="4"/>
          </p:nvPr>
        </p:nvSpPr>
        <p:spPr bwMode="auto">
          <a:xfrm>
            <a:off x="0" y="9444038"/>
            <a:ext cx="2952750" cy="496887"/>
          </a:xfrm>
          <a:prstGeom prst="rect">
            <a:avLst/>
          </a:prstGeom>
          <a:noFill/>
          <a:ln w="9525">
            <a:noFill/>
            <a:miter lim="800000"/>
            <a:headEnd/>
            <a:tailEnd/>
          </a:ln>
          <a:effectLst/>
        </p:spPr>
        <p:txBody>
          <a:bodyPr vert="horz" wrap="square" lIns="91184" tIns="45592" rIns="91184" bIns="45592" numCol="1" anchor="b" anchorCtr="0" compatLnSpc="1">
            <a:prstTxWarp prst="textNoShape">
              <a:avLst/>
            </a:prstTxWarp>
          </a:bodyPr>
          <a:lstStyle>
            <a:lvl1pPr>
              <a:defRPr sz="1200">
                <a:latin typeface="Arial" pitchFamily="34" charset="0"/>
                <a:cs typeface="Arial" pitchFamily="34" charset="0"/>
              </a:defRPr>
            </a:lvl1pPr>
          </a:lstStyle>
          <a:p>
            <a:pPr>
              <a:defRPr/>
            </a:pPr>
            <a:r>
              <a:rPr lang="en-US"/>
              <a:t>pertemuan ke-9</a:t>
            </a:r>
          </a:p>
        </p:txBody>
      </p:sp>
      <p:sp>
        <p:nvSpPr>
          <p:cNvPr id="3079" name="Rectangle 7"/>
          <p:cNvSpPr>
            <a:spLocks noGrp="1" noChangeArrowheads="1"/>
          </p:cNvSpPr>
          <p:nvPr>
            <p:ph type="sldNum" sz="quarter" idx="5"/>
          </p:nvPr>
        </p:nvSpPr>
        <p:spPr bwMode="auto">
          <a:xfrm>
            <a:off x="3860800" y="9444038"/>
            <a:ext cx="2952750" cy="496887"/>
          </a:xfrm>
          <a:prstGeom prst="rect">
            <a:avLst/>
          </a:prstGeom>
          <a:noFill/>
          <a:ln w="9525">
            <a:noFill/>
            <a:miter lim="800000"/>
            <a:headEnd/>
            <a:tailEnd/>
          </a:ln>
          <a:effectLst/>
        </p:spPr>
        <p:txBody>
          <a:bodyPr vert="horz" wrap="square" lIns="91184" tIns="45592" rIns="91184" bIns="45592" numCol="1" anchor="b" anchorCtr="0" compatLnSpc="1">
            <a:prstTxWarp prst="textNoShape">
              <a:avLst/>
            </a:prstTxWarp>
          </a:bodyPr>
          <a:lstStyle>
            <a:lvl1pPr algn="r">
              <a:defRPr sz="1200">
                <a:latin typeface="Arial" pitchFamily="34" charset="0"/>
                <a:cs typeface="Arial" pitchFamily="34" charset="0"/>
              </a:defRPr>
            </a:lvl1pPr>
          </a:lstStyle>
          <a:p>
            <a:pPr>
              <a:defRPr/>
            </a:pPr>
            <a:fld id="{DFA03E7D-EF11-42AC-A700-B10FE66295F6}"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DCF0F8FB-17D0-4826-87DC-F384FC389B4C}" type="slidenum">
              <a:rPr lang="en-US" smtClean="0"/>
              <a:pPr/>
              <a:t>1</a:t>
            </a:fld>
            <a:endParaRPr lang="en-US" smtClean="0"/>
          </a:p>
        </p:txBody>
      </p:sp>
      <p:sp>
        <p:nvSpPr>
          <p:cNvPr id="53251" name="Rectangle 2"/>
          <p:cNvSpPr>
            <a:spLocks noRo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id-ID" smtClean="0"/>
          </a:p>
        </p:txBody>
      </p:sp>
      <p:sp>
        <p:nvSpPr>
          <p:cNvPr id="53253" name="Footer Placeholder 4"/>
          <p:cNvSpPr>
            <a:spLocks noGrp="1"/>
          </p:cNvSpPr>
          <p:nvPr>
            <p:ph type="ftr" sz="quarter" idx="4"/>
          </p:nvPr>
        </p:nvSpPr>
        <p:spPr>
          <a:noFill/>
        </p:spPr>
        <p:txBody>
          <a:bodyPr/>
          <a:lstStyle/>
          <a:p>
            <a:r>
              <a:rPr lang="en-US" smtClean="0"/>
              <a:t>pertemuan ke-9</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6707AA90-006B-4EC9-A2A6-BCDB0EBF858B}" type="slidenum">
              <a:rPr lang="en-US" smtClean="0"/>
              <a:pPr/>
              <a:t>2</a:t>
            </a:fld>
            <a:endParaRPr lang="en-US" smtClean="0"/>
          </a:p>
        </p:txBody>
      </p:sp>
      <p:sp>
        <p:nvSpPr>
          <p:cNvPr id="54275" name="Rectangle 2"/>
          <p:cNvSpPr>
            <a:spLocks noRo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id-ID" smtClean="0"/>
          </a:p>
        </p:txBody>
      </p:sp>
      <p:sp>
        <p:nvSpPr>
          <p:cNvPr id="54277" name="Footer Placeholder 4"/>
          <p:cNvSpPr>
            <a:spLocks noGrp="1"/>
          </p:cNvSpPr>
          <p:nvPr>
            <p:ph type="ftr" sz="quarter" idx="4"/>
          </p:nvPr>
        </p:nvSpPr>
        <p:spPr>
          <a:noFill/>
        </p:spPr>
        <p:txBody>
          <a:bodyPr/>
          <a:lstStyle/>
          <a:p>
            <a:r>
              <a:rPr lang="en-US" smtClean="0"/>
              <a:t>pertemuan ke-9</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6B6FBDE-1B50-446F-8142-F02F43DB611F}" type="slidenum">
              <a:rPr lang="en-US" smtClean="0"/>
              <a:pPr/>
              <a:t>4</a:t>
            </a:fld>
            <a:endParaRPr lang="en-US" smtClean="0"/>
          </a:p>
        </p:txBody>
      </p:sp>
      <p:sp>
        <p:nvSpPr>
          <p:cNvPr id="55299" name="Rectangle 2"/>
          <p:cNvSpPr>
            <a:spLocks noRo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id-ID" smtClean="0"/>
          </a:p>
        </p:txBody>
      </p:sp>
      <p:sp>
        <p:nvSpPr>
          <p:cNvPr id="55301" name="Footer Placeholder 4"/>
          <p:cNvSpPr>
            <a:spLocks noGrp="1"/>
          </p:cNvSpPr>
          <p:nvPr>
            <p:ph type="ftr" sz="quarter" idx="4"/>
          </p:nvPr>
        </p:nvSpPr>
        <p:spPr>
          <a:noFill/>
        </p:spPr>
        <p:txBody>
          <a:bodyPr/>
          <a:lstStyle/>
          <a:p>
            <a:r>
              <a:rPr lang="en-US" smtClean="0"/>
              <a:t>pertemuan ke-9</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E3CBA62F-60B6-4E78-9C0A-1D49C469E489}" type="slidenum">
              <a:rPr lang="en-US" smtClean="0"/>
              <a:pPr/>
              <a:t>5</a:t>
            </a:fld>
            <a:endParaRPr lang="en-US" smtClean="0"/>
          </a:p>
        </p:txBody>
      </p:sp>
      <p:sp>
        <p:nvSpPr>
          <p:cNvPr id="56323" name="Rectangle 2"/>
          <p:cNvSpPr>
            <a:spLocks noRo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id-ID" smtClean="0"/>
          </a:p>
        </p:txBody>
      </p:sp>
      <p:sp>
        <p:nvSpPr>
          <p:cNvPr id="56325" name="Footer Placeholder 4"/>
          <p:cNvSpPr>
            <a:spLocks noGrp="1"/>
          </p:cNvSpPr>
          <p:nvPr>
            <p:ph type="ftr" sz="quarter" idx="4"/>
          </p:nvPr>
        </p:nvSpPr>
        <p:spPr>
          <a:noFill/>
        </p:spPr>
        <p:txBody>
          <a:bodyPr/>
          <a:lstStyle/>
          <a:p>
            <a:r>
              <a:rPr lang="en-US" smtClean="0"/>
              <a:t>pertemuan ke-9</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433830AC-6F24-4A9F-9704-C09674C45752}" type="slidenum">
              <a:rPr lang="en-US" smtClean="0"/>
              <a:pPr/>
              <a:t>6</a:t>
            </a:fld>
            <a:endParaRPr lang="en-US" smtClean="0"/>
          </a:p>
        </p:txBody>
      </p:sp>
      <p:sp>
        <p:nvSpPr>
          <p:cNvPr id="57347" name="Rectangle 2"/>
          <p:cNvSpPr>
            <a:spLocks noRo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id-ID" smtClean="0"/>
          </a:p>
        </p:txBody>
      </p:sp>
      <p:sp>
        <p:nvSpPr>
          <p:cNvPr id="57349" name="Footer Placeholder 4"/>
          <p:cNvSpPr>
            <a:spLocks noGrp="1"/>
          </p:cNvSpPr>
          <p:nvPr>
            <p:ph type="ftr" sz="quarter" idx="4"/>
          </p:nvPr>
        </p:nvSpPr>
        <p:spPr>
          <a:noFill/>
        </p:spPr>
        <p:txBody>
          <a:bodyPr/>
          <a:lstStyle/>
          <a:p>
            <a:r>
              <a:rPr lang="en-US" smtClean="0"/>
              <a:t>pertemuan ke-9</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915CF342-F031-40CF-B02F-03D4D965FEB8}" type="slidenum">
              <a:rPr lang="en-US" smtClean="0"/>
              <a:pPr/>
              <a:t>7</a:t>
            </a:fld>
            <a:endParaRPr lang="en-US" smtClean="0"/>
          </a:p>
        </p:txBody>
      </p:sp>
      <p:sp>
        <p:nvSpPr>
          <p:cNvPr id="58371" name="Rectangle 2"/>
          <p:cNvSpPr>
            <a:spLocks noRo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id-ID" smtClean="0"/>
          </a:p>
        </p:txBody>
      </p:sp>
      <p:sp>
        <p:nvSpPr>
          <p:cNvPr id="58373" name="Footer Placeholder 4"/>
          <p:cNvSpPr>
            <a:spLocks noGrp="1"/>
          </p:cNvSpPr>
          <p:nvPr>
            <p:ph type="ftr" sz="quarter" idx="4"/>
          </p:nvPr>
        </p:nvSpPr>
        <p:spPr>
          <a:noFill/>
        </p:spPr>
        <p:txBody>
          <a:bodyPr/>
          <a:lstStyle/>
          <a:p>
            <a:r>
              <a:rPr lang="en-US" smtClean="0"/>
              <a:t>pertemuan ke-9</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099849DB-0847-45E1-B4F8-76A6FDD0E970}" type="slidenum">
              <a:rPr lang="en-US" smtClean="0"/>
              <a:pPr/>
              <a:t>12</a:t>
            </a:fld>
            <a:endParaRPr lang="en-US" smtClean="0"/>
          </a:p>
        </p:txBody>
      </p:sp>
      <p:sp>
        <p:nvSpPr>
          <p:cNvPr id="59395" name="Rectangle 2"/>
          <p:cNvSpPr>
            <a:spLocks noRo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id-ID" smtClean="0"/>
          </a:p>
        </p:txBody>
      </p:sp>
      <p:sp>
        <p:nvSpPr>
          <p:cNvPr id="59397" name="Footer Placeholder 4"/>
          <p:cNvSpPr>
            <a:spLocks noGrp="1"/>
          </p:cNvSpPr>
          <p:nvPr>
            <p:ph type="ftr" sz="quarter" idx="4"/>
          </p:nvPr>
        </p:nvSpPr>
        <p:spPr>
          <a:noFill/>
        </p:spPr>
        <p:txBody>
          <a:bodyPr/>
          <a:lstStyle/>
          <a:p>
            <a:r>
              <a:rPr lang="en-US" smtClean="0"/>
              <a:t>pertemuan ke-9</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noChangeArrowheads="1"/>
          </p:cNvSpPr>
          <p:nvPr>
            <p:ph type="ftr" sz="quarter" idx="4"/>
          </p:nvPr>
        </p:nvSpPr>
        <p:spPr>
          <a:noFill/>
        </p:spPr>
        <p:txBody>
          <a:bodyPr/>
          <a:lstStyle/>
          <a:p>
            <a:r>
              <a:rPr lang="en-US" smtClean="0"/>
              <a:t>pertemuan ke -10</a:t>
            </a:r>
          </a:p>
        </p:txBody>
      </p:sp>
      <p:sp>
        <p:nvSpPr>
          <p:cNvPr id="60419" name="Rectangle 7"/>
          <p:cNvSpPr>
            <a:spLocks noGrp="1" noChangeArrowheads="1"/>
          </p:cNvSpPr>
          <p:nvPr>
            <p:ph type="sldNum" sz="quarter" idx="5"/>
          </p:nvPr>
        </p:nvSpPr>
        <p:spPr>
          <a:noFill/>
        </p:spPr>
        <p:txBody>
          <a:bodyPr/>
          <a:lstStyle/>
          <a:p>
            <a:fld id="{11C1E905-0692-49BB-BFAB-8B3C96E61755}" type="slidenum">
              <a:rPr lang="en-US" smtClean="0"/>
              <a:pPr/>
              <a:t>20</a:t>
            </a:fld>
            <a:endParaRPr lang="en-US" smtClean="0"/>
          </a:p>
        </p:txBody>
      </p:sp>
      <p:sp>
        <p:nvSpPr>
          <p:cNvPr id="60420" name="Rectangle 2"/>
          <p:cNvSpPr>
            <a:spLocks noRot="1" noChangeArrowheads="1" noTextEdit="1"/>
          </p:cNvSpPr>
          <p:nvPr>
            <p:ph type="sldImg"/>
          </p:nvPr>
        </p:nvSpPr>
        <p:spPr>
          <a:ln/>
        </p:spPr>
      </p:sp>
      <p:sp>
        <p:nvSpPr>
          <p:cNvPr id="60421"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6"/>
          <p:cNvSpPr>
            <a:spLocks noGrp="1" noChangeArrowheads="1"/>
          </p:cNvSpPr>
          <p:nvPr>
            <p:ph type="ftr" sz="quarter" idx="4"/>
          </p:nvPr>
        </p:nvSpPr>
        <p:spPr>
          <a:noFill/>
        </p:spPr>
        <p:txBody>
          <a:bodyPr/>
          <a:lstStyle/>
          <a:p>
            <a:r>
              <a:rPr lang="en-US" smtClean="0"/>
              <a:t>pertemuan ke -10</a:t>
            </a:r>
          </a:p>
        </p:txBody>
      </p:sp>
      <p:sp>
        <p:nvSpPr>
          <p:cNvPr id="61443" name="Rectangle 7"/>
          <p:cNvSpPr>
            <a:spLocks noGrp="1" noChangeArrowheads="1"/>
          </p:cNvSpPr>
          <p:nvPr>
            <p:ph type="sldNum" sz="quarter" idx="5"/>
          </p:nvPr>
        </p:nvSpPr>
        <p:spPr>
          <a:noFill/>
        </p:spPr>
        <p:txBody>
          <a:bodyPr/>
          <a:lstStyle/>
          <a:p>
            <a:fld id="{62CA6B7F-AB06-4E45-9F78-B7300B478AD6}" type="slidenum">
              <a:rPr lang="en-US" smtClean="0"/>
              <a:pPr/>
              <a:t>21</a:t>
            </a:fld>
            <a:endParaRPr lang="en-US" smtClean="0"/>
          </a:p>
        </p:txBody>
      </p:sp>
      <p:sp>
        <p:nvSpPr>
          <p:cNvPr id="61444" name="Rectangle 2"/>
          <p:cNvSpPr>
            <a:spLocks noRot="1" noChangeArrowheads="1" noTextEdit="1"/>
          </p:cNvSpPr>
          <p:nvPr>
            <p:ph type="sldImg"/>
          </p:nvPr>
        </p:nvSpPr>
        <p:spPr>
          <a:ln/>
        </p:spPr>
      </p:sp>
      <p:sp>
        <p:nvSpPr>
          <p:cNvPr id="61445"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6"/>
          <p:cNvSpPr>
            <a:spLocks noGrp="1" noChangeArrowheads="1"/>
          </p:cNvSpPr>
          <p:nvPr>
            <p:ph type="ftr" sz="quarter" idx="4"/>
          </p:nvPr>
        </p:nvSpPr>
        <p:spPr>
          <a:noFill/>
        </p:spPr>
        <p:txBody>
          <a:bodyPr/>
          <a:lstStyle/>
          <a:p>
            <a:r>
              <a:rPr lang="en-US" smtClean="0"/>
              <a:t>pertemuan ke -10</a:t>
            </a:r>
          </a:p>
        </p:txBody>
      </p:sp>
      <p:sp>
        <p:nvSpPr>
          <p:cNvPr id="62467" name="Rectangle 7"/>
          <p:cNvSpPr>
            <a:spLocks noGrp="1" noChangeArrowheads="1"/>
          </p:cNvSpPr>
          <p:nvPr>
            <p:ph type="sldNum" sz="quarter" idx="5"/>
          </p:nvPr>
        </p:nvSpPr>
        <p:spPr>
          <a:noFill/>
        </p:spPr>
        <p:txBody>
          <a:bodyPr/>
          <a:lstStyle/>
          <a:p>
            <a:fld id="{6670BF7B-B970-495E-A7F0-E6FA364372C9}" type="slidenum">
              <a:rPr lang="en-US" smtClean="0"/>
              <a:pPr/>
              <a:t>22</a:t>
            </a:fld>
            <a:endParaRPr lang="en-US" smtClean="0"/>
          </a:p>
        </p:txBody>
      </p:sp>
      <p:sp>
        <p:nvSpPr>
          <p:cNvPr id="62468" name="Rectangle 2"/>
          <p:cNvSpPr>
            <a:spLocks noRot="1" noChangeArrowheads="1" noTextEdit="1"/>
          </p:cNvSpPr>
          <p:nvPr>
            <p:ph type="sldImg"/>
          </p:nvPr>
        </p:nvSpPr>
        <p:spPr>
          <a:ln/>
        </p:spPr>
      </p:sp>
      <p:sp>
        <p:nvSpPr>
          <p:cNvPr id="62469"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6"/>
          <p:cNvSpPr>
            <a:spLocks noGrp="1" noChangeArrowheads="1"/>
          </p:cNvSpPr>
          <p:nvPr>
            <p:ph type="ftr" sz="quarter" idx="4"/>
          </p:nvPr>
        </p:nvSpPr>
        <p:spPr>
          <a:noFill/>
        </p:spPr>
        <p:txBody>
          <a:bodyPr/>
          <a:lstStyle/>
          <a:p>
            <a:r>
              <a:rPr lang="en-US" smtClean="0"/>
              <a:t>pertemuan ke -10</a:t>
            </a:r>
          </a:p>
        </p:txBody>
      </p:sp>
      <p:sp>
        <p:nvSpPr>
          <p:cNvPr id="63491" name="Rectangle 7"/>
          <p:cNvSpPr>
            <a:spLocks noGrp="1" noChangeArrowheads="1"/>
          </p:cNvSpPr>
          <p:nvPr>
            <p:ph type="sldNum" sz="quarter" idx="5"/>
          </p:nvPr>
        </p:nvSpPr>
        <p:spPr>
          <a:noFill/>
        </p:spPr>
        <p:txBody>
          <a:bodyPr/>
          <a:lstStyle/>
          <a:p>
            <a:fld id="{8F1BE92C-F293-44B0-AB39-591222D95522}" type="slidenum">
              <a:rPr lang="en-US" smtClean="0"/>
              <a:pPr/>
              <a:t>23</a:t>
            </a:fld>
            <a:endParaRPr lang="en-US" smtClean="0"/>
          </a:p>
        </p:txBody>
      </p:sp>
      <p:sp>
        <p:nvSpPr>
          <p:cNvPr id="63492" name="Rectangle 2"/>
          <p:cNvSpPr>
            <a:spLocks noRot="1" noChangeArrowheads="1" noTextEdit="1"/>
          </p:cNvSpPr>
          <p:nvPr>
            <p:ph type="sldImg"/>
          </p:nvPr>
        </p:nvSpPr>
        <p:spPr>
          <a:ln/>
        </p:spPr>
      </p:sp>
      <p:sp>
        <p:nvSpPr>
          <p:cNvPr id="63493"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6"/>
          <p:cNvSpPr>
            <a:spLocks noGrp="1" noChangeArrowheads="1"/>
          </p:cNvSpPr>
          <p:nvPr>
            <p:ph type="ftr" sz="quarter" idx="4"/>
          </p:nvPr>
        </p:nvSpPr>
        <p:spPr>
          <a:noFill/>
        </p:spPr>
        <p:txBody>
          <a:bodyPr/>
          <a:lstStyle/>
          <a:p>
            <a:r>
              <a:rPr lang="en-US" smtClean="0"/>
              <a:t>pertemuan ke -10</a:t>
            </a:r>
          </a:p>
        </p:txBody>
      </p:sp>
      <p:sp>
        <p:nvSpPr>
          <p:cNvPr id="64515" name="Rectangle 7"/>
          <p:cNvSpPr>
            <a:spLocks noGrp="1" noChangeArrowheads="1"/>
          </p:cNvSpPr>
          <p:nvPr>
            <p:ph type="sldNum" sz="quarter" idx="5"/>
          </p:nvPr>
        </p:nvSpPr>
        <p:spPr>
          <a:noFill/>
        </p:spPr>
        <p:txBody>
          <a:bodyPr/>
          <a:lstStyle/>
          <a:p>
            <a:fld id="{0060BCF2-6817-4CFA-AB7F-25D5F90A7C3E}" type="slidenum">
              <a:rPr lang="en-US" smtClean="0"/>
              <a:pPr/>
              <a:t>24</a:t>
            </a:fld>
            <a:endParaRPr lang="en-US" smtClean="0"/>
          </a:p>
        </p:txBody>
      </p:sp>
      <p:sp>
        <p:nvSpPr>
          <p:cNvPr id="64516" name="Rectangle 2"/>
          <p:cNvSpPr>
            <a:spLocks noRot="1" noChangeArrowheads="1" noTextEdit="1"/>
          </p:cNvSpPr>
          <p:nvPr>
            <p:ph type="sldImg"/>
          </p:nvPr>
        </p:nvSpPr>
        <p:spPr>
          <a:ln/>
        </p:spPr>
      </p:sp>
      <p:sp>
        <p:nvSpPr>
          <p:cNvPr id="64517"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6"/>
          <p:cNvSpPr>
            <a:spLocks noGrp="1" noChangeArrowheads="1"/>
          </p:cNvSpPr>
          <p:nvPr>
            <p:ph type="ftr" sz="quarter" idx="4"/>
          </p:nvPr>
        </p:nvSpPr>
        <p:spPr>
          <a:noFill/>
        </p:spPr>
        <p:txBody>
          <a:bodyPr/>
          <a:lstStyle/>
          <a:p>
            <a:r>
              <a:rPr lang="en-US" smtClean="0"/>
              <a:t>pertemuan ke -10</a:t>
            </a:r>
          </a:p>
        </p:txBody>
      </p:sp>
      <p:sp>
        <p:nvSpPr>
          <p:cNvPr id="65539" name="Rectangle 7"/>
          <p:cNvSpPr>
            <a:spLocks noGrp="1" noChangeArrowheads="1"/>
          </p:cNvSpPr>
          <p:nvPr>
            <p:ph type="sldNum" sz="quarter" idx="5"/>
          </p:nvPr>
        </p:nvSpPr>
        <p:spPr>
          <a:noFill/>
        </p:spPr>
        <p:txBody>
          <a:bodyPr/>
          <a:lstStyle/>
          <a:p>
            <a:fld id="{5AFCD893-1A22-4163-9918-478AD7FE6A94}" type="slidenum">
              <a:rPr lang="en-US" smtClean="0"/>
              <a:pPr/>
              <a:t>25</a:t>
            </a:fld>
            <a:endParaRPr lang="en-US" smtClean="0"/>
          </a:p>
        </p:txBody>
      </p:sp>
      <p:sp>
        <p:nvSpPr>
          <p:cNvPr id="65540" name="Rectangle 2"/>
          <p:cNvSpPr>
            <a:spLocks noRot="1" noChangeArrowheads="1" noTextEdit="1"/>
          </p:cNvSpPr>
          <p:nvPr>
            <p:ph type="sldImg"/>
          </p:nvPr>
        </p:nvSpPr>
        <p:spPr>
          <a:ln/>
        </p:spPr>
      </p:sp>
      <p:sp>
        <p:nvSpPr>
          <p:cNvPr id="65541"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Grp="1" noChangeArrowheads="1"/>
          </p:cNvSpPr>
          <p:nvPr>
            <p:ph type="ftr" sz="quarter" idx="4"/>
          </p:nvPr>
        </p:nvSpPr>
        <p:spPr>
          <a:noFill/>
        </p:spPr>
        <p:txBody>
          <a:bodyPr/>
          <a:lstStyle/>
          <a:p>
            <a:r>
              <a:rPr lang="en-US" smtClean="0"/>
              <a:t>pertemuan ke -10</a:t>
            </a:r>
          </a:p>
        </p:txBody>
      </p:sp>
      <p:sp>
        <p:nvSpPr>
          <p:cNvPr id="66563" name="Rectangle 7"/>
          <p:cNvSpPr>
            <a:spLocks noGrp="1" noChangeArrowheads="1"/>
          </p:cNvSpPr>
          <p:nvPr>
            <p:ph type="sldNum" sz="quarter" idx="5"/>
          </p:nvPr>
        </p:nvSpPr>
        <p:spPr>
          <a:noFill/>
        </p:spPr>
        <p:txBody>
          <a:bodyPr/>
          <a:lstStyle/>
          <a:p>
            <a:fld id="{F3A00668-3EC6-44F3-8B98-FA51C1F1C456}" type="slidenum">
              <a:rPr lang="en-US" smtClean="0"/>
              <a:pPr/>
              <a:t>26</a:t>
            </a:fld>
            <a:endParaRPr lang="en-US" smtClean="0"/>
          </a:p>
        </p:txBody>
      </p:sp>
      <p:sp>
        <p:nvSpPr>
          <p:cNvPr id="66564" name="Rectangle 2"/>
          <p:cNvSpPr>
            <a:spLocks noRot="1" noChangeArrowheads="1" noTextEdit="1"/>
          </p:cNvSpPr>
          <p:nvPr>
            <p:ph type="sldImg"/>
          </p:nvPr>
        </p:nvSpPr>
        <p:spPr>
          <a:ln/>
        </p:spPr>
      </p:sp>
      <p:sp>
        <p:nvSpPr>
          <p:cNvPr id="66565"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6"/>
          <p:cNvSpPr>
            <a:spLocks noGrp="1" noChangeArrowheads="1"/>
          </p:cNvSpPr>
          <p:nvPr>
            <p:ph type="ftr" sz="quarter" idx="4"/>
          </p:nvPr>
        </p:nvSpPr>
        <p:spPr>
          <a:noFill/>
        </p:spPr>
        <p:txBody>
          <a:bodyPr/>
          <a:lstStyle/>
          <a:p>
            <a:r>
              <a:rPr lang="en-US" smtClean="0"/>
              <a:t>pertemuan ke -10</a:t>
            </a:r>
          </a:p>
        </p:txBody>
      </p:sp>
      <p:sp>
        <p:nvSpPr>
          <p:cNvPr id="67587" name="Rectangle 7"/>
          <p:cNvSpPr>
            <a:spLocks noGrp="1" noChangeArrowheads="1"/>
          </p:cNvSpPr>
          <p:nvPr>
            <p:ph type="sldNum" sz="quarter" idx="5"/>
          </p:nvPr>
        </p:nvSpPr>
        <p:spPr>
          <a:noFill/>
        </p:spPr>
        <p:txBody>
          <a:bodyPr/>
          <a:lstStyle/>
          <a:p>
            <a:fld id="{6FD594AC-49B5-463C-8B38-53A232755B17}" type="slidenum">
              <a:rPr lang="en-US" smtClean="0"/>
              <a:pPr/>
              <a:t>27</a:t>
            </a:fld>
            <a:endParaRPr lang="en-US" smtClean="0"/>
          </a:p>
        </p:txBody>
      </p:sp>
      <p:sp>
        <p:nvSpPr>
          <p:cNvPr id="67588" name="Rectangle 2"/>
          <p:cNvSpPr>
            <a:spLocks noRot="1" noChangeArrowheads="1" noTextEdit="1"/>
          </p:cNvSpPr>
          <p:nvPr>
            <p:ph type="sldImg"/>
          </p:nvPr>
        </p:nvSpPr>
        <p:spPr>
          <a:ln/>
        </p:spPr>
      </p:sp>
      <p:sp>
        <p:nvSpPr>
          <p:cNvPr id="67589"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6"/>
          <p:cNvSpPr>
            <a:spLocks noGrp="1" noChangeArrowheads="1"/>
          </p:cNvSpPr>
          <p:nvPr>
            <p:ph type="ftr" sz="quarter" idx="4"/>
          </p:nvPr>
        </p:nvSpPr>
        <p:spPr>
          <a:noFill/>
        </p:spPr>
        <p:txBody>
          <a:bodyPr/>
          <a:lstStyle/>
          <a:p>
            <a:r>
              <a:rPr lang="en-US" smtClean="0"/>
              <a:t>pertemuan ke -10</a:t>
            </a:r>
          </a:p>
        </p:txBody>
      </p:sp>
      <p:sp>
        <p:nvSpPr>
          <p:cNvPr id="68611" name="Rectangle 7"/>
          <p:cNvSpPr>
            <a:spLocks noGrp="1" noChangeArrowheads="1"/>
          </p:cNvSpPr>
          <p:nvPr>
            <p:ph type="sldNum" sz="quarter" idx="5"/>
          </p:nvPr>
        </p:nvSpPr>
        <p:spPr>
          <a:noFill/>
        </p:spPr>
        <p:txBody>
          <a:bodyPr/>
          <a:lstStyle/>
          <a:p>
            <a:fld id="{0DA9EB6A-FA80-4287-9675-D95C5630FA17}" type="slidenum">
              <a:rPr lang="en-US" smtClean="0"/>
              <a:pPr/>
              <a:t>28</a:t>
            </a:fld>
            <a:endParaRPr lang="en-US" smtClean="0"/>
          </a:p>
        </p:txBody>
      </p:sp>
      <p:sp>
        <p:nvSpPr>
          <p:cNvPr id="68612" name="Rectangle 2"/>
          <p:cNvSpPr>
            <a:spLocks noRot="1" noChangeArrowheads="1" noTextEdit="1"/>
          </p:cNvSpPr>
          <p:nvPr>
            <p:ph type="sldImg"/>
          </p:nvPr>
        </p:nvSpPr>
        <p:spPr>
          <a:ln/>
        </p:spPr>
      </p:sp>
      <p:sp>
        <p:nvSpPr>
          <p:cNvPr id="68613"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a:spLocks noGrp="1" noChangeArrowheads="1"/>
          </p:cNvSpPr>
          <p:nvPr>
            <p:ph type="ftr" sz="quarter" idx="4"/>
          </p:nvPr>
        </p:nvSpPr>
        <p:spPr>
          <a:noFill/>
        </p:spPr>
        <p:txBody>
          <a:bodyPr/>
          <a:lstStyle/>
          <a:p>
            <a:r>
              <a:rPr lang="en-US" smtClean="0"/>
              <a:t>pertemuan ke -10</a:t>
            </a:r>
          </a:p>
        </p:txBody>
      </p:sp>
      <p:sp>
        <p:nvSpPr>
          <p:cNvPr id="69635" name="Rectangle 7"/>
          <p:cNvSpPr>
            <a:spLocks noGrp="1" noChangeArrowheads="1"/>
          </p:cNvSpPr>
          <p:nvPr>
            <p:ph type="sldNum" sz="quarter" idx="5"/>
          </p:nvPr>
        </p:nvSpPr>
        <p:spPr>
          <a:noFill/>
        </p:spPr>
        <p:txBody>
          <a:bodyPr/>
          <a:lstStyle/>
          <a:p>
            <a:fld id="{8DB3B92A-23AC-4BB0-9B96-2D2343659E3A}" type="slidenum">
              <a:rPr lang="en-US" smtClean="0"/>
              <a:pPr/>
              <a:t>29</a:t>
            </a:fld>
            <a:endParaRPr lang="en-US" smtClean="0"/>
          </a:p>
        </p:txBody>
      </p:sp>
      <p:sp>
        <p:nvSpPr>
          <p:cNvPr id="69636" name="Rectangle 2"/>
          <p:cNvSpPr>
            <a:spLocks noRot="1" noChangeArrowheads="1" noTextEdit="1"/>
          </p:cNvSpPr>
          <p:nvPr>
            <p:ph type="sldImg"/>
          </p:nvPr>
        </p:nvSpPr>
        <p:spPr>
          <a:ln/>
        </p:spPr>
      </p:sp>
      <p:sp>
        <p:nvSpPr>
          <p:cNvPr id="69637"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6"/>
          <p:cNvSpPr>
            <a:spLocks noGrp="1" noChangeArrowheads="1"/>
          </p:cNvSpPr>
          <p:nvPr>
            <p:ph type="ftr" sz="quarter" idx="4"/>
          </p:nvPr>
        </p:nvSpPr>
        <p:spPr>
          <a:noFill/>
        </p:spPr>
        <p:txBody>
          <a:bodyPr/>
          <a:lstStyle/>
          <a:p>
            <a:r>
              <a:rPr lang="en-US" smtClean="0"/>
              <a:t>pertemuan ke -10</a:t>
            </a:r>
          </a:p>
        </p:txBody>
      </p:sp>
      <p:sp>
        <p:nvSpPr>
          <p:cNvPr id="70659" name="Rectangle 7"/>
          <p:cNvSpPr>
            <a:spLocks noGrp="1" noChangeArrowheads="1"/>
          </p:cNvSpPr>
          <p:nvPr>
            <p:ph type="sldNum" sz="quarter" idx="5"/>
          </p:nvPr>
        </p:nvSpPr>
        <p:spPr>
          <a:noFill/>
        </p:spPr>
        <p:txBody>
          <a:bodyPr/>
          <a:lstStyle/>
          <a:p>
            <a:fld id="{86ECAC19-6CE1-4294-BE11-281E8F2A2616}" type="slidenum">
              <a:rPr lang="en-US" smtClean="0"/>
              <a:pPr/>
              <a:t>30</a:t>
            </a:fld>
            <a:endParaRPr lang="en-US" smtClean="0"/>
          </a:p>
        </p:txBody>
      </p:sp>
      <p:sp>
        <p:nvSpPr>
          <p:cNvPr id="70660" name="Rectangle 2"/>
          <p:cNvSpPr>
            <a:spLocks noRot="1" noChangeArrowheads="1" noTextEdit="1"/>
          </p:cNvSpPr>
          <p:nvPr>
            <p:ph type="sldImg"/>
          </p:nvPr>
        </p:nvSpPr>
        <p:spPr>
          <a:ln/>
        </p:spPr>
      </p:sp>
      <p:sp>
        <p:nvSpPr>
          <p:cNvPr id="70661"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6"/>
          <p:cNvSpPr>
            <a:spLocks noGrp="1" noChangeArrowheads="1"/>
          </p:cNvSpPr>
          <p:nvPr>
            <p:ph type="ftr" sz="quarter" idx="4"/>
          </p:nvPr>
        </p:nvSpPr>
        <p:spPr>
          <a:noFill/>
        </p:spPr>
        <p:txBody>
          <a:bodyPr/>
          <a:lstStyle/>
          <a:p>
            <a:r>
              <a:rPr lang="en-US" smtClean="0"/>
              <a:t>pertemuan ke -10</a:t>
            </a:r>
          </a:p>
        </p:txBody>
      </p:sp>
      <p:sp>
        <p:nvSpPr>
          <p:cNvPr id="71683" name="Rectangle 7"/>
          <p:cNvSpPr>
            <a:spLocks noGrp="1" noChangeArrowheads="1"/>
          </p:cNvSpPr>
          <p:nvPr>
            <p:ph type="sldNum" sz="quarter" idx="5"/>
          </p:nvPr>
        </p:nvSpPr>
        <p:spPr>
          <a:noFill/>
        </p:spPr>
        <p:txBody>
          <a:bodyPr/>
          <a:lstStyle/>
          <a:p>
            <a:fld id="{FE48C6BB-6C85-4A79-B933-66E0E3B1FBB3}" type="slidenum">
              <a:rPr lang="en-US" smtClean="0"/>
              <a:pPr/>
              <a:t>31</a:t>
            </a:fld>
            <a:endParaRPr lang="en-US" smtClean="0"/>
          </a:p>
        </p:txBody>
      </p:sp>
      <p:sp>
        <p:nvSpPr>
          <p:cNvPr id="71684" name="Rectangle 2"/>
          <p:cNvSpPr>
            <a:spLocks noRot="1" noChangeArrowheads="1" noTextEdit="1"/>
          </p:cNvSpPr>
          <p:nvPr>
            <p:ph type="sldImg"/>
          </p:nvPr>
        </p:nvSpPr>
        <p:spPr>
          <a:ln/>
        </p:spPr>
      </p:sp>
      <p:sp>
        <p:nvSpPr>
          <p:cNvPr id="71685"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6"/>
          <p:cNvSpPr>
            <a:spLocks noGrp="1" noChangeArrowheads="1"/>
          </p:cNvSpPr>
          <p:nvPr>
            <p:ph type="ftr" sz="quarter" idx="4"/>
          </p:nvPr>
        </p:nvSpPr>
        <p:spPr>
          <a:noFill/>
        </p:spPr>
        <p:txBody>
          <a:bodyPr/>
          <a:lstStyle/>
          <a:p>
            <a:r>
              <a:rPr lang="en-US" smtClean="0"/>
              <a:t>pertemuan ke -10</a:t>
            </a:r>
          </a:p>
        </p:txBody>
      </p:sp>
      <p:sp>
        <p:nvSpPr>
          <p:cNvPr id="72707" name="Rectangle 7"/>
          <p:cNvSpPr>
            <a:spLocks noGrp="1" noChangeArrowheads="1"/>
          </p:cNvSpPr>
          <p:nvPr>
            <p:ph type="sldNum" sz="quarter" idx="5"/>
          </p:nvPr>
        </p:nvSpPr>
        <p:spPr>
          <a:noFill/>
        </p:spPr>
        <p:txBody>
          <a:bodyPr/>
          <a:lstStyle/>
          <a:p>
            <a:fld id="{DFE87E09-E6CB-4E94-8419-3345AA1B00AA}" type="slidenum">
              <a:rPr lang="en-US" smtClean="0"/>
              <a:pPr/>
              <a:t>32</a:t>
            </a:fld>
            <a:endParaRPr lang="en-US" smtClean="0"/>
          </a:p>
        </p:txBody>
      </p:sp>
      <p:sp>
        <p:nvSpPr>
          <p:cNvPr id="72708" name="Rectangle 2"/>
          <p:cNvSpPr>
            <a:spLocks noRot="1" noChangeArrowheads="1" noTextEdit="1"/>
          </p:cNvSpPr>
          <p:nvPr>
            <p:ph type="sldImg"/>
          </p:nvPr>
        </p:nvSpPr>
        <p:spPr>
          <a:ln/>
        </p:spPr>
      </p:sp>
      <p:sp>
        <p:nvSpPr>
          <p:cNvPr id="72709"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6"/>
          <p:cNvSpPr>
            <a:spLocks noGrp="1" noChangeArrowheads="1"/>
          </p:cNvSpPr>
          <p:nvPr>
            <p:ph type="ftr" sz="quarter" idx="4"/>
          </p:nvPr>
        </p:nvSpPr>
        <p:spPr>
          <a:noFill/>
        </p:spPr>
        <p:txBody>
          <a:bodyPr/>
          <a:lstStyle/>
          <a:p>
            <a:r>
              <a:rPr lang="en-US" smtClean="0"/>
              <a:t>pertemuan ke -10</a:t>
            </a:r>
          </a:p>
        </p:txBody>
      </p:sp>
      <p:sp>
        <p:nvSpPr>
          <p:cNvPr id="73731" name="Rectangle 7"/>
          <p:cNvSpPr>
            <a:spLocks noGrp="1" noChangeArrowheads="1"/>
          </p:cNvSpPr>
          <p:nvPr>
            <p:ph type="sldNum" sz="quarter" idx="5"/>
          </p:nvPr>
        </p:nvSpPr>
        <p:spPr>
          <a:noFill/>
        </p:spPr>
        <p:txBody>
          <a:bodyPr/>
          <a:lstStyle/>
          <a:p>
            <a:fld id="{93A29AC5-8BAA-45A5-AC67-CEC1E1D6EA31}" type="slidenum">
              <a:rPr lang="en-US" smtClean="0"/>
              <a:pPr/>
              <a:t>34</a:t>
            </a:fld>
            <a:endParaRPr lang="en-US" smtClean="0"/>
          </a:p>
        </p:txBody>
      </p:sp>
      <p:sp>
        <p:nvSpPr>
          <p:cNvPr id="73732" name="Rectangle 2"/>
          <p:cNvSpPr>
            <a:spLocks noRot="1" noChangeArrowheads="1" noTextEdit="1"/>
          </p:cNvSpPr>
          <p:nvPr>
            <p:ph type="sldImg"/>
          </p:nvPr>
        </p:nvSpPr>
        <p:spPr>
          <a:ln/>
        </p:spPr>
      </p:sp>
      <p:sp>
        <p:nvSpPr>
          <p:cNvPr id="73733"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6"/>
          <p:cNvSpPr>
            <a:spLocks noGrp="1" noChangeArrowheads="1"/>
          </p:cNvSpPr>
          <p:nvPr>
            <p:ph type="ftr" sz="quarter" idx="4"/>
          </p:nvPr>
        </p:nvSpPr>
        <p:spPr>
          <a:noFill/>
        </p:spPr>
        <p:txBody>
          <a:bodyPr/>
          <a:lstStyle/>
          <a:p>
            <a:r>
              <a:rPr lang="en-US" smtClean="0"/>
              <a:t>pertemuan ke -10</a:t>
            </a:r>
          </a:p>
        </p:txBody>
      </p:sp>
      <p:sp>
        <p:nvSpPr>
          <p:cNvPr id="74755" name="Rectangle 7"/>
          <p:cNvSpPr>
            <a:spLocks noGrp="1" noChangeArrowheads="1"/>
          </p:cNvSpPr>
          <p:nvPr>
            <p:ph type="sldNum" sz="quarter" idx="5"/>
          </p:nvPr>
        </p:nvSpPr>
        <p:spPr>
          <a:noFill/>
        </p:spPr>
        <p:txBody>
          <a:bodyPr/>
          <a:lstStyle/>
          <a:p>
            <a:fld id="{4C8AF337-37A3-4147-89A0-90ED6E78CC54}" type="slidenum">
              <a:rPr lang="en-US" smtClean="0"/>
              <a:pPr/>
              <a:t>36</a:t>
            </a:fld>
            <a:endParaRPr lang="en-US" smtClean="0"/>
          </a:p>
        </p:txBody>
      </p:sp>
      <p:sp>
        <p:nvSpPr>
          <p:cNvPr id="74756" name="Rectangle 2"/>
          <p:cNvSpPr>
            <a:spLocks noRot="1" noChangeArrowheads="1" noTextEdit="1"/>
          </p:cNvSpPr>
          <p:nvPr>
            <p:ph type="sldImg"/>
          </p:nvPr>
        </p:nvSpPr>
        <p:spPr>
          <a:ln/>
        </p:spPr>
      </p:sp>
      <p:sp>
        <p:nvSpPr>
          <p:cNvPr id="74757" name="Rectangle 3"/>
          <p:cNvSpPr>
            <a:spLocks noGrp="1" noChangeArrowheads="1"/>
          </p:cNvSpPr>
          <p:nvPr>
            <p:ph type="body" idx="1"/>
          </p:nvPr>
        </p:nvSpPr>
        <p:spPr>
          <a:noFill/>
          <a:ln/>
        </p:spPr>
        <p:txBody>
          <a:bodyPr/>
          <a:lstStyle/>
          <a:p>
            <a:pPr eaLnBrk="1" hangingPunct="1"/>
            <a:endParaRPr lang="id-ID"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2"/>
          <p:cNvSpPr>
            <a:spLocks noChangeArrowheads="1"/>
          </p:cNvSpPr>
          <p:nvPr/>
        </p:nvSpPr>
        <p:spPr bwMode="auto">
          <a:xfrm>
            <a:off x="228600" y="381000"/>
            <a:ext cx="8686800" cy="5638800"/>
          </a:xfrm>
          <a:prstGeom prst="roundRect">
            <a:avLst>
              <a:gd name="adj" fmla="val 7912"/>
            </a:avLst>
          </a:prstGeom>
          <a:solidFill>
            <a:schemeClr val="folHlink"/>
          </a:solidFill>
          <a:ln w="9525">
            <a:noFill/>
            <a:round/>
            <a:headEnd/>
            <a:tailEnd/>
          </a:ln>
        </p:spPr>
        <p:txBody>
          <a:bodyPr wrap="none" anchor="ctr"/>
          <a:lstStyle/>
          <a:p>
            <a:pPr algn="ctr"/>
            <a:endParaRPr lang="id-ID" sz="2400">
              <a:latin typeface="Times New Roman" pitchFamily="18" charset="0"/>
            </a:endParaRPr>
          </a:p>
        </p:txBody>
      </p:sp>
      <p:sp>
        <p:nvSpPr>
          <p:cNvPr id="5" name="AutoShape 3"/>
          <p:cNvSpPr>
            <a:spLocks noChangeArrowheads="1"/>
          </p:cNvSpPr>
          <p:nvPr/>
        </p:nvSpPr>
        <p:spPr bwMode="white">
          <a:xfrm>
            <a:off x="327025" y="488950"/>
            <a:ext cx="8435975" cy="4768850"/>
          </a:xfrm>
          <a:prstGeom prst="roundRect">
            <a:avLst>
              <a:gd name="adj" fmla="val 7310"/>
            </a:avLst>
          </a:prstGeom>
          <a:solidFill>
            <a:schemeClr val="bg1"/>
          </a:solidFill>
          <a:ln w="9525">
            <a:noFill/>
            <a:round/>
            <a:headEnd/>
            <a:tailEnd/>
          </a:ln>
        </p:spPr>
        <p:txBody>
          <a:bodyPr wrap="none" anchor="ctr"/>
          <a:lstStyle/>
          <a:p>
            <a:pPr algn="ctr"/>
            <a:endParaRPr lang="id-ID" sz="2400">
              <a:latin typeface="Times New Roman" pitchFamily="18" charset="0"/>
            </a:endParaRPr>
          </a:p>
        </p:txBody>
      </p:sp>
      <p:sp>
        <p:nvSpPr>
          <p:cNvPr id="6" name="AutoShape 4"/>
          <p:cNvSpPr>
            <a:spLocks noChangeArrowheads="1"/>
          </p:cNvSpPr>
          <p:nvPr/>
        </p:nvSpPr>
        <p:spPr bwMode="blackWhite">
          <a:xfrm>
            <a:off x="1371600" y="3338513"/>
            <a:ext cx="6400800" cy="2286000"/>
          </a:xfrm>
          <a:prstGeom prst="roundRect">
            <a:avLst>
              <a:gd name="adj" fmla="val 16667"/>
            </a:avLst>
          </a:prstGeom>
          <a:solidFill>
            <a:schemeClr val="bg1"/>
          </a:solidFill>
          <a:ln w="50800">
            <a:solidFill>
              <a:schemeClr val="bg2"/>
            </a:solidFill>
            <a:round/>
            <a:headEnd/>
            <a:tailEnd/>
          </a:ln>
        </p:spPr>
        <p:txBody>
          <a:bodyPr wrap="none" anchor="ctr"/>
          <a:lstStyle/>
          <a:p>
            <a:pPr algn="ctr"/>
            <a:endParaRPr lang="id-ID"/>
          </a:p>
        </p:txBody>
      </p:sp>
      <p:sp>
        <p:nvSpPr>
          <p:cNvPr id="11269" name="Rectangle 5"/>
          <p:cNvSpPr>
            <a:spLocks noGrp="1" noChangeArrowheads="1"/>
          </p:cNvSpPr>
          <p:nvPr>
            <p:ph type="ctrTitle"/>
          </p:nvPr>
        </p:nvSpPr>
        <p:spPr>
          <a:xfrm>
            <a:off x="685800" y="857250"/>
            <a:ext cx="7772400" cy="2266950"/>
          </a:xfrm>
        </p:spPr>
        <p:txBody>
          <a:bodyPr anchor="ctr" anchorCtr="1"/>
          <a:lstStyle>
            <a:lvl1pPr algn="ctr">
              <a:defRPr sz="4100" i="1"/>
            </a:lvl1pPr>
          </a:lstStyle>
          <a:p>
            <a:r>
              <a:rPr lang="en-US"/>
              <a:t>Click to edit Master title style</a:t>
            </a:r>
          </a:p>
        </p:txBody>
      </p:sp>
      <p:sp>
        <p:nvSpPr>
          <p:cNvPr id="11270" name="Rectangle 6"/>
          <p:cNvSpPr>
            <a:spLocks noGrp="1" noChangeArrowheads="1"/>
          </p:cNvSpPr>
          <p:nvPr>
            <p:ph type="subTitle" idx="1"/>
          </p:nvPr>
        </p:nvSpPr>
        <p:spPr>
          <a:xfrm>
            <a:off x="1752600" y="3567113"/>
            <a:ext cx="5410200" cy="1905000"/>
          </a:xfrm>
        </p:spPr>
        <p:txBody>
          <a:bodyPr anchor="ctr"/>
          <a:lstStyle>
            <a:lvl1pPr marL="0" indent="0" algn="ctr">
              <a:buFont typeface="Wingdings" pitchFamily="2" charset="2"/>
              <a:buNone/>
              <a:defRPr sz="3300"/>
            </a:lvl1pPr>
          </a:lstStyle>
          <a:p>
            <a:r>
              <a:rPr lang="en-US"/>
              <a:t>Click to edit Master subtitle style</a:t>
            </a:r>
          </a:p>
        </p:txBody>
      </p:sp>
      <p:sp>
        <p:nvSpPr>
          <p:cNvPr id="7" name="Rectangle 7"/>
          <p:cNvSpPr>
            <a:spLocks noGrp="1" noChangeArrowheads="1"/>
          </p:cNvSpPr>
          <p:nvPr>
            <p:ph type="dt" sz="half" idx="10"/>
          </p:nvPr>
        </p:nvSpPr>
        <p:spPr/>
        <p:txBody>
          <a:bodyPr/>
          <a:lstStyle>
            <a:lvl1pPr>
              <a:defRPr/>
            </a:lvl1pPr>
          </a:lstStyle>
          <a:p>
            <a:pPr>
              <a:defRPr/>
            </a:pPr>
            <a:endParaRPr lang="en-US"/>
          </a:p>
        </p:txBody>
      </p:sp>
      <p:sp>
        <p:nvSpPr>
          <p:cNvPr id="8" name="Rectangle 8"/>
          <p:cNvSpPr>
            <a:spLocks noGrp="1" noChangeArrowheads="1"/>
          </p:cNvSpPr>
          <p:nvPr>
            <p:ph type="ftr" sz="quarter" idx="11"/>
          </p:nvPr>
        </p:nvSpPr>
        <p:spPr>
          <a:xfrm>
            <a:off x="3352800" y="6391275"/>
            <a:ext cx="2895600" cy="457200"/>
          </a:xfrm>
        </p:spPr>
        <p:txBody>
          <a:bodyPr/>
          <a:lstStyle>
            <a:lvl1pPr>
              <a:defRPr/>
            </a:lvl1pPr>
          </a:lstStyle>
          <a:p>
            <a:pPr>
              <a:defRPr/>
            </a:pPr>
            <a:r>
              <a:rPr lang="en-US"/>
              <a:t>Pertemuan ke-9</a:t>
            </a:r>
          </a:p>
        </p:txBody>
      </p:sp>
      <p:sp>
        <p:nvSpPr>
          <p:cNvPr id="9" name="Rectangle 9"/>
          <p:cNvSpPr>
            <a:spLocks noGrp="1" noChangeArrowheads="1"/>
          </p:cNvSpPr>
          <p:nvPr>
            <p:ph type="sldNum" sz="quarter" idx="12"/>
          </p:nvPr>
        </p:nvSpPr>
        <p:spPr>
          <a:xfrm>
            <a:off x="6858000" y="6391275"/>
            <a:ext cx="1600200" cy="457200"/>
          </a:xfrm>
        </p:spPr>
        <p:txBody>
          <a:bodyPr/>
          <a:lstStyle>
            <a:lvl1pPr>
              <a:defRPr/>
            </a:lvl1pPr>
          </a:lstStyle>
          <a:p>
            <a:pPr>
              <a:defRPr/>
            </a:pPr>
            <a:fld id="{CF5EDDB6-8061-4252-BF9F-99EB98011D0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6"/>
          <p:cNvSpPr>
            <a:spLocks noGrp="1" noChangeArrowheads="1"/>
          </p:cNvSpPr>
          <p:nvPr>
            <p:ph type="sldNum" sz="quarter" idx="12"/>
          </p:nvPr>
        </p:nvSpPr>
        <p:spPr>
          <a:ln/>
        </p:spPr>
        <p:txBody>
          <a:bodyPr/>
          <a:lstStyle>
            <a:lvl1pPr>
              <a:defRPr/>
            </a:lvl1pPr>
          </a:lstStyle>
          <a:p>
            <a:pPr>
              <a:defRPr/>
            </a:pPr>
            <a:fld id="{AE9D82E0-BEDE-4EBC-8699-2320765B217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6"/>
          <p:cNvSpPr>
            <a:spLocks noGrp="1" noChangeArrowheads="1"/>
          </p:cNvSpPr>
          <p:nvPr>
            <p:ph type="sldNum" sz="quarter" idx="12"/>
          </p:nvPr>
        </p:nvSpPr>
        <p:spPr>
          <a:ln/>
        </p:spPr>
        <p:txBody>
          <a:bodyPr/>
          <a:lstStyle>
            <a:lvl1pPr>
              <a:defRPr/>
            </a:lvl1pPr>
          </a:lstStyle>
          <a:p>
            <a:pPr>
              <a:defRPr/>
            </a:pPr>
            <a:fld id="{43C5D89D-FA18-4524-959A-B3DEA0FE0CC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905000"/>
            <a:ext cx="37719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905000"/>
            <a:ext cx="3771900" cy="4038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6"/>
          <p:cNvSpPr>
            <a:spLocks noGrp="1" noChangeArrowheads="1"/>
          </p:cNvSpPr>
          <p:nvPr>
            <p:ph type="sldNum" sz="quarter" idx="12"/>
          </p:nvPr>
        </p:nvSpPr>
        <p:spPr>
          <a:ln/>
        </p:spPr>
        <p:txBody>
          <a:bodyPr/>
          <a:lstStyle>
            <a:lvl1pPr>
              <a:defRPr/>
            </a:lvl1pPr>
          </a:lstStyle>
          <a:p>
            <a:pPr>
              <a:defRPr/>
            </a:pPr>
            <a:fld id="{44804BB5-A1B0-4367-91BB-E7132721005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9" name="Rectangle 6"/>
          <p:cNvSpPr>
            <a:spLocks noGrp="1" noChangeArrowheads="1"/>
          </p:cNvSpPr>
          <p:nvPr>
            <p:ph type="sldNum" sz="quarter" idx="12"/>
          </p:nvPr>
        </p:nvSpPr>
        <p:spPr>
          <a:ln/>
        </p:spPr>
        <p:txBody>
          <a:bodyPr/>
          <a:lstStyle>
            <a:lvl1pPr>
              <a:defRPr/>
            </a:lvl1pPr>
          </a:lstStyle>
          <a:p>
            <a:pPr>
              <a:defRPr/>
            </a:pPr>
            <a:fld id="{BA023FC0-D121-470E-ADAF-8757FE668E0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5" name="Rectangle 6"/>
          <p:cNvSpPr>
            <a:spLocks noGrp="1" noChangeArrowheads="1"/>
          </p:cNvSpPr>
          <p:nvPr>
            <p:ph type="sldNum" sz="quarter" idx="12"/>
          </p:nvPr>
        </p:nvSpPr>
        <p:spPr>
          <a:ln/>
        </p:spPr>
        <p:txBody>
          <a:bodyPr/>
          <a:lstStyle>
            <a:lvl1pPr>
              <a:defRPr/>
            </a:lvl1pPr>
          </a:lstStyle>
          <a:p>
            <a:pPr>
              <a:defRPr/>
            </a:pPr>
            <a:fld id="{17C06FD7-6471-4C83-AC0A-85EDDF35FB1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4" name="Rectangle 6"/>
          <p:cNvSpPr>
            <a:spLocks noGrp="1" noChangeArrowheads="1"/>
          </p:cNvSpPr>
          <p:nvPr>
            <p:ph type="sldNum" sz="quarter" idx="12"/>
          </p:nvPr>
        </p:nvSpPr>
        <p:spPr>
          <a:ln/>
        </p:spPr>
        <p:txBody>
          <a:bodyPr/>
          <a:lstStyle>
            <a:lvl1pPr>
              <a:defRPr/>
            </a:lvl1pPr>
          </a:lstStyle>
          <a:p>
            <a:pPr>
              <a:defRPr/>
            </a:pPr>
            <a:fld id="{D8A016F2-BBE4-4AAD-B1EA-928A3F77554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6"/>
          <p:cNvSpPr>
            <a:spLocks noGrp="1" noChangeArrowheads="1"/>
          </p:cNvSpPr>
          <p:nvPr>
            <p:ph type="sldNum" sz="quarter" idx="12"/>
          </p:nvPr>
        </p:nvSpPr>
        <p:spPr>
          <a:ln/>
        </p:spPr>
        <p:txBody>
          <a:bodyPr/>
          <a:lstStyle>
            <a:lvl1pPr>
              <a:defRPr/>
            </a:lvl1pPr>
          </a:lstStyle>
          <a:p>
            <a:pPr>
              <a:defRPr/>
            </a:pPr>
            <a:fld id="{E0CB4BE2-BA05-40F6-9CAD-C559C92DB080}"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6"/>
          <p:cNvSpPr>
            <a:spLocks noGrp="1" noChangeArrowheads="1"/>
          </p:cNvSpPr>
          <p:nvPr>
            <p:ph type="sldNum" sz="quarter" idx="12"/>
          </p:nvPr>
        </p:nvSpPr>
        <p:spPr>
          <a:ln/>
        </p:spPr>
        <p:txBody>
          <a:bodyPr/>
          <a:lstStyle>
            <a:lvl1pPr>
              <a:defRPr/>
            </a:lvl1pPr>
          </a:lstStyle>
          <a:p>
            <a:pPr>
              <a:defRPr/>
            </a:pPr>
            <a:fld id="{3D8B3F07-0170-4EE5-B648-97D44DA51635}"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6"/>
          <p:cNvSpPr>
            <a:spLocks noGrp="1" noChangeArrowheads="1"/>
          </p:cNvSpPr>
          <p:nvPr>
            <p:ph type="sldNum" sz="quarter" idx="12"/>
          </p:nvPr>
        </p:nvSpPr>
        <p:spPr>
          <a:ln/>
        </p:spPr>
        <p:txBody>
          <a:bodyPr/>
          <a:lstStyle>
            <a:lvl1pPr>
              <a:defRPr/>
            </a:lvl1pPr>
          </a:lstStyle>
          <a:p>
            <a:pPr>
              <a:defRPr/>
            </a:pPr>
            <a:fld id="{62228E8B-079E-4009-85B8-4972B1E4A41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533400"/>
            <a:ext cx="192405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533400"/>
            <a:ext cx="561975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6"/>
          <p:cNvSpPr>
            <a:spLocks noGrp="1" noChangeArrowheads="1"/>
          </p:cNvSpPr>
          <p:nvPr>
            <p:ph type="sldNum" sz="quarter" idx="12"/>
          </p:nvPr>
        </p:nvSpPr>
        <p:spPr>
          <a:ln/>
        </p:spPr>
        <p:txBody>
          <a:bodyPr/>
          <a:lstStyle>
            <a:lvl1pPr>
              <a:defRPr/>
            </a:lvl1pPr>
          </a:lstStyle>
          <a:p>
            <a:pPr>
              <a:defRPr/>
            </a:pPr>
            <a:fld id="{863BDE20-208D-4DF7-8DBD-A0F02DDEA268}"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59875" cy="6870700"/>
            <a:chOff x="0" y="0"/>
            <a:chExt cx="5770" cy="4328"/>
          </a:xfrm>
        </p:grpSpPr>
        <p:sp>
          <p:nvSpPr>
            <p:cNvPr id="5" name="Rectangle 3"/>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w="9525">
              <a:noFill/>
              <a:miter lim="800000"/>
              <a:headEnd/>
              <a:tailEnd/>
            </a:ln>
          </p:spPr>
          <p:txBody>
            <a:bodyPr wrap="none" anchor="ctr"/>
            <a:lstStyle/>
            <a:p>
              <a:pPr algn="ctr"/>
              <a:endParaRPr kumimoji="1" lang="id-ID"/>
            </a:p>
          </p:txBody>
        </p:sp>
        <p:sp>
          <p:nvSpPr>
            <p:cNvPr id="6" name="Rectangle 4"/>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w="9525">
              <a:noFill/>
              <a:miter lim="800000"/>
              <a:headEnd/>
              <a:tailEnd/>
            </a:ln>
          </p:spPr>
          <p:txBody>
            <a:bodyPr wrap="none" anchor="ctr"/>
            <a:lstStyle/>
            <a:p>
              <a:pPr algn="ctr"/>
              <a:endParaRPr kumimoji="1" lang="id-ID"/>
            </a:p>
          </p:txBody>
        </p:sp>
        <p:sp>
          <p:nvSpPr>
            <p:cNvPr id="7" name="Rectangle 5"/>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w="9525">
              <a:noFill/>
              <a:miter lim="800000"/>
              <a:headEnd/>
              <a:tailEnd/>
            </a:ln>
            <a:effectLst/>
          </p:spPr>
          <p:txBody>
            <a:bodyPr wrap="none" anchor="ctr"/>
            <a:lstStyle/>
            <a:p>
              <a:pPr algn="ctr">
                <a:defRPr/>
              </a:pPr>
              <a:endParaRPr kumimoji="1" lang="en-US"/>
            </a:p>
          </p:txBody>
        </p:sp>
        <p:grpSp>
          <p:nvGrpSpPr>
            <p:cNvPr id="8" name="Group 6"/>
            <p:cNvGrpSpPr>
              <a:grpSpLocks/>
            </p:cNvGrpSpPr>
            <p:nvPr/>
          </p:nvGrpSpPr>
          <p:grpSpPr bwMode="auto">
            <a:xfrm>
              <a:off x="4944" y="-5"/>
              <a:ext cx="816" cy="3980"/>
              <a:chOff x="4944" y="-5"/>
              <a:chExt cx="816" cy="3980"/>
            </a:xfrm>
          </p:grpSpPr>
          <p:grpSp>
            <p:nvGrpSpPr>
              <p:cNvPr id="20" name="Group 7"/>
              <p:cNvGrpSpPr>
                <a:grpSpLocks/>
              </p:cNvGrpSpPr>
              <p:nvPr userDrawn="1"/>
            </p:nvGrpSpPr>
            <p:grpSpPr bwMode="auto">
              <a:xfrm>
                <a:off x="5280" y="-5"/>
                <a:ext cx="480" cy="1436"/>
                <a:chOff x="5280" y="-5"/>
                <a:chExt cx="480" cy="1436"/>
              </a:xfrm>
            </p:grpSpPr>
            <p:grpSp>
              <p:nvGrpSpPr>
                <p:cNvPr id="41" name="Group 8"/>
                <p:cNvGrpSpPr>
                  <a:grpSpLocks/>
                </p:cNvGrpSpPr>
                <p:nvPr userDrawn="1"/>
              </p:nvGrpSpPr>
              <p:grpSpPr bwMode="auto">
                <a:xfrm rot="-5400000">
                  <a:off x="5490" y="-6"/>
                  <a:ext cx="174" cy="176"/>
                  <a:chOff x="1717" y="323"/>
                  <a:chExt cx="1690" cy="2560"/>
                </a:xfrm>
              </p:grpSpPr>
              <p:grpSp>
                <p:nvGrpSpPr>
                  <p:cNvPr id="50" name="Group 9"/>
                  <p:cNvGrpSpPr>
                    <a:grpSpLocks/>
                  </p:cNvGrpSpPr>
                  <p:nvPr/>
                </p:nvGrpSpPr>
                <p:grpSpPr bwMode="auto">
                  <a:xfrm>
                    <a:off x="1717" y="323"/>
                    <a:ext cx="1690" cy="2560"/>
                    <a:chOff x="1717" y="323"/>
                    <a:chExt cx="1690" cy="2560"/>
                  </a:xfrm>
                </p:grpSpPr>
                <p:sp>
                  <p:nvSpPr>
                    <p:cNvPr id="57" name="Freeform 10"/>
                    <p:cNvSpPr>
                      <a:spLocks/>
                    </p:cNvSpPr>
                    <p:nvPr/>
                  </p:nvSpPr>
                  <p:spPr bwMode="auto">
                    <a:xfrm>
                      <a:off x="2173" y="323"/>
                      <a:ext cx="1234" cy="2560"/>
                    </a:xfrm>
                    <a:custGeom>
                      <a:avLst/>
                      <a:gdLst>
                        <a:gd name="T0" fmla="*/ 339 w 1231"/>
                        <a:gd name="T1" fmla="*/ 283 h 2560"/>
                        <a:gd name="T2" fmla="*/ 417 w 1231"/>
                        <a:gd name="T3" fmla="*/ 115 h 2560"/>
                        <a:gd name="T4" fmla="*/ 585 w 1231"/>
                        <a:gd name="T5" fmla="*/ 7 h 2560"/>
                        <a:gd name="T6" fmla="*/ 899 w 1231"/>
                        <a:gd name="T7" fmla="*/ 61 h 2560"/>
                        <a:gd name="T8" fmla="*/ 1057 w 1231"/>
                        <a:gd name="T9" fmla="*/ 349 h 2560"/>
                        <a:gd name="T10" fmla="*/ 983 w 1231"/>
                        <a:gd name="T11" fmla="*/ 769 h 2560"/>
                        <a:gd name="T12" fmla="*/ 947 w 1231"/>
                        <a:gd name="T13" fmla="*/ 943 h 2560"/>
                        <a:gd name="T14" fmla="*/ 1111 w 1231"/>
                        <a:gd name="T15" fmla="*/ 1075 h 2560"/>
                        <a:gd name="T16" fmla="*/ 1237 w 1231"/>
                        <a:gd name="T17" fmla="*/ 1525 h 2560"/>
                        <a:gd name="T18" fmla="*/ 1129 w 1231"/>
                        <a:gd name="T19" fmla="*/ 1969 h 2560"/>
                        <a:gd name="T20" fmla="*/ 911 w 1231"/>
                        <a:gd name="T21" fmla="*/ 2077 h 2560"/>
                        <a:gd name="T22" fmla="*/ 725 w 1231"/>
                        <a:gd name="T23" fmla="*/ 2059 h 2560"/>
                        <a:gd name="T24" fmla="*/ 659 w 1231"/>
                        <a:gd name="T25" fmla="*/ 2251 h 2560"/>
                        <a:gd name="T26" fmla="*/ 531 w 1231"/>
                        <a:gd name="T27" fmla="*/ 2527 h 2560"/>
                        <a:gd name="T28" fmla="*/ 213 w 1231"/>
                        <a:gd name="T29" fmla="*/ 2509 h 2560"/>
                        <a:gd name="T30" fmla="*/ 31 w 1231"/>
                        <a:gd name="T31" fmla="*/ 2227 h 2560"/>
                        <a:gd name="T32" fmla="*/ 25 w 1231"/>
                        <a:gd name="T33" fmla="*/ 1969 h 2560"/>
                        <a:gd name="T34" fmla="*/ 145 w 1231"/>
                        <a:gd name="T35" fmla="*/ 1651 h 2560"/>
                        <a:gd name="T36" fmla="*/ 261 w 1231"/>
                        <a:gd name="T37" fmla="*/ 1513 h 2560"/>
                        <a:gd name="T38" fmla="*/ 219 w 1231"/>
                        <a:gd name="T39" fmla="*/ 1729 h 2560"/>
                        <a:gd name="T40" fmla="*/ 73 w 1231"/>
                        <a:gd name="T41" fmla="*/ 2023 h 2560"/>
                        <a:gd name="T42" fmla="*/ 169 w 1231"/>
                        <a:gd name="T43" fmla="*/ 2323 h 2560"/>
                        <a:gd name="T44" fmla="*/ 441 w 1231"/>
                        <a:gd name="T45" fmla="*/ 2431 h 2560"/>
                        <a:gd name="T46" fmla="*/ 597 w 1231"/>
                        <a:gd name="T47" fmla="*/ 2227 h 2560"/>
                        <a:gd name="T48" fmla="*/ 579 w 1231"/>
                        <a:gd name="T49" fmla="*/ 1807 h 2560"/>
                        <a:gd name="T50" fmla="*/ 495 w 1231"/>
                        <a:gd name="T51" fmla="*/ 1531 h 2560"/>
                        <a:gd name="T52" fmla="*/ 537 w 1231"/>
                        <a:gd name="T53" fmla="*/ 1459 h 2560"/>
                        <a:gd name="T54" fmla="*/ 629 w 1231"/>
                        <a:gd name="T55" fmla="*/ 1633 h 2560"/>
                        <a:gd name="T56" fmla="*/ 725 w 1231"/>
                        <a:gd name="T57" fmla="*/ 1933 h 2560"/>
                        <a:gd name="T58" fmla="*/ 971 w 1231"/>
                        <a:gd name="T59" fmla="*/ 1963 h 2560"/>
                        <a:gd name="T60" fmla="*/ 1141 w 1231"/>
                        <a:gd name="T61" fmla="*/ 1687 h 2560"/>
                        <a:gd name="T62" fmla="*/ 1123 w 1231"/>
                        <a:gd name="T63" fmla="*/ 1273 h 2560"/>
                        <a:gd name="T64" fmla="*/ 887 w 1231"/>
                        <a:gd name="T65" fmla="*/ 1057 h 2560"/>
                        <a:gd name="T66" fmla="*/ 683 w 1231"/>
                        <a:gd name="T67" fmla="*/ 1129 h 2560"/>
                        <a:gd name="T68" fmla="*/ 579 w 1231"/>
                        <a:gd name="T69" fmla="*/ 1117 h 2560"/>
                        <a:gd name="T70" fmla="*/ 623 w 1231"/>
                        <a:gd name="T71" fmla="*/ 1033 h 2560"/>
                        <a:gd name="T72" fmla="*/ 815 w 1231"/>
                        <a:gd name="T73" fmla="*/ 937 h 2560"/>
                        <a:gd name="T74" fmla="*/ 953 w 1231"/>
                        <a:gd name="T75" fmla="*/ 613 h 2560"/>
                        <a:gd name="T76" fmla="*/ 887 w 1231"/>
                        <a:gd name="T77" fmla="*/ 175 h 2560"/>
                        <a:gd name="T78" fmla="*/ 623 w 1231"/>
                        <a:gd name="T79" fmla="*/ 103 h 2560"/>
                        <a:gd name="T80" fmla="*/ 393 w 1231"/>
                        <a:gd name="T81" fmla="*/ 355 h 2560"/>
                        <a:gd name="T82" fmla="*/ 405 w 1231"/>
                        <a:gd name="T83" fmla="*/ 763 h 2560"/>
                        <a:gd name="T84" fmla="*/ 345 w 1231"/>
                        <a:gd name="T85" fmla="*/ 949 h 2560"/>
                        <a:gd name="T86" fmla="*/ 291 w 1231"/>
                        <a:gd name="T87" fmla="*/ 685 h 2560"/>
                        <a:gd name="T88" fmla="*/ 309 w 1231"/>
                        <a:gd name="T89" fmla="*/ 367 h 2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58" name="Freeform 11"/>
                    <p:cNvSpPr>
                      <a:spLocks/>
                    </p:cNvSpPr>
                    <p:nvPr/>
                  </p:nvSpPr>
                  <p:spPr bwMode="auto">
                    <a:xfrm>
                      <a:off x="1717" y="381"/>
                      <a:ext cx="864" cy="2065"/>
                    </a:xfrm>
                    <a:custGeom>
                      <a:avLst/>
                      <a:gdLst>
                        <a:gd name="T0" fmla="*/ 783 w 865"/>
                        <a:gd name="T1" fmla="*/ 526 h 2071"/>
                        <a:gd name="T2" fmla="*/ 795 w 865"/>
                        <a:gd name="T3" fmla="*/ 348 h 2071"/>
                        <a:gd name="T4" fmla="*/ 861 w 865"/>
                        <a:gd name="T5" fmla="*/ 204 h 2071"/>
                        <a:gd name="T6" fmla="*/ 807 w 865"/>
                        <a:gd name="T7" fmla="*/ 216 h 2071"/>
                        <a:gd name="T8" fmla="*/ 747 w 865"/>
                        <a:gd name="T9" fmla="*/ 216 h 2071"/>
                        <a:gd name="T10" fmla="*/ 681 w 865"/>
                        <a:gd name="T11" fmla="*/ 116 h 2071"/>
                        <a:gd name="T12" fmla="*/ 609 w 865"/>
                        <a:gd name="T13" fmla="*/ 32 h 2071"/>
                        <a:gd name="T14" fmla="*/ 507 w 865"/>
                        <a:gd name="T15" fmla="*/ 2 h 2071"/>
                        <a:gd name="T16" fmla="*/ 407 w 865"/>
                        <a:gd name="T17" fmla="*/ 20 h 2071"/>
                        <a:gd name="T18" fmla="*/ 281 w 865"/>
                        <a:gd name="T19" fmla="*/ 74 h 2071"/>
                        <a:gd name="T20" fmla="*/ 173 w 865"/>
                        <a:gd name="T21" fmla="*/ 204 h 2071"/>
                        <a:gd name="T22" fmla="*/ 119 w 865"/>
                        <a:gd name="T23" fmla="*/ 402 h 2071"/>
                        <a:gd name="T24" fmla="*/ 131 w 865"/>
                        <a:gd name="T25" fmla="*/ 586 h 2071"/>
                        <a:gd name="T26" fmla="*/ 173 w 865"/>
                        <a:gd name="T27" fmla="*/ 778 h 2071"/>
                        <a:gd name="T28" fmla="*/ 197 w 865"/>
                        <a:gd name="T29" fmla="*/ 878 h 2071"/>
                        <a:gd name="T30" fmla="*/ 167 w 865"/>
                        <a:gd name="T31" fmla="*/ 980 h 2071"/>
                        <a:gd name="T32" fmla="*/ 65 w 865"/>
                        <a:gd name="T33" fmla="*/ 1118 h 2071"/>
                        <a:gd name="T34" fmla="*/ 17 w 865"/>
                        <a:gd name="T35" fmla="*/ 1290 h 2071"/>
                        <a:gd name="T36" fmla="*/ 5 w 865"/>
                        <a:gd name="T37" fmla="*/ 1542 h 2071"/>
                        <a:gd name="T38" fmla="*/ 47 w 865"/>
                        <a:gd name="T39" fmla="*/ 1738 h 2071"/>
                        <a:gd name="T40" fmla="*/ 131 w 865"/>
                        <a:gd name="T41" fmla="*/ 1888 h 2071"/>
                        <a:gd name="T42" fmla="*/ 299 w 865"/>
                        <a:gd name="T43" fmla="*/ 1976 h 2071"/>
                        <a:gd name="T44" fmla="*/ 425 w 865"/>
                        <a:gd name="T45" fmla="*/ 1970 h 2071"/>
                        <a:gd name="T46" fmla="*/ 465 w 865"/>
                        <a:gd name="T47" fmla="*/ 1982 h 2071"/>
                        <a:gd name="T48" fmla="*/ 495 w 865"/>
                        <a:gd name="T49" fmla="*/ 2054 h 2071"/>
                        <a:gd name="T50" fmla="*/ 495 w 865"/>
                        <a:gd name="T51" fmla="*/ 1952 h 2071"/>
                        <a:gd name="T52" fmla="*/ 555 w 865"/>
                        <a:gd name="T53" fmla="*/ 1768 h 2071"/>
                        <a:gd name="T54" fmla="*/ 615 w 865"/>
                        <a:gd name="T55" fmla="*/ 1648 h 2071"/>
                        <a:gd name="T56" fmla="*/ 579 w 865"/>
                        <a:gd name="T57" fmla="*/ 1690 h 2071"/>
                        <a:gd name="T58" fmla="*/ 513 w 865"/>
                        <a:gd name="T59" fmla="*/ 1810 h 2071"/>
                        <a:gd name="T60" fmla="*/ 407 w 865"/>
                        <a:gd name="T61" fmla="*/ 1893 h 2071"/>
                        <a:gd name="T62" fmla="*/ 269 w 865"/>
                        <a:gd name="T63" fmla="*/ 1888 h 2071"/>
                        <a:gd name="T64" fmla="*/ 179 w 865"/>
                        <a:gd name="T65" fmla="*/ 1804 h 2071"/>
                        <a:gd name="T66" fmla="*/ 113 w 865"/>
                        <a:gd name="T67" fmla="*/ 1630 h 2071"/>
                        <a:gd name="T68" fmla="*/ 107 w 865"/>
                        <a:gd name="T69" fmla="*/ 1386 h 2071"/>
                        <a:gd name="T70" fmla="*/ 137 w 865"/>
                        <a:gd name="T71" fmla="*/ 1184 h 2071"/>
                        <a:gd name="T72" fmla="*/ 203 w 865"/>
                        <a:gd name="T73" fmla="*/ 1064 h 2071"/>
                        <a:gd name="T74" fmla="*/ 323 w 865"/>
                        <a:gd name="T75" fmla="*/ 1016 h 2071"/>
                        <a:gd name="T76" fmla="*/ 507 w 865"/>
                        <a:gd name="T77" fmla="*/ 1070 h 2071"/>
                        <a:gd name="T78" fmla="*/ 609 w 865"/>
                        <a:gd name="T79" fmla="*/ 1118 h 2071"/>
                        <a:gd name="T80" fmla="*/ 663 w 865"/>
                        <a:gd name="T81" fmla="*/ 1094 h 2071"/>
                        <a:gd name="T82" fmla="*/ 657 w 865"/>
                        <a:gd name="T83" fmla="*/ 1040 h 2071"/>
                        <a:gd name="T84" fmla="*/ 609 w 865"/>
                        <a:gd name="T85" fmla="*/ 998 h 2071"/>
                        <a:gd name="T86" fmla="*/ 495 w 865"/>
                        <a:gd name="T87" fmla="*/ 974 h 2071"/>
                        <a:gd name="T88" fmla="*/ 323 w 865"/>
                        <a:gd name="T89" fmla="*/ 890 h 2071"/>
                        <a:gd name="T90" fmla="*/ 233 w 865"/>
                        <a:gd name="T91" fmla="*/ 676 h 2071"/>
                        <a:gd name="T92" fmla="*/ 209 w 865"/>
                        <a:gd name="T93" fmla="*/ 414 h 2071"/>
                        <a:gd name="T94" fmla="*/ 317 w 865"/>
                        <a:gd name="T95" fmla="*/ 170 h 2071"/>
                        <a:gd name="T96" fmla="*/ 483 w 865"/>
                        <a:gd name="T97" fmla="*/ 110 h 2071"/>
                        <a:gd name="T98" fmla="*/ 615 w 865"/>
                        <a:gd name="T99" fmla="*/ 164 h 2071"/>
                        <a:gd name="T100" fmla="*/ 705 w 865"/>
                        <a:gd name="T101" fmla="*/ 288 h 2071"/>
                        <a:gd name="T102" fmla="*/ 735 w 865"/>
                        <a:gd name="T103" fmla="*/ 426 h 2071"/>
                        <a:gd name="T104" fmla="*/ 771 w 865"/>
                        <a:gd name="T105" fmla="*/ 598 h 2071"/>
                        <a:gd name="T106" fmla="*/ 807 w 865"/>
                        <a:gd name="T107" fmla="*/ 580 h 2071"/>
                        <a:gd name="T108" fmla="*/ 783 w 865"/>
                        <a:gd name="T109" fmla="*/ 526 h 20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grpSp>
              <p:sp>
                <p:nvSpPr>
                  <p:cNvPr id="51" name="Oval 12"/>
                  <p:cNvSpPr>
                    <a:spLocks noChangeArrowheads="1"/>
                  </p:cNvSpPr>
                  <p:nvPr/>
                </p:nvSpPr>
                <p:spPr bwMode="auto">
                  <a:xfrm>
                    <a:off x="2397" y="1428"/>
                    <a:ext cx="175" cy="247"/>
                  </a:xfrm>
                  <a:prstGeom prst="ellipse">
                    <a:avLst/>
                  </a:prstGeom>
                  <a:solidFill>
                    <a:srgbClr val="E7D6B7"/>
                  </a:solidFill>
                  <a:ln w="9525">
                    <a:noFill/>
                    <a:round/>
                    <a:headEnd/>
                    <a:tailEnd/>
                  </a:ln>
                </p:spPr>
                <p:txBody>
                  <a:bodyPr wrap="none" anchor="ctr"/>
                  <a:lstStyle/>
                  <a:p>
                    <a:endParaRPr lang="id-ID"/>
                  </a:p>
                </p:txBody>
              </p:sp>
              <p:sp>
                <p:nvSpPr>
                  <p:cNvPr id="52" name="Freeform 13"/>
                  <p:cNvSpPr>
                    <a:spLocks/>
                  </p:cNvSpPr>
                  <p:nvPr/>
                </p:nvSpPr>
                <p:spPr bwMode="auto">
                  <a:xfrm>
                    <a:off x="2659" y="745"/>
                    <a:ext cx="262" cy="524"/>
                  </a:xfrm>
                  <a:custGeom>
                    <a:avLst/>
                    <a:gdLst>
                      <a:gd name="T0" fmla="*/ 3 w 266"/>
                      <a:gd name="T1" fmla="*/ 489 h 521"/>
                      <a:gd name="T2" fmla="*/ 27 w 266"/>
                      <a:gd name="T3" fmla="*/ 277 h 521"/>
                      <a:gd name="T4" fmla="*/ 107 w 266"/>
                      <a:gd name="T5" fmla="*/ 45 h 521"/>
                      <a:gd name="T6" fmla="*/ 177 w 266"/>
                      <a:gd name="T7" fmla="*/ 3 h 521"/>
                      <a:gd name="T8" fmla="*/ 229 w 266"/>
                      <a:gd name="T9" fmla="*/ 39 h 521"/>
                      <a:gd name="T10" fmla="*/ 253 w 266"/>
                      <a:gd name="T11" fmla="*/ 131 h 521"/>
                      <a:gd name="T12" fmla="*/ 201 w 266"/>
                      <a:gd name="T13" fmla="*/ 277 h 521"/>
                      <a:gd name="T14" fmla="*/ 101 w 266"/>
                      <a:gd name="T15" fmla="*/ 483 h 521"/>
                      <a:gd name="T16" fmla="*/ 43 w 266"/>
                      <a:gd name="T17" fmla="*/ 507 h 521"/>
                      <a:gd name="T18" fmla="*/ 3 w 266"/>
                      <a:gd name="T19" fmla="*/ 489 h 5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53" name="Freeform 14"/>
                  <p:cNvSpPr>
                    <a:spLocks/>
                  </p:cNvSpPr>
                  <p:nvPr/>
                </p:nvSpPr>
                <p:spPr bwMode="auto">
                  <a:xfrm>
                    <a:off x="2727" y="1588"/>
                    <a:ext cx="398" cy="349"/>
                  </a:xfrm>
                  <a:custGeom>
                    <a:avLst/>
                    <a:gdLst>
                      <a:gd name="T0" fmla="*/ 104 w 392"/>
                      <a:gd name="T1" fmla="*/ 211 h 340"/>
                      <a:gd name="T2" fmla="*/ 16 w 392"/>
                      <a:gd name="T3" fmla="*/ 91 h 340"/>
                      <a:gd name="T4" fmla="*/ 4 w 392"/>
                      <a:gd name="T5" fmla="*/ 47 h 340"/>
                      <a:gd name="T6" fmla="*/ 28 w 392"/>
                      <a:gd name="T7" fmla="*/ 3 h 340"/>
                      <a:gd name="T8" fmla="*/ 134 w 392"/>
                      <a:gd name="T9" fmla="*/ 29 h 340"/>
                      <a:gd name="T10" fmla="*/ 258 w 392"/>
                      <a:gd name="T11" fmla="*/ 79 h 340"/>
                      <a:gd name="T12" fmla="*/ 376 w 392"/>
                      <a:gd name="T13" fmla="*/ 167 h 340"/>
                      <a:gd name="T14" fmla="*/ 400 w 392"/>
                      <a:gd name="T15" fmla="*/ 287 h 340"/>
                      <a:gd name="T16" fmla="*/ 350 w 392"/>
                      <a:gd name="T17" fmla="*/ 351 h 340"/>
                      <a:gd name="T18" fmla="*/ 252 w 392"/>
                      <a:gd name="T19" fmla="*/ 332 h 340"/>
                      <a:gd name="T20" fmla="*/ 104 w 392"/>
                      <a:gd name="T21" fmla="*/ 21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54" name="Freeform 15"/>
                  <p:cNvSpPr>
                    <a:spLocks/>
                  </p:cNvSpPr>
                  <p:nvPr/>
                </p:nvSpPr>
                <p:spPr bwMode="auto">
                  <a:xfrm>
                    <a:off x="2474" y="1923"/>
                    <a:ext cx="146" cy="567"/>
                  </a:xfrm>
                  <a:custGeom>
                    <a:avLst/>
                    <a:gdLst>
                      <a:gd name="T0" fmla="*/ 16 w 151"/>
                      <a:gd name="T1" fmla="*/ 171 h 558"/>
                      <a:gd name="T2" fmla="*/ 40 w 151"/>
                      <a:gd name="T3" fmla="*/ 41 h 558"/>
                      <a:gd name="T4" fmla="*/ 62 w 151"/>
                      <a:gd name="T5" fmla="*/ 3 h 558"/>
                      <a:gd name="T6" fmla="*/ 101 w 151"/>
                      <a:gd name="T7" fmla="*/ 27 h 558"/>
                      <a:gd name="T8" fmla="*/ 129 w 151"/>
                      <a:gd name="T9" fmla="*/ 171 h 558"/>
                      <a:gd name="T10" fmla="*/ 134 w 151"/>
                      <a:gd name="T11" fmla="*/ 437 h 558"/>
                      <a:gd name="T12" fmla="*/ 90 w 151"/>
                      <a:gd name="T13" fmla="*/ 561 h 558"/>
                      <a:gd name="T14" fmla="*/ 22 w 151"/>
                      <a:gd name="T15" fmla="*/ 529 h 558"/>
                      <a:gd name="T16" fmla="*/ 0 w 151"/>
                      <a:gd name="T17" fmla="*/ 325 h 558"/>
                      <a:gd name="T18" fmla="*/ 16 w 151"/>
                      <a:gd name="T19" fmla="*/ 171 h 5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55" name="Freeform 16"/>
                  <p:cNvSpPr>
                    <a:spLocks/>
                  </p:cNvSpPr>
                  <p:nvPr/>
                </p:nvSpPr>
                <p:spPr bwMode="auto">
                  <a:xfrm>
                    <a:off x="1911" y="1588"/>
                    <a:ext cx="389" cy="247"/>
                  </a:xfrm>
                  <a:custGeom>
                    <a:avLst/>
                    <a:gdLst>
                      <a:gd name="T0" fmla="*/ 173 w 392"/>
                      <a:gd name="T1" fmla="*/ 59 h 253"/>
                      <a:gd name="T2" fmla="*/ 303 w 392"/>
                      <a:gd name="T3" fmla="*/ 19 h 253"/>
                      <a:gd name="T4" fmla="*/ 361 w 392"/>
                      <a:gd name="T5" fmla="*/ 7 h 253"/>
                      <a:gd name="T6" fmla="*/ 379 w 392"/>
                      <a:gd name="T7" fmla="*/ 59 h 253"/>
                      <a:gd name="T8" fmla="*/ 321 w 392"/>
                      <a:gd name="T9" fmla="*/ 127 h 253"/>
                      <a:gd name="T10" fmla="*/ 191 w 392"/>
                      <a:gd name="T11" fmla="*/ 213 h 253"/>
                      <a:gd name="T12" fmla="*/ 37 w 392"/>
                      <a:gd name="T13" fmla="*/ 235 h 253"/>
                      <a:gd name="T14" fmla="*/ 1 w 392"/>
                      <a:gd name="T15" fmla="*/ 179 h 253"/>
                      <a:gd name="T16" fmla="*/ 43 w 392"/>
                      <a:gd name="T17" fmla="*/ 109 h 253"/>
                      <a:gd name="T18" fmla="*/ 173 w 392"/>
                      <a:gd name="T19" fmla="*/ 59 h 2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56" name="Freeform 17"/>
                  <p:cNvSpPr>
                    <a:spLocks/>
                  </p:cNvSpPr>
                  <p:nvPr/>
                </p:nvSpPr>
                <p:spPr bwMode="auto">
                  <a:xfrm>
                    <a:off x="2096" y="934"/>
                    <a:ext cx="233" cy="378"/>
                  </a:xfrm>
                  <a:custGeom>
                    <a:avLst/>
                    <a:gdLst>
                      <a:gd name="T0" fmla="*/ 74 w 238"/>
                      <a:gd name="T1" fmla="*/ 259 h 386"/>
                      <a:gd name="T2" fmla="*/ 23 w 238"/>
                      <a:gd name="T3" fmla="*/ 184 h 386"/>
                      <a:gd name="T4" fmla="*/ 0 w 238"/>
                      <a:gd name="T5" fmla="*/ 92 h 386"/>
                      <a:gd name="T6" fmla="*/ 23 w 238"/>
                      <a:gd name="T7" fmla="*/ 12 h 386"/>
                      <a:gd name="T8" fmla="*/ 115 w 238"/>
                      <a:gd name="T9" fmla="*/ 24 h 386"/>
                      <a:gd name="T10" fmla="*/ 172 w 238"/>
                      <a:gd name="T11" fmla="*/ 126 h 386"/>
                      <a:gd name="T12" fmla="*/ 224 w 238"/>
                      <a:gd name="T13" fmla="*/ 294 h 386"/>
                      <a:gd name="T14" fmla="*/ 196 w 238"/>
                      <a:gd name="T15" fmla="*/ 362 h 386"/>
                      <a:gd name="T16" fmla="*/ 161 w 238"/>
                      <a:gd name="T17" fmla="*/ 340 h 386"/>
                      <a:gd name="T18" fmla="*/ 74 w 238"/>
                      <a:gd name="T19" fmla="*/ 259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grpSp>
            <p:pic>
              <p:nvPicPr>
                <p:cNvPr id="42" name="Picture 18"/>
                <p:cNvPicPr>
                  <a:picLocks noChangeAspect="1" noChangeArrowheads="1"/>
                </p:cNvPicPr>
                <p:nvPr userDrawn="1"/>
              </p:nvPicPr>
              <p:blipFill>
                <a:blip r:embed="rId2"/>
                <a:srcRect/>
                <a:stretch>
                  <a:fillRect/>
                </a:stretch>
              </p:blipFill>
              <p:spPr bwMode="auto">
                <a:xfrm>
                  <a:off x="5280" y="144"/>
                  <a:ext cx="186" cy="183"/>
                </a:xfrm>
                <a:prstGeom prst="rect">
                  <a:avLst/>
                </a:prstGeom>
                <a:noFill/>
                <a:ln w="9525">
                  <a:noFill/>
                  <a:miter lim="800000"/>
                  <a:headEnd/>
                  <a:tailEnd/>
                </a:ln>
              </p:spPr>
            </p:pic>
            <p:pic>
              <p:nvPicPr>
                <p:cNvPr id="43" name="Picture 19"/>
                <p:cNvPicPr>
                  <a:picLocks noChangeAspect="1" noChangeArrowheads="1"/>
                </p:cNvPicPr>
                <p:nvPr userDrawn="1"/>
              </p:nvPicPr>
              <p:blipFill>
                <a:blip r:embed="rId2"/>
                <a:srcRect/>
                <a:stretch>
                  <a:fillRect/>
                </a:stretch>
              </p:blipFill>
              <p:spPr bwMode="auto">
                <a:xfrm>
                  <a:off x="5574" y="144"/>
                  <a:ext cx="186" cy="183"/>
                </a:xfrm>
                <a:prstGeom prst="rect">
                  <a:avLst/>
                </a:prstGeom>
                <a:noFill/>
                <a:ln w="9525">
                  <a:noFill/>
                  <a:miter lim="800000"/>
                  <a:headEnd/>
                  <a:tailEnd/>
                </a:ln>
              </p:spPr>
            </p:pic>
            <p:pic>
              <p:nvPicPr>
                <p:cNvPr id="44" name="Picture 20"/>
                <p:cNvPicPr>
                  <a:picLocks noChangeAspect="1" noChangeArrowheads="1"/>
                </p:cNvPicPr>
                <p:nvPr userDrawn="1"/>
              </p:nvPicPr>
              <p:blipFill>
                <a:blip r:embed="rId2"/>
                <a:srcRect/>
                <a:stretch>
                  <a:fillRect/>
                </a:stretch>
              </p:blipFill>
              <p:spPr bwMode="auto">
                <a:xfrm>
                  <a:off x="5424" y="336"/>
                  <a:ext cx="186" cy="183"/>
                </a:xfrm>
                <a:prstGeom prst="rect">
                  <a:avLst/>
                </a:prstGeom>
                <a:noFill/>
                <a:ln w="9525">
                  <a:noFill/>
                  <a:miter lim="800000"/>
                  <a:headEnd/>
                  <a:tailEnd/>
                </a:ln>
              </p:spPr>
            </p:pic>
            <p:pic>
              <p:nvPicPr>
                <p:cNvPr id="45" name="Picture 21"/>
                <p:cNvPicPr>
                  <a:picLocks noChangeAspect="1" noChangeArrowheads="1"/>
                </p:cNvPicPr>
                <p:nvPr userDrawn="1"/>
              </p:nvPicPr>
              <p:blipFill>
                <a:blip r:embed="rId2"/>
                <a:srcRect/>
                <a:stretch>
                  <a:fillRect/>
                </a:stretch>
              </p:blipFill>
              <p:spPr bwMode="auto">
                <a:xfrm>
                  <a:off x="5376" y="576"/>
                  <a:ext cx="186" cy="183"/>
                </a:xfrm>
                <a:prstGeom prst="rect">
                  <a:avLst/>
                </a:prstGeom>
                <a:noFill/>
                <a:ln w="9525">
                  <a:noFill/>
                  <a:miter lim="800000"/>
                  <a:headEnd/>
                  <a:tailEnd/>
                </a:ln>
              </p:spPr>
            </p:pic>
            <p:pic>
              <p:nvPicPr>
                <p:cNvPr id="46" name="Picture 22"/>
                <p:cNvPicPr>
                  <a:picLocks noChangeAspect="1" noChangeArrowheads="1"/>
                </p:cNvPicPr>
                <p:nvPr userDrawn="1"/>
              </p:nvPicPr>
              <p:blipFill>
                <a:blip r:embed="rId2"/>
                <a:srcRect/>
                <a:stretch>
                  <a:fillRect/>
                </a:stretch>
              </p:blipFill>
              <p:spPr bwMode="auto">
                <a:xfrm>
                  <a:off x="5574" y="528"/>
                  <a:ext cx="186" cy="183"/>
                </a:xfrm>
                <a:prstGeom prst="rect">
                  <a:avLst/>
                </a:prstGeom>
                <a:noFill/>
                <a:ln w="9525">
                  <a:noFill/>
                  <a:miter lim="800000"/>
                  <a:headEnd/>
                  <a:tailEnd/>
                </a:ln>
              </p:spPr>
            </p:pic>
            <p:pic>
              <p:nvPicPr>
                <p:cNvPr id="47" name="Picture 23"/>
                <p:cNvPicPr>
                  <a:picLocks noChangeAspect="1" noChangeArrowheads="1"/>
                </p:cNvPicPr>
                <p:nvPr userDrawn="1"/>
              </p:nvPicPr>
              <p:blipFill>
                <a:blip r:embed="rId2"/>
                <a:srcRect/>
                <a:stretch>
                  <a:fillRect/>
                </a:stretch>
              </p:blipFill>
              <p:spPr bwMode="auto">
                <a:xfrm>
                  <a:off x="5472" y="768"/>
                  <a:ext cx="186" cy="183"/>
                </a:xfrm>
                <a:prstGeom prst="rect">
                  <a:avLst/>
                </a:prstGeom>
                <a:noFill/>
                <a:ln w="9525">
                  <a:noFill/>
                  <a:miter lim="800000"/>
                  <a:headEnd/>
                  <a:tailEnd/>
                </a:ln>
              </p:spPr>
            </p:pic>
            <p:pic>
              <p:nvPicPr>
                <p:cNvPr id="48" name="Picture 24"/>
                <p:cNvPicPr>
                  <a:picLocks noChangeAspect="1" noChangeArrowheads="1"/>
                </p:cNvPicPr>
                <p:nvPr userDrawn="1"/>
              </p:nvPicPr>
              <p:blipFill>
                <a:blip r:embed="rId2"/>
                <a:srcRect/>
                <a:stretch>
                  <a:fillRect/>
                </a:stretch>
              </p:blipFill>
              <p:spPr bwMode="auto">
                <a:xfrm>
                  <a:off x="5574" y="1008"/>
                  <a:ext cx="186" cy="183"/>
                </a:xfrm>
                <a:prstGeom prst="rect">
                  <a:avLst/>
                </a:prstGeom>
                <a:noFill/>
                <a:ln w="9525">
                  <a:noFill/>
                  <a:miter lim="800000"/>
                  <a:headEnd/>
                  <a:tailEnd/>
                </a:ln>
              </p:spPr>
            </p:pic>
            <p:pic>
              <p:nvPicPr>
                <p:cNvPr id="49" name="Picture 25"/>
                <p:cNvPicPr>
                  <a:picLocks noChangeAspect="1" noChangeArrowheads="1"/>
                </p:cNvPicPr>
                <p:nvPr userDrawn="1"/>
              </p:nvPicPr>
              <p:blipFill>
                <a:blip r:embed="rId2"/>
                <a:srcRect/>
                <a:stretch>
                  <a:fillRect/>
                </a:stretch>
              </p:blipFill>
              <p:spPr bwMode="auto">
                <a:xfrm>
                  <a:off x="5574" y="1248"/>
                  <a:ext cx="186" cy="183"/>
                </a:xfrm>
                <a:prstGeom prst="rect">
                  <a:avLst/>
                </a:prstGeom>
                <a:noFill/>
                <a:ln w="9525">
                  <a:noFill/>
                  <a:miter lim="800000"/>
                  <a:headEnd/>
                  <a:tailEnd/>
                </a:ln>
              </p:spPr>
            </p:pic>
          </p:grpSp>
          <p:grpSp>
            <p:nvGrpSpPr>
              <p:cNvPr id="21" name="Group 26"/>
              <p:cNvGrpSpPr>
                <a:grpSpLocks/>
              </p:cNvGrpSpPr>
              <p:nvPr userDrawn="1"/>
            </p:nvGrpSpPr>
            <p:grpSpPr bwMode="auto">
              <a:xfrm>
                <a:off x="4944" y="1008"/>
                <a:ext cx="522" cy="2967"/>
                <a:chOff x="4944" y="1008"/>
                <a:chExt cx="522" cy="2967"/>
              </a:xfrm>
            </p:grpSpPr>
            <p:pic>
              <p:nvPicPr>
                <p:cNvPr id="22" name="Picture 27"/>
                <p:cNvPicPr>
                  <a:picLocks noChangeAspect="1" noChangeArrowheads="1"/>
                </p:cNvPicPr>
                <p:nvPr userDrawn="1"/>
              </p:nvPicPr>
              <p:blipFill>
                <a:blip r:embed="rId2"/>
                <a:srcRect/>
                <a:stretch>
                  <a:fillRect/>
                </a:stretch>
              </p:blipFill>
              <p:spPr bwMode="auto">
                <a:xfrm>
                  <a:off x="5136" y="1008"/>
                  <a:ext cx="186" cy="183"/>
                </a:xfrm>
                <a:prstGeom prst="rect">
                  <a:avLst/>
                </a:prstGeom>
                <a:noFill/>
                <a:ln w="9525">
                  <a:noFill/>
                  <a:miter lim="800000"/>
                  <a:headEnd/>
                  <a:tailEnd/>
                </a:ln>
              </p:spPr>
            </p:pic>
            <p:pic>
              <p:nvPicPr>
                <p:cNvPr id="23" name="Picture 28"/>
                <p:cNvPicPr>
                  <a:picLocks noChangeAspect="1" noChangeArrowheads="1"/>
                </p:cNvPicPr>
                <p:nvPr userDrawn="1"/>
              </p:nvPicPr>
              <p:blipFill>
                <a:blip r:embed="rId2"/>
                <a:srcRect/>
                <a:stretch>
                  <a:fillRect/>
                </a:stretch>
              </p:blipFill>
              <p:spPr bwMode="auto">
                <a:xfrm>
                  <a:off x="5184" y="1200"/>
                  <a:ext cx="186" cy="183"/>
                </a:xfrm>
                <a:prstGeom prst="rect">
                  <a:avLst/>
                </a:prstGeom>
                <a:noFill/>
                <a:ln w="9525">
                  <a:noFill/>
                  <a:miter lim="800000"/>
                  <a:headEnd/>
                  <a:tailEnd/>
                </a:ln>
              </p:spPr>
            </p:pic>
            <p:pic>
              <p:nvPicPr>
                <p:cNvPr id="24" name="Picture 29"/>
                <p:cNvPicPr>
                  <a:picLocks noChangeAspect="1" noChangeArrowheads="1"/>
                </p:cNvPicPr>
                <p:nvPr userDrawn="1"/>
              </p:nvPicPr>
              <p:blipFill>
                <a:blip r:embed="rId2"/>
                <a:srcRect/>
                <a:stretch>
                  <a:fillRect/>
                </a:stretch>
              </p:blipFill>
              <p:spPr bwMode="auto">
                <a:xfrm>
                  <a:off x="5136" y="1584"/>
                  <a:ext cx="186" cy="183"/>
                </a:xfrm>
                <a:prstGeom prst="rect">
                  <a:avLst/>
                </a:prstGeom>
                <a:noFill/>
                <a:ln w="9525">
                  <a:noFill/>
                  <a:miter lim="800000"/>
                  <a:headEnd/>
                  <a:tailEnd/>
                </a:ln>
              </p:spPr>
            </p:pic>
            <p:pic>
              <p:nvPicPr>
                <p:cNvPr id="25" name="Picture 30"/>
                <p:cNvPicPr>
                  <a:picLocks noChangeAspect="1" noChangeArrowheads="1"/>
                </p:cNvPicPr>
                <p:nvPr userDrawn="1"/>
              </p:nvPicPr>
              <p:blipFill>
                <a:blip r:embed="rId2"/>
                <a:srcRect/>
                <a:stretch>
                  <a:fillRect/>
                </a:stretch>
              </p:blipFill>
              <p:spPr bwMode="auto">
                <a:xfrm>
                  <a:off x="5280" y="1728"/>
                  <a:ext cx="186" cy="183"/>
                </a:xfrm>
                <a:prstGeom prst="rect">
                  <a:avLst/>
                </a:prstGeom>
                <a:noFill/>
                <a:ln w="9525">
                  <a:noFill/>
                  <a:miter lim="800000"/>
                  <a:headEnd/>
                  <a:tailEnd/>
                </a:ln>
              </p:spPr>
            </p:pic>
            <p:pic>
              <p:nvPicPr>
                <p:cNvPr id="26" name="Picture 31"/>
                <p:cNvPicPr>
                  <a:picLocks noChangeAspect="1" noChangeArrowheads="1"/>
                </p:cNvPicPr>
                <p:nvPr userDrawn="1"/>
              </p:nvPicPr>
              <p:blipFill>
                <a:blip r:embed="rId2"/>
                <a:srcRect/>
                <a:stretch>
                  <a:fillRect/>
                </a:stretch>
              </p:blipFill>
              <p:spPr bwMode="auto">
                <a:xfrm>
                  <a:off x="5040" y="1824"/>
                  <a:ext cx="186" cy="183"/>
                </a:xfrm>
                <a:prstGeom prst="rect">
                  <a:avLst/>
                </a:prstGeom>
                <a:noFill/>
                <a:ln w="9525">
                  <a:noFill/>
                  <a:miter lim="800000"/>
                  <a:headEnd/>
                  <a:tailEnd/>
                </a:ln>
              </p:spPr>
            </p:pic>
            <p:pic>
              <p:nvPicPr>
                <p:cNvPr id="27" name="Picture 32"/>
                <p:cNvPicPr>
                  <a:picLocks noChangeAspect="1" noChangeArrowheads="1"/>
                </p:cNvPicPr>
                <p:nvPr userDrawn="1"/>
              </p:nvPicPr>
              <p:blipFill>
                <a:blip r:embed="rId2"/>
                <a:srcRect/>
                <a:stretch>
                  <a:fillRect/>
                </a:stretch>
              </p:blipFill>
              <p:spPr bwMode="auto">
                <a:xfrm>
                  <a:off x="5088" y="2016"/>
                  <a:ext cx="186" cy="183"/>
                </a:xfrm>
                <a:prstGeom prst="rect">
                  <a:avLst/>
                </a:prstGeom>
                <a:noFill/>
                <a:ln w="9525">
                  <a:noFill/>
                  <a:miter lim="800000"/>
                  <a:headEnd/>
                  <a:tailEnd/>
                </a:ln>
              </p:spPr>
            </p:pic>
            <p:pic>
              <p:nvPicPr>
                <p:cNvPr id="28" name="Picture 33"/>
                <p:cNvPicPr>
                  <a:picLocks noChangeAspect="1" noChangeArrowheads="1"/>
                </p:cNvPicPr>
                <p:nvPr userDrawn="1"/>
              </p:nvPicPr>
              <p:blipFill>
                <a:blip r:embed="rId2"/>
                <a:srcRect/>
                <a:stretch>
                  <a:fillRect/>
                </a:stretch>
              </p:blipFill>
              <p:spPr bwMode="auto">
                <a:xfrm>
                  <a:off x="5280" y="2064"/>
                  <a:ext cx="186" cy="183"/>
                </a:xfrm>
                <a:prstGeom prst="rect">
                  <a:avLst/>
                </a:prstGeom>
                <a:noFill/>
                <a:ln w="9525">
                  <a:noFill/>
                  <a:miter lim="800000"/>
                  <a:headEnd/>
                  <a:tailEnd/>
                </a:ln>
              </p:spPr>
            </p:pic>
            <p:pic>
              <p:nvPicPr>
                <p:cNvPr id="29" name="Picture 34"/>
                <p:cNvPicPr>
                  <a:picLocks noChangeAspect="1" noChangeArrowheads="1"/>
                </p:cNvPicPr>
                <p:nvPr userDrawn="1"/>
              </p:nvPicPr>
              <p:blipFill>
                <a:blip r:embed="rId2"/>
                <a:srcRect/>
                <a:stretch>
                  <a:fillRect/>
                </a:stretch>
              </p:blipFill>
              <p:spPr bwMode="auto">
                <a:xfrm>
                  <a:off x="5232" y="2352"/>
                  <a:ext cx="186" cy="183"/>
                </a:xfrm>
                <a:prstGeom prst="rect">
                  <a:avLst/>
                </a:prstGeom>
                <a:noFill/>
                <a:ln w="9525">
                  <a:noFill/>
                  <a:miter lim="800000"/>
                  <a:headEnd/>
                  <a:tailEnd/>
                </a:ln>
              </p:spPr>
            </p:pic>
            <p:pic>
              <p:nvPicPr>
                <p:cNvPr id="30" name="Picture 35"/>
                <p:cNvPicPr>
                  <a:picLocks noChangeAspect="1" noChangeArrowheads="1"/>
                </p:cNvPicPr>
                <p:nvPr userDrawn="1"/>
              </p:nvPicPr>
              <p:blipFill>
                <a:blip r:embed="rId2"/>
                <a:srcRect/>
                <a:stretch>
                  <a:fillRect/>
                </a:stretch>
              </p:blipFill>
              <p:spPr bwMode="auto">
                <a:xfrm>
                  <a:off x="4992" y="2208"/>
                  <a:ext cx="186" cy="183"/>
                </a:xfrm>
                <a:prstGeom prst="rect">
                  <a:avLst/>
                </a:prstGeom>
                <a:noFill/>
                <a:ln w="9525">
                  <a:noFill/>
                  <a:miter lim="800000"/>
                  <a:headEnd/>
                  <a:tailEnd/>
                </a:ln>
              </p:spPr>
            </p:pic>
            <p:pic>
              <p:nvPicPr>
                <p:cNvPr id="31" name="Picture 36"/>
                <p:cNvPicPr>
                  <a:picLocks noChangeAspect="1" noChangeArrowheads="1"/>
                </p:cNvPicPr>
                <p:nvPr userDrawn="1"/>
              </p:nvPicPr>
              <p:blipFill>
                <a:blip r:embed="rId2"/>
                <a:srcRect/>
                <a:stretch>
                  <a:fillRect/>
                </a:stretch>
              </p:blipFill>
              <p:spPr bwMode="auto">
                <a:xfrm>
                  <a:off x="4992" y="2448"/>
                  <a:ext cx="186" cy="183"/>
                </a:xfrm>
                <a:prstGeom prst="rect">
                  <a:avLst/>
                </a:prstGeom>
                <a:noFill/>
                <a:ln w="9525">
                  <a:noFill/>
                  <a:miter lim="800000"/>
                  <a:headEnd/>
                  <a:tailEnd/>
                </a:ln>
              </p:spPr>
            </p:pic>
            <p:pic>
              <p:nvPicPr>
                <p:cNvPr id="32" name="Picture 37"/>
                <p:cNvPicPr>
                  <a:picLocks noChangeAspect="1" noChangeArrowheads="1"/>
                </p:cNvPicPr>
                <p:nvPr userDrawn="1"/>
              </p:nvPicPr>
              <p:blipFill>
                <a:blip r:embed="rId2"/>
                <a:srcRect/>
                <a:stretch>
                  <a:fillRect/>
                </a:stretch>
              </p:blipFill>
              <p:spPr bwMode="auto">
                <a:xfrm>
                  <a:off x="5136" y="2592"/>
                  <a:ext cx="186" cy="183"/>
                </a:xfrm>
                <a:prstGeom prst="rect">
                  <a:avLst/>
                </a:prstGeom>
                <a:noFill/>
                <a:ln w="9525">
                  <a:noFill/>
                  <a:miter lim="800000"/>
                  <a:headEnd/>
                  <a:tailEnd/>
                </a:ln>
              </p:spPr>
            </p:pic>
            <p:pic>
              <p:nvPicPr>
                <p:cNvPr id="33" name="Picture 38"/>
                <p:cNvPicPr>
                  <a:picLocks noChangeAspect="1" noChangeArrowheads="1"/>
                </p:cNvPicPr>
                <p:nvPr userDrawn="1"/>
              </p:nvPicPr>
              <p:blipFill>
                <a:blip r:embed="rId2"/>
                <a:srcRect/>
                <a:stretch>
                  <a:fillRect/>
                </a:stretch>
              </p:blipFill>
              <p:spPr bwMode="auto">
                <a:xfrm>
                  <a:off x="5232" y="1392"/>
                  <a:ext cx="186" cy="183"/>
                </a:xfrm>
                <a:prstGeom prst="rect">
                  <a:avLst/>
                </a:prstGeom>
                <a:noFill/>
                <a:ln w="9525">
                  <a:noFill/>
                  <a:miter lim="800000"/>
                  <a:headEnd/>
                  <a:tailEnd/>
                </a:ln>
              </p:spPr>
            </p:pic>
            <p:pic>
              <p:nvPicPr>
                <p:cNvPr id="34" name="Picture 39"/>
                <p:cNvPicPr>
                  <a:picLocks noChangeAspect="1" noChangeArrowheads="1"/>
                </p:cNvPicPr>
                <p:nvPr userDrawn="1"/>
              </p:nvPicPr>
              <p:blipFill>
                <a:blip r:embed="rId2"/>
                <a:srcRect/>
                <a:stretch>
                  <a:fillRect/>
                </a:stretch>
              </p:blipFill>
              <p:spPr bwMode="auto">
                <a:xfrm>
                  <a:off x="4944" y="2736"/>
                  <a:ext cx="186" cy="183"/>
                </a:xfrm>
                <a:prstGeom prst="rect">
                  <a:avLst/>
                </a:prstGeom>
                <a:noFill/>
                <a:ln w="9525">
                  <a:noFill/>
                  <a:miter lim="800000"/>
                  <a:headEnd/>
                  <a:tailEnd/>
                </a:ln>
              </p:spPr>
            </p:pic>
            <p:pic>
              <p:nvPicPr>
                <p:cNvPr id="35" name="Picture 40"/>
                <p:cNvPicPr>
                  <a:picLocks noChangeAspect="1" noChangeArrowheads="1"/>
                </p:cNvPicPr>
                <p:nvPr userDrawn="1"/>
              </p:nvPicPr>
              <p:blipFill>
                <a:blip r:embed="rId2"/>
                <a:srcRect/>
                <a:stretch>
                  <a:fillRect/>
                </a:stretch>
              </p:blipFill>
              <p:spPr bwMode="auto">
                <a:xfrm>
                  <a:off x="4992" y="3072"/>
                  <a:ext cx="186" cy="183"/>
                </a:xfrm>
                <a:prstGeom prst="rect">
                  <a:avLst/>
                </a:prstGeom>
                <a:noFill/>
                <a:ln w="9525">
                  <a:noFill/>
                  <a:miter lim="800000"/>
                  <a:headEnd/>
                  <a:tailEnd/>
                </a:ln>
              </p:spPr>
            </p:pic>
            <p:pic>
              <p:nvPicPr>
                <p:cNvPr id="36" name="Picture 41"/>
                <p:cNvPicPr>
                  <a:picLocks noChangeAspect="1" noChangeArrowheads="1"/>
                </p:cNvPicPr>
                <p:nvPr userDrawn="1"/>
              </p:nvPicPr>
              <p:blipFill>
                <a:blip r:embed="rId2"/>
                <a:srcRect/>
                <a:stretch>
                  <a:fillRect/>
                </a:stretch>
              </p:blipFill>
              <p:spPr bwMode="auto">
                <a:xfrm>
                  <a:off x="5232" y="3312"/>
                  <a:ext cx="186" cy="183"/>
                </a:xfrm>
                <a:prstGeom prst="rect">
                  <a:avLst/>
                </a:prstGeom>
                <a:noFill/>
                <a:ln w="9525">
                  <a:noFill/>
                  <a:miter lim="800000"/>
                  <a:headEnd/>
                  <a:tailEnd/>
                </a:ln>
              </p:spPr>
            </p:pic>
            <p:pic>
              <p:nvPicPr>
                <p:cNvPr id="37" name="Picture 42"/>
                <p:cNvPicPr>
                  <a:picLocks noChangeAspect="1" noChangeArrowheads="1"/>
                </p:cNvPicPr>
                <p:nvPr userDrawn="1"/>
              </p:nvPicPr>
              <p:blipFill>
                <a:blip r:embed="rId2"/>
                <a:srcRect/>
                <a:stretch>
                  <a:fillRect/>
                </a:stretch>
              </p:blipFill>
              <p:spPr bwMode="auto">
                <a:xfrm>
                  <a:off x="4992" y="3408"/>
                  <a:ext cx="186" cy="183"/>
                </a:xfrm>
                <a:prstGeom prst="rect">
                  <a:avLst/>
                </a:prstGeom>
                <a:noFill/>
                <a:ln w="9525">
                  <a:noFill/>
                  <a:miter lim="800000"/>
                  <a:headEnd/>
                  <a:tailEnd/>
                </a:ln>
              </p:spPr>
            </p:pic>
            <p:pic>
              <p:nvPicPr>
                <p:cNvPr id="38" name="Picture 43"/>
                <p:cNvPicPr>
                  <a:picLocks noChangeAspect="1" noChangeArrowheads="1"/>
                </p:cNvPicPr>
                <p:nvPr userDrawn="1"/>
              </p:nvPicPr>
              <p:blipFill>
                <a:blip r:embed="rId2"/>
                <a:srcRect/>
                <a:stretch>
                  <a:fillRect/>
                </a:stretch>
              </p:blipFill>
              <p:spPr bwMode="auto">
                <a:xfrm>
                  <a:off x="5088" y="3552"/>
                  <a:ext cx="186" cy="183"/>
                </a:xfrm>
                <a:prstGeom prst="rect">
                  <a:avLst/>
                </a:prstGeom>
                <a:noFill/>
                <a:ln w="9525">
                  <a:noFill/>
                  <a:miter lim="800000"/>
                  <a:headEnd/>
                  <a:tailEnd/>
                </a:ln>
              </p:spPr>
            </p:pic>
            <p:pic>
              <p:nvPicPr>
                <p:cNvPr id="39" name="Picture 44"/>
                <p:cNvPicPr>
                  <a:picLocks noChangeAspect="1" noChangeArrowheads="1"/>
                </p:cNvPicPr>
                <p:nvPr userDrawn="1"/>
              </p:nvPicPr>
              <p:blipFill>
                <a:blip r:embed="rId2"/>
                <a:srcRect/>
                <a:stretch>
                  <a:fillRect/>
                </a:stretch>
              </p:blipFill>
              <p:spPr bwMode="auto">
                <a:xfrm>
                  <a:off x="4992" y="3792"/>
                  <a:ext cx="186" cy="183"/>
                </a:xfrm>
                <a:prstGeom prst="rect">
                  <a:avLst/>
                </a:prstGeom>
                <a:noFill/>
                <a:ln w="9525">
                  <a:noFill/>
                  <a:miter lim="800000"/>
                  <a:headEnd/>
                  <a:tailEnd/>
                </a:ln>
              </p:spPr>
            </p:pic>
            <p:pic>
              <p:nvPicPr>
                <p:cNvPr id="40" name="Picture 45"/>
                <p:cNvPicPr>
                  <a:picLocks noChangeAspect="1" noChangeArrowheads="1"/>
                </p:cNvPicPr>
                <p:nvPr userDrawn="1"/>
              </p:nvPicPr>
              <p:blipFill>
                <a:blip r:embed="rId2"/>
                <a:srcRect/>
                <a:stretch>
                  <a:fillRect/>
                </a:stretch>
              </p:blipFill>
              <p:spPr bwMode="auto">
                <a:xfrm>
                  <a:off x="5184" y="3696"/>
                  <a:ext cx="186" cy="183"/>
                </a:xfrm>
                <a:prstGeom prst="rect">
                  <a:avLst/>
                </a:prstGeom>
                <a:noFill/>
                <a:ln w="9525">
                  <a:noFill/>
                  <a:miter lim="800000"/>
                  <a:headEnd/>
                  <a:tailEnd/>
                </a:ln>
              </p:spPr>
            </p:pic>
          </p:grpSp>
        </p:grpSp>
        <p:sp>
          <p:nvSpPr>
            <p:cNvPr id="9" name="Freeform 46"/>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cap="flat" cmpd="sng">
              <a:noFill/>
              <a:prstDash val="solid"/>
              <a:round/>
              <a:headEnd type="none" w="med" len="med"/>
              <a:tailEnd type="none" w="med" len="med"/>
            </a:ln>
          </p:spPr>
          <p:txBody>
            <a:bodyPr wrap="none" anchor="ctr"/>
            <a:lstStyle/>
            <a:p>
              <a:endParaRPr lang="id-ID"/>
            </a:p>
          </p:txBody>
        </p:sp>
        <p:sp>
          <p:nvSpPr>
            <p:cNvPr id="10" name="Freeform 47"/>
            <p:cNvSpPr>
              <a:spLocks/>
            </p:cNvSpPr>
            <p:nvPr/>
          </p:nvSpPr>
          <p:spPr bwMode="auto">
            <a:xfrm>
              <a:off x="5001" y="3060"/>
              <a:ext cx="768" cy="1260"/>
            </a:xfrm>
            <a:custGeom>
              <a:avLst/>
              <a:gdLst/>
              <a:ahLst/>
              <a:cxnLst>
                <a:cxn ang="0">
                  <a:pos x="0" y="1260"/>
                </a:cxn>
                <a:cxn ang="0">
                  <a:pos x="0" y="1134"/>
                </a:cxn>
                <a:cxn ang="0">
                  <a:pos x="210" y="1032"/>
                </a:cxn>
                <a:cxn ang="0">
                  <a:pos x="324" y="918"/>
                </a:cxn>
                <a:cxn ang="0">
                  <a:pos x="414" y="714"/>
                </a:cxn>
                <a:cxn ang="0">
                  <a:pos x="450" y="456"/>
                </a:cxn>
                <a:cxn ang="0">
                  <a:pos x="438" y="258"/>
                </a:cxn>
                <a:cxn ang="0">
                  <a:pos x="684" y="0"/>
                </a:cxn>
                <a:cxn ang="0">
                  <a:pos x="768" y="18"/>
                </a:cxn>
                <a:cxn ang="0">
                  <a:pos x="768" y="1254"/>
                </a:cxn>
                <a:cxn ang="0">
                  <a:pos x="0" y="1260"/>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1" name="Freeform 48"/>
            <p:cNvSpPr>
              <a:spLocks/>
            </p:cNvSpPr>
            <p:nvPr/>
          </p:nvSpPr>
          <p:spPr bwMode="auto">
            <a:xfrm>
              <a:off x="4994" y="1775"/>
              <a:ext cx="776" cy="2543"/>
            </a:xfrm>
            <a:custGeom>
              <a:avLst/>
              <a:gdLst/>
              <a:ahLst/>
              <a:cxnLst>
                <a:cxn ang="0">
                  <a:pos x="550" y="115"/>
                </a:cxn>
                <a:cxn ang="0">
                  <a:pos x="460" y="529"/>
                </a:cxn>
                <a:cxn ang="0">
                  <a:pos x="298" y="925"/>
                </a:cxn>
                <a:cxn ang="0">
                  <a:pos x="76" y="1267"/>
                </a:cxn>
                <a:cxn ang="0">
                  <a:pos x="4" y="1339"/>
                </a:cxn>
                <a:cxn ang="0">
                  <a:pos x="100" y="1351"/>
                </a:cxn>
                <a:cxn ang="0">
                  <a:pos x="286" y="1399"/>
                </a:cxn>
                <a:cxn ang="0">
                  <a:pos x="394" y="1525"/>
                </a:cxn>
                <a:cxn ang="0">
                  <a:pos x="478" y="1705"/>
                </a:cxn>
                <a:cxn ang="0">
                  <a:pos x="478" y="1969"/>
                </a:cxn>
                <a:cxn ang="0">
                  <a:pos x="370" y="2263"/>
                </a:cxn>
                <a:cxn ang="0">
                  <a:pos x="124" y="2479"/>
                </a:cxn>
                <a:cxn ang="0">
                  <a:pos x="22" y="2515"/>
                </a:cxn>
                <a:cxn ang="0">
                  <a:pos x="196" y="2533"/>
                </a:cxn>
                <a:cxn ang="0">
                  <a:pos x="388" y="2455"/>
                </a:cxn>
                <a:cxn ang="0">
                  <a:pos x="502" y="2299"/>
                </a:cxn>
                <a:cxn ang="0">
                  <a:pos x="598" y="2197"/>
                </a:cxn>
                <a:cxn ang="0">
                  <a:pos x="694" y="2197"/>
                </a:cxn>
                <a:cxn ang="0">
                  <a:pos x="742" y="2230"/>
                </a:cxn>
                <a:cxn ang="0">
                  <a:pos x="712" y="2137"/>
                </a:cxn>
                <a:cxn ang="0">
                  <a:pos x="664" y="1807"/>
                </a:cxn>
                <a:cxn ang="0">
                  <a:pos x="670" y="1561"/>
                </a:cxn>
                <a:cxn ang="0">
                  <a:pos x="718" y="1393"/>
                </a:cxn>
                <a:cxn ang="0">
                  <a:pos x="748" y="1219"/>
                </a:cxn>
                <a:cxn ang="0">
                  <a:pos x="550" y="115"/>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en-US"/>
            </a:p>
          </p:txBody>
        </p:sp>
        <p:sp>
          <p:nvSpPr>
            <p:cNvPr id="12" name="Freeform 49" descr="kimonopat1"/>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3"/>
              <a:srcRect/>
              <a:tile tx="0" ty="0" sx="100000" sy="100000" flip="none" algn="tl"/>
            </a:blipFill>
            <a:ln w="9525" cap="flat" cmpd="sng">
              <a:noFill/>
              <a:prstDash val="solid"/>
              <a:round/>
              <a:headEnd/>
              <a:tailEnd/>
            </a:ln>
          </p:spPr>
          <p:txBody>
            <a:bodyPr wrap="none" anchor="ctr"/>
            <a:lstStyle/>
            <a:p>
              <a:endParaRPr lang="id-ID"/>
            </a:p>
          </p:txBody>
        </p:sp>
        <p:sp>
          <p:nvSpPr>
            <p:cNvPr id="13" name="Freeform 50" descr="kimonopat1"/>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3"/>
              <a:srcRect/>
              <a:tile tx="0" ty="0" sx="100000" sy="100000" flip="none" algn="tl"/>
            </a:blipFill>
            <a:ln w="9525" cap="flat" cmpd="sng">
              <a:noFill/>
              <a:prstDash val="solid"/>
              <a:round/>
              <a:headEnd/>
              <a:tailEnd/>
            </a:ln>
          </p:spPr>
          <p:txBody>
            <a:bodyPr wrap="none" anchor="ctr"/>
            <a:lstStyle/>
            <a:p>
              <a:endParaRPr lang="id-ID"/>
            </a:p>
          </p:txBody>
        </p:sp>
        <p:sp>
          <p:nvSpPr>
            <p:cNvPr id="14" name="Freeform 51"/>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id-ID"/>
            </a:p>
          </p:txBody>
        </p:sp>
        <p:sp>
          <p:nvSpPr>
            <p:cNvPr id="15" name="Freeform 52"/>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round/>
              <a:headEnd/>
              <a:tailEnd/>
            </a:ln>
          </p:spPr>
          <p:txBody>
            <a:bodyPr wrap="none" anchor="ctr"/>
            <a:lstStyle/>
            <a:p>
              <a:endParaRPr lang="id-ID"/>
            </a:p>
          </p:txBody>
        </p:sp>
        <p:sp>
          <p:nvSpPr>
            <p:cNvPr id="16" name="Freeform 53"/>
            <p:cNvSpPr>
              <a:spLocks/>
            </p:cNvSpPr>
            <p:nvPr/>
          </p:nvSpPr>
          <p:spPr bwMode="auto">
            <a:xfrm>
              <a:off x="5004" y="1"/>
              <a:ext cx="189" cy="2112"/>
            </a:xfrm>
            <a:custGeom>
              <a:avLst/>
              <a:gdLst/>
              <a:ahLst/>
              <a:cxnLst>
                <a:cxn ang="0">
                  <a:pos x="0" y="2094"/>
                </a:cxn>
                <a:cxn ang="0">
                  <a:pos x="66" y="1992"/>
                </a:cxn>
                <a:cxn ang="0">
                  <a:pos x="150" y="1464"/>
                </a:cxn>
                <a:cxn ang="0">
                  <a:pos x="234" y="678"/>
                </a:cxn>
                <a:cxn ang="0">
                  <a:pos x="324" y="0"/>
                </a:cxn>
                <a:cxn ang="0">
                  <a:pos x="0" y="0"/>
                </a:cxn>
                <a:cxn ang="0">
                  <a:pos x="0" y="2094"/>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w="9525">
              <a:noFill/>
              <a:round/>
              <a:headEnd/>
              <a:tailEnd/>
            </a:ln>
            <a:effectLst/>
          </p:spPr>
          <p:txBody>
            <a:bodyPr wrap="none" anchor="ctr"/>
            <a:lstStyle/>
            <a:p>
              <a:pPr>
                <a:defRPr/>
              </a:pPr>
              <a:endParaRPr lang="en-US"/>
            </a:p>
          </p:txBody>
        </p:sp>
        <p:sp>
          <p:nvSpPr>
            <p:cNvPr id="17" name="Rectangle 54"/>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miter lim="800000"/>
              <a:headEnd/>
              <a:tailEnd/>
            </a:ln>
          </p:spPr>
          <p:txBody>
            <a:bodyPr wrap="none" anchor="ctr"/>
            <a:lstStyle/>
            <a:p>
              <a:pPr algn="ctr"/>
              <a:endParaRPr kumimoji="1" lang="id-ID"/>
            </a:p>
          </p:txBody>
        </p:sp>
        <p:sp>
          <p:nvSpPr>
            <p:cNvPr id="18" name="Freeform 55"/>
            <p:cNvSpPr>
              <a:spLocks/>
            </p:cNvSpPr>
            <p:nvPr/>
          </p:nvSpPr>
          <p:spPr bwMode="auto">
            <a:xfrm>
              <a:off x="5013" y="3924"/>
              <a:ext cx="734" cy="390"/>
            </a:xfrm>
            <a:custGeom>
              <a:avLst/>
              <a:gdLst/>
              <a:ahLst/>
              <a:cxnLst>
                <a:cxn ang="0">
                  <a:pos x="1" y="357"/>
                </a:cxn>
                <a:cxn ang="0">
                  <a:pos x="109" y="341"/>
                </a:cxn>
                <a:cxn ang="0">
                  <a:pos x="241" y="305"/>
                </a:cxn>
                <a:cxn ang="0">
                  <a:pos x="353" y="209"/>
                </a:cxn>
                <a:cxn ang="0">
                  <a:pos x="429" y="89"/>
                </a:cxn>
                <a:cxn ang="0">
                  <a:pos x="493" y="17"/>
                </a:cxn>
                <a:cxn ang="0">
                  <a:pos x="577" y="1"/>
                </a:cxn>
                <a:cxn ang="0">
                  <a:pos x="629" y="21"/>
                </a:cxn>
                <a:cxn ang="0">
                  <a:pos x="673" y="65"/>
                </a:cxn>
                <a:cxn ang="0">
                  <a:pos x="673" y="137"/>
                </a:cxn>
                <a:cxn ang="0">
                  <a:pos x="561" y="225"/>
                </a:cxn>
                <a:cxn ang="0">
                  <a:pos x="425" y="297"/>
                </a:cxn>
                <a:cxn ang="0">
                  <a:pos x="245" y="357"/>
                </a:cxn>
                <a:cxn ang="0">
                  <a:pos x="113" y="377"/>
                </a:cxn>
                <a:cxn ang="0">
                  <a:pos x="1" y="357"/>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19" name="AutoShape 56"/>
            <p:cNvSpPr>
              <a:spLocks noChangeArrowheads="1"/>
            </p:cNvSpPr>
            <p:nvPr/>
          </p:nvSpPr>
          <p:spPr bwMode="hidden">
            <a:xfrm rot="5400000">
              <a:off x="2724" y="2089"/>
              <a:ext cx="4320" cy="142"/>
            </a:xfrm>
            <a:custGeom>
              <a:avLst/>
              <a:gdLst>
                <a:gd name="T0" fmla="*/ 170 w 21600"/>
                <a:gd name="T1" fmla="*/ 0 h 21600"/>
                <a:gd name="T2" fmla="*/ 86 w 21600"/>
                <a:gd name="T3" fmla="*/ 0 h 21600"/>
                <a:gd name="T4" fmla="*/ 2 w 21600"/>
                <a:gd name="T5" fmla="*/ 0 h 21600"/>
                <a:gd name="T6" fmla="*/ 86 w 21600"/>
                <a:gd name="T7" fmla="*/ 0 h 21600"/>
                <a:gd name="T8" fmla="*/ 0 60000 65536"/>
                <a:gd name="T9" fmla="*/ 0 60000 65536"/>
                <a:gd name="T10" fmla="*/ 0 60000 65536"/>
                <a:gd name="T11" fmla="*/ 0 60000 65536"/>
                <a:gd name="T12" fmla="*/ 2105 w 21600"/>
                <a:gd name="T13" fmla="*/ 2130 h 21600"/>
                <a:gd name="T14" fmla="*/ 19495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07" y="21600"/>
                  </a:lnTo>
                  <a:lnTo>
                    <a:pt x="20993" y="21600"/>
                  </a:lnTo>
                  <a:lnTo>
                    <a:pt x="21600" y="0"/>
                  </a:lnTo>
                  <a:lnTo>
                    <a:pt x="0" y="0"/>
                  </a:lnTo>
                  <a:close/>
                </a:path>
              </a:pathLst>
            </a:custGeom>
            <a:gradFill rotWithShape="0">
              <a:gsLst>
                <a:gs pos="0">
                  <a:schemeClr val="bg1"/>
                </a:gs>
                <a:gs pos="100000">
                  <a:schemeClr val="bg2"/>
                </a:gs>
              </a:gsLst>
              <a:lin ang="0" scaled="1"/>
            </a:gradFill>
            <a:ln w="9525">
              <a:noFill/>
              <a:miter lim="800000"/>
              <a:headEnd/>
              <a:tailEnd/>
            </a:ln>
          </p:spPr>
          <p:txBody>
            <a:bodyPr rot="10800000" vert="eaVert" wrap="none" anchor="ctr"/>
            <a:lstStyle/>
            <a:p>
              <a:endParaRPr lang="id-ID"/>
            </a:p>
          </p:txBody>
        </p:sp>
      </p:grpSp>
      <p:sp>
        <p:nvSpPr>
          <p:cNvPr id="21561" name="Rectangle 57"/>
          <p:cNvSpPr>
            <a:spLocks noGrp="1" noChangeArrowheads="1"/>
          </p:cNvSpPr>
          <p:nvPr>
            <p:ph type="ctrTitle" sz="quarter"/>
          </p:nvPr>
        </p:nvSpPr>
        <p:spPr>
          <a:xfrm>
            <a:off x="685800" y="1370013"/>
            <a:ext cx="6965950" cy="2057400"/>
          </a:xfrm>
        </p:spPr>
        <p:txBody>
          <a:bodyPr/>
          <a:lstStyle>
            <a:lvl1pPr>
              <a:defRPr/>
            </a:lvl1pPr>
          </a:lstStyle>
          <a:p>
            <a:r>
              <a:rPr lang="en-US"/>
              <a:t>Click to edit Master title style</a:t>
            </a:r>
          </a:p>
        </p:txBody>
      </p:sp>
      <p:sp>
        <p:nvSpPr>
          <p:cNvPr id="21562" name="Rectangle 58"/>
          <p:cNvSpPr>
            <a:spLocks noGrp="1" noChangeArrowheads="1"/>
          </p:cNvSpPr>
          <p:nvPr>
            <p:ph type="subTitle" sz="quarter" idx="1"/>
          </p:nvPr>
        </p:nvSpPr>
        <p:spPr>
          <a:xfrm>
            <a:off x="1727200" y="3886200"/>
            <a:ext cx="5640388" cy="1752600"/>
          </a:xfrm>
        </p:spPr>
        <p:txBody>
          <a:bodyPr/>
          <a:lstStyle>
            <a:lvl1pPr marL="0" indent="0" algn="ctr">
              <a:buFontTx/>
              <a:buNone/>
              <a:defRPr/>
            </a:lvl1pPr>
          </a:lstStyle>
          <a:p>
            <a:r>
              <a:rPr lang="en-US"/>
              <a:t>Click to edit Master subtitle style</a:t>
            </a:r>
          </a:p>
        </p:txBody>
      </p:sp>
      <p:sp>
        <p:nvSpPr>
          <p:cNvPr id="59" name="Rectangle 59"/>
          <p:cNvSpPr>
            <a:spLocks noGrp="1" noChangeArrowheads="1"/>
          </p:cNvSpPr>
          <p:nvPr>
            <p:ph type="dt" sz="quarter" idx="10"/>
          </p:nvPr>
        </p:nvSpPr>
        <p:spPr/>
        <p:txBody>
          <a:bodyPr/>
          <a:lstStyle>
            <a:lvl1pPr>
              <a:defRPr/>
            </a:lvl1pPr>
          </a:lstStyle>
          <a:p>
            <a:pPr>
              <a:defRPr/>
            </a:pPr>
            <a:endParaRPr lang="en-US"/>
          </a:p>
        </p:txBody>
      </p:sp>
      <p:sp>
        <p:nvSpPr>
          <p:cNvPr id="60" name="Rectangle 60"/>
          <p:cNvSpPr>
            <a:spLocks noGrp="1" noChangeArrowheads="1"/>
          </p:cNvSpPr>
          <p:nvPr>
            <p:ph type="ftr" sz="quarter" idx="11"/>
          </p:nvPr>
        </p:nvSpPr>
        <p:spPr/>
        <p:txBody>
          <a:bodyPr/>
          <a:lstStyle>
            <a:lvl1pPr>
              <a:defRPr/>
            </a:lvl1pPr>
          </a:lstStyle>
          <a:p>
            <a:pPr>
              <a:defRPr/>
            </a:pPr>
            <a:r>
              <a:rPr lang="en-US"/>
              <a:t>Pertemuan ke-9</a:t>
            </a:r>
          </a:p>
        </p:txBody>
      </p:sp>
      <p:sp>
        <p:nvSpPr>
          <p:cNvPr id="61" name="Rectangle 61"/>
          <p:cNvSpPr>
            <a:spLocks noGrp="1" noChangeArrowheads="1"/>
          </p:cNvSpPr>
          <p:nvPr>
            <p:ph type="sldNum" sz="quarter" idx="12"/>
          </p:nvPr>
        </p:nvSpPr>
        <p:spPr/>
        <p:txBody>
          <a:bodyPr/>
          <a:lstStyle>
            <a:lvl1pPr>
              <a:defRPr/>
            </a:lvl1pPr>
          </a:lstStyle>
          <a:p>
            <a:pPr>
              <a:defRPr/>
            </a:pPr>
            <a:fld id="{145CBFE4-EB55-47BF-9BE7-D60F58B0E014}"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9"/>
          <p:cNvSpPr>
            <a:spLocks noGrp="1" noChangeArrowheads="1"/>
          </p:cNvSpPr>
          <p:nvPr>
            <p:ph type="dt" sz="half" idx="10"/>
          </p:nvPr>
        </p:nvSpPr>
        <p:spPr>
          <a:ln/>
        </p:spPr>
        <p:txBody>
          <a:bodyPr/>
          <a:lstStyle>
            <a:lvl1pPr>
              <a:defRPr/>
            </a:lvl1pPr>
          </a:lstStyle>
          <a:p>
            <a:pPr>
              <a:defRPr/>
            </a:pPr>
            <a:endParaRPr lang="en-US"/>
          </a:p>
        </p:txBody>
      </p:sp>
      <p:sp>
        <p:nvSpPr>
          <p:cNvPr id="5"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61"/>
          <p:cNvSpPr>
            <a:spLocks noGrp="1" noChangeArrowheads="1"/>
          </p:cNvSpPr>
          <p:nvPr>
            <p:ph type="sldNum" sz="quarter" idx="12"/>
          </p:nvPr>
        </p:nvSpPr>
        <p:spPr>
          <a:ln/>
        </p:spPr>
        <p:txBody>
          <a:bodyPr/>
          <a:lstStyle>
            <a:lvl1pPr>
              <a:defRPr/>
            </a:lvl1pPr>
          </a:lstStyle>
          <a:p>
            <a:pPr>
              <a:defRPr/>
            </a:pPr>
            <a:fld id="{4850692B-15AB-4312-90BE-950232EFA9C6}"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9"/>
          <p:cNvSpPr>
            <a:spLocks noGrp="1" noChangeArrowheads="1"/>
          </p:cNvSpPr>
          <p:nvPr>
            <p:ph type="dt" sz="half" idx="10"/>
          </p:nvPr>
        </p:nvSpPr>
        <p:spPr>
          <a:ln/>
        </p:spPr>
        <p:txBody>
          <a:bodyPr/>
          <a:lstStyle>
            <a:lvl1pPr>
              <a:defRPr/>
            </a:lvl1pPr>
          </a:lstStyle>
          <a:p>
            <a:pPr>
              <a:defRPr/>
            </a:pPr>
            <a:endParaRPr lang="en-US"/>
          </a:p>
        </p:txBody>
      </p:sp>
      <p:sp>
        <p:nvSpPr>
          <p:cNvPr id="5"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61"/>
          <p:cNvSpPr>
            <a:spLocks noGrp="1" noChangeArrowheads="1"/>
          </p:cNvSpPr>
          <p:nvPr>
            <p:ph type="sldNum" sz="quarter" idx="12"/>
          </p:nvPr>
        </p:nvSpPr>
        <p:spPr>
          <a:ln/>
        </p:spPr>
        <p:txBody>
          <a:bodyPr/>
          <a:lstStyle>
            <a:lvl1pPr>
              <a:defRPr/>
            </a:lvl1pPr>
          </a:lstStyle>
          <a:p>
            <a:pPr>
              <a:defRPr/>
            </a:pPr>
            <a:fld id="{A88E7A39-6497-4E56-A466-35156829A08D}"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63525" y="1598613"/>
            <a:ext cx="3616325"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032250" y="1598613"/>
            <a:ext cx="3617913" cy="44973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9"/>
          <p:cNvSpPr>
            <a:spLocks noGrp="1" noChangeArrowheads="1"/>
          </p:cNvSpPr>
          <p:nvPr>
            <p:ph type="dt" sz="half" idx="10"/>
          </p:nvPr>
        </p:nvSpPr>
        <p:spPr>
          <a:ln/>
        </p:spPr>
        <p:txBody>
          <a:bodyPr/>
          <a:lstStyle>
            <a:lvl1pPr>
              <a:defRPr/>
            </a:lvl1pPr>
          </a:lstStyle>
          <a:p>
            <a:pPr>
              <a:defRPr/>
            </a:pPr>
            <a:endParaRPr lang="en-US"/>
          </a:p>
        </p:txBody>
      </p:sp>
      <p:sp>
        <p:nvSpPr>
          <p:cNvPr id="6"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61"/>
          <p:cNvSpPr>
            <a:spLocks noGrp="1" noChangeArrowheads="1"/>
          </p:cNvSpPr>
          <p:nvPr>
            <p:ph type="sldNum" sz="quarter" idx="12"/>
          </p:nvPr>
        </p:nvSpPr>
        <p:spPr>
          <a:ln/>
        </p:spPr>
        <p:txBody>
          <a:bodyPr/>
          <a:lstStyle>
            <a:lvl1pPr>
              <a:defRPr/>
            </a:lvl1pPr>
          </a:lstStyle>
          <a:p>
            <a:pPr>
              <a:defRPr/>
            </a:pPr>
            <a:fld id="{3B1CC766-5FA0-4056-99DE-E3471970B22C}"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9"/>
          <p:cNvSpPr>
            <a:spLocks noGrp="1" noChangeArrowheads="1"/>
          </p:cNvSpPr>
          <p:nvPr>
            <p:ph type="dt" sz="half" idx="10"/>
          </p:nvPr>
        </p:nvSpPr>
        <p:spPr>
          <a:ln/>
        </p:spPr>
        <p:txBody>
          <a:bodyPr/>
          <a:lstStyle>
            <a:lvl1pPr>
              <a:defRPr/>
            </a:lvl1pPr>
          </a:lstStyle>
          <a:p>
            <a:pPr>
              <a:defRPr/>
            </a:pPr>
            <a:endParaRPr lang="en-US"/>
          </a:p>
        </p:txBody>
      </p:sp>
      <p:sp>
        <p:nvSpPr>
          <p:cNvPr id="8"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9" name="Rectangle 61"/>
          <p:cNvSpPr>
            <a:spLocks noGrp="1" noChangeArrowheads="1"/>
          </p:cNvSpPr>
          <p:nvPr>
            <p:ph type="sldNum" sz="quarter" idx="12"/>
          </p:nvPr>
        </p:nvSpPr>
        <p:spPr>
          <a:ln/>
        </p:spPr>
        <p:txBody>
          <a:bodyPr/>
          <a:lstStyle>
            <a:lvl1pPr>
              <a:defRPr/>
            </a:lvl1pPr>
          </a:lstStyle>
          <a:p>
            <a:pPr>
              <a:defRPr/>
            </a:pPr>
            <a:fld id="{9899DD0E-9EAB-410B-B42A-A439519B46C9}"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9"/>
          <p:cNvSpPr>
            <a:spLocks noGrp="1" noChangeArrowheads="1"/>
          </p:cNvSpPr>
          <p:nvPr>
            <p:ph type="dt" sz="half" idx="10"/>
          </p:nvPr>
        </p:nvSpPr>
        <p:spPr>
          <a:ln/>
        </p:spPr>
        <p:txBody>
          <a:bodyPr/>
          <a:lstStyle>
            <a:lvl1pPr>
              <a:defRPr/>
            </a:lvl1pPr>
          </a:lstStyle>
          <a:p>
            <a:pPr>
              <a:defRPr/>
            </a:pPr>
            <a:endParaRPr lang="en-US"/>
          </a:p>
        </p:txBody>
      </p:sp>
      <p:sp>
        <p:nvSpPr>
          <p:cNvPr id="4"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5" name="Rectangle 61"/>
          <p:cNvSpPr>
            <a:spLocks noGrp="1" noChangeArrowheads="1"/>
          </p:cNvSpPr>
          <p:nvPr>
            <p:ph type="sldNum" sz="quarter" idx="12"/>
          </p:nvPr>
        </p:nvSpPr>
        <p:spPr>
          <a:ln/>
        </p:spPr>
        <p:txBody>
          <a:bodyPr/>
          <a:lstStyle>
            <a:lvl1pPr>
              <a:defRPr/>
            </a:lvl1pPr>
          </a:lstStyle>
          <a:p>
            <a:pPr>
              <a:defRPr/>
            </a:pPr>
            <a:fld id="{F0E6C5CA-F25A-47BA-B7DE-63E585FFDD4D}"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9"/>
          <p:cNvSpPr>
            <a:spLocks noGrp="1" noChangeArrowheads="1"/>
          </p:cNvSpPr>
          <p:nvPr>
            <p:ph type="dt" sz="half" idx="10"/>
          </p:nvPr>
        </p:nvSpPr>
        <p:spPr>
          <a:ln/>
        </p:spPr>
        <p:txBody>
          <a:bodyPr/>
          <a:lstStyle>
            <a:lvl1pPr>
              <a:defRPr/>
            </a:lvl1pPr>
          </a:lstStyle>
          <a:p>
            <a:pPr>
              <a:defRPr/>
            </a:pPr>
            <a:endParaRPr lang="en-US"/>
          </a:p>
        </p:txBody>
      </p:sp>
      <p:sp>
        <p:nvSpPr>
          <p:cNvPr id="3"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4" name="Rectangle 61"/>
          <p:cNvSpPr>
            <a:spLocks noGrp="1" noChangeArrowheads="1"/>
          </p:cNvSpPr>
          <p:nvPr>
            <p:ph type="sldNum" sz="quarter" idx="12"/>
          </p:nvPr>
        </p:nvSpPr>
        <p:spPr>
          <a:ln/>
        </p:spPr>
        <p:txBody>
          <a:bodyPr/>
          <a:lstStyle>
            <a:lvl1pPr>
              <a:defRPr/>
            </a:lvl1pPr>
          </a:lstStyle>
          <a:p>
            <a:pPr>
              <a:defRPr/>
            </a:pPr>
            <a:fld id="{2C61CE1C-BB22-427D-B1A5-044333C38E99}"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9"/>
          <p:cNvSpPr>
            <a:spLocks noGrp="1" noChangeArrowheads="1"/>
          </p:cNvSpPr>
          <p:nvPr>
            <p:ph type="dt" sz="half" idx="10"/>
          </p:nvPr>
        </p:nvSpPr>
        <p:spPr>
          <a:ln/>
        </p:spPr>
        <p:txBody>
          <a:bodyPr/>
          <a:lstStyle>
            <a:lvl1pPr>
              <a:defRPr/>
            </a:lvl1pPr>
          </a:lstStyle>
          <a:p>
            <a:pPr>
              <a:defRPr/>
            </a:pPr>
            <a:endParaRPr lang="en-US"/>
          </a:p>
        </p:txBody>
      </p:sp>
      <p:sp>
        <p:nvSpPr>
          <p:cNvPr id="6"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61"/>
          <p:cNvSpPr>
            <a:spLocks noGrp="1" noChangeArrowheads="1"/>
          </p:cNvSpPr>
          <p:nvPr>
            <p:ph type="sldNum" sz="quarter" idx="12"/>
          </p:nvPr>
        </p:nvSpPr>
        <p:spPr>
          <a:ln/>
        </p:spPr>
        <p:txBody>
          <a:bodyPr/>
          <a:lstStyle>
            <a:lvl1pPr>
              <a:defRPr/>
            </a:lvl1pPr>
          </a:lstStyle>
          <a:p>
            <a:pPr>
              <a:defRPr/>
            </a:pPr>
            <a:fld id="{7C4022F8-CA7C-4CF4-BC50-FF4FAF646220}"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9"/>
          <p:cNvSpPr>
            <a:spLocks noGrp="1" noChangeArrowheads="1"/>
          </p:cNvSpPr>
          <p:nvPr>
            <p:ph type="dt" sz="half" idx="10"/>
          </p:nvPr>
        </p:nvSpPr>
        <p:spPr>
          <a:ln/>
        </p:spPr>
        <p:txBody>
          <a:bodyPr/>
          <a:lstStyle>
            <a:lvl1pPr>
              <a:defRPr/>
            </a:lvl1pPr>
          </a:lstStyle>
          <a:p>
            <a:pPr>
              <a:defRPr/>
            </a:pPr>
            <a:endParaRPr lang="en-US"/>
          </a:p>
        </p:txBody>
      </p:sp>
      <p:sp>
        <p:nvSpPr>
          <p:cNvPr id="6"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61"/>
          <p:cNvSpPr>
            <a:spLocks noGrp="1" noChangeArrowheads="1"/>
          </p:cNvSpPr>
          <p:nvPr>
            <p:ph type="sldNum" sz="quarter" idx="12"/>
          </p:nvPr>
        </p:nvSpPr>
        <p:spPr>
          <a:ln/>
        </p:spPr>
        <p:txBody>
          <a:bodyPr/>
          <a:lstStyle>
            <a:lvl1pPr>
              <a:defRPr/>
            </a:lvl1pPr>
          </a:lstStyle>
          <a:p>
            <a:pPr>
              <a:defRPr/>
            </a:pPr>
            <a:fld id="{AFBB7225-2BAB-4100-BD01-0C086E5A448B}"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9"/>
          <p:cNvSpPr>
            <a:spLocks noGrp="1" noChangeArrowheads="1"/>
          </p:cNvSpPr>
          <p:nvPr>
            <p:ph type="dt" sz="half" idx="10"/>
          </p:nvPr>
        </p:nvSpPr>
        <p:spPr>
          <a:ln/>
        </p:spPr>
        <p:txBody>
          <a:bodyPr/>
          <a:lstStyle>
            <a:lvl1pPr>
              <a:defRPr/>
            </a:lvl1pPr>
          </a:lstStyle>
          <a:p>
            <a:pPr>
              <a:defRPr/>
            </a:pPr>
            <a:endParaRPr lang="en-US"/>
          </a:p>
        </p:txBody>
      </p:sp>
      <p:sp>
        <p:nvSpPr>
          <p:cNvPr id="5"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61"/>
          <p:cNvSpPr>
            <a:spLocks noGrp="1" noChangeArrowheads="1"/>
          </p:cNvSpPr>
          <p:nvPr>
            <p:ph type="sldNum" sz="quarter" idx="12"/>
          </p:nvPr>
        </p:nvSpPr>
        <p:spPr>
          <a:ln/>
        </p:spPr>
        <p:txBody>
          <a:bodyPr/>
          <a:lstStyle>
            <a:lvl1pPr>
              <a:defRPr/>
            </a:lvl1pPr>
          </a:lstStyle>
          <a:p>
            <a:pPr>
              <a:defRPr/>
            </a:pPr>
            <a:fld id="{3B1A0014-C805-496F-8F2D-9A81B58FCFD3}"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27713" y="227013"/>
            <a:ext cx="1868487" cy="58689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075" y="227013"/>
            <a:ext cx="5456238" cy="58689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9"/>
          <p:cNvSpPr>
            <a:spLocks noGrp="1" noChangeArrowheads="1"/>
          </p:cNvSpPr>
          <p:nvPr>
            <p:ph type="dt" sz="half" idx="10"/>
          </p:nvPr>
        </p:nvSpPr>
        <p:spPr>
          <a:ln/>
        </p:spPr>
        <p:txBody>
          <a:bodyPr/>
          <a:lstStyle>
            <a:lvl1pPr>
              <a:defRPr/>
            </a:lvl1pPr>
          </a:lstStyle>
          <a:p>
            <a:pPr>
              <a:defRPr/>
            </a:pPr>
            <a:endParaRPr lang="en-US"/>
          </a:p>
        </p:txBody>
      </p:sp>
      <p:sp>
        <p:nvSpPr>
          <p:cNvPr id="5" name="Rectangle 60"/>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61"/>
          <p:cNvSpPr>
            <a:spLocks noGrp="1" noChangeArrowheads="1"/>
          </p:cNvSpPr>
          <p:nvPr>
            <p:ph type="sldNum" sz="quarter" idx="12"/>
          </p:nvPr>
        </p:nvSpPr>
        <p:spPr>
          <a:ln/>
        </p:spPr>
        <p:txBody>
          <a:bodyPr/>
          <a:lstStyle>
            <a:lvl1pPr>
              <a:defRPr/>
            </a:lvl1pPr>
          </a:lstStyle>
          <a:p>
            <a:pPr>
              <a:defRPr/>
            </a:pPr>
            <a:fld id="{24007F22-8C39-423D-8151-9D2D3CF929DA}" type="slidenum">
              <a:rPr lang="en-US"/>
              <a:pPr>
                <a:defRPr/>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3222625" y="304800"/>
            <a:ext cx="11909425" cy="4724400"/>
            <a:chOff x="-2030" y="192"/>
            <a:chExt cx="7502" cy="2976"/>
          </a:xfrm>
        </p:grpSpPr>
        <p:sp>
          <p:nvSpPr>
            <p:cNvPr id="5" name="Line 3"/>
            <p:cNvSpPr>
              <a:spLocks noChangeShapeType="1"/>
            </p:cNvSpPr>
            <p:nvPr/>
          </p:nvSpPr>
          <p:spPr bwMode="auto">
            <a:xfrm>
              <a:off x="912" y="1584"/>
              <a:ext cx="4560" cy="0"/>
            </a:xfrm>
            <a:prstGeom prst="line">
              <a:avLst/>
            </a:prstGeom>
            <a:noFill/>
            <a:ln w="12700">
              <a:solidFill>
                <a:schemeClr val="tx1"/>
              </a:solidFill>
              <a:round/>
              <a:headEnd/>
              <a:tailEnd/>
            </a:ln>
          </p:spPr>
          <p:txBody>
            <a:bodyPr/>
            <a:lstStyle/>
            <a:p>
              <a:endParaRPr lang="id-ID"/>
            </a:p>
          </p:txBody>
        </p:sp>
        <p:sp>
          <p:nvSpPr>
            <p:cNvPr id="6" name="AutoShape 4"/>
            <p:cNvSpPr>
              <a:spLocks noChangeArrowheads="1"/>
            </p:cNvSpPr>
            <p:nvPr/>
          </p:nvSpPr>
          <p:spPr bwMode="auto">
            <a:xfrm>
              <a:off x="-1584" y="864"/>
              <a:ext cx="2304" cy="2304"/>
            </a:xfrm>
            <a:custGeom>
              <a:avLst/>
              <a:gdLst>
                <a:gd name="T0" fmla="*/ 57 w 64000"/>
                <a:gd name="T1" fmla="*/ 3 h 64000"/>
                <a:gd name="T2" fmla="*/ 83 w 64000"/>
                <a:gd name="T3" fmla="*/ 41 h 64000"/>
                <a:gd name="T4" fmla="*/ 57 w 64000"/>
                <a:gd name="T5" fmla="*/ 80 h 64000"/>
                <a:gd name="T6" fmla="*/ 57 w 64000"/>
                <a:gd name="T7" fmla="*/ 80 h 64000"/>
                <a:gd name="T8" fmla="*/ 57 w 64000"/>
                <a:gd name="T9" fmla="*/ 80 h 64000"/>
                <a:gd name="T10" fmla="*/ 57 w 64000"/>
                <a:gd name="T11" fmla="*/ 80 h 64000"/>
                <a:gd name="T12" fmla="*/ 57 w 64000"/>
                <a:gd name="T13" fmla="*/ 3 h 64000"/>
                <a:gd name="T14" fmla="*/ 57 w 64000"/>
                <a:gd name="T15" fmla="*/ 3 h 64000"/>
                <a:gd name="T16" fmla="*/ 57 w 64000"/>
                <a:gd name="T17" fmla="*/ 3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w="9525">
              <a:noFill/>
              <a:miter lim="800000"/>
              <a:headEnd/>
              <a:tailEnd/>
            </a:ln>
          </p:spPr>
          <p:txBody>
            <a:bodyPr/>
            <a:lstStyle/>
            <a:p>
              <a:endParaRPr lang="id-ID"/>
            </a:p>
          </p:txBody>
        </p:sp>
        <p:sp>
          <p:nvSpPr>
            <p:cNvPr id="7" name="AutoShape 5"/>
            <p:cNvSpPr>
              <a:spLocks noChangeArrowheads="1"/>
            </p:cNvSpPr>
            <p:nvPr/>
          </p:nvSpPr>
          <p:spPr bwMode="auto">
            <a:xfrm>
              <a:off x="-2030" y="192"/>
              <a:ext cx="2544" cy="2544"/>
            </a:xfrm>
            <a:custGeom>
              <a:avLst/>
              <a:gdLst>
                <a:gd name="T0" fmla="*/ 81 w 64000"/>
                <a:gd name="T1" fmla="*/ 10 h 64000"/>
                <a:gd name="T2" fmla="*/ 101 w 64000"/>
                <a:gd name="T3" fmla="*/ 51 h 64000"/>
                <a:gd name="T4" fmla="*/ 81 w 64000"/>
                <a:gd name="T5" fmla="*/ 91 h 64000"/>
                <a:gd name="T6" fmla="*/ 81 w 64000"/>
                <a:gd name="T7" fmla="*/ 91 h 64000"/>
                <a:gd name="T8" fmla="*/ 81 w 64000"/>
                <a:gd name="T9" fmla="*/ 91 h 64000"/>
                <a:gd name="T10" fmla="*/ 81 w 64000"/>
                <a:gd name="T11" fmla="*/ 91 h 64000"/>
                <a:gd name="T12" fmla="*/ 81 w 64000"/>
                <a:gd name="T13" fmla="*/ 10 h 64000"/>
                <a:gd name="T14" fmla="*/ 81 w 64000"/>
                <a:gd name="T15" fmla="*/ 10 h 64000"/>
                <a:gd name="T16" fmla="*/ 81 w 64000"/>
                <a:gd name="T17" fmla="*/ 1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w="9525">
              <a:noFill/>
              <a:miter lim="800000"/>
              <a:headEnd/>
              <a:tailEnd/>
            </a:ln>
          </p:spPr>
          <p:txBody>
            <a:bodyPr/>
            <a:lstStyle/>
            <a:p>
              <a:endParaRPr lang="id-ID"/>
            </a:p>
          </p:txBody>
        </p:sp>
      </p:grpSp>
      <p:sp>
        <p:nvSpPr>
          <p:cNvPr id="32774" name="Rectangle 6"/>
          <p:cNvSpPr>
            <a:spLocks noGrp="1" noChangeArrowheads="1"/>
          </p:cNvSpPr>
          <p:nvPr>
            <p:ph type="ctrTitle"/>
          </p:nvPr>
        </p:nvSpPr>
        <p:spPr>
          <a:xfrm>
            <a:off x="1443038" y="985838"/>
            <a:ext cx="7239000" cy="1444625"/>
          </a:xfrm>
        </p:spPr>
        <p:txBody>
          <a:bodyPr/>
          <a:lstStyle>
            <a:lvl1pPr>
              <a:defRPr sz="4000"/>
            </a:lvl1pPr>
          </a:lstStyle>
          <a:p>
            <a:r>
              <a:rPr lang="en-US"/>
              <a:t>Click to edit Master title style</a:t>
            </a:r>
          </a:p>
        </p:txBody>
      </p:sp>
      <p:sp>
        <p:nvSpPr>
          <p:cNvPr id="32775"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en-US"/>
              <a:t>Click to edit Master subtitle style</a:t>
            </a:r>
          </a:p>
        </p:txBody>
      </p:sp>
      <p:sp>
        <p:nvSpPr>
          <p:cNvPr id="8" name="Rectangle 8"/>
          <p:cNvSpPr>
            <a:spLocks noGrp="1" noChangeArrowheads="1"/>
          </p:cNvSpPr>
          <p:nvPr>
            <p:ph type="dt" sz="half" idx="10"/>
          </p:nvPr>
        </p:nvSpPr>
        <p:spPr/>
        <p:txBody>
          <a:bodyPr/>
          <a:lstStyle>
            <a:lvl1pPr>
              <a:defRPr/>
            </a:lvl1pPr>
          </a:lstStyle>
          <a:p>
            <a:pPr>
              <a:defRPr/>
            </a:pPr>
            <a:endParaRPr lang="en-US"/>
          </a:p>
        </p:txBody>
      </p:sp>
      <p:sp>
        <p:nvSpPr>
          <p:cNvPr id="9" name="Rectangle 9"/>
          <p:cNvSpPr>
            <a:spLocks noGrp="1" noChangeArrowheads="1"/>
          </p:cNvSpPr>
          <p:nvPr>
            <p:ph type="ftr" sz="quarter" idx="11"/>
          </p:nvPr>
        </p:nvSpPr>
        <p:spPr/>
        <p:txBody>
          <a:bodyPr/>
          <a:lstStyle>
            <a:lvl1pPr>
              <a:defRPr/>
            </a:lvl1pPr>
          </a:lstStyle>
          <a:p>
            <a:pPr>
              <a:defRPr/>
            </a:pPr>
            <a:r>
              <a:rPr lang="en-US"/>
              <a:t>Pertemuan ke-9</a:t>
            </a:r>
          </a:p>
        </p:txBody>
      </p:sp>
      <p:sp>
        <p:nvSpPr>
          <p:cNvPr id="10" name="Rectangle 10"/>
          <p:cNvSpPr>
            <a:spLocks noGrp="1" noChangeArrowheads="1"/>
          </p:cNvSpPr>
          <p:nvPr>
            <p:ph type="sldNum" sz="quarter" idx="12"/>
          </p:nvPr>
        </p:nvSpPr>
        <p:spPr/>
        <p:txBody>
          <a:bodyPr/>
          <a:lstStyle>
            <a:lvl1pPr>
              <a:defRPr/>
            </a:lvl1pPr>
          </a:lstStyle>
          <a:p>
            <a:pPr>
              <a:defRPr/>
            </a:pPr>
            <a:fld id="{8BD23622-8B46-46F1-965F-3EC426033A54}" type="slidenum">
              <a:rPr lang="en-US"/>
              <a:pPr>
                <a:defRPr/>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10"/>
          <p:cNvSpPr>
            <a:spLocks noGrp="1" noChangeArrowheads="1"/>
          </p:cNvSpPr>
          <p:nvPr>
            <p:ph type="sldNum" sz="quarter" idx="12"/>
          </p:nvPr>
        </p:nvSpPr>
        <p:spPr>
          <a:ln/>
        </p:spPr>
        <p:txBody>
          <a:bodyPr/>
          <a:lstStyle>
            <a:lvl1pPr>
              <a:defRPr/>
            </a:lvl1pPr>
          </a:lstStyle>
          <a:p>
            <a:pPr>
              <a:defRPr/>
            </a:pPr>
            <a:fld id="{878EAB0A-847A-41AF-974F-6EF89145002E}" type="slidenum">
              <a:rPr lang="en-US"/>
              <a:pPr>
                <a:defRPr/>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10"/>
          <p:cNvSpPr>
            <a:spLocks noGrp="1" noChangeArrowheads="1"/>
          </p:cNvSpPr>
          <p:nvPr>
            <p:ph type="sldNum" sz="quarter" idx="12"/>
          </p:nvPr>
        </p:nvSpPr>
        <p:spPr>
          <a:ln/>
        </p:spPr>
        <p:txBody>
          <a:bodyPr/>
          <a:lstStyle>
            <a:lvl1pPr>
              <a:defRPr/>
            </a:lvl1pPr>
          </a:lstStyle>
          <a:p>
            <a:pPr>
              <a:defRPr/>
            </a:pPr>
            <a:fld id="{526DEBC0-834C-497F-A14F-965F3706DF8D}" type="slidenum">
              <a:rPr lang="en-US"/>
              <a:pPr>
                <a:defRPr/>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10"/>
          <p:cNvSpPr>
            <a:spLocks noGrp="1" noChangeArrowheads="1"/>
          </p:cNvSpPr>
          <p:nvPr>
            <p:ph type="sldNum" sz="quarter" idx="12"/>
          </p:nvPr>
        </p:nvSpPr>
        <p:spPr>
          <a:ln/>
        </p:spPr>
        <p:txBody>
          <a:bodyPr/>
          <a:lstStyle>
            <a:lvl1pPr>
              <a:defRPr/>
            </a:lvl1pPr>
          </a:lstStyle>
          <a:p>
            <a:pPr>
              <a:defRPr/>
            </a:pPr>
            <a:fld id="{5FCA1EBA-4ACF-4E59-B845-31241F01E3D9}" type="slidenum">
              <a:rPr lang="en-US"/>
              <a:pPr>
                <a:defRPr/>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8"/>
          <p:cNvSpPr>
            <a:spLocks noGrp="1" noChangeArrowheads="1"/>
          </p:cNvSpPr>
          <p:nvPr>
            <p:ph type="dt" sz="half" idx="10"/>
          </p:nvPr>
        </p:nvSpPr>
        <p:spPr>
          <a:ln/>
        </p:spPr>
        <p:txBody>
          <a:bodyPr/>
          <a:lstStyle>
            <a:lvl1pPr>
              <a:defRPr/>
            </a:lvl1pPr>
          </a:lstStyle>
          <a:p>
            <a:pPr>
              <a:defRPr/>
            </a:pPr>
            <a:endParaRPr lang="en-US"/>
          </a:p>
        </p:txBody>
      </p:sp>
      <p:sp>
        <p:nvSpPr>
          <p:cNvPr id="8"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9" name="Rectangle 10"/>
          <p:cNvSpPr>
            <a:spLocks noGrp="1" noChangeArrowheads="1"/>
          </p:cNvSpPr>
          <p:nvPr>
            <p:ph type="sldNum" sz="quarter" idx="12"/>
          </p:nvPr>
        </p:nvSpPr>
        <p:spPr>
          <a:ln/>
        </p:spPr>
        <p:txBody>
          <a:bodyPr/>
          <a:lstStyle>
            <a:lvl1pPr>
              <a:defRPr/>
            </a:lvl1pPr>
          </a:lstStyle>
          <a:p>
            <a:pPr>
              <a:defRPr/>
            </a:pPr>
            <a:fld id="{DDBEB312-6596-4452-8064-FEEC7B50DD4F}" type="slidenum">
              <a:rPr lang="en-US"/>
              <a:pPr>
                <a:defRPr/>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8"/>
          <p:cNvSpPr>
            <a:spLocks noGrp="1" noChangeArrowheads="1"/>
          </p:cNvSpPr>
          <p:nvPr>
            <p:ph type="dt" sz="half" idx="10"/>
          </p:nvPr>
        </p:nvSpPr>
        <p:spPr>
          <a:ln/>
        </p:spPr>
        <p:txBody>
          <a:bodyPr/>
          <a:lstStyle>
            <a:lvl1pPr>
              <a:defRPr/>
            </a:lvl1pPr>
          </a:lstStyle>
          <a:p>
            <a:pPr>
              <a:defRPr/>
            </a:pPr>
            <a:endParaRPr lang="en-US"/>
          </a:p>
        </p:txBody>
      </p:sp>
      <p:sp>
        <p:nvSpPr>
          <p:cNvPr id="4"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5" name="Rectangle 10"/>
          <p:cNvSpPr>
            <a:spLocks noGrp="1" noChangeArrowheads="1"/>
          </p:cNvSpPr>
          <p:nvPr>
            <p:ph type="sldNum" sz="quarter" idx="12"/>
          </p:nvPr>
        </p:nvSpPr>
        <p:spPr>
          <a:ln/>
        </p:spPr>
        <p:txBody>
          <a:bodyPr/>
          <a:lstStyle>
            <a:lvl1pPr>
              <a:defRPr/>
            </a:lvl1pPr>
          </a:lstStyle>
          <a:p>
            <a:pPr>
              <a:defRPr/>
            </a:pPr>
            <a:fld id="{DE5248BC-B768-4309-ADC4-BB61C1D3FF51}" type="slidenum">
              <a:rPr lang="en-US"/>
              <a:pPr>
                <a:defRPr/>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a:ln/>
        </p:spPr>
        <p:txBody>
          <a:bodyPr/>
          <a:lstStyle>
            <a:lvl1pPr>
              <a:defRPr/>
            </a:lvl1pPr>
          </a:lstStyle>
          <a:p>
            <a:pPr>
              <a:defRPr/>
            </a:pPr>
            <a:endParaRPr lang="en-US"/>
          </a:p>
        </p:txBody>
      </p:sp>
      <p:sp>
        <p:nvSpPr>
          <p:cNvPr id="3"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4" name="Rectangle 10"/>
          <p:cNvSpPr>
            <a:spLocks noGrp="1" noChangeArrowheads="1"/>
          </p:cNvSpPr>
          <p:nvPr>
            <p:ph type="sldNum" sz="quarter" idx="12"/>
          </p:nvPr>
        </p:nvSpPr>
        <p:spPr>
          <a:ln/>
        </p:spPr>
        <p:txBody>
          <a:bodyPr/>
          <a:lstStyle>
            <a:lvl1pPr>
              <a:defRPr/>
            </a:lvl1pPr>
          </a:lstStyle>
          <a:p>
            <a:pPr>
              <a:defRPr/>
            </a:pPr>
            <a:fld id="{07FFD15F-BA6F-4C82-9795-BFCA33D01BA9}" type="slidenum">
              <a:rPr lang="en-US"/>
              <a:pPr>
                <a:defRPr/>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10"/>
          <p:cNvSpPr>
            <a:spLocks noGrp="1" noChangeArrowheads="1"/>
          </p:cNvSpPr>
          <p:nvPr>
            <p:ph type="sldNum" sz="quarter" idx="12"/>
          </p:nvPr>
        </p:nvSpPr>
        <p:spPr>
          <a:ln/>
        </p:spPr>
        <p:txBody>
          <a:bodyPr/>
          <a:lstStyle>
            <a:lvl1pPr>
              <a:defRPr/>
            </a:lvl1pPr>
          </a:lstStyle>
          <a:p>
            <a:pPr>
              <a:defRPr/>
            </a:pPr>
            <a:fld id="{65EFBD98-16E8-4658-9EBE-1F61C9DE34C0}" type="slidenum">
              <a:rPr lang="en-US"/>
              <a:pPr>
                <a:defRPr/>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8"/>
          <p:cNvSpPr>
            <a:spLocks noGrp="1" noChangeArrowheads="1"/>
          </p:cNvSpPr>
          <p:nvPr>
            <p:ph type="dt" sz="half" idx="10"/>
          </p:nvPr>
        </p:nvSpPr>
        <p:spPr>
          <a:ln/>
        </p:spPr>
        <p:txBody>
          <a:bodyPr/>
          <a:lstStyle>
            <a:lvl1pPr>
              <a:defRPr/>
            </a:lvl1pPr>
          </a:lstStyle>
          <a:p>
            <a:pPr>
              <a:defRPr/>
            </a:pPr>
            <a:endParaRPr lang="en-US"/>
          </a:p>
        </p:txBody>
      </p:sp>
      <p:sp>
        <p:nvSpPr>
          <p:cNvPr id="6"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7" name="Rectangle 10"/>
          <p:cNvSpPr>
            <a:spLocks noGrp="1" noChangeArrowheads="1"/>
          </p:cNvSpPr>
          <p:nvPr>
            <p:ph type="sldNum" sz="quarter" idx="12"/>
          </p:nvPr>
        </p:nvSpPr>
        <p:spPr>
          <a:ln/>
        </p:spPr>
        <p:txBody>
          <a:bodyPr/>
          <a:lstStyle>
            <a:lvl1pPr>
              <a:defRPr/>
            </a:lvl1pPr>
          </a:lstStyle>
          <a:p>
            <a:pPr>
              <a:defRPr/>
            </a:pPr>
            <a:fld id="{E493F91F-A78A-4855-A3B8-4AEF6A20FBD8}" type="slidenum">
              <a:rPr lang="en-US"/>
              <a:pPr>
                <a:defRPr/>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10"/>
          <p:cNvSpPr>
            <a:spLocks noGrp="1" noChangeArrowheads="1"/>
          </p:cNvSpPr>
          <p:nvPr>
            <p:ph type="sldNum" sz="quarter" idx="12"/>
          </p:nvPr>
        </p:nvSpPr>
        <p:spPr>
          <a:ln/>
        </p:spPr>
        <p:txBody>
          <a:bodyPr/>
          <a:lstStyle>
            <a:lvl1pPr>
              <a:defRPr/>
            </a:lvl1pPr>
          </a:lstStyle>
          <a:p>
            <a:pPr>
              <a:defRPr/>
            </a:pPr>
            <a:fld id="{C5516DE4-71EC-4475-BE01-323D6B0A4FD4}" type="slidenum">
              <a:rPr lang="en-US"/>
              <a:pPr>
                <a:defRPr/>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8"/>
          <p:cNvSpPr>
            <a:spLocks noGrp="1" noChangeArrowheads="1"/>
          </p:cNvSpPr>
          <p:nvPr>
            <p:ph type="dt" sz="half" idx="10"/>
          </p:nvPr>
        </p:nvSpPr>
        <p:spPr>
          <a:ln/>
        </p:spPr>
        <p:txBody>
          <a:bodyPr/>
          <a:lstStyle>
            <a:lvl1pPr>
              <a:defRPr/>
            </a:lvl1pPr>
          </a:lstStyle>
          <a:p>
            <a:pPr>
              <a:defRPr/>
            </a:pPr>
            <a:endParaRPr lang="en-US"/>
          </a:p>
        </p:txBody>
      </p:sp>
      <p:sp>
        <p:nvSpPr>
          <p:cNvPr id="5" name="Rectangle 9"/>
          <p:cNvSpPr>
            <a:spLocks noGrp="1" noChangeArrowheads="1"/>
          </p:cNvSpPr>
          <p:nvPr>
            <p:ph type="ftr" sz="quarter" idx="11"/>
          </p:nvPr>
        </p:nvSpPr>
        <p:spPr>
          <a:ln/>
        </p:spPr>
        <p:txBody>
          <a:bodyPr/>
          <a:lstStyle>
            <a:lvl1pPr>
              <a:defRPr/>
            </a:lvl1pPr>
          </a:lstStyle>
          <a:p>
            <a:pPr>
              <a:defRPr/>
            </a:pPr>
            <a:r>
              <a:rPr lang="en-US"/>
              <a:t>Pertemuan ke-9</a:t>
            </a:r>
          </a:p>
        </p:txBody>
      </p:sp>
      <p:sp>
        <p:nvSpPr>
          <p:cNvPr id="6" name="Rectangle 10"/>
          <p:cNvSpPr>
            <a:spLocks noGrp="1" noChangeArrowheads="1"/>
          </p:cNvSpPr>
          <p:nvPr>
            <p:ph type="sldNum" sz="quarter" idx="12"/>
          </p:nvPr>
        </p:nvSpPr>
        <p:spPr>
          <a:ln/>
        </p:spPr>
        <p:txBody>
          <a:bodyPr/>
          <a:lstStyle>
            <a:lvl1pPr>
              <a:defRPr/>
            </a:lvl1pPr>
          </a:lstStyle>
          <a:p>
            <a:pPr>
              <a:defRPr/>
            </a:pPr>
            <a:fld id="{86C06480-7B7A-4CAB-86F3-B3089EBC3266}" type="slidenum">
              <a:rPr lang="en-US"/>
              <a:pPr>
                <a:defRPr/>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9"/>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1" name="Straight Connector 10"/>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2" name="Straight Connector 11"/>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Straight Connector 12"/>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4" name="Straight Connector 13"/>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5" name="Straight Connector 14"/>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6" name="Rectangle 15"/>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Oval 18"/>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0" name="Oval 19"/>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1" name="Oval 20"/>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286000" y="3124200"/>
            <a:ext cx="6172200" cy="1894362"/>
          </a:xfrm>
        </p:spPr>
        <p:txBody>
          <a:bodyPr/>
          <a:lstStyle>
            <a:lvl1pPr>
              <a:defRPr b="1"/>
            </a:lvl1pPr>
          </a:lstStyle>
          <a:p>
            <a:r>
              <a:rPr lang="en-US" smtClean="0"/>
              <a:t>Click to edit Master title style</a:t>
            </a:r>
            <a:endParaRPr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22" name="Date Placeholder 27"/>
          <p:cNvSpPr>
            <a:spLocks noGrp="1"/>
          </p:cNvSpPr>
          <p:nvPr>
            <p:ph type="dt" sz="half" idx="10"/>
          </p:nvPr>
        </p:nvSpPr>
        <p:spPr bwMode="auto">
          <a:xfrm rot="5400000">
            <a:off x="7764463" y="1174750"/>
            <a:ext cx="2286000" cy="381000"/>
          </a:xfrm>
        </p:spPr>
        <p:txBody>
          <a:bodyPr/>
          <a:lstStyle>
            <a:lvl1pPr>
              <a:defRPr/>
            </a:lvl1pPr>
          </a:lstStyle>
          <a:p>
            <a:pPr>
              <a:defRPr/>
            </a:pPr>
            <a:endParaRPr lang="en-US"/>
          </a:p>
        </p:txBody>
      </p:sp>
      <p:sp>
        <p:nvSpPr>
          <p:cNvPr id="23" name="Footer Placeholder 16"/>
          <p:cNvSpPr>
            <a:spLocks noGrp="1"/>
          </p:cNvSpPr>
          <p:nvPr>
            <p:ph type="ftr" sz="quarter" idx="11"/>
          </p:nvPr>
        </p:nvSpPr>
        <p:spPr bwMode="auto">
          <a:xfrm rot="5400000">
            <a:off x="7077076" y="4181475"/>
            <a:ext cx="3657600" cy="384175"/>
          </a:xfrm>
        </p:spPr>
        <p:txBody>
          <a:bodyPr/>
          <a:lstStyle>
            <a:lvl1pPr>
              <a:defRPr/>
            </a:lvl1pPr>
          </a:lstStyle>
          <a:p>
            <a:pPr>
              <a:defRPr/>
            </a:pPr>
            <a:r>
              <a:rPr lang="en-US"/>
              <a:t>Pertemuan ke-9</a:t>
            </a:r>
          </a:p>
        </p:txBody>
      </p:sp>
      <p:sp>
        <p:nvSpPr>
          <p:cNvPr id="24" name="Slide Number Placeholder 28"/>
          <p:cNvSpPr>
            <a:spLocks noGrp="1"/>
          </p:cNvSpPr>
          <p:nvPr>
            <p:ph type="sldNum" sz="quarter" idx="12"/>
          </p:nvPr>
        </p:nvSpPr>
        <p:spPr bwMode="auto">
          <a:xfrm>
            <a:off x="1325563" y="4929188"/>
            <a:ext cx="609600" cy="517525"/>
          </a:xfrm>
        </p:spPr>
        <p:txBody>
          <a:bodyPr/>
          <a:lstStyle>
            <a:lvl1pPr>
              <a:defRPr/>
            </a:lvl1pPr>
          </a:lstStyle>
          <a:p>
            <a:pPr>
              <a:defRPr/>
            </a:pPr>
            <a:fld id="{55831C52-26E1-46F0-A85E-61AE4A5692DB}"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457200" y="1600200"/>
            <a:ext cx="7467600" cy="487375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6"/>
          <p:cNvSpPr>
            <a:spLocks noGrp="1"/>
          </p:cNvSpPr>
          <p:nvPr>
            <p:ph type="dt" sz="half" idx="10"/>
          </p:nvPr>
        </p:nvSpPr>
        <p:spPr/>
        <p:txBody>
          <a:bodyPr rtlCol="0"/>
          <a:lstStyle>
            <a:lvl1pPr>
              <a:defRPr/>
            </a:lvl1pPr>
          </a:lstStyle>
          <a:p>
            <a:pPr>
              <a:defRPr/>
            </a:pPr>
            <a:endParaRPr lang="en-US"/>
          </a:p>
        </p:txBody>
      </p:sp>
      <p:sp>
        <p:nvSpPr>
          <p:cNvPr id="5" name="Slide Number Placeholder 8"/>
          <p:cNvSpPr>
            <a:spLocks noGrp="1"/>
          </p:cNvSpPr>
          <p:nvPr>
            <p:ph type="sldNum" sz="quarter" idx="11"/>
          </p:nvPr>
        </p:nvSpPr>
        <p:spPr/>
        <p:txBody>
          <a:bodyPr rtlCol="0"/>
          <a:lstStyle>
            <a:lvl1pPr>
              <a:defRPr/>
            </a:lvl1pPr>
          </a:lstStyle>
          <a:p>
            <a:pPr>
              <a:defRPr/>
            </a:pPr>
            <a:fld id="{11240BE7-155C-4319-B478-49FFE7FDBD89}" type="slidenum">
              <a:rPr lang="en-US"/>
              <a:pPr>
                <a:defRPr/>
              </a:pPr>
              <a:t>‹#›</a:t>
            </a:fld>
            <a:endParaRPr lang="en-US"/>
          </a:p>
        </p:txBody>
      </p:sp>
      <p:sp>
        <p:nvSpPr>
          <p:cNvPr id="6" name="Footer Placeholder 9"/>
          <p:cNvSpPr>
            <a:spLocks noGrp="1"/>
          </p:cNvSpPr>
          <p:nvPr>
            <p:ph type="ftr" sz="quarter" idx="12"/>
          </p:nvPr>
        </p:nvSpPr>
        <p:spPr/>
        <p:txBody>
          <a:bodyPr rtlCol="0"/>
          <a:lstStyle>
            <a:lvl1pPr>
              <a:defRPr/>
            </a:lvl1pPr>
          </a:lstStyle>
          <a:p>
            <a:pPr>
              <a:defRPr/>
            </a:pPr>
            <a:r>
              <a:rPr lang="en-US"/>
              <a:t>Pertemuan ke-9</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4" name="Rectangle 3"/>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Straight Connector 7"/>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9" name="Straight Connector 8"/>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0" name="Straight Connector 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1" name="Straight Connector 10"/>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2" name="Straight Connector 11"/>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Rectangle 12"/>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4" name="Oval 13"/>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6" name="Oval 15"/>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7" name="Oval 16"/>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8" name="Oval 17"/>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9" name="Straight Connector 18"/>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lang="en-US" smtClean="0"/>
              <a:t>Click to edit Master title style</a:t>
            </a:r>
            <a:endParaRPr lang="en-US"/>
          </a:p>
        </p:txBody>
      </p:sp>
      <p:sp>
        <p:nvSpPr>
          <p:cNvPr id="3" name="Text Placeholder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0" name="Date Placeholder 3"/>
          <p:cNvSpPr>
            <a:spLocks noGrp="1"/>
          </p:cNvSpPr>
          <p:nvPr>
            <p:ph type="dt" sz="half" idx="10"/>
          </p:nvPr>
        </p:nvSpPr>
        <p:spPr bwMode="auto">
          <a:xfrm rot="5400000">
            <a:off x="7762875" y="1169988"/>
            <a:ext cx="2286000" cy="381000"/>
          </a:xfrm>
        </p:spPr>
        <p:txBody>
          <a:bodyPr/>
          <a:lstStyle>
            <a:lvl1pPr>
              <a:defRPr/>
            </a:lvl1pPr>
          </a:lstStyle>
          <a:p>
            <a:pPr>
              <a:defRPr/>
            </a:pPr>
            <a:endParaRPr lang="en-US"/>
          </a:p>
        </p:txBody>
      </p:sp>
      <p:sp>
        <p:nvSpPr>
          <p:cNvPr id="21" name="Footer Placeholder 4"/>
          <p:cNvSpPr>
            <a:spLocks noGrp="1"/>
          </p:cNvSpPr>
          <p:nvPr>
            <p:ph type="ftr" sz="quarter" idx="11"/>
          </p:nvPr>
        </p:nvSpPr>
        <p:spPr bwMode="auto">
          <a:xfrm rot="5400000">
            <a:off x="7077076" y="4178300"/>
            <a:ext cx="3657600" cy="384175"/>
          </a:xfrm>
        </p:spPr>
        <p:txBody>
          <a:bodyPr/>
          <a:lstStyle>
            <a:lvl1pPr>
              <a:defRPr/>
            </a:lvl1pPr>
          </a:lstStyle>
          <a:p>
            <a:pPr>
              <a:defRPr/>
            </a:pPr>
            <a:r>
              <a:rPr lang="en-US"/>
              <a:t>Pertemuan ke-9</a:t>
            </a:r>
          </a:p>
        </p:txBody>
      </p:sp>
      <p:sp>
        <p:nvSpPr>
          <p:cNvPr id="22" name="Slide Number Placeholder 5"/>
          <p:cNvSpPr>
            <a:spLocks noGrp="1"/>
          </p:cNvSpPr>
          <p:nvPr>
            <p:ph type="sldNum" sz="quarter" idx="12"/>
          </p:nvPr>
        </p:nvSpPr>
        <p:spPr bwMode="auto">
          <a:xfrm>
            <a:off x="1339850" y="4929188"/>
            <a:ext cx="609600" cy="517525"/>
          </a:xfrm>
        </p:spPr>
        <p:txBody>
          <a:bodyPr/>
          <a:lstStyle>
            <a:lvl1pPr>
              <a:defRPr/>
            </a:lvl1pPr>
          </a:lstStyle>
          <a:p>
            <a:pPr>
              <a:defRPr/>
            </a:pPr>
            <a:fld id="{D0EE050E-CF22-4A45-B47D-E46E003E817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457200"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270248" y="1600200"/>
            <a:ext cx="36576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r>
              <a:rPr lang="en-US"/>
              <a:t>Pertemuan ke-9</a:t>
            </a:r>
          </a:p>
        </p:txBody>
      </p:sp>
      <p:sp>
        <p:nvSpPr>
          <p:cNvPr id="7" name="Slide Number Placeholder 22"/>
          <p:cNvSpPr>
            <a:spLocks noGrp="1"/>
          </p:cNvSpPr>
          <p:nvPr>
            <p:ph type="sldNum" sz="quarter" idx="12"/>
          </p:nvPr>
        </p:nvSpPr>
        <p:spPr/>
        <p:txBody>
          <a:bodyPr/>
          <a:lstStyle>
            <a:lvl1pPr>
              <a:defRPr/>
            </a:lvl1pPr>
          </a:lstStyle>
          <a:p>
            <a:pPr>
              <a:defRPr/>
            </a:pPr>
            <a:fld id="{5491742E-0266-4E35-8560-FF277421F810}" type="slidenum">
              <a:rPr lang="en-US"/>
              <a:pPr>
                <a:defRPr/>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457200"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371975" y="2362200"/>
            <a:ext cx="3657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en-US" smtClean="0"/>
              <a:t>Click to edit Master text styles</a:t>
            </a:r>
          </a:p>
        </p:txBody>
      </p:sp>
      <p:sp>
        <p:nvSpPr>
          <p:cNvPr id="7" name="Date Placeholder 13"/>
          <p:cNvSpPr>
            <a:spLocks noGrp="1"/>
          </p:cNvSpPr>
          <p:nvPr>
            <p:ph type="dt" sz="half" idx="10"/>
          </p:nvPr>
        </p:nvSpPr>
        <p:spPr/>
        <p:txBody>
          <a:bodyPr/>
          <a:lstStyle>
            <a:lvl1pPr>
              <a:defRPr/>
            </a:lvl1pPr>
          </a:lstStyle>
          <a:p>
            <a:pPr>
              <a:defRPr/>
            </a:pPr>
            <a:endParaRPr lang="en-US"/>
          </a:p>
        </p:txBody>
      </p:sp>
      <p:sp>
        <p:nvSpPr>
          <p:cNvPr id="8" name="Footer Placeholder 2"/>
          <p:cNvSpPr>
            <a:spLocks noGrp="1"/>
          </p:cNvSpPr>
          <p:nvPr>
            <p:ph type="ftr" sz="quarter" idx="11"/>
          </p:nvPr>
        </p:nvSpPr>
        <p:spPr/>
        <p:txBody>
          <a:bodyPr/>
          <a:lstStyle>
            <a:lvl1pPr>
              <a:defRPr/>
            </a:lvl1pPr>
          </a:lstStyle>
          <a:p>
            <a:pPr>
              <a:defRPr/>
            </a:pPr>
            <a:r>
              <a:rPr lang="en-US"/>
              <a:t>Pertemuan ke-9</a:t>
            </a:r>
          </a:p>
        </p:txBody>
      </p:sp>
      <p:sp>
        <p:nvSpPr>
          <p:cNvPr id="9" name="Slide Number Placeholder 22"/>
          <p:cNvSpPr>
            <a:spLocks noGrp="1"/>
          </p:cNvSpPr>
          <p:nvPr>
            <p:ph type="sldNum" sz="quarter" idx="12"/>
          </p:nvPr>
        </p:nvSpPr>
        <p:spPr/>
        <p:txBody>
          <a:bodyPr/>
          <a:lstStyle>
            <a:lvl1pPr>
              <a:defRPr/>
            </a:lvl1pPr>
          </a:lstStyle>
          <a:p>
            <a:pPr>
              <a:defRPr/>
            </a:pPr>
            <a:fld id="{874170F0-7B75-4F30-954A-9447A48121B5}" type="slidenum">
              <a:rPr lang="en-US"/>
              <a:pPr>
                <a:defRPr/>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5"/>
          <p:cNvSpPr>
            <a:spLocks noGrp="1"/>
          </p:cNvSpPr>
          <p:nvPr>
            <p:ph type="dt" sz="half" idx="10"/>
          </p:nvPr>
        </p:nvSpPr>
        <p:spPr/>
        <p:txBody>
          <a:bodyPr rtlCol="0"/>
          <a:lstStyle>
            <a:lvl1pPr>
              <a:defRPr/>
            </a:lvl1pPr>
          </a:lstStyle>
          <a:p>
            <a:pPr>
              <a:defRPr/>
            </a:pPr>
            <a:endParaRPr lang="en-US"/>
          </a:p>
        </p:txBody>
      </p:sp>
      <p:sp>
        <p:nvSpPr>
          <p:cNvPr id="4" name="Slide Number Placeholder 6"/>
          <p:cNvSpPr>
            <a:spLocks noGrp="1"/>
          </p:cNvSpPr>
          <p:nvPr>
            <p:ph type="sldNum" sz="quarter" idx="11"/>
          </p:nvPr>
        </p:nvSpPr>
        <p:spPr/>
        <p:txBody>
          <a:bodyPr rtlCol="0"/>
          <a:lstStyle>
            <a:lvl1pPr>
              <a:defRPr/>
            </a:lvl1pPr>
          </a:lstStyle>
          <a:p>
            <a:pPr>
              <a:defRPr/>
            </a:pPr>
            <a:fld id="{C9FC94F2-0795-41A7-883D-CD8FDD293765}" type="slidenum">
              <a:rPr lang="en-US"/>
              <a:pPr>
                <a:defRPr/>
              </a:pPr>
              <a:t>‹#›</a:t>
            </a:fld>
            <a:endParaRPr lang="en-US"/>
          </a:p>
        </p:txBody>
      </p:sp>
      <p:sp>
        <p:nvSpPr>
          <p:cNvPr id="5" name="Footer Placeholder 7"/>
          <p:cNvSpPr>
            <a:spLocks noGrp="1"/>
          </p:cNvSpPr>
          <p:nvPr>
            <p:ph type="ftr" sz="quarter" idx="12"/>
          </p:nvPr>
        </p:nvSpPr>
        <p:spPr/>
        <p:txBody>
          <a:bodyPr rtlCol="0"/>
          <a:lstStyle>
            <a:lvl1pPr>
              <a:defRPr/>
            </a:lvl1pPr>
          </a:lstStyle>
          <a:p>
            <a:pPr>
              <a:defRPr/>
            </a:pPr>
            <a:r>
              <a:rPr lang="en-US"/>
              <a:t>Pertemuan ke-9</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endParaRPr lang="en-US"/>
          </a:p>
        </p:txBody>
      </p:sp>
      <p:sp>
        <p:nvSpPr>
          <p:cNvPr id="3" name="Footer Placeholder 2"/>
          <p:cNvSpPr>
            <a:spLocks noGrp="1"/>
          </p:cNvSpPr>
          <p:nvPr>
            <p:ph type="ftr" sz="quarter" idx="11"/>
          </p:nvPr>
        </p:nvSpPr>
        <p:spPr/>
        <p:txBody>
          <a:bodyPr/>
          <a:lstStyle>
            <a:lvl1pPr>
              <a:defRPr/>
            </a:lvl1pPr>
          </a:lstStyle>
          <a:p>
            <a:pPr>
              <a:defRPr/>
            </a:pPr>
            <a:r>
              <a:rPr lang="en-US"/>
              <a:t>Pertemuan ke-9</a:t>
            </a:r>
          </a:p>
        </p:txBody>
      </p:sp>
      <p:sp>
        <p:nvSpPr>
          <p:cNvPr id="4" name="Slide Number Placeholder 22"/>
          <p:cNvSpPr>
            <a:spLocks noGrp="1"/>
          </p:cNvSpPr>
          <p:nvPr>
            <p:ph type="sldNum" sz="quarter" idx="12"/>
          </p:nvPr>
        </p:nvSpPr>
        <p:spPr/>
        <p:txBody>
          <a:bodyPr/>
          <a:lstStyle>
            <a:lvl1pPr>
              <a:defRPr/>
            </a:lvl1pPr>
          </a:lstStyle>
          <a:p>
            <a:pPr>
              <a:defRPr/>
            </a:pPr>
            <a:fld id="{AF75AC78-3D1C-4A72-95E0-64AE652D7D21}" type="slidenum">
              <a:rPr lang="en-US"/>
              <a:pPr>
                <a:defRPr/>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6" name="Straight Connector 5"/>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7" name="Straight Connector 17"/>
          <p:cNvSpPr>
            <a:spLocks noChangeShapeType="1"/>
          </p:cNvSpPr>
          <p:nvPr/>
        </p:nvSpPr>
        <p:spPr bwMode="auto">
          <a:xfrm>
            <a:off x="6192838" y="0"/>
            <a:ext cx="0" cy="6858000"/>
          </a:xfrm>
          <a:prstGeom prst="line">
            <a:avLst/>
          </a:prstGeom>
          <a:noFill/>
          <a:ln w="12700" algn="ctr">
            <a:solidFill>
              <a:schemeClr val="accent1"/>
            </a:solidFill>
            <a:round/>
            <a:headEnd/>
            <a:tailEnd/>
          </a:ln>
        </p:spPr>
        <p:txBody>
          <a:bodyPr/>
          <a:lstStyle/>
          <a:p>
            <a:endParaRPr lang="id-ID"/>
          </a:p>
        </p:txBody>
      </p:sp>
      <p:sp>
        <p:nvSpPr>
          <p:cNvPr id="8" name="Straight Connector 18"/>
          <p:cNvSpPr>
            <a:spLocks noChangeShapeType="1"/>
          </p:cNvSpPr>
          <p:nvPr/>
        </p:nvSpPr>
        <p:spPr bwMode="auto">
          <a:xfrm>
            <a:off x="8991600" y="0"/>
            <a:ext cx="0" cy="6858000"/>
          </a:xfrm>
          <a:prstGeom prst="line">
            <a:avLst/>
          </a:prstGeom>
          <a:noFill/>
          <a:ln w="19050" algn="ctr">
            <a:solidFill>
              <a:schemeClr val="accent1"/>
            </a:solidFill>
            <a:round/>
            <a:headEnd/>
            <a:tailEnd/>
          </a:ln>
        </p:spPr>
        <p:txBody>
          <a:bodyPr/>
          <a:lstStyle/>
          <a:p>
            <a:endParaRPr lang="id-ID"/>
          </a:p>
        </p:txBody>
      </p:sp>
      <p:sp>
        <p:nvSpPr>
          <p:cNvPr id="9" name="Rectangle 8"/>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0" name="Straight Connector 20"/>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endParaRPr lang="id-ID"/>
          </a:p>
        </p:txBody>
      </p:sp>
      <p:sp>
        <p:nvSpPr>
          <p:cNvPr id="11" name="Oval 10"/>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 name="Title 1"/>
          <p:cNvSpPr>
            <a:spLocks noGrp="1"/>
          </p:cNvSpPr>
          <p:nvPr>
            <p:ph type="title"/>
          </p:nvPr>
        </p:nvSpPr>
        <p:spPr>
          <a:xfrm rot="5400000">
            <a:off x="3371850" y="3200400"/>
            <a:ext cx="6309360" cy="457200"/>
          </a:xfrm>
        </p:spPr>
        <p:txBody>
          <a:bodyPr/>
          <a:lstStyle>
            <a:lvl1pPr algn="l">
              <a:buNone/>
              <a:defRPr sz="2000" b="1" cap="small" baseline="0"/>
            </a:lvl1pPr>
          </a:lstStyle>
          <a:p>
            <a:r>
              <a:rPr lang="en-US" smtClean="0"/>
              <a:t>Click to edit Master title style</a:t>
            </a:r>
            <a:endParaRPr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8" name="Content Placeholder 17"/>
          <p:cNvSpPr>
            <a:spLocks noGrp="1"/>
          </p:cNvSpPr>
          <p:nvPr>
            <p:ph sz="quarter" idx="1"/>
          </p:nvPr>
        </p:nvSpPr>
        <p:spPr>
          <a:xfrm>
            <a:off x="304800" y="274320"/>
            <a:ext cx="5638800" cy="6327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20"/>
          <p:cNvSpPr>
            <a:spLocks noGrp="1"/>
          </p:cNvSpPr>
          <p:nvPr>
            <p:ph type="dt" sz="half" idx="10"/>
          </p:nvPr>
        </p:nvSpPr>
        <p:spPr/>
        <p:txBody>
          <a:bodyPr rtlCol="0"/>
          <a:lstStyle>
            <a:lvl1pPr>
              <a:defRPr/>
            </a:lvl1pPr>
          </a:lstStyle>
          <a:p>
            <a:pPr>
              <a:defRPr/>
            </a:pPr>
            <a:endParaRPr lang="en-US"/>
          </a:p>
        </p:txBody>
      </p:sp>
      <p:sp>
        <p:nvSpPr>
          <p:cNvPr id="13" name="Slide Number Placeholder 21"/>
          <p:cNvSpPr>
            <a:spLocks noGrp="1"/>
          </p:cNvSpPr>
          <p:nvPr>
            <p:ph type="sldNum" sz="quarter" idx="11"/>
          </p:nvPr>
        </p:nvSpPr>
        <p:spPr/>
        <p:txBody>
          <a:bodyPr rtlCol="0"/>
          <a:lstStyle>
            <a:lvl1pPr>
              <a:defRPr/>
            </a:lvl1pPr>
          </a:lstStyle>
          <a:p>
            <a:pPr>
              <a:defRPr/>
            </a:pPr>
            <a:fld id="{25C420B4-EC89-49A3-8196-FE83947CF6D0}" type="slidenum">
              <a:rPr lang="en-US"/>
              <a:pPr>
                <a:defRPr/>
              </a:pPr>
              <a:t>‹#›</a:t>
            </a:fld>
            <a:endParaRPr lang="en-US"/>
          </a:p>
        </p:txBody>
      </p:sp>
      <p:sp>
        <p:nvSpPr>
          <p:cNvPr id="14" name="Footer Placeholder 22"/>
          <p:cNvSpPr>
            <a:spLocks noGrp="1"/>
          </p:cNvSpPr>
          <p:nvPr>
            <p:ph type="ftr" sz="quarter" idx="12"/>
          </p:nvPr>
        </p:nvSpPr>
        <p:spPr/>
        <p:txBody>
          <a:bodyPr rtlCol="0"/>
          <a:lstStyle>
            <a:lvl1pPr>
              <a:defRPr/>
            </a:lvl1pPr>
          </a:lstStyle>
          <a:p>
            <a:pPr>
              <a:defRPr/>
            </a:pPr>
            <a:r>
              <a:rPr lang="en-US"/>
              <a:t>Pertemuan ke-9</a:t>
            </a:r>
          </a:p>
        </p:txBody>
      </p:sp>
    </p:spTree>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traight Connector 4"/>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6" name="Oval 5"/>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Straight Connector 17"/>
          <p:cNvSpPr>
            <a:spLocks noChangeShapeType="1"/>
          </p:cNvSpPr>
          <p:nvPr/>
        </p:nvSpPr>
        <p:spPr bwMode="auto">
          <a:xfrm>
            <a:off x="8991600" y="0"/>
            <a:ext cx="0" cy="6858000"/>
          </a:xfrm>
          <a:prstGeom prst="line">
            <a:avLst/>
          </a:prstGeom>
          <a:noFill/>
          <a:ln w="9525" algn="ctr">
            <a:solidFill>
              <a:schemeClr val="tx1"/>
            </a:solidFill>
            <a:round/>
            <a:headEnd/>
            <a:tailEnd/>
          </a:ln>
        </p:spPr>
        <p:txBody>
          <a:bodyPr/>
          <a:lstStyle/>
          <a:p>
            <a:endParaRPr lang="id-ID"/>
          </a:p>
        </p:txBody>
      </p:sp>
      <p:sp>
        <p:nvSpPr>
          <p:cNvPr id="8" name="Rectangle 7"/>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traight Connector 19"/>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endParaRPr lang="id-ID"/>
          </a:p>
        </p:txBody>
      </p:sp>
      <p:sp>
        <p:nvSpPr>
          <p:cNvPr id="10" name="Straight Connector 9"/>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11" name="Straight Connector 23"/>
          <p:cNvSpPr>
            <a:spLocks noChangeShapeType="1"/>
          </p:cNvSpPr>
          <p:nvPr/>
        </p:nvSpPr>
        <p:spPr bwMode="auto">
          <a:xfrm>
            <a:off x="6192838" y="0"/>
            <a:ext cx="0" cy="6858000"/>
          </a:xfrm>
          <a:prstGeom prst="line">
            <a:avLst/>
          </a:prstGeom>
          <a:noFill/>
          <a:ln w="12700" algn="ctr">
            <a:solidFill>
              <a:schemeClr val="accent1"/>
            </a:solidFill>
            <a:round/>
            <a:headEnd/>
            <a:tailEnd/>
          </a:ln>
        </p:spPr>
        <p:txBody>
          <a:bodyPr/>
          <a:lstStyle/>
          <a:p>
            <a:endParaRPr lang="id-ID"/>
          </a:p>
        </p:txBody>
      </p:sp>
      <p:sp>
        <p:nvSpPr>
          <p:cNvPr id="2" name="Title 1"/>
          <p:cNvSpPr>
            <a:spLocks noGrp="1"/>
          </p:cNvSpPr>
          <p:nvPr>
            <p:ph type="title"/>
          </p:nvPr>
        </p:nvSpPr>
        <p:spPr>
          <a:xfrm rot="5400000">
            <a:off x="3350133" y="3200400"/>
            <a:ext cx="6309360" cy="457200"/>
          </a:xfrm>
        </p:spPr>
        <p:txBody>
          <a:bodyPr/>
          <a:lstStyle>
            <a:lvl1pPr algn="l">
              <a:buNone/>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en-US" smtClean="0"/>
              <a:t>Click to edit Master text styles</a:t>
            </a:r>
          </a:p>
        </p:txBody>
      </p:sp>
      <p:sp>
        <p:nvSpPr>
          <p:cNvPr id="12" name="Date Placeholder 16"/>
          <p:cNvSpPr>
            <a:spLocks noGrp="1"/>
          </p:cNvSpPr>
          <p:nvPr>
            <p:ph type="dt" sz="half" idx="10"/>
          </p:nvPr>
        </p:nvSpPr>
        <p:spPr/>
        <p:txBody>
          <a:bodyPr rtlCol="0"/>
          <a:lstStyle>
            <a:lvl1pPr>
              <a:defRPr/>
            </a:lvl1pPr>
          </a:lstStyle>
          <a:p>
            <a:pPr>
              <a:defRPr/>
            </a:pPr>
            <a:endParaRPr lang="en-US"/>
          </a:p>
        </p:txBody>
      </p:sp>
      <p:sp>
        <p:nvSpPr>
          <p:cNvPr id="13" name="Slide Number Placeholder 17"/>
          <p:cNvSpPr>
            <a:spLocks noGrp="1"/>
          </p:cNvSpPr>
          <p:nvPr>
            <p:ph type="sldNum" sz="quarter" idx="11"/>
          </p:nvPr>
        </p:nvSpPr>
        <p:spPr/>
        <p:txBody>
          <a:bodyPr rtlCol="0"/>
          <a:lstStyle>
            <a:lvl1pPr>
              <a:defRPr/>
            </a:lvl1pPr>
          </a:lstStyle>
          <a:p>
            <a:pPr>
              <a:defRPr/>
            </a:pPr>
            <a:fld id="{AC3B7F1B-8416-42BB-A044-92C05B72B2ED}" type="slidenum">
              <a:rPr lang="en-US"/>
              <a:pPr>
                <a:defRPr/>
              </a:pPr>
              <a:t>‹#›</a:t>
            </a:fld>
            <a:endParaRPr lang="en-US"/>
          </a:p>
        </p:txBody>
      </p:sp>
      <p:sp>
        <p:nvSpPr>
          <p:cNvPr id="14" name="Footer Placeholder 20"/>
          <p:cNvSpPr>
            <a:spLocks noGrp="1"/>
          </p:cNvSpPr>
          <p:nvPr>
            <p:ph type="ftr" sz="quarter" idx="12"/>
          </p:nvPr>
        </p:nvSpPr>
        <p:spPr/>
        <p:txBody>
          <a:bodyPr rtlCol="0"/>
          <a:lstStyle>
            <a:lvl1pPr>
              <a:defRPr/>
            </a:lvl1pPr>
          </a:lstStyle>
          <a:p>
            <a:pPr>
              <a:defRPr/>
            </a:pPr>
            <a:r>
              <a:rPr lang="en-US"/>
              <a:t>Pertemuan ke-9</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Pertemuan ke-9</a:t>
            </a:r>
          </a:p>
        </p:txBody>
      </p:sp>
      <p:sp>
        <p:nvSpPr>
          <p:cNvPr id="6" name="Slide Number Placeholder 22"/>
          <p:cNvSpPr>
            <a:spLocks noGrp="1"/>
          </p:cNvSpPr>
          <p:nvPr>
            <p:ph type="sldNum" sz="quarter" idx="12"/>
          </p:nvPr>
        </p:nvSpPr>
        <p:spPr/>
        <p:txBody>
          <a:bodyPr/>
          <a:lstStyle>
            <a:lvl1pPr>
              <a:defRPr/>
            </a:lvl1pPr>
          </a:lstStyle>
          <a:p>
            <a:pPr>
              <a:defRPr/>
            </a:pPr>
            <a:fld id="{CE3DF6D2-7162-4A30-A73D-B5925BC83E95}" type="slidenum">
              <a:rPr lang="en-US"/>
              <a:pPr>
                <a:defRPr/>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a:p>
        </p:txBody>
      </p:sp>
      <p:sp>
        <p:nvSpPr>
          <p:cNvPr id="5" name="Footer Placeholder 2"/>
          <p:cNvSpPr>
            <a:spLocks noGrp="1"/>
          </p:cNvSpPr>
          <p:nvPr>
            <p:ph type="ftr" sz="quarter" idx="11"/>
          </p:nvPr>
        </p:nvSpPr>
        <p:spPr/>
        <p:txBody>
          <a:bodyPr/>
          <a:lstStyle>
            <a:lvl1pPr>
              <a:defRPr/>
            </a:lvl1pPr>
          </a:lstStyle>
          <a:p>
            <a:pPr>
              <a:defRPr/>
            </a:pPr>
            <a:r>
              <a:rPr lang="en-US"/>
              <a:t>Pertemuan ke-9</a:t>
            </a:r>
          </a:p>
        </p:txBody>
      </p:sp>
      <p:sp>
        <p:nvSpPr>
          <p:cNvPr id="6" name="Slide Number Placeholder 22"/>
          <p:cNvSpPr>
            <a:spLocks noGrp="1"/>
          </p:cNvSpPr>
          <p:nvPr>
            <p:ph type="sldNum" sz="quarter" idx="12"/>
          </p:nvPr>
        </p:nvSpPr>
        <p:spPr/>
        <p:txBody>
          <a:bodyPr/>
          <a:lstStyle>
            <a:lvl1pPr>
              <a:defRPr/>
            </a:lvl1pPr>
          </a:lstStyle>
          <a:p>
            <a:pPr>
              <a:defRPr/>
            </a:pPr>
            <a:fld id="{E1241D01-CE73-43EA-8188-7CFE586A6F5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wmf"/><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image" Target="../media/image5.png"/><Relationship Id="rId2" Type="http://schemas.openxmlformats.org/officeDocument/2006/relationships/slideLayout" Target="../slideLayouts/slideLayout13.xml"/><Relationship Id="rId16"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3.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62000" y="533400"/>
            <a:ext cx="7696200"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762000" y="1905000"/>
            <a:ext cx="76962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44" name="Rectangle 4"/>
          <p:cNvSpPr>
            <a:spLocks noGrp="1" noChangeArrowheads="1"/>
          </p:cNvSpPr>
          <p:nvPr>
            <p:ph type="dt" sz="half" idx="2"/>
          </p:nvPr>
        </p:nvSpPr>
        <p:spPr bwMode="auto">
          <a:xfrm>
            <a:off x="762000" y="6391275"/>
            <a:ext cx="2057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endParaRPr lang="en-US"/>
          </a:p>
        </p:txBody>
      </p:sp>
      <p:sp>
        <p:nvSpPr>
          <p:cNvPr id="10245" name="Rectangle 5"/>
          <p:cNvSpPr>
            <a:spLocks noGrp="1" noChangeArrowheads="1"/>
          </p:cNvSpPr>
          <p:nvPr>
            <p:ph type="ftr" sz="quarter" idx="3"/>
          </p:nvPr>
        </p:nvSpPr>
        <p:spPr bwMode="auto">
          <a:xfrm>
            <a:off x="3352800" y="6403975"/>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r>
              <a:rPr lang="en-US"/>
              <a:t>Pertemuan ke-9</a:t>
            </a:r>
          </a:p>
        </p:txBody>
      </p:sp>
      <p:sp>
        <p:nvSpPr>
          <p:cNvPr id="10246" name="Rectangle 6"/>
          <p:cNvSpPr>
            <a:spLocks noGrp="1" noChangeArrowheads="1"/>
          </p:cNvSpPr>
          <p:nvPr>
            <p:ph type="sldNum" sz="quarter" idx="4"/>
          </p:nvPr>
        </p:nvSpPr>
        <p:spPr bwMode="auto">
          <a:xfrm>
            <a:off x="6858000" y="6400800"/>
            <a:ext cx="16002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cs typeface="Arial" pitchFamily="34" charset="0"/>
              </a:defRPr>
            </a:lvl1pPr>
          </a:lstStyle>
          <a:p>
            <a:pPr>
              <a:defRPr/>
            </a:pPr>
            <a:fld id="{25DA075B-D654-41E4-A13B-9088103EDAFD}" type="slidenum">
              <a:rPr lang="en-US"/>
              <a:pPr>
                <a:defRPr/>
              </a:pPr>
              <a:t>‹#›</a:t>
            </a:fld>
            <a:endParaRPr lang="en-US"/>
          </a:p>
        </p:txBody>
      </p:sp>
      <p:grpSp>
        <p:nvGrpSpPr>
          <p:cNvPr id="1031" name="Group 7"/>
          <p:cNvGrpSpPr>
            <a:grpSpLocks/>
          </p:cNvGrpSpPr>
          <p:nvPr/>
        </p:nvGrpSpPr>
        <p:grpSpPr bwMode="auto">
          <a:xfrm>
            <a:off x="168275" y="228600"/>
            <a:ext cx="8823325" cy="6096000"/>
            <a:chOff x="106" y="144"/>
            <a:chExt cx="5558" cy="3840"/>
          </a:xfrm>
        </p:grpSpPr>
        <p:sp>
          <p:nvSpPr>
            <p:cNvPr id="1032" name="AutoShape 8"/>
            <p:cNvSpPr>
              <a:spLocks noChangeArrowheads="1"/>
            </p:cNvSpPr>
            <p:nvPr/>
          </p:nvSpPr>
          <p:spPr bwMode="auto">
            <a:xfrm>
              <a:off x="106" y="144"/>
              <a:ext cx="5558" cy="3840"/>
            </a:xfrm>
            <a:prstGeom prst="roundRect">
              <a:avLst>
                <a:gd name="adj" fmla="val 11046"/>
              </a:avLst>
            </a:prstGeom>
            <a:noFill/>
            <a:ln w="28575">
              <a:solidFill>
                <a:schemeClr val="folHlink"/>
              </a:solidFill>
              <a:round/>
              <a:headEnd/>
              <a:tailEnd/>
            </a:ln>
          </p:spPr>
          <p:txBody>
            <a:bodyPr wrap="none" anchor="ctr"/>
            <a:lstStyle/>
            <a:p>
              <a:pPr algn="ctr"/>
              <a:endParaRPr lang="id-ID" sz="2400">
                <a:latin typeface="Times New Roman" pitchFamily="18" charset="0"/>
              </a:endParaRPr>
            </a:p>
          </p:txBody>
        </p:sp>
        <p:sp>
          <p:nvSpPr>
            <p:cNvPr id="1033" name="Line 9"/>
            <p:cNvSpPr>
              <a:spLocks noChangeShapeType="1"/>
            </p:cNvSpPr>
            <p:nvPr/>
          </p:nvSpPr>
          <p:spPr bwMode="auto">
            <a:xfrm>
              <a:off x="480" y="1077"/>
              <a:ext cx="4848" cy="0"/>
            </a:xfrm>
            <a:prstGeom prst="line">
              <a:avLst/>
            </a:prstGeom>
            <a:noFill/>
            <a:ln w="38100">
              <a:solidFill>
                <a:schemeClr val="folHlink"/>
              </a:solidFill>
              <a:round/>
              <a:headEnd/>
              <a:tailEnd/>
            </a:ln>
          </p:spPr>
          <p:txBody>
            <a:bodyPr/>
            <a:lstStyle/>
            <a:p>
              <a:endParaRPr lang="id-ID"/>
            </a:p>
          </p:txBody>
        </p:sp>
      </p:grpSp>
    </p:spTree>
  </p:cSld>
  <p:clrMap bg1="lt1" tx1="dk1" bg2="lt2" tx2="dk2" accent1="accent1" accent2="accent2" accent3="accent3" accent4="accent4" accent5="accent5" accent6="accent6" hlink="hlink" folHlink="folHlink"/>
  <p:sldLayoutIdLst>
    <p:sldLayoutId id="2147484033" r:id="rId1"/>
    <p:sldLayoutId id="2147483998" r:id="rId2"/>
    <p:sldLayoutId id="2147483999" r:id="rId3"/>
    <p:sldLayoutId id="2147484000" r:id="rId4"/>
    <p:sldLayoutId id="2147484001" r:id="rId5"/>
    <p:sldLayoutId id="2147484002" r:id="rId6"/>
    <p:sldLayoutId id="2147484003" r:id="rId7"/>
    <p:sldLayoutId id="2147484004" r:id="rId8"/>
    <p:sldLayoutId id="2147484005" r:id="rId9"/>
    <p:sldLayoutId id="2147484006" r:id="rId10"/>
    <p:sldLayoutId id="2147484007" r:id="rId11"/>
  </p:sldLayoutIdLst>
  <p:hf hdr="0" dt="0"/>
  <p:txStyles>
    <p:titleStyle>
      <a:lvl1pPr algn="l" rtl="0" eaLnBrk="0" fontAlgn="base" hangingPunct="0">
        <a:spcBef>
          <a:spcPct val="0"/>
        </a:spcBef>
        <a:spcAft>
          <a:spcPct val="0"/>
        </a:spcAft>
        <a:defRPr sz="3300">
          <a:solidFill>
            <a:schemeClr val="tx2"/>
          </a:solidFill>
          <a:latin typeface="+mj-lt"/>
          <a:ea typeface="+mj-ea"/>
          <a:cs typeface="+mj-cs"/>
        </a:defRPr>
      </a:lvl1pPr>
      <a:lvl2pPr algn="l" rtl="0" eaLnBrk="0" fontAlgn="base" hangingPunct="0">
        <a:spcBef>
          <a:spcPct val="0"/>
        </a:spcBef>
        <a:spcAft>
          <a:spcPct val="0"/>
        </a:spcAft>
        <a:defRPr sz="3300">
          <a:solidFill>
            <a:schemeClr val="tx2"/>
          </a:solidFill>
          <a:latin typeface="Arial Black" pitchFamily="34" charset="0"/>
          <a:cs typeface="Arial" pitchFamily="34" charset="0"/>
        </a:defRPr>
      </a:lvl2pPr>
      <a:lvl3pPr algn="l" rtl="0" eaLnBrk="0" fontAlgn="base" hangingPunct="0">
        <a:spcBef>
          <a:spcPct val="0"/>
        </a:spcBef>
        <a:spcAft>
          <a:spcPct val="0"/>
        </a:spcAft>
        <a:defRPr sz="3300">
          <a:solidFill>
            <a:schemeClr val="tx2"/>
          </a:solidFill>
          <a:latin typeface="Arial Black" pitchFamily="34" charset="0"/>
          <a:cs typeface="Arial" pitchFamily="34" charset="0"/>
        </a:defRPr>
      </a:lvl3pPr>
      <a:lvl4pPr algn="l" rtl="0" eaLnBrk="0" fontAlgn="base" hangingPunct="0">
        <a:spcBef>
          <a:spcPct val="0"/>
        </a:spcBef>
        <a:spcAft>
          <a:spcPct val="0"/>
        </a:spcAft>
        <a:defRPr sz="3300">
          <a:solidFill>
            <a:schemeClr val="tx2"/>
          </a:solidFill>
          <a:latin typeface="Arial Black" pitchFamily="34" charset="0"/>
          <a:cs typeface="Arial" pitchFamily="34" charset="0"/>
        </a:defRPr>
      </a:lvl4pPr>
      <a:lvl5pPr algn="l" rtl="0" eaLnBrk="0" fontAlgn="base" hangingPunct="0">
        <a:spcBef>
          <a:spcPct val="0"/>
        </a:spcBef>
        <a:spcAft>
          <a:spcPct val="0"/>
        </a:spcAft>
        <a:defRPr sz="3300">
          <a:solidFill>
            <a:schemeClr val="tx2"/>
          </a:solidFill>
          <a:latin typeface="Arial Black" pitchFamily="34" charset="0"/>
          <a:cs typeface="Arial" pitchFamily="34" charset="0"/>
        </a:defRPr>
      </a:lvl5pPr>
      <a:lvl6pPr marL="457200" algn="l" rtl="0" fontAlgn="base">
        <a:spcBef>
          <a:spcPct val="0"/>
        </a:spcBef>
        <a:spcAft>
          <a:spcPct val="0"/>
        </a:spcAft>
        <a:defRPr sz="3300">
          <a:solidFill>
            <a:schemeClr val="tx2"/>
          </a:solidFill>
          <a:latin typeface="Arial Black" pitchFamily="34" charset="0"/>
          <a:cs typeface="Arial" pitchFamily="34" charset="0"/>
        </a:defRPr>
      </a:lvl6pPr>
      <a:lvl7pPr marL="914400" algn="l" rtl="0" fontAlgn="base">
        <a:spcBef>
          <a:spcPct val="0"/>
        </a:spcBef>
        <a:spcAft>
          <a:spcPct val="0"/>
        </a:spcAft>
        <a:defRPr sz="3300">
          <a:solidFill>
            <a:schemeClr val="tx2"/>
          </a:solidFill>
          <a:latin typeface="Arial Black" pitchFamily="34" charset="0"/>
          <a:cs typeface="Arial" pitchFamily="34" charset="0"/>
        </a:defRPr>
      </a:lvl7pPr>
      <a:lvl8pPr marL="1371600" algn="l" rtl="0" fontAlgn="base">
        <a:spcBef>
          <a:spcPct val="0"/>
        </a:spcBef>
        <a:spcAft>
          <a:spcPct val="0"/>
        </a:spcAft>
        <a:defRPr sz="3300">
          <a:solidFill>
            <a:schemeClr val="tx2"/>
          </a:solidFill>
          <a:latin typeface="Arial Black" pitchFamily="34" charset="0"/>
          <a:cs typeface="Arial" pitchFamily="34" charset="0"/>
        </a:defRPr>
      </a:lvl8pPr>
      <a:lvl9pPr marL="1828800" algn="l" rtl="0" fontAlgn="base">
        <a:spcBef>
          <a:spcPct val="0"/>
        </a:spcBef>
        <a:spcAft>
          <a:spcPct val="0"/>
        </a:spcAft>
        <a:defRPr sz="3300">
          <a:solidFill>
            <a:schemeClr val="tx2"/>
          </a:solidFill>
          <a:latin typeface="Arial Black" pitchFamily="34" charset="0"/>
          <a:cs typeface="Arial" pitchFamily="34" charset="0"/>
        </a:defRPr>
      </a:lvl9pPr>
    </p:titleStyle>
    <p:bodyStyle>
      <a:lvl1pPr marL="342900" indent="-342900" algn="l" rtl="0" eaLnBrk="0" fontAlgn="base" hangingPunct="0">
        <a:spcBef>
          <a:spcPct val="20000"/>
        </a:spcBef>
        <a:spcAft>
          <a:spcPct val="0"/>
        </a:spcAft>
        <a:buClr>
          <a:schemeClr val="bg2"/>
        </a:buClr>
        <a:buSzPct val="70000"/>
        <a:buFont typeface="Wingdings" pitchFamily="2" charset="2"/>
        <a:buChar char="l"/>
        <a:defRPr sz="31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150000"/>
        <a:buChar char="•"/>
        <a:defRPr sz="2600">
          <a:solidFill>
            <a:schemeClr val="tx1"/>
          </a:solidFill>
          <a:latin typeface="+mn-lt"/>
          <a:cs typeface="+mn-cs"/>
        </a:defRPr>
      </a:lvl2pPr>
      <a:lvl3pPr marL="1143000" indent="-228600" algn="l" rtl="0" eaLnBrk="0" fontAlgn="base" hangingPunct="0">
        <a:spcBef>
          <a:spcPct val="20000"/>
        </a:spcBef>
        <a:spcAft>
          <a:spcPct val="0"/>
        </a:spcAft>
        <a:buClr>
          <a:schemeClr val="tx1"/>
        </a:buClr>
        <a:buSzPct val="150000"/>
        <a:buChar char="•"/>
        <a:defRPr sz="2200">
          <a:solidFill>
            <a:schemeClr val="tx1"/>
          </a:solidFill>
          <a:latin typeface="+mn-lt"/>
          <a:cs typeface="+mn-cs"/>
        </a:defRPr>
      </a:lvl3pPr>
      <a:lvl4pPr marL="1600200" indent="-228600" algn="l" rtl="0" eaLnBrk="0" fontAlgn="base" hangingPunct="0">
        <a:spcBef>
          <a:spcPct val="20000"/>
        </a:spcBef>
        <a:spcAft>
          <a:spcPct val="0"/>
        </a:spcAft>
        <a:buClr>
          <a:schemeClr val="tx2"/>
        </a:buClr>
        <a:buSzPct val="150000"/>
        <a:buChar char="•"/>
        <a:defRPr sz="2000">
          <a:solidFill>
            <a:schemeClr val="tx1"/>
          </a:solidFill>
          <a:latin typeface="+mn-lt"/>
          <a:cs typeface="+mn-cs"/>
        </a:defRPr>
      </a:lvl4pPr>
      <a:lvl5pPr marL="2057400" indent="-228600" algn="l" rtl="0" eaLnBrk="0" fontAlgn="base" hangingPunct="0">
        <a:spcBef>
          <a:spcPct val="20000"/>
        </a:spcBef>
        <a:spcAft>
          <a:spcPct val="0"/>
        </a:spcAft>
        <a:buClr>
          <a:schemeClr val="folHlink"/>
        </a:buClr>
        <a:buSzPct val="150000"/>
        <a:buChar char="•"/>
        <a:defRPr sz="2000">
          <a:solidFill>
            <a:schemeClr val="tx1"/>
          </a:solidFill>
          <a:latin typeface="+mn-lt"/>
          <a:cs typeface="+mn-cs"/>
        </a:defRPr>
      </a:lvl5pPr>
      <a:lvl6pPr marL="2514600" indent="-228600" algn="l" rtl="0" fontAlgn="base">
        <a:spcBef>
          <a:spcPct val="20000"/>
        </a:spcBef>
        <a:spcAft>
          <a:spcPct val="0"/>
        </a:spcAft>
        <a:buClr>
          <a:schemeClr val="folHlink"/>
        </a:buClr>
        <a:buSzPct val="150000"/>
        <a:buChar char="•"/>
        <a:defRPr sz="2000">
          <a:solidFill>
            <a:schemeClr val="tx1"/>
          </a:solidFill>
          <a:latin typeface="+mn-lt"/>
          <a:cs typeface="+mn-cs"/>
        </a:defRPr>
      </a:lvl6pPr>
      <a:lvl7pPr marL="2971800" indent="-228600" algn="l" rtl="0" fontAlgn="base">
        <a:spcBef>
          <a:spcPct val="20000"/>
        </a:spcBef>
        <a:spcAft>
          <a:spcPct val="0"/>
        </a:spcAft>
        <a:buClr>
          <a:schemeClr val="folHlink"/>
        </a:buClr>
        <a:buSzPct val="150000"/>
        <a:buChar char="•"/>
        <a:defRPr sz="2000">
          <a:solidFill>
            <a:schemeClr val="tx1"/>
          </a:solidFill>
          <a:latin typeface="+mn-lt"/>
          <a:cs typeface="+mn-cs"/>
        </a:defRPr>
      </a:lvl7pPr>
      <a:lvl8pPr marL="3429000" indent="-228600" algn="l" rtl="0" fontAlgn="base">
        <a:spcBef>
          <a:spcPct val="20000"/>
        </a:spcBef>
        <a:spcAft>
          <a:spcPct val="0"/>
        </a:spcAft>
        <a:buClr>
          <a:schemeClr val="folHlink"/>
        </a:buClr>
        <a:buSzPct val="150000"/>
        <a:buChar char="•"/>
        <a:defRPr sz="2000">
          <a:solidFill>
            <a:schemeClr val="tx1"/>
          </a:solidFill>
          <a:latin typeface="+mn-lt"/>
          <a:cs typeface="+mn-cs"/>
        </a:defRPr>
      </a:lvl8pPr>
      <a:lvl9pPr marL="3886200" indent="-228600" algn="l" rtl="0" fontAlgn="base">
        <a:spcBef>
          <a:spcPct val="20000"/>
        </a:spcBef>
        <a:spcAft>
          <a:spcPct val="0"/>
        </a:spcAft>
        <a:buClr>
          <a:schemeClr val="folHlink"/>
        </a:buClr>
        <a:buSzPct val="15000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9159875" cy="6870700"/>
            <a:chOff x="0" y="0"/>
            <a:chExt cx="5770" cy="4328"/>
          </a:xfrm>
        </p:grpSpPr>
        <p:sp>
          <p:nvSpPr>
            <p:cNvPr id="2056" name="Rectangle 3"/>
            <p:cNvSpPr>
              <a:spLocks noChangeArrowheads="1"/>
            </p:cNvSpPr>
            <p:nvPr/>
          </p:nvSpPr>
          <p:spPr bwMode="hidden">
            <a:xfrm>
              <a:off x="0" y="4186"/>
              <a:ext cx="5089" cy="142"/>
            </a:xfrm>
            <a:prstGeom prst="rect">
              <a:avLst/>
            </a:prstGeom>
            <a:gradFill rotWithShape="0">
              <a:gsLst>
                <a:gs pos="0">
                  <a:schemeClr val="bg1"/>
                </a:gs>
                <a:gs pos="100000">
                  <a:schemeClr val="bg2"/>
                </a:gs>
              </a:gsLst>
              <a:lin ang="5400000" scaled="1"/>
            </a:gradFill>
            <a:ln w="9525">
              <a:noFill/>
              <a:miter lim="800000"/>
              <a:headEnd/>
              <a:tailEnd/>
            </a:ln>
          </p:spPr>
          <p:txBody>
            <a:bodyPr wrap="none" anchor="ctr"/>
            <a:lstStyle/>
            <a:p>
              <a:pPr algn="ctr"/>
              <a:endParaRPr kumimoji="1" lang="id-ID"/>
            </a:p>
          </p:txBody>
        </p:sp>
        <p:sp>
          <p:nvSpPr>
            <p:cNvPr id="2057" name="Rectangle 4"/>
            <p:cNvSpPr>
              <a:spLocks noChangeArrowheads="1"/>
            </p:cNvSpPr>
            <p:nvPr/>
          </p:nvSpPr>
          <p:spPr bwMode="hidden">
            <a:xfrm>
              <a:off x="0" y="0"/>
              <a:ext cx="5089" cy="126"/>
            </a:xfrm>
            <a:prstGeom prst="rect">
              <a:avLst/>
            </a:prstGeom>
            <a:gradFill rotWithShape="0">
              <a:gsLst>
                <a:gs pos="0">
                  <a:schemeClr val="bg2"/>
                </a:gs>
                <a:gs pos="100000">
                  <a:schemeClr val="bg1"/>
                </a:gs>
              </a:gsLst>
              <a:lin ang="5400000" scaled="1"/>
            </a:gradFill>
            <a:ln w="9525">
              <a:noFill/>
              <a:miter lim="800000"/>
              <a:headEnd/>
              <a:tailEnd/>
            </a:ln>
          </p:spPr>
          <p:txBody>
            <a:bodyPr wrap="none" anchor="ctr"/>
            <a:lstStyle/>
            <a:p>
              <a:pPr algn="ctr"/>
              <a:endParaRPr kumimoji="1" lang="id-ID"/>
            </a:p>
          </p:txBody>
        </p:sp>
        <p:sp>
          <p:nvSpPr>
            <p:cNvPr id="20485" name="Rectangle 5"/>
            <p:cNvSpPr>
              <a:spLocks noChangeArrowheads="1"/>
            </p:cNvSpPr>
            <p:nvPr/>
          </p:nvSpPr>
          <p:spPr bwMode="auto">
            <a:xfrm>
              <a:off x="5010" y="0"/>
              <a:ext cx="758" cy="4320"/>
            </a:xfrm>
            <a:prstGeom prst="rect">
              <a:avLst/>
            </a:prstGeom>
            <a:gradFill rotWithShape="0">
              <a:gsLst>
                <a:gs pos="0">
                  <a:schemeClr val="accent1">
                    <a:gamma/>
                    <a:shade val="84706"/>
                    <a:invGamma/>
                  </a:schemeClr>
                </a:gs>
                <a:gs pos="50000">
                  <a:schemeClr val="accent1"/>
                </a:gs>
                <a:gs pos="100000">
                  <a:schemeClr val="accent1">
                    <a:gamma/>
                    <a:shade val="84706"/>
                    <a:invGamma/>
                  </a:schemeClr>
                </a:gs>
              </a:gsLst>
              <a:lin ang="5400000" scaled="1"/>
            </a:gradFill>
            <a:ln w="9525">
              <a:noFill/>
              <a:miter lim="800000"/>
              <a:headEnd/>
              <a:tailEnd/>
            </a:ln>
            <a:effectLst/>
          </p:spPr>
          <p:txBody>
            <a:bodyPr wrap="none" anchor="ctr"/>
            <a:lstStyle/>
            <a:p>
              <a:pPr algn="ctr">
                <a:defRPr/>
              </a:pPr>
              <a:endParaRPr kumimoji="1" lang="en-US"/>
            </a:p>
          </p:txBody>
        </p:sp>
        <p:grpSp>
          <p:nvGrpSpPr>
            <p:cNvPr id="2059" name="Group 6"/>
            <p:cNvGrpSpPr>
              <a:grpSpLocks/>
            </p:cNvGrpSpPr>
            <p:nvPr/>
          </p:nvGrpSpPr>
          <p:grpSpPr bwMode="auto">
            <a:xfrm>
              <a:off x="4944" y="1"/>
              <a:ext cx="816" cy="3974"/>
              <a:chOff x="4944" y="1"/>
              <a:chExt cx="816" cy="3974"/>
            </a:xfrm>
          </p:grpSpPr>
          <p:grpSp>
            <p:nvGrpSpPr>
              <p:cNvPr id="2071" name="Group 7"/>
              <p:cNvGrpSpPr>
                <a:grpSpLocks/>
              </p:cNvGrpSpPr>
              <p:nvPr userDrawn="1"/>
            </p:nvGrpSpPr>
            <p:grpSpPr bwMode="auto">
              <a:xfrm>
                <a:off x="5280" y="1"/>
                <a:ext cx="480" cy="1430"/>
                <a:chOff x="5280" y="1"/>
                <a:chExt cx="480" cy="1430"/>
              </a:xfrm>
            </p:grpSpPr>
            <p:grpSp>
              <p:nvGrpSpPr>
                <p:cNvPr id="2092" name="Group 8"/>
                <p:cNvGrpSpPr>
                  <a:grpSpLocks/>
                </p:cNvGrpSpPr>
                <p:nvPr userDrawn="1"/>
              </p:nvGrpSpPr>
              <p:grpSpPr bwMode="auto">
                <a:xfrm rot="-5400000">
                  <a:off x="5484" y="0"/>
                  <a:ext cx="174" cy="176"/>
                  <a:chOff x="1657" y="323"/>
                  <a:chExt cx="1691" cy="2560"/>
                </a:xfrm>
              </p:grpSpPr>
              <p:grpSp>
                <p:nvGrpSpPr>
                  <p:cNvPr id="2101" name="Group 9"/>
                  <p:cNvGrpSpPr>
                    <a:grpSpLocks/>
                  </p:cNvGrpSpPr>
                  <p:nvPr/>
                </p:nvGrpSpPr>
                <p:grpSpPr bwMode="auto">
                  <a:xfrm>
                    <a:off x="1657" y="323"/>
                    <a:ext cx="1691" cy="2560"/>
                    <a:chOff x="1657" y="323"/>
                    <a:chExt cx="1691" cy="2560"/>
                  </a:xfrm>
                </p:grpSpPr>
                <p:sp>
                  <p:nvSpPr>
                    <p:cNvPr id="2108" name="Freeform 10"/>
                    <p:cNvSpPr>
                      <a:spLocks/>
                    </p:cNvSpPr>
                    <p:nvPr/>
                  </p:nvSpPr>
                  <p:spPr bwMode="auto">
                    <a:xfrm>
                      <a:off x="2172" y="323"/>
                      <a:ext cx="1234" cy="2560"/>
                    </a:xfrm>
                    <a:custGeom>
                      <a:avLst/>
                      <a:gdLst>
                        <a:gd name="T0" fmla="*/ 339 w 1231"/>
                        <a:gd name="T1" fmla="*/ 283 h 2560"/>
                        <a:gd name="T2" fmla="*/ 417 w 1231"/>
                        <a:gd name="T3" fmla="*/ 115 h 2560"/>
                        <a:gd name="T4" fmla="*/ 585 w 1231"/>
                        <a:gd name="T5" fmla="*/ 7 h 2560"/>
                        <a:gd name="T6" fmla="*/ 899 w 1231"/>
                        <a:gd name="T7" fmla="*/ 61 h 2560"/>
                        <a:gd name="T8" fmla="*/ 1057 w 1231"/>
                        <a:gd name="T9" fmla="*/ 349 h 2560"/>
                        <a:gd name="T10" fmla="*/ 983 w 1231"/>
                        <a:gd name="T11" fmla="*/ 769 h 2560"/>
                        <a:gd name="T12" fmla="*/ 947 w 1231"/>
                        <a:gd name="T13" fmla="*/ 943 h 2560"/>
                        <a:gd name="T14" fmla="*/ 1111 w 1231"/>
                        <a:gd name="T15" fmla="*/ 1075 h 2560"/>
                        <a:gd name="T16" fmla="*/ 1237 w 1231"/>
                        <a:gd name="T17" fmla="*/ 1525 h 2560"/>
                        <a:gd name="T18" fmla="*/ 1129 w 1231"/>
                        <a:gd name="T19" fmla="*/ 1969 h 2560"/>
                        <a:gd name="T20" fmla="*/ 911 w 1231"/>
                        <a:gd name="T21" fmla="*/ 2077 h 2560"/>
                        <a:gd name="T22" fmla="*/ 725 w 1231"/>
                        <a:gd name="T23" fmla="*/ 2059 h 2560"/>
                        <a:gd name="T24" fmla="*/ 659 w 1231"/>
                        <a:gd name="T25" fmla="*/ 2251 h 2560"/>
                        <a:gd name="T26" fmla="*/ 531 w 1231"/>
                        <a:gd name="T27" fmla="*/ 2527 h 2560"/>
                        <a:gd name="T28" fmla="*/ 213 w 1231"/>
                        <a:gd name="T29" fmla="*/ 2509 h 2560"/>
                        <a:gd name="T30" fmla="*/ 31 w 1231"/>
                        <a:gd name="T31" fmla="*/ 2227 h 2560"/>
                        <a:gd name="T32" fmla="*/ 25 w 1231"/>
                        <a:gd name="T33" fmla="*/ 1969 h 2560"/>
                        <a:gd name="T34" fmla="*/ 145 w 1231"/>
                        <a:gd name="T35" fmla="*/ 1651 h 2560"/>
                        <a:gd name="T36" fmla="*/ 261 w 1231"/>
                        <a:gd name="T37" fmla="*/ 1513 h 2560"/>
                        <a:gd name="T38" fmla="*/ 219 w 1231"/>
                        <a:gd name="T39" fmla="*/ 1729 h 2560"/>
                        <a:gd name="T40" fmla="*/ 73 w 1231"/>
                        <a:gd name="T41" fmla="*/ 2023 h 2560"/>
                        <a:gd name="T42" fmla="*/ 169 w 1231"/>
                        <a:gd name="T43" fmla="*/ 2323 h 2560"/>
                        <a:gd name="T44" fmla="*/ 441 w 1231"/>
                        <a:gd name="T45" fmla="*/ 2431 h 2560"/>
                        <a:gd name="T46" fmla="*/ 597 w 1231"/>
                        <a:gd name="T47" fmla="*/ 2227 h 2560"/>
                        <a:gd name="T48" fmla="*/ 579 w 1231"/>
                        <a:gd name="T49" fmla="*/ 1807 h 2560"/>
                        <a:gd name="T50" fmla="*/ 495 w 1231"/>
                        <a:gd name="T51" fmla="*/ 1531 h 2560"/>
                        <a:gd name="T52" fmla="*/ 537 w 1231"/>
                        <a:gd name="T53" fmla="*/ 1459 h 2560"/>
                        <a:gd name="T54" fmla="*/ 629 w 1231"/>
                        <a:gd name="T55" fmla="*/ 1633 h 2560"/>
                        <a:gd name="T56" fmla="*/ 725 w 1231"/>
                        <a:gd name="T57" fmla="*/ 1933 h 2560"/>
                        <a:gd name="T58" fmla="*/ 971 w 1231"/>
                        <a:gd name="T59" fmla="*/ 1963 h 2560"/>
                        <a:gd name="T60" fmla="*/ 1141 w 1231"/>
                        <a:gd name="T61" fmla="*/ 1687 h 2560"/>
                        <a:gd name="T62" fmla="*/ 1123 w 1231"/>
                        <a:gd name="T63" fmla="*/ 1273 h 2560"/>
                        <a:gd name="T64" fmla="*/ 887 w 1231"/>
                        <a:gd name="T65" fmla="*/ 1057 h 2560"/>
                        <a:gd name="T66" fmla="*/ 683 w 1231"/>
                        <a:gd name="T67" fmla="*/ 1129 h 2560"/>
                        <a:gd name="T68" fmla="*/ 579 w 1231"/>
                        <a:gd name="T69" fmla="*/ 1117 h 2560"/>
                        <a:gd name="T70" fmla="*/ 623 w 1231"/>
                        <a:gd name="T71" fmla="*/ 1033 h 2560"/>
                        <a:gd name="T72" fmla="*/ 815 w 1231"/>
                        <a:gd name="T73" fmla="*/ 937 h 2560"/>
                        <a:gd name="T74" fmla="*/ 953 w 1231"/>
                        <a:gd name="T75" fmla="*/ 613 h 2560"/>
                        <a:gd name="T76" fmla="*/ 887 w 1231"/>
                        <a:gd name="T77" fmla="*/ 175 h 2560"/>
                        <a:gd name="T78" fmla="*/ 623 w 1231"/>
                        <a:gd name="T79" fmla="*/ 103 h 2560"/>
                        <a:gd name="T80" fmla="*/ 393 w 1231"/>
                        <a:gd name="T81" fmla="*/ 355 h 2560"/>
                        <a:gd name="T82" fmla="*/ 405 w 1231"/>
                        <a:gd name="T83" fmla="*/ 763 h 2560"/>
                        <a:gd name="T84" fmla="*/ 345 w 1231"/>
                        <a:gd name="T85" fmla="*/ 949 h 2560"/>
                        <a:gd name="T86" fmla="*/ 291 w 1231"/>
                        <a:gd name="T87" fmla="*/ 685 h 2560"/>
                        <a:gd name="T88" fmla="*/ 309 w 1231"/>
                        <a:gd name="T89" fmla="*/ 367 h 256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231" h="2560">
                          <a:moveTo>
                            <a:pt x="307" y="367"/>
                          </a:moveTo>
                          <a:cubicBezTo>
                            <a:pt x="317" y="336"/>
                            <a:pt x="326" y="303"/>
                            <a:pt x="337" y="283"/>
                          </a:cubicBezTo>
                          <a:cubicBezTo>
                            <a:pt x="348" y="263"/>
                            <a:pt x="360" y="275"/>
                            <a:pt x="373" y="247"/>
                          </a:cubicBezTo>
                          <a:cubicBezTo>
                            <a:pt x="386" y="219"/>
                            <a:pt x="400" y="147"/>
                            <a:pt x="415" y="115"/>
                          </a:cubicBezTo>
                          <a:cubicBezTo>
                            <a:pt x="430" y="83"/>
                            <a:pt x="435" y="73"/>
                            <a:pt x="463" y="55"/>
                          </a:cubicBezTo>
                          <a:cubicBezTo>
                            <a:pt x="491" y="37"/>
                            <a:pt x="536" y="14"/>
                            <a:pt x="583" y="7"/>
                          </a:cubicBezTo>
                          <a:cubicBezTo>
                            <a:pt x="630" y="0"/>
                            <a:pt x="693" y="4"/>
                            <a:pt x="745" y="13"/>
                          </a:cubicBezTo>
                          <a:cubicBezTo>
                            <a:pt x="797" y="22"/>
                            <a:pt x="852" y="34"/>
                            <a:pt x="895" y="61"/>
                          </a:cubicBezTo>
                          <a:cubicBezTo>
                            <a:pt x="938" y="88"/>
                            <a:pt x="977" y="127"/>
                            <a:pt x="1003" y="175"/>
                          </a:cubicBezTo>
                          <a:cubicBezTo>
                            <a:pt x="1029" y="223"/>
                            <a:pt x="1044" y="287"/>
                            <a:pt x="1051" y="349"/>
                          </a:cubicBezTo>
                          <a:cubicBezTo>
                            <a:pt x="1058" y="411"/>
                            <a:pt x="1057" y="477"/>
                            <a:pt x="1045" y="547"/>
                          </a:cubicBezTo>
                          <a:cubicBezTo>
                            <a:pt x="1033" y="617"/>
                            <a:pt x="995" y="712"/>
                            <a:pt x="979" y="769"/>
                          </a:cubicBezTo>
                          <a:cubicBezTo>
                            <a:pt x="963" y="826"/>
                            <a:pt x="955" y="860"/>
                            <a:pt x="949" y="889"/>
                          </a:cubicBezTo>
                          <a:cubicBezTo>
                            <a:pt x="943" y="918"/>
                            <a:pt x="936" y="925"/>
                            <a:pt x="943" y="943"/>
                          </a:cubicBezTo>
                          <a:cubicBezTo>
                            <a:pt x="950" y="961"/>
                            <a:pt x="964" y="975"/>
                            <a:pt x="991" y="997"/>
                          </a:cubicBezTo>
                          <a:cubicBezTo>
                            <a:pt x="1018" y="1019"/>
                            <a:pt x="1069" y="1033"/>
                            <a:pt x="1105" y="1075"/>
                          </a:cubicBezTo>
                          <a:cubicBezTo>
                            <a:pt x="1141" y="1117"/>
                            <a:pt x="1186" y="1174"/>
                            <a:pt x="1207" y="1249"/>
                          </a:cubicBezTo>
                          <a:cubicBezTo>
                            <a:pt x="1228" y="1324"/>
                            <a:pt x="1231" y="1441"/>
                            <a:pt x="1231" y="1525"/>
                          </a:cubicBezTo>
                          <a:cubicBezTo>
                            <a:pt x="1231" y="1609"/>
                            <a:pt x="1225" y="1679"/>
                            <a:pt x="1207" y="1753"/>
                          </a:cubicBezTo>
                          <a:cubicBezTo>
                            <a:pt x="1189" y="1827"/>
                            <a:pt x="1153" y="1917"/>
                            <a:pt x="1123" y="1969"/>
                          </a:cubicBezTo>
                          <a:cubicBezTo>
                            <a:pt x="1093" y="2021"/>
                            <a:pt x="1063" y="2047"/>
                            <a:pt x="1027" y="2065"/>
                          </a:cubicBezTo>
                          <a:cubicBezTo>
                            <a:pt x="991" y="2083"/>
                            <a:pt x="951" y="2079"/>
                            <a:pt x="907" y="2077"/>
                          </a:cubicBezTo>
                          <a:cubicBezTo>
                            <a:pt x="863" y="2075"/>
                            <a:pt x="794" y="2056"/>
                            <a:pt x="763" y="2053"/>
                          </a:cubicBezTo>
                          <a:cubicBezTo>
                            <a:pt x="732" y="2050"/>
                            <a:pt x="733" y="2050"/>
                            <a:pt x="721" y="2059"/>
                          </a:cubicBezTo>
                          <a:cubicBezTo>
                            <a:pt x="709" y="2068"/>
                            <a:pt x="702" y="2075"/>
                            <a:pt x="691" y="2107"/>
                          </a:cubicBezTo>
                          <a:cubicBezTo>
                            <a:pt x="680" y="2139"/>
                            <a:pt x="665" y="2205"/>
                            <a:pt x="655" y="2251"/>
                          </a:cubicBezTo>
                          <a:cubicBezTo>
                            <a:pt x="645" y="2297"/>
                            <a:pt x="652" y="2337"/>
                            <a:pt x="631" y="2383"/>
                          </a:cubicBezTo>
                          <a:cubicBezTo>
                            <a:pt x="610" y="2429"/>
                            <a:pt x="574" y="2498"/>
                            <a:pt x="529" y="2527"/>
                          </a:cubicBezTo>
                          <a:cubicBezTo>
                            <a:pt x="484" y="2556"/>
                            <a:pt x="414" y="2560"/>
                            <a:pt x="361" y="2557"/>
                          </a:cubicBezTo>
                          <a:cubicBezTo>
                            <a:pt x="308" y="2554"/>
                            <a:pt x="256" y="2537"/>
                            <a:pt x="211" y="2509"/>
                          </a:cubicBezTo>
                          <a:cubicBezTo>
                            <a:pt x="166" y="2481"/>
                            <a:pt x="121" y="2436"/>
                            <a:pt x="91" y="2389"/>
                          </a:cubicBezTo>
                          <a:cubicBezTo>
                            <a:pt x="61" y="2342"/>
                            <a:pt x="46" y="2275"/>
                            <a:pt x="31" y="2227"/>
                          </a:cubicBezTo>
                          <a:cubicBezTo>
                            <a:pt x="16" y="2179"/>
                            <a:pt x="2" y="2144"/>
                            <a:pt x="1" y="2101"/>
                          </a:cubicBezTo>
                          <a:cubicBezTo>
                            <a:pt x="0" y="2058"/>
                            <a:pt x="13" y="2018"/>
                            <a:pt x="25" y="1969"/>
                          </a:cubicBezTo>
                          <a:cubicBezTo>
                            <a:pt x="37" y="1920"/>
                            <a:pt x="53" y="1860"/>
                            <a:pt x="73" y="1807"/>
                          </a:cubicBezTo>
                          <a:cubicBezTo>
                            <a:pt x="93" y="1754"/>
                            <a:pt x="122" y="1698"/>
                            <a:pt x="145" y="1651"/>
                          </a:cubicBezTo>
                          <a:cubicBezTo>
                            <a:pt x="168" y="1604"/>
                            <a:pt x="192" y="1548"/>
                            <a:pt x="211" y="1525"/>
                          </a:cubicBezTo>
                          <a:cubicBezTo>
                            <a:pt x="230" y="1502"/>
                            <a:pt x="249" y="1502"/>
                            <a:pt x="259" y="1513"/>
                          </a:cubicBezTo>
                          <a:cubicBezTo>
                            <a:pt x="269" y="1524"/>
                            <a:pt x="278" y="1555"/>
                            <a:pt x="271" y="1591"/>
                          </a:cubicBezTo>
                          <a:cubicBezTo>
                            <a:pt x="264" y="1627"/>
                            <a:pt x="242" y="1682"/>
                            <a:pt x="217" y="1729"/>
                          </a:cubicBezTo>
                          <a:cubicBezTo>
                            <a:pt x="192" y="1776"/>
                            <a:pt x="145" y="1824"/>
                            <a:pt x="121" y="1873"/>
                          </a:cubicBezTo>
                          <a:cubicBezTo>
                            <a:pt x="97" y="1922"/>
                            <a:pt x="76" y="1970"/>
                            <a:pt x="73" y="2023"/>
                          </a:cubicBezTo>
                          <a:cubicBezTo>
                            <a:pt x="70" y="2076"/>
                            <a:pt x="87" y="2141"/>
                            <a:pt x="103" y="2191"/>
                          </a:cubicBezTo>
                          <a:cubicBezTo>
                            <a:pt x="119" y="2241"/>
                            <a:pt x="140" y="2285"/>
                            <a:pt x="169" y="2323"/>
                          </a:cubicBezTo>
                          <a:cubicBezTo>
                            <a:pt x="198" y="2361"/>
                            <a:pt x="232" y="2401"/>
                            <a:pt x="277" y="2419"/>
                          </a:cubicBezTo>
                          <a:cubicBezTo>
                            <a:pt x="322" y="2437"/>
                            <a:pt x="395" y="2440"/>
                            <a:pt x="439" y="2431"/>
                          </a:cubicBezTo>
                          <a:cubicBezTo>
                            <a:pt x="483" y="2422"/>
                            <a:pt x="515" y="2399"/>
                            <a:pt x="541" y="2365"/>
                          </a:cubicBezTo>
                          <a:cubicBezTo>
                            <a:pt x="567" y="2331"/>
                            <a:pt x="583" y="2280"/>
                            <a:pt x="595" y="2227"/>
                          </a:cubicBezTo>
                          <a:cubicBezTo>
                            <a:pt x="607" y="2174"/>
                            <a:pt x="616" y="2117"/>
                            <a:pt x="613" y="2047"/>
                          </a:cubicBezTo>
                          <a:cubicBezTo>
                            <a:pt x="610" y="1977"/>
                            <a:pt x="589" y="1871"/>
                            <a:pt x="577" y="1807"/>
                          </a:cubicBezTo>
                          <a:cubicBezTo>
                            <a:pt x="565" y="1743"/>
                            <a:pt x="555" y="1709"/>
                            <a:pt x="541" y="1663"/>
                          </a:cubicBezTo>
                          <a:cubicBezTo>
                            <a:pt x="527" y="1617"/>
                            <a:pt x="502" y="1561"/>
                            <a:pt x="493" y="1531"/>
                          </a:cubicBezTo>
                          <a:cubicBezTo>
                            <a:pt x="484" y="1501"/>
                            <a:pt x="480" y="1495"/>
                            <a:pt x="487" y="1483"/>
                          </a:cubicBezTo>
                          <a:cubicBezTo>
                            <a:pt x="494" y="1471"/>
                            <a:pt x="519" y="1455"/>
                            <a:pt x="535" y="1459"/>
                          </a:cubicBezTo>
                          <a:cubicBezTo>
                            <a:pt x="551" y="1463"/>
                            <a:pt x="568" y="1478"/>
                            <a:pt x="583" y="1507"/>
                          </a:cubicBezTo>
                          <a:cubicBezTo>
                            <a:pt x="598" y="1536"/>
                            <a:pt x="610" y="1583"/>
                            <a:pt x="625" y="1633"/>
                          </a:cubicBezTo>
                          <a:cubicBezTo>
                            <a:pt x="640" y="1683"/>
                            <a:pt x="657" y="1757"/>
                            <a:pt x="673" y="1807"/>
                          </a:cubicBezTo>
                          <a:cubicBezTo>
                            <a:pt x="689" y="1857"/>
                            <a:pt x="697" y="1905"/>
                            <a:pt x="721" y="1933"/>
                          </a:cubicBezTo>
                          <a:cubicBezTo>
                            <a:pt x="745" y="1961"/>
                            <a:pt x="776" y="1970"/>
                            <a:pt x="817" y="1975"/>
                          </a:cubicBezTo>
                          <a:cubicBezTo>
                            <a:pt x="858" y="1980"/>
                            <a:pt x="926" y="1980"/>
                            <a:pt x="967" y="1963"/>
                          </a:cubicBezTo>
                          <a:cubicBezTo>
                            <a:pt x="1008" y="1946"/>
                            <a:pt x="1035" y="1919"/>
                            <a:pt x="1063" y="1873"/>
                          </a:cubicBezTo>
                          <a:cubicBezTo>
                            <a:pt x="1091" y="1827"/>
                            <a:pt x="1122" y="1761"/>
                            <a:pt x="1135" y="1687"/>
                          </a:cubicBezTo>
                          <a:cubicBezTo>
                            <a:pt x="1148" y="1613"/>
                            <a:pt x="1144" y="1498"/>
                            <a:pt x="1141" y="1429"/>
                          </a:cubicBezTo>
                          <a:cubicBezTo>
                            <a:pt x="1138" y="1360"/>
                            <a:pt x="1140" y="1325"/>
                            <a:pt x="1117" y="1273"/>
                          </a:cubicBezTo>
                          <a:cubicBezTo>
                            <a:pt x="1094" y="1221"/>
                            <a:pt x="1042" y="1153"/>
                            <a:pt x="1003" y="1117"/>
                          </a:cubicBezTo>
                          <a:cubicBezTo>
                            <a:pt x="964" y="1081"/>
                            <a:pt x="919" y="1064"/>
                            <a:pt x="883" y="1057"/>
                          </a:cubicBezTo>
                          <a:cubicBezTo>
                            <a:pt x="847" y="1050"/>
                            <a:pt x="821" y="1063"/>
                            <a:pt x="787" y="1075"/>
                          </a:cubicBezTo>
                          <a:cubicBezTo>
                            <a:pt x="753" y="1087"/>
                            <a:pt x="706" y="1117"/>
                            <a:pt x="679" y="1129"/>
                          </a:cubicBezTo>
                          <a:cubicBezTo>
                            <a:pt x="652" y="1141"/>
                            <a:pt x="642" y="1149"/>
                            <a:pt x="625" y="1147"/>
                          </a:cubicBezTo>
                          <a:cubicBezTo>
                            <a:pt x="608" y="1145"/>
                            <a:pt x="584" y="1130"/>
                            <a:pt x="577" y="1117"/>
                          </a:cubicBezTo>
                          <a:cubicBezTo>
                            <a:pt x="570" y="1104"/>
                            <a:pt x="576" y="1083"/>
                            <a:pt x="583" y="1069"/>
                          </a:cubicBezTo>
                          <a:cubicBezTo>
                            <a:pt x="590" y="1055"/>
                            <a:pt x="599" y="1043"/>
                            <a:pt x="619" y="1033"/>
                          </a:cubicBezTo>
                          <a:cubicBezTo>
                            <a:pt x="639" y="1023"/>
                            <a:pt x="671" y="1025"/>
                            <a:pt x="703" y="1009"/>
                          </a:cubicBezTo>
                          <a:cubicBezTo>
                            <a:pt x="735" y="993"/>
                            <a:pt x="780" y="965"/>
                            <a:pt x="811" y="937"/>
                          </a:cubicBezTo>
                          <a:cubicBezTo>
                            <a:pt x="842" y="909"/>
                            <a:pt x="866" y="895"/>
                            <a:pt x="889" y="841"/>
                          </a:cubicBezTo>
                          <a:cubicBezTo>
                            <a:pt x="912" y="787"/>
                            <a:pt x="939" y="696"/>
                            <a:pt x="949" y="613"/>
                          </a:cubicBezTo>
                          <a:cubicBezTo>
                            <a:pt x="959" y="530"/>
                            <a:pt x="960" y="416"/>
                            <a:pt x="949" y="343"/>
                          </a:cubicBezTo>
                          <a:cubicBezTo>
                            <a:pt x="938" y="270"/>
                            <a:pt x="914" y="215"/>
                            <a:pt x="883" y="175"/>
                          </a:cubicBezTo>
                          <a:cubicBezTo>
                            <a:pt x="852" y="135"/>
                            <a:pt x="807" y="115"/>
                            <a:pt x="763" y="103"/>
                          </a:cubicBezTo>
                          <a:cubicBezTo>
                            <a:pt x="719" y="91"/>
                            <a:pt x="665" y="90"/>
                            <a:pt x="619" y="103"/>
                          </a:cubicBezTo>
                          <a:cubicBezTo>
                            <a:pt x="573" y="116"/>
                            <a:pt x="525" y="139"/>
                            <a:pt x="487" y="181"/>
                          </a:cubicBezTo>
                          <a:cubicBezTo>
                            <a:pt x="449" y="223"/>
                            <a:pt x="412" y="301"/>
                            <a:pt x="391" y="355"/>
                          </a:cubicBezTo>
                          <a:cubicBezTo>
                            <a:pt x="370" y="409"/>
                            <a:pt x="359" y="437"/>
                            <a:pt x="361" y="505"/>
                          </a:cubicBezTo>
                          <a:cubicBezTo>
                            <a:pt x="363" y="573"/>
                            <a:pt x="399" y="691"/>
                            <a:pt x="403" y="763"/>
                          </a:cubicBezTo>
                          <a:cubicBezTo>
                            <a:pt x="407" y="835"/>
                            <a:pt x="395" y="906"/>
                            <a:pt x="385" y="937"/>
                          </a:cubicBezTo>
                          <a:cubicBezTo>
                            <a:pt x="375" y="968"/>
                            <a:pt x="356" y="957"/>
                            <a:pt x="343" y="949"/>
                          </a:cubicBezTo>
                          <a:cubicBezTo>
                            <a:pt x="330" y="941"/>
                            <a:pt x="316" y="933"/>
                            <a:pt x="307" y="889"/>
                          </a:cubicBezTo>
                          <a:cubicBezTo>
                            <a:pt x="298" y="845"/>
                            <a:pt x="294" y="755"/>
                            <a:pt x="289" y="685"/>
                          </a:cubicBezTo>
                          <a:cubicBezTo>
                            <a:pt x="284" y="615"/>
                            <a:pt x="273" y="523"/>
                            <a:pt x="277" y="469"/>
                          </a:cubicBezTo>
                          <a:cubicBezTo>
                            <a:pt x="281" y="415"/>
                            <a:pt x="297" y="398"/>
                            <a:pt x="307" y="367"/>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2109" name="Freeform 11"/>
                    <p:cNvSpPr>
                      <a:spLocks/>
                    </p:cNvSpPr>
                    <p:nvPr/>
                  </p:nvSpPr>
                  <p:spPr bwMode="auto">
                    <a:xfrm>
                      <a:off x="1715" y="381"/>
                      <a:ext cx="865" cy="2065"/>
                    </a:xfrm>
                    <a:custGeom>
                      <a:avLst/>
                      <a:gdLst>
                        <a:gd name="T0" fmla="*/ 785 w 865"/>
                        <a:gd name="T1" fmla="*/ 526 h 2071"/>
                        <a:gd name="T2" fmla="*/ 797 w 865"/>
                        <a:gd name="T3" fmla="*/ 348 h 2071"/>
                        <a:gd name="T4" fmla="*/ 863 w 865"/>
                        <a:gd name="T5" fmla="*/ 204 h 2071"/>
                        <a:gd name="T6" fmla="*/ 809 w 865"/>
                        <a:gd name="T7" fmla="*/ 216 h 2071"/>
                        <a:gd name="T8" fmla="*/ 749 w 865"/>
                        <a:gd name="T9" fmla="*/ 216 h 2071"/>
                        <a:gd name="T10" fmla="*/ 683 w 865"/>
                        <a:gd name="T11" fmla="*/ 116 h 2071"/>
                        <a:gd name="T12" fmla="*/ 611 w 865"/>
                        <a:gd name="T13" fmla="*/ 32 h 2071"/>
                        <a:gd name="T14" fmla="*/ 509 w 865"/>
                        <a:gd name="T15" fmla="*/ 2 h 2071"/>
                        <a:gd name="T16" fmla="*/ 407 w 865"/>
                        <a:gd name="T17" fmla="*/ 20 h 2071"/>
                        <a:gd name="T18" fmla="*/ 281 w 865"/>
                        <a:gd name="T19" fmla="*/ 74 h 2071"/>
                        <a:gd name="T20" fmla="*/ 173 w 865"/>
                        <a:gd name="T21" fmla="*/ 204 h 2071"/>
                        <a:gd name="T22" fmla="*/ 119 w 865"/>
                        <a:gd name="T23" fmla="*/ 402 h 2071"/>
                        <a:gd name="T24" fmla="*/ 131 w 865"/>
                        <a:gd name="T25" fmla="*/ 586 h 2071"/>
                        <a:gd name="T26" fmla="*/ 173 w 865"/>
                        <a:gd name="T27" fmla="*/ 778 h 2071"/>
                        <a:gd name="T28" fmla="*/ 197 w 865"/>
                        <a:gd name="T29" fmla="*/ 878 h 2071"/>
                        <a:gd name="T30" fmla="*/ 167 w 865"/>
                        <a:gd name="T31" fmla="*/ 980 h 2071"/>
                        <a:gd name="T32" fmla="*/ 65 w 865"/>
                        <a:gd name="T33" fmla="*/ 1118 h 2071"/>
                        <a:gd name="T34" fmla="*/ 17 w 865"/>
                        <a:gd name="T35" fmla="*/ 1290 h 2071"/>
                        <a:gd name="T36" fmla="*/ 5 w 865"/>
                        <a:gd name="T37" fmla="*/ 1542 h 2071"/>
                        <a:gd name="T38" fmla="*/ 47 w 865"/>
                        <a:gd name="T39" fmla="*/ 1738 h 2071"/>
                        <a:gd name="T40" fmla="*/ 131 w 865"/>
                        <a:gd name="T41" fmla="*/ 1888 h 2071"/>
                        <a:gd name="T42" fmla="*/ 299 w 865"/>
                        <a:gd name="T43" fmla="*/ 1976 h 2071"/>
                        <a:gd name="T44" fmla="*/ 425 w 865"/>
                        <a:gd name="T45" fmla="*/ 1970 h 2071"/>
                        <a:gd name="T46" fmla="*/ 467 w 865"/>
                        <a:gd name="T47" fmla="*/ 1982 h 2071"/>
                        <a:gd name="T48" fmla="*/ 497 w 865"/>
                        <a:gd name="T49" fmla="*/ 2054 h 2071"/>
                        <a:gd name="T50" fmla="*/ 497 w 865"/>
                        <a:gd name="T51" fmla="*/ 1952 h 2071"/>
                        <a:gd name="T52" fmla="*/ 557 w 865"/>
                        <a:gd name="T53" fmla="*/ 1768 h 2071"/>
                        <a:gd name="T54" fmla="*/ 617 w 865"/>
                        <a:gd name="T55" fmla="*/ 1648 h 2071"/>
                        <a:gd name="T56" fmla="*/ 581 w 865"/>
                        <a:gd name="T57" fmla="*/ 1690 h 2071"/>
                        <a:gd name="T58" fmla="*/ 515 w 865"/>
                        <a:gd name="T59" fmla="*/ 1810 h 2071"/>
                        <a:gd name="T60" fmla="*/ 407 w 865"/>
                        <a:gd name="T61" fmla="*/ 1893 h 2071"/>
                        <a:gd name="T62" fmla="*/ 269 w 865"/>
                        <a:gd name="T63" fmla="*/ 1888 h 2071"/>
                        <a:gd name="T64" fmla="*/ 179 w 865"/>
                        <a:gd name="T65" fmla="*/ 1804 h 2071"/>
                        <a:gd name="T66" fmla="*/ 113 w 865"/>
                        <a:gd name="T67" fmla="*/ 1630 h 2071"/>
                        <a:gd name="T68" fmla="*/ 107 w 865"/>
                        <a:gd name="T69" fmla="*/ 1386 h 2071"/>
                        <a:gd name="T70" fmla="*/ 137 w 865"/>
                        <a:gd name="T71" fmla="*/ 1184 h 2071"/>
                        <a:gd name="T72" fmla="*/ 203 w 865"/>
                        <a:gd name="T73" fmla="*/ 1064 h 2071"/>
                        <a:gd name="T74" fmla="*/ 323 w 865"/>
                        <a:gd name="T75" fmla="*/ 1016 h 2071"/>
                        <a:gd name="T76" fmla="*/ 509 w 865"/>
                        <a:gd name="T77" fmla="*/ 1070 h 2071"/>
                        <a:gd name="T78" fmla="*/ 611 w 865"/>
                        <a:gd name="T79" fmla="*/ 1118 h 2071"/>
                        <a:gd name="T80" fmla="*/ 665 w 865"/>
                        <a:gd name="T81" fmla="*/ 1094 h 2071"/>
                        <a:gd name="T82" fmla="*/ 659 w 865"/>
                        <a:gd name="T83" fmla="*/ 1040 h 2071"/>
                        <a:gd name="T84" fmla="*/ 611 w 865"/>
                        <a:gd name="T85" fmla="*/ 998 h 2071"/>
                        <a:gd name="T86" fmla="*/ 497 w 865"/>
                        <a:gd name="T87" fmla="*/ 974 h 2071"/>
                        <a:gd name="T88" fmla="*/ 323 w 865"/>
                        <a:gd name="T89" fmla="*/ 890 h 2071"/>
                        <a:gd name="T90" fmla="*/ 233 w 865"/>
                        <a:gd name="T91" fmla="*/ 676 h 2071"/>
                        <a:gd name="T92" fmla="*/ 209 w 865"/>
                        <a:gd name="T93" fmla="*/ 414 h 2071"/>
                        <a:gd name="T94" fmla="*/ 317 w 865"/>
                        <a:gd name="T95" fmla="*/ 170 h 2071"/>
                        <a:gd name="T96" fmla="*/ 485 w 865"/>
                        <a:gd name="T97" fmla="*/ 110 h 2071"/>
                        <a:gd name="T98" fmla="*/ 617 w 865"/>
                        <a:gd name="T99" fmla="*/ 164 h 2071"/>
                        <a:gd name="T100" fmla="*/ 707 w 865"/>
                        <a:gd name="T101" fmla="*/ 288 h 2071"/>
                        <a:gd name="T102" fmla="*/ 737 w 865"/>
                        <a:gd name="T103" fmla="*/ 426 h 2071"/>
                        <a:gd name="T104" fmla="*/ 773 w 865"/>
                        <a:gd name="T105" fmla="*/ 598 h 2071"/>
                        <a:gd name="T106" fmla="*/ 809 w 865"/>
                        <a:gd name="T107" fmla="*/ 580 h 2071"/>
                        <a:gd name="T108" fmla="*/ 785 w 865"/>
                        <a:gd name="T109" fmla="*/ 526 h 207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865" h="2071">
                          <a:moveTo>
                            <a:pt x="785" y="530"/>
                          </a:moveTo>
                          <a:cubicBezTo>
                            <a:pt x="783" y="491"/>
                            <a:pt x="784" y="404"/>
                            <a:pt x="797" y="350"/>
                          </a:cubicBezTo>
                          <a:cubicBezTo>
                            <a:pt x="810" y="296"/>
                            <a:pt x="861" y="228"/>
                            <a:pt x="863" y="206"/>
                          </a:cubicBezTo>
                          <a:cubicBezTo>
                            <a:pt x="865" y="184"/>
                            <a:pt x="828" y="216"/>
                            <a:pt x="809" y="218"/>
                          </a:cubicBezTo>
                          <a:cubicBezTo>
                            <a:pt x="790" y="220"/>
                            <a:pt x="770" y="235"/>
                            <a:pt x="749" y="218"/>
                          </a:cubicBezTo>
                          <a:cubicBezTo>
                            <a:pt x="728" y="201"/>
                            <a:pt x="706" y="147"/>
                            <a:pt x="683" y="116"/>
                          </a:cubicBezTo>
                          <a:cubicBezTo>
                            <a:pt x="660" y="85"/>
                            <a:pt x="640" y="51"/>
                            <a:pt x="611" y="32"/>
                          </a:cubicBezTo>
                          <a:cubicBezTo>
                            <a:pt x="582" y="13"/>
                            <a:pt x="543" y="4"/>
                            <a:pt x="509" y="2"/>
                          </a:cubicBezTo>
                          <a:cubicBezTo>
                            <a:pt x="475" y="0"/>
                            <a:pt x="445" y="8"/>
                            <a:pt x="407" y="20"/>
                          </a:cubicBezTo>
                          <a:cubicBezTo>
                            <a:pt x="369" y="32"/>
                            <a:pt x="320" y="43"/>
                            <a:pt x="281" y="74"/>
                          </a:cubicBezTo>
                          <a:cubicBezTo>
                            <a:pt x="242" y="105"/>
                            <a:pt x="200" y="151"/>
                            <a:pt x="173" y="206"/>
                          </a:cubicBezTo>
                          <a:cubicBezTo>
                            <a:pt x="146" y="261"/>
                            <a:pt x="126" y="340"/>
                            <a:pt x="119" y="404"/>
                          </a:cubicBezTo>
                          <a:cubicBezTo>
                            <a:pt x="112" y="468"/>
                            <a:pt x="122" y="527"/>
                            <a:pt x="131" y="590"/>
                          </a:cubicBezTo>
                          <a:cubicBezTo>
                            <a:pt x="140" y="653"/>
                            <a:pt x="162" y="733"/>
                            <a:pt x="173" y="782"/>
                          </a:cubicBezTo>
                          <a:cubicBezTo>
                            <a:pt x="184" y="831"/>
                            <a:pt x="198" y="850"/>
                            <a:pt x="197" y="884"/>
                          </a:cubicBezTo>
                          <a:cubicBezTo>
                            <a:pt x="196" y="918"/>
                            <a:pt x="189" y="946"/>
                            <a:pt x="167" y="986"/>
                          </a:cubicBezTo>
                          <a:cubicBezTo>
                            <a:pt x="145" y="1026"/>
                            <a:pt x="90" y="1072"/>
                            <a:pt x="65" y="1124"/>
                          </a:cubicBezTo>
                          <a:cubicBezTo>
                            <a:pt x="40" y="1176"/>
                            <a:pt x="27" y="1227"/>
                            <a:pt x="17" y="1298"/>
                          </a:cubicBezTo>
                          <a:cubicBezTo>
                            <a:pt x="7" y="1369"/>
                            <a:pt x="0" y="1475"/>
                            <a:pt x="5" y="1550"/>
                          </a:cubicBezTo>
                          <a:cubicBezTo>
                            <a:pt x="10" y="1625"/>
                            <a:pt x="26" y="1690"/>
                            <a:pt x="47" y="1748"/>
                          </a:cubicBezTo>
                          <a:cubicBezTo>
                            <a:pt x="68" y="1806"/>
                            <a:pt x="89" y="1858"/>
                            <a:pt x="131" y="1898"/>
                          </a:cubicBezTo>
                          <a:cubicBezTo>
                            <a:pt x="173" y="1938"/>
                            <a:pt x="250" y="1974"/>
                            <a:pt x="299" y="1988"/>
                          </a:cubicBezTo>
                          <a:cubicBezTo>
                            <a:pt x="348" y="2002"/>
                            <a:pt x="397" y="1981"/>
                            <a:pt x="425" y="1982"/>
                          </a:cubicBezTo>
                          <a:cubicBezTo>
                            <a:pt x="453" y="1983"/>
                            <a:pt x="455" y="1980"/>
                            <a:pt x="467" y="1994"/>
                          </a:cubicBezTo>
                          <a:cubicBezTo>
                            <a:pt x="479" y="2008"/>
                            <a:pt x="492" y="2071"/>
                            <a:pt x="497" y="2066"/>
                          </a:cubicBezTo>
                          <a:cubicBezTo>
                            <a:pt x="502" y="2061"/>
                            <a:pt x="487" y="2012"/>
                            <a:pt x="497" y="1964"/>
                          </a:cubicBezTo>
                          <a:cubicBezTo>
                            <a:pt x="507" y="1916"/>
                            <a:pt x="537" y="1829"/>
                            <a:pt x="557" y="1778"/>
                          </a:cubicBezTo>
                          <a:cubicBezTo>
                            <a:pt x="577" y="1727"/>
                            <a:pt x="613" y="1671"/>
                            <a:pt x="617" y="1658"/>
                          </a:cubicBezTo>
                          <a:cubicBezTo>
                            <a:pt x="621" y="1645"/>
                            <a:pt x="598" y="1673"/>
                            <a:pt x="581" y="1700"/>
                          </a:cubicBezTo>
                          <a:cubicBezTo>
                            <a:pt x="564" y="1727"/>
                            <a:pt x="544" y="1786"/>
                            <a:pt x="515" y="1820"/>
                          </a:cubicBezTo>
                          <a:cubicBezTo>
                            <a:pt x="486" y="1854"/>
                            <a:pt x="448" y="1891"/>
                            <a:pt x="407" y="1904"/>
                          </a:cubicBezTo>
                          <a:cubicBezTo>
                            <a:pt x="366" y="1917"/>
                            <a:pt x="307" y="1913"/>
                            <a:pt x="269" y="1898"/>
                          </a:cubicBezTo>
                          <a:cubicBezTo>
                            <a:pt x="231" y="1883"/>
                            <a:pt x="205" y="1857"/>
                            <a:pt x="179" y="1814"/>
                          </a:cubicBezTo>
                          <a:cubicBezTo>
                            <a:pt x="153" y="1771"/>
                            <a:pt x="125" y="1710"/>
                            <a:pt x="113" y="1640"/>
                          </a:cubicBezTo>
                          <a:cubicBezTo>
                            <a:pt x="101" y="1570"/>
                            <a:pt x="103" y="1469"/>
                            <a:pt x="107" y="1394"/>
                          </a:cubicBezTo>
                          <a:cubicBezTo>
                            <a:pt x="111" y="1319"/>
                            <a:pt x="121" y="1244"/>
                            <a:pt x="137" y="1190"/>
                          </a:cubicBezTo>
                          <a:cubicBezTo>
                            <a:pt x="153" y="1136"/>
                            <a:pt x="172" y="1098"/>
                            <a:pt x="203" y="1070"/>
                          </a:cubicBezTo>
                          <a:cubicBezTo>
                            <a:pt x="234" y="1042"/>
                            <a:pt x="272" y="1021"/>
                            <a:pt x="323" y="1022"/>
                          </a:cubicBezTo>
                          <a:cubicBezTo>
                            <a:pt x="374" y="1023"/>
                            <a:pt x="461" y="1059"/>
                            <a:pt x="509" y="1076"/>
                          </a:cubicBezTo>
                          <a:cubicBezTo>
                            <a:pt x="557" y="1093"/>
                            <a:pt x="585" y="1120"/>
                            <a:pt x="611" y="1124"/>
                          </a:cubicBezTo>
                          <a:cubicBezTo>
                            <a:pt x="637" y="1128"/>
                            <a:pt x="657" y="1113"/>
                            <a:pt x="665" y="1100"/>
                          </a:cubicBezTo>
                          <a:cubicBezTo>
                            <a:pt x="673" y="1087"/>
                            <a:pt x="668" y="1062"/>
                            <a:pt x="659" y="1046"/>
                          </a:cubicBezTo>
                          <a:cubicBezTo>
                            <a:pt x="650" y="1030"/>
                            <a:pt x="638" y="1015"/>
                            <a:pt x="611" y="1004"/>
                          </a:cubicBezTo>
                          <a:cubicBezTo>
                            <a:pt x="584" y="993"/>
                            <a:pt x="545" y="998"/>
                            <a:pt x="497" y="980"/>
                          </a:cubicBezTo>
                          <a:cubicBezTo>
                            <a:pt x="449" y="962"/>
                            <a:pt x="367" y="946"/>
                            <a:pt x="323" y="896"/>
                          </a:cubicBezTo>
                          <a:cubicBezTo>
                            <a:pt x="279" y="846"/>
                            <a:pt x="252" y="760"/>
                            <a:pt x="233" y="680"/>
                          </a:cubicBezTo>
                          <a:cubicBezTo>
                            <a:pt x="214" y="600"/>
                            <a:pt x="195" y="501"/>
                            <a:pt x="209" y="416"/>
                          </a:cubicBezTo>
                          <a:cubicBezTo>
                            <a:pt x="223" y="331"/>
                            <a:pt x="271" y="221"/>
                            <a:pt x="317" y="170"/>
                          </a:cubicBezTo>
                          <a:cubicBezTo>
                            <a:pt x="363" y="119"/>
                            <a:pt x="435" y="111"/>
                            <a:pt x="485" y="110"/>
                          </a:cubicBezTo>
                          <a:cubicBezTo>
                            <a:pt x="535" y="109"/>
                            <a:pt x="580" y="134"/>
                            <a:pt x="617" y="164"/>
                          </a:cubicBezTo>
                          <a:cubicBezTo>
                            <a:pt x="654" y="194"/>
                            <a:pt x="687" y="246"/>
                            <a:pt x="707" y="290"/>
                          </a:cubicBezTo>
                          <a:cubicBezTo>
                            <a:pt x="727" y="334"/>
                            <a:pt x="726" y="376"/>
                            <a:pt x="737" y="428"/>
                          </a:cubicBezTo>
                          <a:cubicBezTo>
                            <a:pt x="748" y="480"/>
                            <a:pt x="761" y="576"/>
                            <a:pt x="773" y="602"/>
                          </a:cubicBezTo>
                          <a:cubicBezTo>
                            <a:pt x="785" y="628"/>
                            <a:pt x="807" y="597"/>
                            <a:pt x="809" y="584"/>
                          </a:cubicBezTo>
                          <a:cubicBezTo>
                            <a:pt x="811" y="571"/>
                            <a:pt x="787" y="569"/>
                            <a:pt x="785" y="530"/>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grpSp>
              <p:sp>
                <p:nvSpPr>
                  <p:cNvPr id="2102" name="Oval 12"/>
                  <p:cNvSpPr>
                    <a:spLocks noChangeArrowheads="1"/>
                  </p:cNvSpPr>
                  <p:nvPr/>
                </p:nvSpPr>
                <p:spPr bwMode="auto">
                  <a:xfrm>
                    <a:off x="2396" y="1428"/>
                    <a:ext cx="175" cy="247"/>
                  </a:xfrm>
                  <a:prstGeom prst="ellipse">
                    <a:avLst/>
                  </a:prstGeom>
                  <a:solidFill>
                    <a:srgbClr val="E7D6B7"/>
                  </a:solidFill>
                  <a:ln w="9525">
                    <a:noFill/>
                    <a:round/>
                    <a:headEnd/>
                    <a:tailEnd/>
                  </a:ln>
                </p:spPr>
                <p:txBody>
                  <a:bodyPr wrap="none" anchor="ctr"/>
                  <a:lstStyle/>
                  <a:p>
                    <a:endParaRPr lang="id-ID"/>
                  </a:p>
                </p:txBody>
              </p:sp>
              <p:sp>
                <p:nvSpPr>
                  <p:cNvPr id="2103" name="Freeform 13"/>
                  <p:cNvSpPr>
                    <a:spLocks/>
                  </p:cNvSpPr>
                  <p:nvPr/>
                </p:nvSpPr>
                <p:spPr bwMode="auto">
                  <a:xfrm>
                    <a:off x="2658" y="745"/>
                    <a:ext cx="262" cy="524"/>
                  </a:xfrm>
                  <a:custGeom>
                    <a:avLst/>
                    <a:gdLst>
                      <a:gd name="T0" fmla="*/ 3 w 266"/>
                      <a:gd name="T1" fmla="*/ 489 h 521"/>
                      <a:gd name="T2" fmla="*/ 27 w 266"/>
                      <a:gd name="T3" fmla="*/ 277 h 521"/>
                      <a:gd name="T4" fmla="*/ 107 w 266"/>
                      <a:gd name="T5" fmla="*/ 45 h 521"/>
                      <a:gd name="T6" fmla="*/ 177 w 266"/>
                      <a:gd name="T7" fmla="*/ 3 h 521"/>
                      <a:gd name="T8" fmla="*/ 229 w 266"/>
                      <a:gd name="T9" fmla="*/ 39 h 521"/>
                      <a:gd name="T10" fmla="*/ 253 w 266"/>
                      <a:gd name="T11" fmla="*/ 131 h 521"/>
                      <a:gd name="T12" fmla="*/ 201 w 266"/>
                      <a:gd name="T13" fmla="*/ 277 h 521"/>
                      <a:gd name="T14" fmla="*/ 101 w 266"/>
                      <a:gd name="T15" fmla="*/ 483 h 521"/>
                      <a:gd name="T16" fmla="*/ 43 w 266"/>
                      <a:gd name="T17" fmla="*/ 507 h 521"/>
                      <a:gd name="T18" fmla="*/ 3 w 266"/>
                      <a:gd name="T19" fmla="*/ 489 h 5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66" h="521">
                        <a:moveTo>
                          <a:pt x="3" y="483"/>
                        </a:moveTo>
                        <a:cubicBezTo>
                          <a:pt x="0" y="445"/>
                          <a:pt x="9" y="346"/>
                          <a:pt x="27" y="273"/>
                        </a:cubicBezTo>
                        <a:cubicBezTo>
                          <a:pt x="45" y="200"/>
                          <a:pt x="85" y="90"/>
                          <a:pt x="111" y="45"/>
                        </a:cubicBezTo>
                        <a:cubicBezTo>
                          <a:pt x="137" y="0"/>
                          <a:pt x="162" y="4"/>
                          <a:pt x="183" y="3"/>
                        </a:cubicBezTo>
                        <a:cubicBezTo>
                          <a:pt x="204" y="2"/>
                          <a:pt x="224" y="18"/>
                          <a:pt x="237" y="39"/>
                        </a:cubicBezTo>
                        <a:cubicBezTo>
                          <a:pt x="250" y="60"/>
                          <a:pt x="266" y="90"/>
                          <a:pt x="261" y="129"/>
                        </a:cubicBezTo>
                        <a:cubicBezTo>
                          <a:pt x="256" y="168"/>
                          <a:pt x="233" y="215"/>
                          <a:pt x="207" y="273"/>
                        </a:cubicBezTo>
                        <a:cubicBezTo>
                          <a:pt x="181" y="331"/>
                          <a:pt x="132" y="439"/>
                          <a:pt x="105" y="477"/>
                        </a:cubicBezTo>
                        <a:cubicBezTo>
                          <a:pt x="78" y="515"/>
                          <a:pt x="61" y="501"/>
                          <a:pt x="45" y="501"/>
                        </a:cubicBezTo>
                        <a:cubicBezTo>
                          <a:pt x="29" y="501"/>
                          <a:pt x="6" y="521"/>
                          <a:pt x="3" y="483"/>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2104" name="Freeform 14"/>
                  <p:cNvSpPr>
                    <a:spLocks/>
                  </p:cNvSpPr>
                  <p:nvPr/>
                </p:nvSpPr>
                <p:spPr bwMode="auto">
                  <a:xfrm>
                    <a:off x="2726" y="1588"/>
                    <a:ext cx="398" cy="349"/>
                  </a:xfrm>
                  <a:custGeom>
                    <a:avLst/>
                    <a:gdLst>
                      <a:gd name="T0" fmla="*/ 104 w 392"/>
                      <a:gd name="T1" fmla="*/ 211 h 340"/>
                      <a:gd name="T2" fmla="*/ 16 w 392"/>
                      <a:gd name="T3" fmla="*/ 91 h 340"/>
                      <a:gd name="T4" fmla="*/ 4 w 392"/>
                      <a:gd name="T5" fmla="*/ 47 h 340"/>
                      <a:gd name="T6" fmla="*/ 28 w 392"/>
                      <a:gd name="T7" fmla="*/ 3 h 340"/>
                      <a:gd name="T8" fmla="*/ 134 w 392"/>
                      <a:gd name="T9" fmla="*/ 29 h 340"/>
                      <a:gd name="T10" fmla="*/ 258 w 392"/>
                      <a:gd name="T11" fmla="*/ 79 h 340"/>
                      <a:gd name="T12" fmla="*/ 376 w 392"/>
                      <a:gd name="T13" fmla="*/ 167 h 340"/>
                      <a:gd name="T14" fmla="*/ 400 w 392"/>
                      <a:gd name="T15" fmla="*/ 287 h 340"/>
                      <a:gd name="T16" fmla="*/ 350 w 392"/>
                      <a:gd name="T17" fmla="*/ 351 h 340"/>
                      <a:gd name="T18" fmla="*/ 252 w 392"/>
                      <a:gd name="T19" fmla="*/ 332 h 340"/>
                      <a:gd name="T20" fmla="*/ 104 w 392"/>
                      <a:gd name="T21" fmla="*/ 211 h 3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2" h="340">
                        <a:moveTo>
                          <a:pt x="100" y="201"/>
                        </a:moveTo>
                        <a:cubicBezTo>
                          <a:pt x="62" y="163"/>
                          <a:pt x="32" y="113"/>
                          <a:pt x="16" y="87"/>
                        </a:cubicBezTo>
                        <a:cubicBezTo>
                          <a:pt x="0" y="61"/>
                          <a:pt x="2" y="59"/>
                          <a:pt x="4" y="45"/>
                        </a:cubicBezTo>
                        <a:cubicBezTo>
                          <a:pt x="6" y="31"/>
                          <a:pt x="7" y="6"/>
                          <a:pt x="28" y="3"/>
                        </a:cubicBezTo>
                        <a:cubicBezTo>
                          <a:pt x="49" y="0"/>
                          <a:pt x="93" y="15"/>
                          <a:pt x="130" y="27"/>
                        </a:cubicBezTo>
                        <a:cubicBezTo>
                          <a:pt x="167" y="39"/>
                          <a:pt x="211" y="53"/>
                          <a:pt x="250" y="75"/>
                        </a:cubicBezTo>
                        <a:cubicBezTo>
                          <a:pt x="289" y="97"/>
                          <a:pt x="341" y="126"/>
                          <a:pt x="364" y="159"/>
                        </a:cubicBezTo>
                        <a:cubicBezTo>
                          <a:pt x="387" y="192"/>
                          <a:pt x="392" y="244"/>
                          <a:pt x="388" y="273"/>
                        </a:cubicBezTo>
                        <a:cubicBezTo>
                          <a:pt x="384" y="302"/>
                          <a:pt x="364" y="326"/>
                          <a:pt x="340" y="333"/>
                        </a:cubicBezTo>
                        <a:cubicBezTo>
                          <a:pt x="316" y="340"/>
                          <a:pt x="282" y="336"/>
                          <a:pt x="244" y="315"/>
                        </a:cubicBezTo>
                        <a:cubicBezTo>
                          <a:pt x="206" y="294"/>
                          <a:pt x="138" y="239"/>
                          <a:pt x="100" y="201"/>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2105" name="Freeform 15"/>
                  <p:cNvSpPr>
                    <a:spLocks/>
                  </p:cNvSpPr>
                  <p:nvPr/>
                </p:nvSpPr>
                <p:spPr bwMode="auto">
                  <a:xfrm>
                    <a:off x="2473" y="1923"/>
                    <a:ext cx="146" cy="567"/>
                  </a:xfrm>
                  <a:custGeom>
                    <a:avLst/>
                    <a:gdLst>
                      <a:gd name="T0" fmla="*/ 16 w 151"/>
                      <a:gd name="T1" fmla="*/ 171 h 558"/>
                      <a:gd name="T2" fmla="*/ 40 w 151"/>
                      <a:gd name="T3" fmla="*/ 41 h 558"/>
                      <a:gd name="T4" fmla="*/ 62 w 151"/>
                      <a:gd name="T5" fmla="*/ 3 h 558"/>
                      <a:gd name="T6" fmla="*/ 101 w 151"/>
                      <a:gd name="T7" fmla="*/ 27 h 558"/>
                      <a:gd name="T8" fmla="*/ 129 w 151"/>
                      <a:gd name="T9" fmla="*/ 171 h 558"/>
                      <a:gd name="T10" fmla="*/ 134 w 151"/>
                      <a:gd name="T11" fmla="*/ 437 h 558"/>
                      <a:gd name="T12" fmla="*/ 90 w 151"/>
                      <a:gd name="T13" fmla="*/ 561 h 558"/>
                      <a:gd name="T14" fmla="*/ 22 w 151"/>
                      <a:gd name="T15" fmla="*/ 529 h 558"/>
                      <a:gd name="T16" fmla="*/ 0 w 151"/>
                      <a:gd name="T17" fmla="*/ 325 h 558"/>
                      <a:gd name="T18" fmla="*/ 16 w 151"/>
                      <a:gd name="T19" fmla="*/ 171 h 5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1" h="558">
                        <a:moveTo>
                          <a:pt x="18" y="165"/>
                        </a:moveTo>
                        <a:cubicBezTo>
                          <a:pt x="25" y="119"/>
                          <a:pt x="34" y="66"/>
                          <a:pt x="42" y="39"/>
                        </a:cubicBezTo>
                        <a:cubicBezTo>
                          <a:pt x="50" y="12"/>
                          <a:pt x="55" y="5"/>
                          <a:pt x="66" y="3"/>
                        </a:cubicBezTo>
                        <a:cubicBezTo>
                          <a:pt x="77" y="1"/>
                          <a:pt x="96" y="0"/>
                          <a:pt x="108" y="27"/>
                        </a:cubicBezTo>
                        <a:cubicBezTo>
                          <a:pt x="120" y="54"/>
                          <a:pt x="132" y="99"/>
                          <a:pt x="138" y="165"/>
                        </a:cubicBezTo>
                        <a:cubicBezTo>
                          <a:pt x="144" y="231"/>
                          <a:pt x="151" y="360"/>
                          <a:pt x="144" y="423"/>
                        </a:cubicBezTo>
                        <a:cubicBezTo>
                          <a:pt x="137" y="486"/>
                          <a:pt x="116" y="528"/>
                          <a:pt x="96" y="543"/>
                        </a:cubicBezTo>
                        <a:cubicBezTo>
                          <a:pt x="76" y="558"/>
                          <a:pt x="40" y="551"/>
                          <a:pt x="24" y="513"/>
                        </a:cubicBezTo>
                        <a:cubicBezTo>
                          <a:pt x="8" y="475"/>
                          <a:pt x="0" y="372"/>
                          <a:pt x="0" y="315"/>
                        </a:cubicBezTo>
                        <a:cubicBezTo>
                          <a:pt x="0" y="258"/>
                          <a:pt x="11" y="211"/>
                          <a:pt x="18" y="165"/>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2106" name="Freeform 16"/>
                  <p:cNvSpPr>
                    <a:spLocks/>
                  </p:cNvSpPr>
                  <p:nvPr/>
                </p:nvSpPr>
                <p:spPr bwMode="auto">
                  <a:xfrm>
                    <a:off x="1910" y="1588"/>
                    <a:ext cx="389" cy="247"/>
                  </a:xfrm>
                  <a:custGeom>
                    <a:avLst/>
                    <a:gdLst>
                      <a:gd name="T0" fmla="*/ 173 w 392"/>
                      <a:gd name="T1" fmla="*/ 59 h 253"/>
                      <a:gd name="T2" fmla="*/ 303 w 392"/>
                      <a:gd name="T3" fmla="*/ 19 h 253"/>
                      <a:gd name="T4" fmla="*/ 361 w 392"/>
                      <a:gd name="T5" fmla="*/ 7 h 253"/>
                      <a:gd name="T6" fmla="*/ 379 w 392"/>
                      <a:gd name="T7" fmla="*/ 59 h 253"/>
                      <a:gd name="T8" fmla="*/ 321 w 392"/>
                      <a:gd name="T9" fmla="*/ 127 h 253"/>
                      <a:gd name="T10" fmla="*/ 191 w 392"/>
                      <a:gd name="T11" fmla="*/ 213 h 253"/>
                      <a:gd name="T12" fmla="*/ 37 w 392"/>
                      <a:gd name="T13" fmla="*/ 235 h 253"/>
                      <a:gd name="T14" fmla="*/ 1 w 392"/>
                      <a:gd name="T15" fmla="*/ 179 h 253"/>
                      <a:gd name="T16" fmla="*/ 43 w 392"/>
                      <a:gd name="T17" fmla="*/ 109 h 253"/>
                      <a:gd name="T18" fmla="*/ 173 w 392"/>
                      <a:gd name="T19" fmla="*/ 59 h 25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92" h="253">
                        <a:moveTo>
                          <a:pt x="175" y="61"/>
                        </a:moveTo>
                        <a:cubicBezTo>
                          <a:pt x="219" y="45"/>
                          <a:pt x="275" y="28"/>
                          <a:pt x="307" y="19"/>
                        </a:cubicBezTo>
                        <a:cubicBezTo>
                          <a:pt x="339" y="10"/>
                          <a:pt x="354" y="0"/>
                          <a:pt x="367" y="7"/>
                        </a:cubicBezTo>
                        <a:cubicBezTo>
                          <a:pt x="380" y="14"/>
                          <a:pt x="392" y="40"/>
                          <a:pt x="385" y="61"/>
                        </a:cubicBezTo>
                        <a:cubicBezTo>
                          <a:pt x="378" y="82"/>
                          <a:pt x="357" y="106"/>
                          <a:pt x="325" y="133"/>
                        </a:cubicBezTo>
                        <a:cubicBezTo>
                          <a:pt x="293" y="160"/>
                          <a:pt x="241" y="204"/>
                          <a:pt x="193" y="223"/>
                        </a:cubicBezTo>
                        <a:cubicBezTo>
                          <a:pt x="145" y="242"/>
                          <a:pt x="69" y="253"/>
                          <a:pt x="37" y="247"/>
                        </a:cubicBezTo>
                        <a:cubicBezTo>
                          <a:pt x="5" y="241"/>
                          <a:pt x="0" y="209"/>
                          <a:pt x="1" y="187"/>
                        </a:cubicBezTo>
                        <a:cubicBezTo>
                          <a:pt x="2" y="165"/>
                          <a:pt x="15" y="136"/>
                          <a:pt x="43" y="115"/>
                        </a:cubicBezTo>
                        <a:cubicBezTo>
                          <a:pt x="71" y="94"/>
                          <a:pt x="131" y="77"/>
                          <a:pt x="175" y="61"/>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sp>
                <p:nvSpPr>
                  <p:cNvPr id="2107" name="Freeform 17"/>
                  <p:cNvSpPr>
                    <a:spLocks/>
                  </p:cNvSpPr>
                  <p:nvPr/>
                </p:nvSpPr>
                <p:spPr bwMode="auto">
                  <a:xfrm>
                    <a:off x="2094" y="934"/>
                    <a:ext cx="233" cy="378"/>
                  </a:xfrm>
                  <a:custGeom>
                    <a:avLst/>
                    <a:gdLst>
                      <a:gd name="T0" fmla="*/ 74 w 238"/>
                      <a:gd name="T1" fmla="*/ 259 h 386"/>
                      <a:gd name="T2" fmla="*/ 23 w 238"/>
                      <a:gd name="T3" fmla="*/ 184 h 386"/>
                      <a:gd name="T4" fmla="*/ 0 w 238"/>
                      <a:gd name="T5" fmla="*/ 92 h 386"/>
                      <a:gd name="T6" fmla="*/ 23 w 238"/>
                      <a:gd name="T7" fmla="*/ 12 h 386"/>
                      <a:gd name="T8" fmla="*/ 115 w 238"/>
                      <a:gd name="T9" fmla="*/ 24 h 386"/>
                      <a:gd name="T10" fmla="*/ 172 w 238"/>
                      <a:gd name="T11" fmla="*/ 126 h 386"/>
                      <a:gd name="T12" fmla="*/ 224 w 238"/>
                      <a:gd name="T13" fmla="*/ 294 h 386"/>
                      <a:gd name="T14" fmla="*/ 196 w 238"/>
                      <a:gd name="T15" fmla="*/ 362 h 386"/>
                      <a:gd name="T16" fmla="*/ 161 w 238"/>
                      <a:gd name="T17" fmla="*/ 340 h 386"/>
                      <a:gd name="T18" fmla="*/ 74 w 238"/>
                      <a:gd name="T19" fmla="*/ 259 h 3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8" h="386">
                        <a:moveTo>
                          <a:pt x="78" y="270"/>
                        </a:moveTo>
                        <a:cubicBezTo>
                          <a:pt x="54" y="243"/>
                          <a:pt x="37" y="221"/>
                          <a:pt x="24" y="192"/>
                        </a:cubicBezTo>
                        <a:cubicBezTo>
                          <a:pt x="11" y="163"/>
                          <a:pt x="0" y="126"/>
                          <a:pt x="0" y="96"/>
                        </a:cubicBezTo>
                        <a:cubicBezTo>
                          <a:pt x="0" y="66"/>
                          <a:pt x="4" y="24"/>
                          <a:pt x="24" y="12"/>
                        </a:cubicBezTo>
                        <a:cubicBezTo>
                          <a:pt x="44" y="0"/>
                          <a:pt x="94" y="4"/>
                          <a:pt x="120" y="24"/>
                        </a:cubicBezTo>
                        <a:cubicBezTo>
                          <a:pt x="146" y="44"/>
                          <a:pt x="161" y="85"/>
                          <a:pt x="180" y="132"/>
                        </a:cubicBezTo>
                        <a:cubicBezTo>
                          <a:pt x="199" y="179"/>
                          <a:pt x="230" y="265"/>
                          <a:pt x="234" y="306"/>
                        </a:cubicBezTo>
                        <a:cubicBezTo>
                          <a:pt x="238" y="347"/>
                          <a:pt x="215" y="370"/>
                          <a:pt x="204" y="378"/>
                        </a:cubicBezTo>
                        <a:cubicBezTo>
                          <a:pt x="193" y="386"/>
                          <a:pt x="190" y="372"/>
                          <a:pt x="168" y="354"/>
                        </a:cubicBezTo>
                        <a:cubicBezTo>
                          <a:pt x="146" y="336"/>
                          <a:pt x="102" y="297"/>
                          <a:pt x="78" y="270"/>
                        </a:cubicBezTo>
                        <a:close/>
                      </a:path>
                    </a:pathLst>
                  </a:custGeom>
                  <a:solidFill>
                    <a:srgbClr val="E7D6B7"/>
                  </a:solidFill>
                  <a:ln w="9525" cap="flat" cmpd="sng">
                    <a:noFill/>
                    <a:prstDash val="solid"/>
                    <a:round/>
                    <a:headEnd type="none" w="med" len="med"/>
                    <a:tailEnd type="none" w="med" len="med"/>
                  </a:ln>
                </p:spPr>
                <p:txBody>
                  <a:bodyPr wrap="none" anchor="ctr"/>
                  <a:lstStyle/>
                  <a:p>
                    <a:endParaRPr lang="id-ID"/>
                  </a:p>
                </p:txBody>
              </p:sp>
            </p:grpSp>
            <p:pic>
              <p:nvPicPr>
                <p:cNvPr id="2093" name="Picture 18"/>
                <p:cNvPicPr>
                  <a:picLocks noChangeAspect="1" noChangeArrowheads="1"/>
                </p:cNvPicPr>
                <p:nvPr userDrawn="1"/>
              </p:nvPicPr>
              <p:blipFill>
                <a:blip r:embed="rId13"/>
                <a:srcRect/>
                <a:stretch>
                  <a:fillRect/>
                </a:stretch>
              </p:blipFill>
              <p:spPr bwMode="auto">
                <a:xfrm>
                  <a:off x="5280" y="144"/>
                  <a:ext cx="186" cy="183"/>
                </a:xfrm>
                <a:prstGeom prst="rect">
                  <a:avLst/>
                </a:prstGeom>
                <a:noFill/>
                <a:ln w="9525">
                  <a:noFill/>
                  <a:miter lim="800000"/>
                  <a:headEnd/>
                  <a:tailEnd/>
                </a:ln>
              </p:spPr>
            </p:pic>
            <p:pic>
              <p:nvPicPr>
                <p:cNvPr id="2094" name="Picture 19"/>
                <p:cNvPicPr>
                  <a:picLocks noChangeAspect="1" noChangeArrowheads="1"/>
                </p:cNvPicPr>
                <p:nvPr userDrawn="1"/>
              </p:nvPicPr>
              <p:blipFill>
                <a:blip r:embed="rId13"/>
                <a:srcRect/>
                <a:stretch>
                  <a:fillRect/>
                </a:stretch>
              </p:blipFill>
              <p:spPr bwMode="auto">
                <a:xfrm>
                  <a:off x="5574" y="144"/>
                  <a:ext cx="186" cy="183"/>
                </a:xfrm>
                <a:prstGeom prst="rect">
                  <a:avLst/>
                </a:prstGeom>
                <a:noFill/>
                <a:ln w="9525">
                  <a:noFill/>
                  <a:miter lim="800000"/>
                  <a:headEnd/>
                  <a:tailEnd/>
                </a:ln>
              </p:spPr>
            </p:pic>
            <p:pic>
              <p:nvPicPr>
                <p:cNvPr id="2095" name="Picture 20"/>
                <p:cNvPicPr>
                  <a:picLocks noChangeAspect="1" noChangeArrowheads="1"/>
                </p:cNvPicPr>
                <p:nvPr userDrawn="1"/>
              </p:nvPicPr>
              <p:blipFill>
                <a:blip r:embed="rId13"/>
                <a:srcRect/>
                <a:stretch>
                  <a:fillRect/>
                </a:stretch>
              </p:blipFill>
              <p:spPr bwMode="auto">
                <a:xfrm>
                  <a:off x="5424" y="336"/>
                  <a:ext cx="186" cy="183"/>
                </a:xfrm>
                <a:prstGeom prst="rect">
                  <a:avLst/>
                </a:prstGeom>
                <a:noFill/>
                <a:ln w="9525">
                  <a:noFill/>
                  <a:miter lim="800000"/>
                  <a:headEnd/>
                  <a:tailEnd/>
                </a:ln>
              </p:spPr>
            </p:pic>
            <p:pic>
              <p:nvPicPr>
                <p:cNvPr id="2096" name="Picture 21"/>
                <p:cNvPicPr>
                  <a:picLocks noChangeAspect="1" noChangeArrowheads="1"/>
                </p:cNvPicPr>
                <p:nvPr userDrawn="1"/>
              </p:nvPicPr>
              <p:blipFill>
                <a:blip r:embed="rId13"/>
                <a:srcRect/>
                <a:stretch>
                  <a:fillRect/>
                </a:stretch>
              </p:blipFill>
              <p:spPr bwMode="auto">
                <a:xfrm>
                  <a:off x="5376" y="576"/>
                  <a:ext cx="186" cy="183"/>
                </a:xfrm>
                <a:prstGeom prst="rect">
                  <a:avLst/>
                </a:prstGeom>
                <a:noFill/>
                <a:ln w="9525">
                  <a:noFill/>
                  <a:miter lim="800000"/>
                  <a:headEnd/>
                  <a:tailEnd/>
                </a:ln>
              </p:spPr>
            </p:pic>
            <p:pic>
              <p:nvPicPr>
                <p:cNvPr id="2097" name="Picture 22"/>
                <p:cNvPicPr>
                  <a:picLocks noChangeAspect="1" noChangeArrowheads="1"/>
                </p:cNvPicPr>
                <p:nvPr userDrawn="1"/>
              </p:nvPicPr>
              <p:blipFill>
                <a:blip r:embed="rId13"/>
                <a:srcRect/>
                <a:stretch>
                  <a:fillRect/>
                </a:stretch>
              </p:blipFill>
              <p:spPr bwMode="auto">
                <a:xfrm>
                  <a:off x="5574" y="528"/>
                  <a:ext cx="186" cy="183"/>
                </a:xfrm>
                <a:prstGeom prst="rect">
                  <a:avLst/>
                </a:prstGeom>
                <a:noFill/>
                <a:ln w="9525">
                  <a:noFill/>
                  <a:miter lim="800000"/>
                  <a:headEnd/>
                  <a:tailEnd/>
                </a:ln>
              </p:spPr>
            </p:pic>
            <p:pic>
              <p:nvPicPr>
                <p:cNvPr id="2098" name="Picture 23"/>
                <p:cNvPicPr>
                  <a:picLocks noChangeAspect="1" noChangeArrowheads="1"/>
                </p:cNvPicPr>
                <p:nvPr userDrawn="1"/>
              </p:nvPicPr>
              <p:blipFill>
                <a:blip r:embed="rId13"/>
                <a:srcRect/>
                <a:stretch>
                  <a:fillRect/>
                </a:stretch>
              </p:blipFill>
              <p:spPr bwMode="auto">
                <a:xfrm>
                  <a:off x="5472" y="768"/>
                  <a:ext cx="186" cy="183"/>
                </a:xfrm>
                <a:prstGeom prst="rect">
                  <a:avLst/>
                </a:prstGeom>
                <a:noFill/>
                <a:ln w="9525">
                  <a:noFill/>
                  <a:miter lim="800000"/>
                  <a:headEnd/>
                  <a:tailEnd/>
                </a:ln>
              </p:spPr>
            </p:pic>
            <p:pic>
              <p:nvPicPr>
                <p:cNvPr id="2099" name="Picture 24"/>
                <p:cNvPicPr>
                  <a:picLocks noChangeAspect="1" noChangeArrowheads="1"/>
                </p:cNvPicPr>
                <p:nvPr userDrawn="1"/>
              </p:nvPicPr>
              <p:blipFill>
                <a:blip r:embed="rId13"/>
                <a:srcRect/>
                <a:stretch>
                  <a:fillRect/>
                </a:stretch>
              </p:blipFill>
              <p:spPr bwMode="auto">
                <a:xfrm>
                  <a:off x="5574" y="1008"/>
                  <a:ext cx="186" cy="183"/>
                </a:xfrm>
                <a:prstGeom prst="rect">
                  <a:avLst/>
                </a:prstGeom>
                <a:noFill/>
                <a:ln w="9525">
                  <a:noFill/>
                  <a:miter lim="800000"/>
                  <a:headEnd/>
                  <a:tailEnd/>
                </a:ln>
              </p:spPr>
            </p:pic>
            <p:pic>
              <p:nvPicPr>
                <p:cNvPr id="2100" name="Picture 25"/>
                <p:cNvPicPr>
                  <a:picLocks noChangeAspect="1" noChangeArrowheads="1"/>
                </p:cNvPicPr>
                <p:nvPr userDrawn="1"/>
              </p:nvPicPr>
              <p:blipFill>
                <a:blip r:embed="rId13"/>
                <a:srcRect/>
                <a:stretch>
                  <a:fillRect/>
                </a:stretch>
              </p:blipFill>
              <p:spPr bwMode="auto">
                <a:xfrm>
                  <a:off x="5574" y="1248"/>
                  <a:ext cx="186" cy="183"/>
                </a:xfrm>
                <a:prstGeom prst="rect">
                  <a:avLst/>
                </a:prstGeom>
                <a:noFill/>
                <a:ln w="9525">
                  <a:noFill/>
                  <a:miter lim="800000"/>
                  <a:headEnd/>
                  <a:tailEnd/>
                </a:ln>
              </p:spPr>
            </p:pic>
          </p:grpSp>
          <p:grpSp>
            <p:nvGrpSpPr>
              <p:cNvPr id="2072" name="Group 26"/>
              <p:cNvGrpSpPr>
                <a:grpSpLocks/>
              </p:cNvGrpSpPr>
              <p:nvPr userDrawn="1"/>
            </p:nvGrpSpPr>
            <p:grpSpPr bwMode="auto">
              <a:xfrm>
                <a:off x="4944" y="1008"/>
                <a:ext cx="522" cy="2967"/>
                <a:chOff x="4944" y="1008"/>
                <a:chExt cx="522" cy="2967"/>
              </a:xfrm>
            </p:grpSpPr>
            <p:pic>
              <p:nvPicPr>
                <p:cNvPr id="2073" name="Picture 27"/>
                <p:cNvPicPr>
                  <a:picLocks noChangeAspect="1" noChangeArrowheads="1"/>
                </p:cNvPicPr>
                <p:nvPr userDrawn="1"/>
              </p:nvPicPr>
              <p:blipFill>
                <a:blip r:embed="rId13"/>
                <a:srcRect/>
                <a:stretch>
                  <a:fillRect/>
                </a:stretch>
              </p:blipFill>
              <p:spPr bwMode="auto">
                <a:xfrm>
                  <a:off x="5136" y="1008"/>
                  <a:ext cx="186" cy="183"/>
                </a:xfrm>
                <a:prstGeom prst="rect">
                  <a:avLst/>
                </a:prstGeom>
                <a:noFill/>
                <a:ln w="9525">
                  <a:noFill/>
                  <a:miter lim="800000"/>
                  <a:headEnd/>
                  <a:tailEnd/>
                </a:ln>
              </p:spPr>
            </p:pic>
            <p:pic>
              <p:nvPicPr>
                <p:cNvPr id="2074" name="Picture 28"/>
                <p:cNvPicPr>
                  <a:picLocks noChangeAspect="1" noChangeArrowheads="1"/>
                </p:cNvPicPr>
                <p:nvPr userDrawn="1"/>
              </p:nvPicPr>
              <p:blipFill>
                <a:blip r:embed="rId13"/>
                <a:srcRect/>
                <a:stretch>
                  <a:fillRect/>
                </a:stretch>
              </p:blipFill>
              <p:spPr bwMode="auto">
                <a:xfrm>
                  <a:off x="5184" y="1200"/>
                  <a:ext cx="186" cy="183"/>
                </a:xfrm>
                <a:prstGeom prst="rect">
                  <a:avLst/>
                </a:prstGeom>
                <a:noFill/>
                <a:ln w="9525">
                  <a:noFill/>
                  <a:miter lim="800000"/>
                  <a:headEnd/>
                  <a:tailEnd/>
                </a:ln>
              </p:spPr>
            </p:pic>
            <p:pic>
              <p:nvPicPr>
                <p:cNvPr id="2075" name="Picture 29"/>
                <p:cNvPicPr>
                  <a:picLocks noChangeAspect="1" noChangeArrowheads="1"/>
                </p:cNvPicPr>
                <p:nvPr userDrawn="1"/>
              </p:nvPicPr>
              <p:blipFill>
                <a:blip r:embed="rId13"/>
                <a:srcRect/>
                <a:stretch>
                  <a:fillRect/>
                </a:stretch>
              </p:blipFill>
              <p:spPr bwMode="auto">
                <a:xfrm>
                  <a:off x="5136" y="1584"/>
                  <a:ext cx="186" cy="183"/>
                </a:xfrm>
                <a:prstGeom prst="rect">
                  <a:avLst/>
                </a:prstGeom>
                <a:noFill/>
                <a:ln w="9525">
                  <a:noFill/>
                  <a:miter lim="800000"/>
                  <a:headEnd/>
                  <a:tailEnd/>
                </a:ln>
              </p:spPr>
            </p:pic>
            <p:pic>
              <p:nvPicPr>
                <p:cNvPr id="2076" name="Picture 30"/>
                <p:cNvPicPr>
                  <a:picLocks noChangeAspect="1" noChangeArrowheads="1"/>
                </p:cNvPicPr>
                <p:nvPr userDrawn="1"/>
              </p:nvPicPr>
              <p:blipFill>
                <a:blip r:embed="rId13"/>
                <a:srcRect/>
                <a:stretch>
                  <a:fillRect/>
                </a:stretch>
              </p:blipFill>
              <p:spPr bwMode="auto">
                <a:xfrm>
                  <a:off x="5280" y="1728"/>
                  <a:ext cx="186" cy="183"/>
                </a:xfrm>
                <a:prstGeom prst="rect">
                  <a:avLst/>
                </a:prstGeom>
                <a:noFill/>
                <a:ln w="9525">
                  <a:noFill/>
                  <a:miter lim="800000"/>
                  <a:headEnd/>
                  <a:tailEnd/>
                </a:ln>
              </p:spPr>
            </p:pic>
            <p:pic>
              <p:nvPicPr>
                <p:cNvPr id="2077" name="Picture 31"/>
                <p:cNvPicPr>
                  <a:picLocks noChangeAspect="1" noChangeArrowheads="1"/>
                </p:cNvPicPr>
                <p:nvPr userDrawn="1"/>
              </p:nvPicPr>
              <p:blipFill>
                <a:blip r:embed="rId13"/>
                <a:srcRect/>
                <a:stretch>
                  <a:fillRect/>
                </a:stretch>
              </p:blipFill>
              <p:spPr bwMode="auto">
                <a:xfrm>
                  <a:off x="5040" y="1824"/>
                  <a:ext cx="186" cy="183"/>
                </a:xfrm>
                <a:prstGeom prst="rect">
                  <a:avLst/>
                </a:prstGeom>
                <a:noFill/>
                <a:ln w="9525">
                  <a:noFill/>
                  <a:miter lim="800000"/>
                  <a:headEnd/>
                  <a:tailEnd/>
                </a:ln>
              </p:spPr>
            </p:pic>
            <p:pic>
              <p:nvPicPr>
                <p:cNvPr id="2078" name="Picture 32"/>
                <p:cNvPicPr>
                  <a:picLocks noChangeAspect="1" noChangeArrowheads="1"/>
                </p:cNvPicPr>
                <p:nvPr userDrawn="1"/>
              </p:nvPicPr>
              <p:blipFill>
                <a:blip r:embed="rId13"/>
                <a:srcRect/>
                <a:stretch>
                  <a:fillRect/>
                </a:stretch>
              </p:blipFill>
              <p:spPr bwMode="auto">
                <a:xfrm>
                  <a:off x="5088" y="2016"/>
                  <a:ext cx="186" cy="183"/>
                </a:xfrm>
                <a:prstGeom prst="rect">
                  <a:avLst/>
                </a:prstGeom>
                <a:noFill/>
                <a:ln w="9525">
                  <a:noFill/>
                  <a:miter lim="800000"/>
                  <a:headEnd/>
                  <a:tailEnd/>
                </a:ln>
              </p:spPr>
            </p:pic>
            <p:pic>
              <p:nvPicPr>
                <p:cNvPr id="2079" name="Picture 33"/>
                <p:cNvPicPr>
                  <a:picLocks noChangeAspect="1" noChangeArrowheads="1"/>
                </p:cNvPicPr>
                <p:nvPr userDrawn="1"/>
              </p:nvPicPr>
              <p:blipFill>
                <a:blip r:embed="rId13"/>
                <a:srcRect/>
                <a:stretch>
                  <a:fillRect/>
                </a:stretch>
              </p:blipFill>
              <p:spPr bwMode="auto">
                <a:xfrm>
                  <a:off x="5280" y="2064"/>
                  <a:ext cx="186" cy="183"/>
                </a:xfrm>
                <a:prstGeom prst="rect">
                  <a:avLst/>
                </a:prstGeom>
                <a:noFill/>
                <a:ln w="9525">
                  <a:noFill/>
                  <a:miter lim="800000"/>
                  <a:headEnd/>
                  <a:tailEnd/>
                </a:ln>
              </p:spPr>
            </p:pic>
            <p:pic>
              <p:nvPicPr>
                <p:cNvPr id="2080" name="Picture 34"/>
                <p:cNvPicPr>
                  <a:picLocks noChangeAspect="1" noChangeArrowheads="1"/>
                </p:cNvPicPr>
                <p:nvPr userDrawn="1"/>
              </p:nvPicPr>
              <p:blipFill>
                <a:blip r:embed="rId13"/>
                <a:srcRect/>
                <a:stretch>
                  <a:fillRect/>
                </a:stretch>
              </p:blipFill>
              <p:spPr bwMode="auto">
                <a:xfrm>
                  <a:off x="5232" y="2352"/>
                  <a:ext cx="186" cy="183"/>
                </a:xfrm>
                <a:prstGeom prst="rect">
                  <a:avLst/>
                </a:prstGeom>
                <a:noFill/>
                <a:ln w="9525">
                  <a:noFill/>
                  <a:miter lim="800000"/>
                  <a:headEnd/>
                  <a:tailEnd/>
                </a:ln>
              </p:spPr>
            </p:pic>
            <p:pic>
              <p:nvPicPr>
                <p:cNvPr id="2081" name="Picture 35"/>
                <p:cNvPicPr>
                  <a:picLocks noChangeAspect="1" noChangeArrowheads="1"/>
                </p:cNvPicPr>
                <p:nvPr userDrawn="1"/>
              </p:nvPicPr>
              <p:blipFill>
                <a:blip r:embed="rId13"/>
                <a:srcRect/>
                <a:stretch>
                  <a:fillRect/>
                </a:stretch>
              </p:blipFill>
              <p:spPr bwMode="auto">
                <a:xfrm>
                  <a:off x="4992" y="2208"/>
                  <a:ext cx="186" cy="183"/>
                </a:xfrm>
                <a:prstGeom prst="rect">
                  <a:avLst/>
                </a:prstGeom>
                <a:noFill/>
                <a:ln w="9525">
                  <a:noFill/>
                  <a:miter lim="800000"/>
                  <a:headEnd/>
                  <a:tailEnd/>
                </a:ln>
              </p:spPr>
            </p:pic>
            <p:pic>
              <p:nvPicPr>
                <p:cNvPr id="2082" name="Picture 36"/>
                <p:cNvPicPr>
                  <a:picLocks noChangeAspect="1" noChangeArrowheads="1"/>
                </p:cNvPicPr>
                <p:nvPr userDrawn="1"/>
              </p:nvPicPr>
              <p:blipFill>
                <a:blip r:embed="rId13"/>
                <a:srcRect/>
                <a:stretch>
                  <a:fillRect/>
                </a:stretch>
              </p:blipFill>
              <p:spPr bwMode="auto">
                <a:xfrm>
                  <a:off x="4992" y="2448"/>
                  <a:ext cx="186" cy="183"/>
                </a:xfrm>
                <a:prstGeom prst="rect">
                  <a:avLst/>
                </a:prstGeom>
                <a:noFill/>
                <a:ln w="9525">
                  <a:noFill/>
                  <a:miter lim="800000"/>
                  <a:headEnd/>
                  <a:tailEnd/>
                </a:ln>
              </p:spPr>
            </p:pic>
            <p:pic>
              <p:nvPicPr>
                <p:cNvPr id="2083" name="Picture 37"/>
                <p:cNvPicPr>
                  <a:picLocks noChangeAspect="1" noChangeArrowheads="1"/>
                </p:cNvPicPr>
                <p:nvPr userDrawn="1"/>
              </p:nvPicPr>
              <p:blipFill>
                <a:blip r:embed="rId13"/>
                <a:srcRect/>
                <a:stretch>
                  <a:fillRect/>
                </a:stretch>
              </p:blipFill>
              <p:spPr bwMode="auto">
                <a:xfrm>
                  <a:off x="5136" y="2592"/>
                  <a:ext cx="186" cy="183"/>
                </a:xfrm>
                <a:prstGeom prst="rect">
                  <a:avLst/>
                </a:prstGeom>
                <a:noFill/>
                <a:ln w="9525">
                  <a:noFill/>
                  <a:miter lim="800000"/>
                  <a:headEnd/>
                  <a:tailEnd/>
                </a:ln>
              </p:spPr>
            </p:pic>
            <p:pic>
              <p:nvPicPr>
                <p:cNvPr id="2084" name="Picture 38"/>
                <p:cNvPicPr>
                  <a:picLocks noChangeAspect="1" noChangeArrowheads="1"/>
                </p:cNvPicPr>
                <p:nvPr userDrawn="1"/>
              </p:nvPicPr>
              <p:blipFill>
                <a:blip r:embed="rId13"/>
                <a:srcRect/>
                <a:stretch>
                  <a:fillRect/>
                </a:stretch>
              </p:blipFill>
              <p:spPr bwMode="auto">
                <a:xfrm>
                  <a:off x="5232" y="1392"/>
                  <a:ext cx="186" cy="183"/>
                </a:xfrm>
                <a:prstGeom prst="rect">
                  <a:avLst/>
                </a:prstGeom>
                <a:noFill/>
                <a:ln w="9525">
                  <a:noFill/>
                  <a:miter lim="800000"/>
                  <a:headEnd/>
                  <a:tailEnd/>
                </a:ln>
              </p:spPr>
            </p:pic>
            <p:pic>
              <p:nvPicPr>
                <p:cNvPr id="2085" name="Picture 39"/>
                <p:cNvPicPr>
                  <a:picLocks noChangeAspect="1" noChangeArrowheads="1"/>
                </p:cNvPicPr>
                <p:nvPr userDrawn="1"/>
              </p:nvPicPr>
              <p:blipFill>
                <a:blip r:embed="rId13"/>
                <a:srcRect/>
                <a:stretch>
                  <a:fillRect/>
                </a:stretch>
              </p:blipFill>
              <p:spPr bwMode="auto">
                <a:xfrm>
                  <a:off x="4944" y="2736"/>
                  <a:ext cx="186" cy="183"/>
                </a:xfrm>
                <a:prstGeom prst="rect">
                  <a:avLst/>
                </a:prstGeom>
                <a:noFill/>
                <a:ln w="9525">
                  <a:noFill/>
                  <a:miter lim="800000"/>
                  <a:headEnd/>
                  <a:tailEnd/>
                </a:ln>
              </p:spPr>
            </p:pic>
            <p:pic>
              <p:nvPicPr>
                <p:cNvPr id="2086" name="Picture 40"/>
                <p:cNvPicPr>
                  <a:picLocks noChangeAspect="1" noChangeArrowheads="1"/>
                </p:cNvPicPr>
                <p:nvPr userDrawn="1"/>
              </p:nvPicPr>
              <p:blipFill>
                <a:blip r:embed="rId13"/>
                <a:srcRect/>
                <a:stretch>
                  <a:fillRect/>
                </a:stretch>
              </p:blipFill>
              <p:spPr bwMode="auto">
                <a:xfrm>
                  <a:off x="4992" y="3072"/>
                  <a:ext cx="186" cy="183"/>
                </a:xfrm>
                <a:prstGeom prst="rect">
                  <a:avLst/>
                </a:prstGeom>
                <a:noFill/>
                <a:ln w="9525">
                  <a:noFill/>
                  <a:miter lim="800000"/>
                  <a:headEnd/>
                  <a:tailEnd/>
                </a:ln>
              </p:spPr>
            </p:pic>
            <p:pic>
              <p:nvPicPr>
                <p:cNvPr id="2087" name="Picture 41"/>
                <p:cNvPicPr>
                  <a:picLocks noChangeAspect="1" noChangeArrowheads="1"/>
                </p:cNvPicPr>
                <p:nvPr userDrawn="1"/>
              </p:nvPicPr>
              <p:blipFill>
                <a:blip r:embed="rId13"/>
                <a:srcRect/>
                <a:stretch>
                  <a:fillRect/>
                </a:stretch>
              </p:blipFill>
              <p:spPr bwMode="auto">
                <a:xfrm>
                  <a:off x="5232" y="3312"/>
                  <a:ext cx="186" cy="183"/>
                </a:xfrm>
                <a:prstGeom prst="rect">
                  <a:avLst/>
                </a:prstGeom>
                <a:noFill/>
                <a:ln w="9525">
                  <a:noFill/>
                  <a:miter lim="800000"/>
                  <a:headEnd/>
                  <a:tailEnd/>
                </a:ln>
              </p:spPr>
            </p:pic>
            <p:pic>
              <p:nvPicPr>
                <p:cNvPr id="2088" name="Picture 42"/>
                <p:cNvPicPr>
                  <a:picLocks noChangeAspect="1" noChangeArrowheads="1"/>
                </p:cNvPicPr>
                <p:nvPr userDrawn="1"/>
              </p:nvPicPr>
              <p:blipFill>
                <a:blip r:embed="rId13"/>
                <a:srcRect/>
                <a:stretch>
                  <a:fillRect/>
                </a:stretch>
              </p:blipFill>
              <p:spPr bwMode="auto">
                <a:xfrm>
                  <a:off x="4992" y="3408"/>
                  <a:ext cx="186" cy="183"/>
                </a:xfrm>
                <a:prstGeom prst="rect">
                  <a:avLst/>
                </a:prstGeom>
                <a:noFill/>
                <a:ln w="9525">
                  <a:noFill/>
                  <a:miter lim="800000"/>
                  <a:headEnd/>
                  <a:tailEnd/>
                </a:ln>
              </p:spPr>
            </p:pic>
            <p:pic>
              <p:nvPicPr>
                <p:cNvPr id="2089" name="Picture 43"/>
                <p:cNvPicPr>
                  <a:picLocks noChangeAspect="1" noChangeArrowheads="1"/>
                </p:cNvPicPr>
                <p:nvPr userDrawn="1"/>
              </p:nvPicPr>
              <p:blipFill>
                <a:blip r:embed="rId13"/>
                <a:srcRect/>
                <a:stretch>
                  <a:fillRect/>
                </a:stretch>
              </p:blipFill>
              <p:spPr bwMode="auto">
                <a:xfrm>
                  <a:off x="5088" y="3552"/>
                  <a:ext cx="186" cy="183"/>
                </a:xfrm>
                <a:prstGeom prst="rect">
                  <a:avLst/>
                </a:prstGeom>
                <a:noFill/>
                <a:ln w="9525">
                  <a:noFill/>
                  <a:miter lim="800000"/>
                  <a:headEnd/>
                  <a:tailEnd/>
                </a:ln>
              </p:spPr>
            </p:pic>
            <p:pic>
              <p:nvPicPr>
                <p:cNvPr id="2090" name="Picture 44"/>
                <p:cNvPicPr>
                  <a:picLocks noChangeAspect="1" noChangeArrowheads="1"/>
                </p:cNvPicPr>
                <p:nvPr userDrawn="1"/>
              </p:nvPicPr>
              <p:blipFill>
                <a:blip r:embed="rId13"/>
                <a:srcRect/>
                <a:stretch>
                  <a:fillRect/>
                </a:stretch>
              </p:blipFill>
              <p:spPr bwMode="auto">
                <a:xfrm>
                  <a:off x="4992" y="3792"/>
                  <a:ext cx="186" cy="183"/>
                </a:xfrm>
                <a:prstGeom prst="rect">
                  <a:avLst/>
                </a:prstGeom>
                <a:noFill/>
                <a:ln w="9525">
                  <a:noFill/>
                  <a:miter lim="800000"/>
                  <a:headEnd/>
                  <a:tailEnd/>
                </a:ln>
              </p:spPr>
            </p:pic>
            <p:pic>
              <p:nvPicPr>
                <p:cNvPr id="2091" name="Picture 45"/>
                <p:cNvPicPr>
                  <a:picLocks noChangeAspect="1" noChangeArrowheads="1"/>
                </p:cNvPicPr>
                <p:nvPr userDrawn="1"/>
              </p:nvPicPr>
              <p:blipFill>
                <a:blip r:embed="rId13"/>
                <a:srcRect/>
                <a:stretch>
                  <a:fillRect/>
                </a:stretch>
              </p:blipFill>
              <p:spPr bwMode="auto">
                <a:xfrm>
                  <a:off x="5184" y="3696"/>
                  <a:ext cx="186" cy="183"/>
                </a:xfrm>
                <a:prstGeom prst="rect">
                  <a:avLst/>
                </a:prstGeom>
                <a:noFill/>
                <a:ln w="9525">
                  <a:noFill/>
                  <a:miter lim="800000"/>
                  <a:headEnd/>
                  <a:tailEnd/>
                </a:ln>
              </p:spPr>
            </p:pic>
          </p:grpSp>
        </p:grpSp>
        <p:sp>
          <p:nvSpPr>
            <p:cNvPr id="2060" name="Freeform 46"/>
            <p:cNvSpPr>
              <a:spLocks/>
            </p:cNvSpPr>
            <p:nvPr/>
          </p:nvSpPr>
          <p:spPr bwMode="auto">
            <a:xfrm>
              <a:off x="5010" y="3092"/>
              <a:ext cx="750" cy="1222"/>
            </a:xfrm>
            <a:custGeom>
              <a:avLst/>
              <a:gdLst>
                <a:gd name="T0" fmla="*/ 372 w 750"/>
                <a:gd name="T1" fmla="*/ 154 h 1222"/>
                <a:gd name="T2" fmla="*/ 378 w 750"/>
                <a:gd name="T3" fmla="*/ 412 h 1222"/>
                <a:gd name="T4" fmla="*/ 312 w 750"/>
                <a:gd name="T5" fmla="*/ 724 h 1222"/>
                <a:gd name="T6" fmla="*/ 138 w 750"/>
                <a:gd name="T7" fmla="*/ 928 h 1222"/>
                <a:gd name="T8" fmla="*/ 0 w 750"/>
                <a:gd name="T9" fmla="*/ 976 h 1222"/>
                <a:gd name="T10" fmla="*/ 0 w 750"/>
                <a:gd name="T11" fmla="*/ 1222 h 1222"/>
                <a:gd name="T12" fmla="*/ 750 w 750"/>
                <a:gd name="T13" fmla="*/ 1222 h 1222"/>
                <a:gd name="T14" fmla="*/ 750 w 750"/>
                <a:gd name="T15" fmla="*/ 178 h 1222"/>
                <a:gd name="T16" fmla="*/ 372 w 750"/>
                <a:gd name="T17" fmla="*/ 154 h 12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50" h="1222">
                  <a:moveTo>
                    <a:pt x="372" y="154"/>
                  </a:moveTo>
                  <a:cubicBezTo>
                    <a:pt x="309" y="193"/>
                    <a:pt x="388" y="317"/>
                    <a:pt x="378" y="412"/>
                  </a:cubicBezTo>
                  <a:cubicBezTo>
                    <a:pt x="368" y="507"/>
                    <a:pt x="352" y="638"/>
                    <a:pt x="312" y="724"/>
                  </a:cubicBezTo>
                  <a:cubicBezTo>
                    <a:pt x="272" y="810"/>
                    <a:pt x="190" y="886"/>
                    <a:pt x="138" y="928"/>
                  </a:cubicBezTo>
                  <a:cubicBezTo>
                    <a:pt x="86" y="970"/>
                    <a:pt x="23" y="927"/>
                    <a:pt x="0" y="976"/>
                  </a:cubicBezTo>
                  <a:lnTo>
                    <a:pt x="0" y="1222"/>
                  </a:lnTo>
                  <a:lnTo>
                    <a:pt x="750" y="1222"/>
                  </a:lnTo>
                  <a:lnTo>
                    <a:pt x="750" y="178"/>
                  </a:lnTo>
                  <a:cubicBezTo>
                    <a:pt x="687" y="0"/>
                    <a:pt x="451" y="159"/>
                    <a:pt x="372" y="15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cap="flat" cmpd="sng">
              <a:noFill/>
              <a:prstDash val="solid"/>
              <a:round/>
              <a:headEnd type="none" w="med" len="med"/>
              <a:tailEnd type="none" w="med" len="med"/>
            </a:ln>
          </p:spPr>
          <p:txBody>
            <a:bodyPr wrap="none" anchor="ctr"/>
            <a:lstStyle/>
            <a:p>
              <a:endParaRPr lang="id-ID"/>
            </a:p>
          </p:txBody>
        </p:sp>
        <p:sp>
          <p:nvSpPr>
            <p:cNvPr id="20527" name="Freeform 47"/>
            <p:cNvSpPr>
              <a:spLocks/>
            </p:cNvSpPr>
            <p:nvPr/>
          </p:nvSpPr>
          <p:spPr bwMode="auto">
            <a:xfrm>
              <a:off x="5001" y="3060"/>
              <a:ext cx="768" cy="1260"/>
            </a:xfrm>
            <a:custGeom>
              <a:avLst/>
              <a:gdLst/>
              <a:ahLst/>
              <a:cxnLst>
                <a:cxn ang="0">
                  <a:pos x="0" y="1260"/>
                </a:cxn>
                <a:cxn ang="0">
                  <a:pos x="0" y="1134"/>
                </a:cxn>
                <a:cxn ang="0">
                  <a:pos x="210" y="1032"/>
                </a:cxn>
                <a:cxn ang="0">
                  <a:pos x="324" y="918"/>
                </a:cxn>
                <a:cxn ang="0">
                  <a:pos x="414" y="714"/>
                </a:cxn>
                <a:cxn ang="0">
                  <a:pos x="450" y="456"/>
                </a:cxn>
                <a:cxn ang="0">
                  <a:pos x="438" y="258"/>
                </a:cxn>
                <a:cxn ang="0">
                  <a:pos x="684" y="0"/>
                </a:cxn>
                <a:cxn ang="0">
                  <a:pos x="768" y="18"/>
                </a:cxn>
                <a:cxn ang="0">
                  <a:pos x="768" y="1254"/>
                </a:cxn>
                <a:cxn ang="0">
                  <a:pos x="0" y="1260"/>
                </a:cxn>
              </a:cxnLst>
              <a:rect l="0" t="0" r="r" b="b"/>
              <a:pathLst>
                <a:path w="768" h="1260">
                  <a:moveTo>
                    <a:pt x="0" y="1260"/>
                  </a:moveTo>
                  <a:lnTo>
                    <a:pt x="0" y="1134"/>
                  </a:lnTo>
                  <a:lnTo>
                    <a:pt x="210" y="1032"/>
                  </a:lnTo>
                  <a:lnTo>
                    <a:pt x="324" y="918"/>
                  </a:lnTo>
                  <a:lnTo>
                    <a:pt x="414" y="714"/>
                  </a:lnTo>
                  <a:lnTo>
                    <a:pt x="450" y="456"/>
                  </a:lnTo>
                  <a:lnTo>
                    <a:pt x="438" y="258"/>
                  </a:lnTo>
                  <a:lnTo>
                    <a:pt x="684" y="0"/>
                  </a:lnTo>
                  <a:lnTo>
                    <a:pt x="768" y="18"/>
                  </a:lnTo>
                  <a:lnTo>
                    <a:pt x="768" y="1254"/>
                  </a:lnTo>
                  <a:lnTo>
                    <a:pt x="0" y="1260"/>
                  </a:lnTo>
                  <a:close/>
                </a:path>
              </a:pathLst>
            </a:custGeom>
            <a:gradFill rotWithShape="0">
              <a:gsLst>
                <a:gs pos="0">
                  <a:schemeClr val="folHlink"/>
                </a:gs>
                <a:gs pos="50000">
                  <a:schemeClr val="hlink"/>
                </a:gs>
                <a:gs pos="100000">
                  <a:schemeClr val="folHlink"/>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0528" name="Freeform 48"/>
            <p:cNvSpPr>
              <a:spLocks/>
            </p:cNvSpPr>
            <p:nvPr/>
          </p:nvSpPr>
          <p:spPr bwMode="auto">
            <a:xfrm>
              <a:off x="4994" y="1775"/>
              <a:ext cx="776" cy="2543"/>
            </a:xfrm>
            <a:custGeom>
              <a:avLst/>
              <a:gdLst/>
              <a:ahLst/>
              <a:cxnLst>
                <a:cxn ang="0">
                  <a:pos x="550" y="115"/>
                </a:cxn>
                <a:cxn ang="0">
                  <a:pos x="460" y="529"/>
                </a:cxn>
                <a:cxn ang="0">
                  <a:pos x="298" y="925"/>
                </a:cxn>
                <a:cxn ang="0">
                  <a:pos x="76" y="1267"/>
                </a:cxn>
                <a:cxn ang="0">
                  <a:pos x="4" y="1339"/>
                </a:cxn>
                <a:cxn ang="0">
                  <a:pos x="100" y="1351"/>
                </a:cxn>
                <a:cxn ang="0">
                  <a:pos x="286" y="1399"/>
                </a:cxn>
                <a:cxn ang="0">
                  <a:pos x="394" y="1525"/>
                </a:cxn>
                <a:cxn ang="0">
                  <a:pos x="478" y="1705"/>
                </a:cxn>
                <a:cxn ang="0">
                  <a:pos x="478" y="1969"/>
                </a:cxn>
                <a:cxn ang="0">
                  <a:pos x="370" y="2263"/>
                </a:cxn>
                <a:cxn ang="0">
                  <a:pos x="124" y="2479"/>
                </a:cxn>
                <a:cxn ang="0">
                  <a:pos x="22" y="2515"/>
                </a:cxn>
                <a:cxn ang="0">
                  <a:pos x="196" y="2533"/>
                </a:cxn>
                <a:cxn ang="0">
                  <a:pos x="388" y="2455"/>
                </a:cxn>
                <a:cxn ang="0">
                  <a:pos x="502" y="2299"/>
                </a:cxn>
                <a:cxn ang="0">
                  <a:pos x="598" y="2197"/>
                </a:cxn>
                <a:cxn ang="0">
                  <a:pos x="694" y="2197"/>
                </a:cxn>
                <a:cxn ang="0">
                  <a:pos x="742" y="2230"/>
                </a:cxn>
                <a:cxn ang="0">
                  <a:pos x="712" y="2137"/>
                </a:cxn>
                <a:cxn ang="0">
                  <a:pos x="664" y="1807"/>
                </a:cxn>
                <a:cxn ang="0">
                  <a:pos x="670" y="1561"/>
                </a:cxn>
                <a:cxn ang="0">
                  <a:pos x="718" y="1393"/>
                </a:cxn>
                <a:cxn ang="0">
                  <a:pos x="748" y="1219"/>
                </a:cxn>
                <a:cxn ang="0">
                  <a:pos x="550" y="115"/>
                </a:cxn>
              </a:cxnLst>
              <a:rect l="0" t="0" r="r" b="b"/>
              <a:pathLst>
                <a:path w="776" h="2543">
                  <a:moveTo>
                    <a:pt x="550" y="115"/>
                  </a:moveTo>
                  <a:cubicBezTo>
                    <a:pt x="502" y="0"/>
                    <a:pt x="502" y="394"/>
                    <a:pt x="460" y="529"/>
                  </a:cubicBezTo>
                  <a:cubicBezTo>
                    <a:pt x="418" y="664"/>
                    <a:pt x="362" y="802"/>
                    <a:pt x="298" y="925"/>
                  </a:cubicBezTo>
                  <a:cubicBezTo>
                    <a:pt x="234" y="1048"/>
                    <a:pt x="125" y="1198"/>
                    <a:pt x="76" y="1267"/>
                  </a:cubicBezTo>
                  <a:cubicBezTo>
                    <a:pt x="27" y="1336"/>
                    <a:pt x="0" y="1325"/>
                    <a:pt x="4" y="1339"/>
                  </a:cubicBezTo>
                  <a:cubicBezTo>
                    <a:pt x="8" y="1353"/>
                    <a:pt x="53" y="1341"/>
                    <a:pt x="100" y="1351"/>
                  </a:cubicBezTo>
                  <a:cubicBezTo>
                    <a:pt x="147" y="1361"/>
                    <a:pt x="237" y="1370"/>
                    <a:pt x="286" y="1399"/>
                  </a:cubicBezTo>
                  <a:cubicBezTo>
                    <a:pt x="335" y="1428"/>
                    <a:pt x="362" y="1474"/>
                    <a:pt x="394" y="1525"/>
                  </a:cubicBezTo>
                  <a:cubicBezTo>
                    <a:pt x="426" y="1576"/>
                    <a:pt x="464" y="1631"/>
                    <a:pt x="478" y="1705"/>
                  </a:cubicBezTo>
                  <a:cubicBezTo>
                    <a:pt x="492" y="1779"/>
                    <a:pt x="496" y="1876"/>
                    <a:pt x="478" y="1969"/>
                  </a:cubicBezTo>
                  <a:cubicBezTo>
                    <a:pt x="460" y="2062"/>
                    <a:pt x="429" y="2178"/>
                    <a:pt x="370" y="2263"/>
                  </a:cubicBezTo>
                  <a:cubicBezTo>
                    <a:pt x="311" y="2348"/>
                    <a:pt x="238" y="2428"/>
                    <a:pt x="124" y="2479"/>
                  </a:cubicBezTo>
                  <a:cubicBezTo>
                    <a:pt x="66" y="2521"/>
                    <a:pt x="10" y="2506"/>
                    <a:pt x="22" y="2515"/>
                  </a:cubicBezTo>
                  <a:cubicBezTo>
                    <a:pt x="34" y="2524"/>
                    <a:pt x="135" y="2543"/>
                    <a:pt x="196" y="2533"/>
                  </a:cubicBezTo>
                  <a:cubicBezTo>
                    <a:pt x="257" y="2523"/>
                    <a:pt x="337" y="2494"/>
                    <a:pt x="388" y="2455"/>
                  </a:cubicBezTo>
                  <a:cubicBezTo>
                    <a:pt x="439" y="2416"/>
                    <a:pt x="467" y="2342"/>
                    <a:pt x="502" y="2299"/>
                  </a:cubicBezTo>
                  <a:cubicBezTo>
                    <a:pt x="537" y="2256"/>
                    <a:pt x="566" y="2214"/>
                    <a:pt x="598" y="2197"/>
                  </a:cubicBezTo>
                  <a:cubicBezTo>
                    <a:pt x="630" y="2180"/>
                    <a:pt x="670" y="2191"/>
                    <a:pt x="694" y="2197"/>
                  </a:cubicBezTo>
                  <a:cubicBezTo>
                    <a:pt x="718" y="2203"/>
                    <a:pt x="739" y="2240"/>
                    <a:pt x="742" y="2230"/>
                  </a:cubicBezTo>
                  <a:cubicBezTo>
                    <a:pt x="745" y="2220"/>
                    <a:pt x="725" y="2207"/>
                    <a:pt x="712" y="2137"/>
                  </a:cubicBezTo>
                  <a:cubicBezTo>
                    <a:pt x="699" y="2067"/>
                    <a:pt x="671" y="1903"/>
                    <a:pt x="664" y="1807"/>
                  </a:cubicBezTo>
                  <a:cubicBezTo>
                    <a:pt x="657" y="1711"/>
                    <a:pt x="661" y="1630"/>
                    <a:pt x="670" y="1561"/>
                  </a:cubicBezTo>
                  <a:cubicBezTo>
                    <a:pt x="679" y="1492"/>
                    <a:pt x="705" y="1450"/>
                    <a:pt x="718" y="1393"/>
                  </a:cubicBezTo>
                  <a:cubicBezTo>
                    <a:pt x="731" y="1336"/>
                    <a:pt x="776" y="1427"/>
                    <a:pt x="748" y="1219"/>
                  </a:cubicBezTo>
                  <a:cubicBezTo>
                    <a:pt x="720" y="1011"/>
                    <a:pt x="598" y="230"/>
                    <a:pt x="550" y="115"/>
                  </a:cubicBezTo>
                  <a:close/>
                </a:path>
              </a:pathLst>
            </a:custGeom>
            <a:gradFill rotWithShape="0">
              <a:gsLst>
                <a:gs pos="0">
                  <a:schemeClr val="accent2">
                    <a:gamma/>
                    <a:shade val="46275"/>
                    <a:invGamma/>
                  </a:schemeClr>
                </a:gs>
                <a:gs pos="50000">
                  <a:schemeClr val="accent2"/>
                </a:gs>
                <a:gs pos="100000">
                  <a:schemeClr val="accent2">
                    <a:gamma/>
                    <a:shade val="46275"/>
                    <a:invGamma/>
                  </a:schemeClr>
                </a:gs>
              </a:gsLst>
              <a:lin ang="0" scaled="1"/>
            </a:gradFill>
            <a:ln w="9525">
              <a:noFill/>
              <a:round/>
              <a:headEnd/>
              <a:tailEnd/>
            </a:ln>
            <a:effectLst/>
          </p:spPr>
          <p:txBody>
            <a:bodyPr wrap="none" anchor="ctr"/>
            <a:lstStyle/>
            <a:p>
              <a:pPr>
                <a:defRPr/>
              </a:pPr>
              <a:endParaRPr lang="en-US"/>
            </a:p>
          </p:txBody>
        </p:sp>
        <p:sp>
          <p:nvSpPr>
            <p:cNvPr id="2063" name="Freeform 49" descr="kimonopat1"/>
            <p:cNvSpPr>
              <a:spLocks/>
            </p:cNvSpPr>
            <p:nvPr/>
          </p:nvSpPr>
          <p:spPr bwMode="auto">
            <a:xfrm>
              <a:off x="5046" y="2229"/>
              <a:ext cx="617" cy="1376"/>
            </a:xfrm>
            <a:custGeom>
              <a:avLst/>
              <a:gdLst>
                <a:gd name="T0" fmla="*/ 486 w 617"/>
                <a:gd name="T1" fmla="*/ 3 h 1376"/>
                <a:gd name="T2" fmla="*/ 402 w 617"/>
                <a:gd name="T3" fmla="*/ 381 h 1376"/>
                <a:gd name="T4" fmla="*/ 216 w 617"/>
                <a:gd name="T5" fmla="*/ 777 h 1376"/>
                <a:gd name="T6" fmla="*/ 0 w 617"/>
                <a:gd name="T7" fmla="*/ 1119 h 1376"/>
                <a:gd name="T8" fmla="*/ 102 w 617"/>
                <a:gd name="T9" fmla="*/ 1101 h 1376"/>
                <a:gd name="T10" fmla="*/ 282 w 617"/>
                <a:gd name="T11" fmla="*/ 1119 h 1376"/>
                <a:gd name="T12" fmla="*/ 378 w 617"/>
                <a:gd name="T13" fmla="*/ 1185 h 1376"/>
                <a:gd name="T14" fmla="*/ 432 w 617"/>
                <a:gd name="T15" fmla="*/ 1269 h 1376"/>
                <a:gd name="T16" fmla="*/ 444 w 617"/>
                <a:gd name="T17" fmla="*/ 1365 h 1376"/>
                <a:gd name="T18" fmla="*/ 498 w 617"/>
                <a:gd name="T19" fmla="*/ 1203 h 1376"/>
                <a:gd name="T20" fmla="*/ 564 w 617"/>
                <a:gd name="T21" fmla="*/ 825 h 1376"/>
                <a:gd name="T22" fmla="*/ 606 w 617"/>
                <a:gd name="T23" fmla="*/ 363 h 1376"/>
                <a:gd name="T24" fmla="*/ 486 w 617"/>
                <a:gd name="T25" fmla="*/ 3 h 13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17" h="1376">
                  <a:moveTo>
                    <a:pt x="486" y="3"/>
                  </a:moveTo>
                  <a:cubicBezTo>
                    <a:pt x="452" y="6"/>
                    <a:pt x="447" y="252"/>
                    <a:pt x="402" y="381"/>
                  </a:cubicBezTo>
                  <a:cubicBezTo>
                    <a:pt x="357" y="510"/>
                    <a:pt x="283" y="654"/>
                    <a:pt x="216" y="777"/>
                  </a:cubicBezTo>
                  <a:cubicBezTo>
                    <a:pt x="149" y="900"/>
                    <a:pt x="19" y="1065"/>
                    <a:pt x="0" y="1119"/>
                  </a:cubicBezTo>
                  <a:cubicBezTo>
                    <a:pt x="48" y="1119"/>
                    <a:pt x="55" y="1101"/>
                    <a:pt x="102" y="1101"/>
                  </a:cubicBezTo>
                  <a:cubicBezTo>
                    <a:pt x="149" y="1101"/>
                    <a:pt x="236" y="1105"/>
                    <a:pt x="282" y="1119"/>
                  </a:cubicBezTo>
                  <a:cubicBezTo>
                    <a:pt x="328" y="1133"/>
                    <a:pt x="353" y="1160"/>
                    <a:pt x="378" y="1185"/>
                  </a:cubicBezTo>
                  <a:cubicBezTo>
                    <a:pt x="403" y="1210"/>
                    <a:pt x="421" y="1239"/>
                    <a:pt x="432" y="1269"/>
                  </a:cubicBezTo>
                  <a:cubicBezTo>
                    <a:pt x="443" y="1299"/>
                    <a:pt x="433" y="1376"/>
                    <a:pt x="444" y="1365"/>
                  </a:cubicBezTo>
                  <a:cubicBezTo>
                    <a:pt x="455" y="1354"/>
                    <a:pt x="478" y="1293"/>
                    <a:pt x="498" y="1203"/>
                  </a:cubicBezTo>
                  <a:cubicBezTo>
                    <a:pt x="518" y="1113"/>
                    <a:pt x="546" y="965"/>
                    <a:pt x="564" y="825"/>
                  </a:cubicBezTo>
                  <a:cubicBezTo>
                    <a:pt x="582" y="685"/>
                    <a:pt x="617" y="496"/>
                    <a:pt x="606" y="363"/>
                  </a:cubicBezTo>
                  <a:cubicBezTo>
                    <a:pt x="595" y="230"/>
                    <a:pt x="520" y="0"/>
                    <a:pt x="486" y="3"/>
                  </a:cubicBezTo>
                  <a:close/>
                </a:path>
              </a:pathLst>
            </a:custGeom>
            <a:blipFill dpi="0" rotWithShape="0">
              <a:blip r:embed="rId14"/>
              <a:srcRect/>
              <a:tile tx="0" ty="0" sx="100000" sy="100000" flip="none" algn="tl"/>
            </a:blipFill>
            <a:ln w="9525" cap="flat" cmpd="sng">
              <a:noFill/>
              <a:prstDash val="solid"/>
              <a:round/>
              <a:headEnd/>
              <a:tailEnd/>
            </a:ln>
          </p:spPr>
          <p:txBody>
            <a:bodyPr wrap="none" anchor="ctr"/>
            <a:lstStyle/>
            <a:p>
              <a:endParaRPr lang="id-ID"/>
            </a:p>
          </p:txBody>
        </p:sp>
        <p:sp>
          <p:nvSpPr>
            <p:cNvPr id="2064" name="Freeform 50" descr="kimonopat1"/>
            <p:cNvSpPr>
              <a:spLocks/>
            </p:cNvSpPr>
            <p:nvPr/>
          </p:nvSpPr>
          <p:spPr bwMode="auto">
            <a:xfrm>
              <a:off x="5193" y="269"/>
              <a:ext cx="576" cy="3180"/>
            </a:xfrm>
            <a:custGeom>
              <a:avLst/>
              <a:gdLst>
                <a:gd name="T0" fmla="*/ 42 w 576"/>
                <a:gd name="T1" fmla="*/ 61 h 3180"/>
                <a:gd name="T2" fmla="*/ 156 w 576"/>
                <a:gd name="T3" fmla="*/ 517 h 3180"/>
                <a:gd name="T4" fmla="*/ 288 w 576"/>
                <a:gd name="T5" fmla="*/ 991 h 3180"/>
                <a:gd name="T6" fmla="*/ 414 w 576"/>
                <a:gd name="T7" fmla="*/ 1435 h 3180"/>
                <a:gd name="T8" fmla="*/ 576 w 576"/>
                <a:gd name="T9" fmla="*/ 1807 h 3180"/>
                <a:gd name="T10" fmla="*/ 576 w 576"/>
                <a:gd name="T11" fmla="*/ 3055 h 3180"/>
                <a:gd name="T12" fmla="*/ 414 w 576"/>
                <a:gd name="T13" fmla="*/ 2557 h 3180"/>
                <a:gd name="T14" fmla="*/ 252 w 576"/>
                <a:gd name="T15" fmla="*/ 1765 h 3180"/>
                <a:gd name="T16" fmla="*/ 126 w 576"/>
                <a:gd name="T17" fmla="*/ 961 h 3180"/>
                <a:gd name="T18" fmla="*/ 12 w 576"/>
                <a:gd name="T19" fmla="*/ 151 h 3180"/>
                <a:gd name="T20" fmla="*/ 42 w 576"/>
                <a:gd name="T21" fmla="*/ 61 h 31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6" h="3180">
                  <a:moveTo>
                    <a:pt x="42" y="61"/>
                  </a:moveTo>
                  <a:cubicBezTo>
                    <a:pt x="66" y="122"/>
                    <a:pt x="115" y="362"/>
                    <a:pt x="156" y="517"/>
                  </a:cubicBezTo>
                  <a:cubicBezTo>
                    <a:pt x="197" y="672"/>
                    <a:pt x="245" y="838"/>
                    <a:pt x="288" y="991"/>
                  </a:cubicBezTo>
                  <a:cubicBezTo>
                    <a:pt x="331" y="1144"/>
                    <a:pt x="366" y="1299"/>
                    <a:pt x="414" y="1435"/>
                  </a:cubicBezTo>
                  <a:cubicBezTo>
                    <a:pt x="462" y="1571"/>
                    <a:pt x="549" y="1537"/>
                    <a:pt x="576" y="1807"/>
                  </a:cubicBezTo>
                  <a:lnTo>
                    <a:pt x="576" y="3055"/>
                  </a:lnTo>
                  <a:cubicBezTo>
                    <a:pt x="549" y="3180"/>
                    <a:pt x="468" y="2772"/>
                    <a:pt x="414" y="2557"/>
                  </a:cubicBezTo>
                  <a:cubicBezTo>
                    <a:pt x="360" y="2342"/>
                    <a:pt x="300" y="2031"/>
                    <a:pt x="252" y="1765"/>
                  </a:cubicBezTo>
                  <a:cubicBezTo>
                    <a:pt x="204" y="1499"/>
                    <a:pt x="166" y="1230"/>
                    <a:pt x="126" y="961"/>
                  </a:cubicBezTo>
                  <a:cubicBezTo>
                    <a:pt x="86" y="692"/>
                    <a:pt x="24" y="299"/>
                    <a:pt x="12" y="151"/>
                  </a:cubicBezTo>
                  <a:cubicBezTo>
                    <a:pt x="0" y="3"/>
                    <a:pt x="18" y="0"/>
                    <a:pt x="42" y="61"/>
                  </a:cubicBezTo>
                  <a:close/>
                </a:path>
              </a:pathLst>
            </a:custGeom>
            <a:blipFill dpi="0" rotWithShape="0">
              <a:blip r:embed="rId14"/>
              <a:srcRect/>
              <a:tile tx="0" ty="0" sx="100000" sy="100000" flip="none" algn="tl"/>
            </a:blipFill>
            <a:ln w="9525" cap="flat" cmpd="sng">
              <a:noFill/>
              <a:prstDash val="solid"/>
              <a:round/>
              <a:headEnd/>
              <a:tailEnd/>
            </a:ln>
          </p:spPr>
          <p:txBody>
            <a:bodyPr wrap="none" anchor="ctr"/>
            <a:lstStyle/>
            <a:p>
              <a:endParaRPr lang="id-ID"/>
            </a:p>
          </p:txBody>
        </p:sp>
        <p:sp>
          <p:nvSpPr>
            <p:cNvPr id="2065" name="Freeform 51"/>
            <p:cNvSpPr>
              <a:spLocks/>
            </p:cNvSpPr>
            <p:nvPr/>
          </p:nvSpPr>
          <p:spPr bwMode="auto">
            <a:xfrm>
              <a:off x="5197" y="165"/>
              <a:ext cx="573" cy="1935"/>
            </a:xfrm>
            <a:custGeom>
              <a:avLst/>
              <a:gdLst>
                <a:gd name="T0" fmla="*/ 69 w 573"/>
                <a:gd name="T1" fmla="*/ 63 h 1935"/>
                <a:gd name="T2" fmla="*/ 207 w 573"/>
                <a:gd name="T3" fmla="*/ 549 h 1935"/>
                <a:gd name="T4" fmla="*/ 381 w 573"/>
                <a:gd name="T5" fmla="*/ 1101 h 1935"/>
                <a:gd name="T6" fmla="*/ 573 w 573"/>
                <a:gd name="T7" fmla="*/ 1575 h 1935"/>
                <a:gd name="T8" fmla="*/ 573 w 573"/>
                <a:gd name="T9" fmla="*/ 1935 h 1935"/>
                <a:gd name="T10" fmla="*/ 321 w 573"/>
                <a:gd name="T11" fmla="*/ 1449 h 1935"/>
                <a:gd name="T12" fmla="*/ 147 w 573"/>
                <a:gd name="T13" fmla="*/ 699 h 1935"/>
                <a:gd name="T14" fmla="*/ 15 w 573"/>
                <a:gd name="T15" fmla="*/ 171 h 1935"/>
                <a:gd name="T16" fmla="*/ 69 w 573"/>
                <a:gd name="T17" fmla="*/ 63 h 19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73" h="1935">
                  <a:moveTo>
                    <a:pt x="69" y="63"/>
                  </a:moveTo>
                  <a:cubicBezTo>
                    <a:pt x="101" y="126"/>
                    <a:pt x="155" y="376"/>
                    <a:pt x="207" y="549"/>
                  </a:cubicBezTo>
                  <a:cubicBezTo>
                    <a:pt x="259" y="722"/>
                    <a:pt x="320" y="930"/>
                    <a:pt x="381" y="1101"/>
                  </a:cubicBezTo>
                  <a:cubicBezTo>
                    <a:pt x="442" y="1272"/>
                    <a:pt x="541" y="1436"/>
                    <a:pt x="573" y="1575"/>
                  </a:cubicBezTo>
                  <a:lnTo>
                    <a:pt x="573" y="1935"/>
                  </a:lnTo>
                  <a:cubicBezTo>
                    <a:pt x="531" y="1914"/>
                    <a:pt x="392" y="1655"/>
                    <a:pt x="321" y="1449"/>
                  </a:cubicBezTo>
                  <a:cubicBezTo>
                    <a:pt x="250" y="1243"/>
                    <a:pt x="198" y="912"/>
                    <a:pt x="147" y="699"/>
                  </a:cubicBezTo>
                  <a:cubicBezTo>
                    <a:pt x="96" y="486"/>
                    <a:pt x="30" y="274"/>
                    <a:pt x="15" y="171"/>
                  </a:cubicBezTo>
                  <a:cubicBezTo>
                    <a:pt x="0" y="68"/>
                    <a:pt x="37" y="0"/>
                    <a:pt x="69" y="63"/>
                  </a:cubicBezTo>
                  <a:close/>
                </a:path>
              </a:pathLst>
            </a:custGeom>
            <a:gradFill rotWithShape="0">
              <a:gsLst>
                <a:gs pos="0">
                  <a:schemeClr val="bg1"/>
                </a:gs>
                <a:gs pos="100000">
                  <a:schemeClr val="folHlink"/>
                </a:gs>
              </a:gsLst>
              <a:lin ang="0" scaled="1"/>
            </a:gradFill>
            <a:ln w="9525" cap="flat" cmpd="sng">
              <a:noFill/>
              <a:prstDash val="solid"/>
              <a:round/>
              <a:headEnd type="none" w="med" len="med"/>
              <a:tailEnd type="none" w="med" len="med"/>
            </a:ln>
          </p:spPr>
          <p:txBody>
            <a:bodyPr wrap="none" anchor="ctr"/>
            <a:lstStyle/>
            <a:p>
              <a:endParaRPr lang="id-ID"/>
            </a:p>
          </p:txBody>
        </p:sp>
        <p:sp>
          <p:nvSpPr>
            <p:cNvPr id="2066" name="Freeform 52"/>
            <p:cNvSpPr>
              <a:spLocks/>
            </p:cNvSpPr>
            <p:nvPr/>
          </p:nvSpPr>
          <p:spPr bwMode="auto">
            <a:xfrm>
              <a:off x="5004" y="0"/>
              <a:ext cx="363" cy="2112"/>
            </a:xfrm>
            <a:custGeom>
              <a:avLst/>
              <a:gdLst>
                <a:gd name="T0" fmla="*/ 0 w 363"/>
                <a:gd name="T1" fmla="*/ 2094 h 2112"/>
                <a:gd name="T2" fmla="*/ 66 w 363"/>
                <a:gd name="T3" fmla="*/ 1992 h 2112"/>
                <a:gd name="T4" fmla="*/ 150 w 363"/>
                <a:gd name="T5" fmla="*/ 1464 h 2112"/>
                <a:gd name="T6" fmla="*/ 234 w 363"/>
                <a:gd name="T7" fmla="*/ 678 h 2112"/>
                <a:gd name="T8" fmla="*/ 324 w 363"/>
                <a:gd name="T9" fmla="*/ 0 h 2112"/>
                <a:gd name="T10" fmla="*/ 0 w 363"/>
                <a:gd name="T11" fmla="*/ 0 h 2112"/>
                <a:gd name="T12" fmla="*/ 0 w 363"/>
                <a:gd name="T13" fmla="*/ 2094 h 21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round/>
              <a:headEnd/>
              <a:tailEnd/>
            </a:ln>
          </p:spPr>
          <p:txBody>
            <a:bodyPr wrap="none" anchor="ctr"/>
            <a:lstStyle/>
            <a:p>
              <a:endParaRPr lang="id-ID"/>
            </a:p>
          </p:txBody>
        </p:sp>
        <p:sp>
          <p:nvSpPr>
            <p:cNvPr id="20533" name="Freeform 53"/>
            <p:cNvSpPr>
              <a:spLocks/>
            </p:cNvSpPr>
            <p:nvPr/>
          </p:nvSpPr>
          <p:spPr bwMode="auto">
            <a:xfrm>
              <a:off x="5004" y="1"/>
              <a:ext cx="189" cy="2112"/>
            </a:xfrm>
            <a:custGeom>
              <a:avLst/>
              <a:gdLst/>
              <a:ahLst/>
              <a:cxnLst>
                <a:cxn ang="0">
                  <a:pos x="0" y="2094"/>
                </a:cxn>
                <a:cxn ang="0">
                  <a:pos x="66" y="1992"/>
                </a:cxn>
                <a:cxn ang="0">
                  <a:pos x="150" y="1464"/>
                </a:cxn>
                <a:cxn ang="0">
                  <a:pos x="234" y="678"/>
                </a:cxn>
                <a:cxn ang="0">
                  <a:pos x="324" y="0"/>
                </a:cxn>
                <a:cxn ang="0">
                  <a:pos x="0" y="0"/>
                </a:cxn>
                <a:cxn ang="0">
                  <a:pos x="0" y="2094"/>
                </a:cxn>
              </a:cxnLst>
              <a:rect l="0" t="0" r="r" b="b"/>
              <a:pathLst>
                <a:path w="363" h="2112">
                  <a:moveTo>
                    <a:pt x="0" y="2094"/>
                  </a:moveTo>
                  <a:cubicBezTo>
                    <a:pt x="54" y="2112"/>
                    <a:pt x="41" y="2097"/>
                    <a:pt x="66" y="1992"/>
                  </a:cubicBezTo>
                  <a:cubicBezTo>
                    <a:pt x="91" y="1887"/>
                    <a:pt x="122" y="1683"/>
                    <a:pt x="150" y="1464"/>
                  </a:cubicBezTo>
                  <a:cubicBezTo>
                    <a:pt x="178" y="1245"/>
                    <a:pt x="205" y="922"/>
                    <a:pt x="234" y="678"/>
                  </a:cubicBezTo>
                  <a:cubicBezTo>
                    <a:pt x="263" y="434"/>
                    <a:pt x="363" y="113"/>
                    <a:pt x="324" y="0"/>
                  </a:cubicBezTo>
                  <a:lnTo>
                    <a:pt x="0" y="0"/>
                  </a:lnTo>
                  <a:cubicBezTo>
                    <a:pt x="0" y="0"/>
                    <a:pt x="0" y="2094"/>
                    <a:pt x="0" y="2094"/>
                  </a:cubicBezTo>
                  <a:close/>
                </a:path>
              </a:pathLst>
            </a:custGeom>
            <a:gradFill rotWithShape="0">
              <a:gsLst>
                <a:gs pos="0">
                  <a:schemeClr val="folHlink"/>
                </a:gs>
                <a:gs pos="50000">
                  <a:schemeClr val="hlink"/>
                </a:gs>
                <a:gs pos="100000">
                  <a:schemeClr val="folHlink"/>
                </a:gs>
              </a:gsLst>
              <a:lin ang="0" scaled="1"/>
            </a:gradFill>
            <a:ln w="9525">
              <a:noFill/>
              <a:round/>
              <a:headEnd/>
              <a:tailEnd/>
            </a:ln>
            <a:effectLst/>
          </p:spPr>
          <p:txBody>
            <a:bodyPr wrap="none" anchor="ctr"/>
            <a:lstStyle/>
            <a:p>
              <a:pPr>
                <a:defRPr/>
              </a:pPr>
              <a:endParaRPr lang="en-US"/>
            </a:p>
          </p:txBody>
        </p:sp>
        <p:sp>
          <p:nvSpPr>
            <p:cNvPr id="2068" name="Rectangle 54"/>
            <p:cNvSpPr>
              <a:spLocks noChangeArrowheads="1"/>
            </p:cNvSpPr>
            <p:nvPr/>
          </p:nvSpPr>
          <p:spPr bwMode="auto">
            <a:xfrm>
              <a:off x="4955" y="1"/>
              <a:ext cx="56" cy="4320"/>
            </a:xfrm>
            <a:prstGeom prst="rect">
              <a:avLst/>
            </a:prstGeom>
            <a:gradFill rotWithShape="0">
              <a:gsLst>
                <a:gs pos="0">
                  <a:srgbClr val="FAE3B7"/>
                </a:gs>
                <a:gs pos="17999">
                  <a:srgbClr val="A28949"/>
                </a:gs>
                <a:gs pos="31000">
                  <a:srgbClr val="835E17"/>
                </a:gs>
                <a:gs pos="33000">
                  <a:srgbClr val="BD922A"/>
                </a:gs>
                <a:gs pos="37000">
                  <a:srgbClr val="FBE4AE"/>
                </a:gs>
                <a:gs pos="78999">
                  <a:srgbClr val="BD922A"/>
                </a:gs>
                <a:gs pos="87000">
                  <a:srgbClr val="BD922A"/>
                </a:gs>
                <a:gs pos="100000">
                  <a:srgbClr val="FBE4AE"/>
                </a:gs>
              </a:gsLst>
              <a:lin ang="5400000" scaled="1"/>
            </a:gradFill>
            <a:ln w="9525">
              <a:noFill/>
              <a:miter lim="800000"/>
              <a:headEnd/>
              <a:tailEnd/>
            </a:ln>
          </p:spPr>
          <p:txBody>
            <a:bodyPr wrap="none" anchor="ctr"/>
            <a:lstStyle/>
            <a:p>
              <a:pPr algn="ctr"/>
              <a:endParaRPr kumimoji="1" lang="id-ID"/>
            </a:p>
          </p:txBody>
        </p:sp>
        <p:sp>
          <p:nvSpPr>
            <p:cNvPr id="20535" name="Freeform 55"/>
            <p:cNvSpPr>
              <a:spLocks/>
            </p:cNvSpPr>
            <p:nvPr/>
          </p:nvSpPr>
          <p:spPr bwMode="auto">
            <a:xfrm>
              <a:off x="5013" y="3924"/>
              <a:ext cx="734" cy="390"/>
            </a:xfrm>
            <a:custGeom>
              <a:avLst/>
              <a:gdLst/>
              <a:ahLst/>
              <a:cxnLst>
                <a:cxn ang="0">
                  <a:pos x="1" y="357"/>
                </a:cxn>
                <a:cxn ang="0">
                  <a:pos x="109" y="341"/>
                </a:cxn>
                <a:cxn ang="0">
                  <a:pos x="241" y="305"/>
                </a:cxn>
                <a:cxn ang="0">
                  <a:pos x="353" y="209"/>
                </a:cxn>
                <a:cxn ang="0">
                  <a:pos x="429" y="89"/>
                </a:cxn>
                <a:cxn ang="0">
                  <a:pos x="493" y="17"/>
                </a:cxn>
                <a:cxn ang="0">
                  <a:pos x="577" y="1"/>
                </a:cxn>
                <a:cxn ang="0">
                  <a:pos x="629" y="21"/>
                </a:cxn>
                <a:cxn ang="0">
                  <a:pos x="673" y="65"/>
                </a:cxn>
                <a:cxn ang="0">
                  <a:pos x="673" y="137"/>
                </a:cxn>
                <a:cxn ang="0">
                  <a:pos x="561" y="225"/>
                </a:cxn>
                <a:cxn ang="0">
                  <a:pos x="425" y="297"/>
                </a:cxn>
                <a:cxn ang="0">
                  <a:pos x="245" y="357"/>
                </a:cxn>
                <a:cxn ang="0">
                  <a:pos x="113" y="377"/>
                </a:cxn>
                <a:cxn ang="0">
                  <a:pos x="1" y="357"/>
                </a:cxn>
              </a:cxnLst>
              <a:rect l="0" t="0" r="r" b="b"/>
              <a:pathLst>
                <a:path w="692" h="378">
                  <a:moveTo>
                    <a:pt x="1" y="357"/>
                  </a:moveTo>
                  <a:cubicBezTo>
                    <a:pt x="0" y="351"/>
                    <a:pt x="69" y="350"/>
                    <a:pt x="109" y="341"/>
                  </a:cubicBezTo>
                  <a:cubicBezTo>
                    <a:pt x="149" y="332"/>
                    <a:pt x="200" y="327"/>
                    <a:pt x="241" y="305"/>
                  </a:cubicBezTo>
                  <a:cubicBezTo>
                    <a:pt x="282" y="283"/>
                    <a:pt x="322" y="245"/>
                    <a:pt x="353" y="209"/>
                  </a:cubicBezTo>
                  <a:cubicBezTo>
                    <a:pt x="384" y="173"/>
                    <a:pt x="406" y="121"/>
                    <a:pt x="429" y="89"/>
                  </a:cubicBezTo>
                  <a:cubicBezTo>
                    <a:pt x="452" y="57"/>
                    <a:pt x="468" y="32"/>
                    <a:pt x="493" y="17"/>
                  </a:cubicBezTo>
                  <a:cubicBezTo>
                    <a:pt x="518" y="2"/>
                    <a:pt x="554" y="0"/>
                    <a:pt x="577" y="1"/>
                  </a:cubicBezTo>
                  <a:cubicBezTo>
                    <a:pt x="600" y="2"/>
                    <a:pt x="613" y="10"/>
                    <a:pt x="629" y="21"/>
                  </a:cubicBezTo>
                  <a:cubicBezTo>
                    <a:pt x="645" y="32"/>
                    <a:pt x="666" y="46"/>
                    <a:pt x="673" y="65"/>
                  </a:cubicBezTo>
                  <a:cubicBezTo>
                    <a:pt x="680" y="84"/>
                    <a:pt x="692" y="110"/>
                    <a:pt x="673" y="137"/>
                  </a:cubicBezTo>
                  <a:cubicBezTo>
                    <a:pt x="654" y="164"/>
                    <a:pt x="602" y="198"/>
                    <a:pt x="561" y="225"/>
                  </a:cubicBezTo>
                  <a:cubicBezTo>
                    <a:pt x="520" y="252"/>
                    <a:pt x="478" y="275"/>
                    <a:pt x="425" y="297"/>
                  </a:cubicBezTo>
                  <a:cubicBezTo>
                    <a:pt x="372" y="319"/>
                    <a:pt x="297" y="344"/>
                    <a:pt x="245" y="357"/>
                  </a:cubicBezTo>
                  <a:cubicBezTo>
                    <a:pt x="193" y="370"/>
                    <a:pt x="156" y="376"/>
                    <a:pt x="113" y="377"/>
                  </a:cubicBezTo>
                  <a:cubicBezTo>
                    <a:pt x="70" y="378"/>
                    <a:pt x="2" y="363"/>
                    <a:pt x="1" y="357"/>
                  </a:cubicBezTo>
                  <a:close/>
                </a:path>
              </a:pathLst>
            </a:custGeom>
            <a:gradFill rotWithShape="0">
              <a:gsLst>
                <a:gs pos="0">
                  <a:schemeClr val="bg1"/>
                </a:gs>
                <a:gs pos="50000">
                  <a:schemeClr val="folHlink"/>
                </a:gs>
                <a:gs pos="100000">
                  <a:schemeClr val="bg1"/>
                </a:gs>
              </a:gsLst>
              <a:lin ang="0" scaled="1"/>
            </a:gradFill>
            <a:ln w="9525" cap="flat" cmpd="sng">
              <a:noFill/>
              <a:prstDash val="solid"/>
              <a:round/>
              <a:headEnd type="none" w="med" len="med"/>
              <a:tailEnd type="none" w="med" len="med"/>
            </a:ln>
            <a:effectLst/>
          </p:spPr>
          <p:txBody>
            <a:bodyPr wrap="none" anchor="ctr"/>
            <a:lstStyle/>
            <a:p>
              <a:pPr>
                <a:defRPr/>
              </a:pPr>
              <a:endParaRPr lang="en-US"/>
            </a:p>
          </p:txBody>
        </p:sp>
        <p:sp>
          <p:nvSpPr>
            <p:cNvPr id="2070" name="AutoShape 56"/>
            <p:cNvSpPr>
              <a:spLocks noChangeArrowheads="1"/>
            </p:cNvSpPr>
            <p:nvPr/>
          </p:nvSpPr>
          <p:spPr bwMode="hidden">
            <a:xfrm rot="5400000">
              <a:off x="2724" y="2089"/>
              <a:ext cx="4320" cy="142"/>
            </a:xfrm>
            <a:custGeom>
              <a:avLst/>
              <a:gdLst>
                <a:gd name="T0" fmla="*/ 170 w 21600"/>
                <a:gd name="T1" fmla="*/ 0 h 21600"/>
                <a:gd name="T2" fmla="*/ 86 w 21600"/>
                <a:gd name="T3" fmla="*/ 0 h 21600"/>
                <a:gd name="T4" fmla="*/ 2 w 21600"/>
                <a:gd name="T5" fmla="*/ 0 h 21600"/>
                <a:gd name="T6" fmla="*/ 86 w 21600"/>
                <a:gd name="T7" fmla="*/ 0 h 21600"/>
                <a:gd name="T8" fmla="*/ 0 60000 65536"/>
                <a:gd name="T9" fmla="*/ 0 60000 65536"/>
                <a:gd name="T10" fmla="*/ 0 60000 65536"/>
                <a:gd name="T11" fmla="*/ 0 60000 65536"/>
                <a:gd name="T12" fmla="*/ 2105 w 21600"/>
                <a:gd name="T13" fmla="*/ 2130 h 21600"/>
                <a:gd name="T14" fmla="*/ 19495 w 21600"/>
                <a:gd name="T15" fmla="*/ 19470 h 21600"/>
              </a:gdLst>
              <a:ahLst/>
              <a:cxnLst>
                <a:cxn ang="T8">
                  <a:pos x="T0" y="T1"/>
                </a:cxn>
                <a:cxn ang="T9">
                  <a:pos x="T2" y="T3"/>
                </a:cxn>
                <a:cxn ang="T10">
                  <a:pos x="T4" y="T5"/>
                </a:cxn>
                <a:cxn ang="T11">
                  <a:pos x="T6" y="T7"/>
                </a:cxn>
              </a:cxnLst>
              <a:rect l="T12" t="T13" r="T14" b="T15"/>
              <a:pathLst>
                <a:path w="21600" h="21600">
                  <a:moveTo>
                    <a:pt x="0" y="0"/>
                  </a:moveTo>
                  <a:lnTo>
                    <a:pt x="607" y="21600"/>
                  </a:lnTo>
                  <a:lnTo>
                    <a:pt x="20993" y="21600"/>
                  </a:lnTo>
                  <a:lnTo>
                    <a:pt x="21600" y="0"/>
                  </a:lnTo>
                  <a:lnTo>
                    <a:pt x="0" y="0"/>
                  </a:lnTo>
                  <a:close/>
                </a:path>
              </a:pathLst>
            </a:custGeom>
            <a:gradFill rotWithShape="0">
              <a:gsLst>
                <a:gs pos="0">
                  <a:schemeClr val="bg1"/>
                </a:gs>
                <a:gs pos="100000">
                  <a:schemeClr val="bg2"/>
                </a:gs>
              </a:gsLst>
              <a:lin ang="0" scaled="1"/>
            </a:gradFill>
            <a:ln w="9525">
              <a:noFill/>
              <a:miter lim="800000"/>
              <a:headEnd/>
              <a:tailEnd/>
            </a:ln>
          </p:spPr>
          <p:txBody>
            <a:bodyPr rot="10800000" vert="eaVert" wrap="none" anchor="ctr"/>
            <a:lstStyle/>
            <a:p>
              <a:endParaRPr lang="id-ID"/>
            </a:p>
          </p:txBody>
        </p:sp>
      </p:grpSp>
      <p:sp>
        <p:nvSpPr>
          <p:cNvPr id="2051" name="Rectangle 57"/>
          <p:cNvSpPr>
            <a:spLocks noGrp="1" noChangeArrowheads="1"/>
          </p:cNvSpPr>
          <p:nvPr>
            <p:ph type="title"/>
          </p:nvPr>
        </p:nvSpPr>
        <p:spPr bwMode="auto">
          <a:xfrm>
            <a:off x="219075" y="227013"/>
            <a:ext cx="74771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58"/>
          <p:cNvSpPr>
            <a:spLocks noGrp="1" noChangeArrowheads="1"/>
          </p:cNvSpPr>
          <p:nvPr>
            <p:ph type="body" idx="1"/>
          </p:nvPr>
        </p:nvSpPr>
        <p:spPr bwMode="auto">
          <a:xfrm>
            <a:off x="263525" y="1598613"/>
            <a:ext cx="7386638" cy="44973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39" name="Rectangle 59"/>
          <p:cNvSpPr>
            <a:spLocks noGrp="1" noChangeArrowheads="1"/>
          </p:cNvSpPr>
          <p:nvPr>
            <p:ph type="dt" sz="half" idx="2"/>
          </p:nvPr>
        </p:nvSpPr>
        <p:spPr bwMode="auto">
          <a:xfrm>
            <a:off x="301625" y="6242050"/>
            <a:ext cx="1782763"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pitchFamily="34" charset="0"/>
                <a:cs typeface="Arial" pitchFamily="34" charset="0"/>
              </a:defRPr>
            </a:lvl1pPr>
          </a:lstStyle>
          <a:p>
            <a:pPr>
              <a:defRPr/>
            </a:pPr>
            <a:endParaRPr lang="en-US"/>
          </a:p>
        </p:txBody>
      </p:sp>
      <p:sp>
        <p:nvSpPr>
          <p:cNvPr id="20540" name="Rectangle 60"/>
          <p:cNvSpPr>
            <a:spLocks noGrp="1" noChangeArrowheads="1"/>
          </p:cNvSpPr>
          <p:nvPr>
            <p:ph type="ftr" sz="quarter" idx="3"/>
          </p:nvPr>
        </p:nvSpPr>
        <p:spPr bwMode="auto">
          <a:xfrm>
            <a:off x="2257425" y="6248400"/>
            <a:ext cx="3455988"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pitchFamily="34" charset="0"/>
                <a:cs typeface="Arial" pitchFamily="34" charset="0"/>
              </a:defRPr>
            </a:lvl1pPr>
          </a:lstStyle>
          <a:p>
            <a:pPr>
              <a:defRPr/>
            </a:pPr>
            <a:r>
              <a:rPr lang="en-US"/>
              <a:t>Pertemuan ke-9</a:t>
            </a:r>
          </a:p>
        </p:txBody>
      </p:sp>
      <p:sp>
        <p:nvSpPr>
          <p:cNvPr id="20541" name="Rectangle 61"/>
          <p:cNvSpPr>
            <a:spLocks noGrp="1" noChangeArrowheads="1"/>
          </p:cNvSpPr>
          <p:nvPr>
            <p:ph type="sldNum" sz="quarter" idx="4"/>
          </p:nvPr>
        </p:nvSpPr>
        <p:spPr bwMode="auto">
          <a:xfrm>
            <a:off x="5867400" y="6248400"/>
            <a:ext cx="1755775" cy="4746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pitchFamily="34" charset="0"/>
                <a:cs typeface="Arial" pitchFamily="34" charset="0"/>
              </a:defRPr>
            </a:lvl1pPr>
          </a:lstStyle>
          <a:p>
            <a:pPr>
              <a:defRPr/>
            </a:pPr>
            <a:fld id="{96151F50-287D-45DC-AF4C-FB349439451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34" r:id="rId1"/>
    <p:sldLayoutId id="2147484008" r:id="rId2"/>
    <p:sldLayoutId id="2147484009" r:id="rId3"/>
    <p:sldLayoutId id="2147484010" r:id="rId4"/>
    <p:sldLayoutId id="2147484011" r:id="rId5"/>
    <p:sldLayoutId id="2147484012" r:id="rId6"/>
    <p:sldLayoutId id="2147484013" r:id="rId7"/>
    <p:sldLayoutId id="2147484014" r:id="rId8"/>
    <p:sldLayoutId id="2147484015" r:id="rId9"/>
    <p:sldLayoutId id="2147484016" r:id="rId10"/>
    <p:sldLayoutId id="2147484017" r:id="rId11"/>
  </p:sldLayoutIdLst>
  <p:hf hd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pitchFamily="34" charset="0"/>
          <a:cs typeface="Arial" pitchFamily="34" charset="0"/>
        </a:defRPr>
      </a:lvl2pPr>
      <a:lvl3pPr algn="l" rtl="0" eaLnBrk="0" fontAlgn="base" hangingPunct="0">
        <a:spcBef>
          <a:spcPct val="0"/>
        </a:spcBef>
        <a:spcAft>
          <a:spcPct val="0"/>
        </a:spcAft>
        <a:defRPr sz="4000">
          <a:solidFill>
            <a:schemeClr val="tx2"/>
          </a:solidFill>
          <a:latin typeface="Arial" pitchFamily="34" charset="0"/>
          <a:cs typeface="Arial" pitchFamily="34" charset="0"/>
        </a:defRPr>
      </a:lvl3pPr>
      <a:lvl4pPr algn="l" rtl="0" eaLnBrk="0" fontAlgn="base" hangingPunct="0">
        <a:spcBef>
          <a:spcPct val="0"/>
        </a:spcBef>
        <a:spcAft>
          <a:spcPct val="0"/>
        </a:spcAft>
        <a:defRPr sz="4000">
          <a:solidFill>
            <a:schemeClr val="tx2"/>
          </a:solidFill>
          <a:latin typeface="Arial" pitchFamily="34" charset="0"/>
          <a:cs typeface="Arial" pitchFamily="34" charset="0"/>
        </a:defRPr>
      </a:lvl4pPr>
      <a:lvl5pPr algn="l" rtl="0" eaLnBrk="0" fontAlgn="base" hangingPunct="0">
        <a:spcBef>
          <a:spcPct val="0"/>
        </a:spcBef>
        <a:spcAft>
          <a:spcPct val="0"/>
        </a:spcAft>
        <a:defRPr sz="4000">
          <a:solidFill>
            <a:schemeClr val="tx2"/>
          </a:solidFill>
          <a:latin typeface="Arial" pitchFamily="34" charset="0"/>
          <a:cs typeface="Arial" pitchFamily="34" charset="0"/>
        </a:defRPr>
      </a:lvl5pPr>
      <a:lvl6pPr marL="457200" algn="l" rtl="0" fontAlgn="base">
        <a:spcBef>
          <a:spcPct val="0"/>
        </a:spcBef>
        <a:spcAft>
          <a:spcPct val="0"/>
        </a:spcAft>
        <a:defRPr sz="4000">
          <a:solidFill>
            <a:schemeClr val="tx2"/>
          </a:solidFill>
          <a:latin typeface="Arial" pitchFamily="34" charset="0"/>
          <a:cs typeface="Arial" pitchFamily="34" charset="0"/>
        </a:defRPr>
      </a:lvl6pPr>
      <a:lvl7pPr marL="914400" algn="l" rtl="0" fontAlgn="base">
        <a:spcBef>
          <a:spcPct val="0"/>
        </a:spcBef>
        <a:spcAft>
          <a:spcPct val="0"/>
        </a:spcAft>
        <a:defRPr sz="4000">
          <a:solidFill>
            <a:schemeClr val="tx2"/>
          </a:solidFill>
          <a:latin typeface="Arial" pitchFamily="34" charset="0"/>
          <a:cs typeface="Arial" pitchFamily="34" charset="0"/>
        </a:defRPr>
      </a:lvl7pPr>
      <a:lvl8pPr marL="1371600" algn="l" rtl="0" fontAlgn="base">
        <a:spcBef>
          <a:spcPct val="0"/>
        </a:spcBef>
        <a:spcAft>
          <a:spcPct val="0"/>
        </a:spcAft>
        <a:defRPr sz="4000">
          <a:solidFill>
            <a:schemeClr val="tx2"/>
          </a:solidFill>
          <a:latin typeface="Arial" pitchFamily="34" charset="0"/>
          <a:cs typeface="Arial" pitchFamily="34" charset="0"/>
        </a:defRPr>
      </a:lvl8pPr>
      <a:lvl9pPr marL="1828800" algn="l" rtl="0" fontAlgn="base">
        <a:spcBef>
          <a:spcPct val="0"/>
        </a:spcBef>
        <a:spcAft>
          <a:spcPct val="0"/>
        </a:spcAft>
        <a:defRPr sz="40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Blip>
          <a:blip r:embed="rId15"/>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SzPct val="80000"/>
        <a:buBlip>
          <a:blip r:embed="rId16"/>
        </a:buBlip>
        <a:defRPr sz="2800">
          <a:solidFill>
            <a:schemeClr val="tx1"/>
          </a:solidFill>
          <a:latin typeface="+mn-lt"/>
          <a:cs typeface="+mn-cs"/>
        </a:defRPr>
      </a:lvl2pPr>
      <a:lvl3pPr marL="1143000" indent="-228600" algn="l" rtl="0" eaLnBrk="0" fontAlgn="base" hangingPunct="0">
        <a:spcBef>
          <a:spcPct val="20000"/>
        </a:spcBef>
        <a:spcAft>
          <a:spcPct val="0"/>
        </a:spcAft>
        <a:buSzPct val="70000"/>
        <a:buBlip>
          <a:blip r:embed="rId17"/>
        </a:buBlip>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074" name="Group 2"/>
          <p:cNvGrpSpPr>
            <a:grpSpLocks/>
          </p:cNvGrpSpPr>
          <p:nvPr/>
        </p:nvGrpSpPr>
        <p:grpSpPr bwMode="auto">
          <a:xfrm>
            <a:off x="-3238500" y="0"/>
            <a:ext cx="11925300" cy="3810000"/>
            <a:chOff x="-2040" y="0"/>
            <a:chExt cx="7512" cy="2400"/>
          </a:xfrm>
        </p:grpSpPr>
        <p:sp>
          <p:nvSpPr>
            <p:cNvPr id="3080" name="AutoShape 3"/>
            <p:cNvSpPr>
              <a:spLocks noChangeArrowheads="1"/>
            </p:cNvSpPr>
            <p:nvPr/>
          </p:nvSpPr>
          <p:spPr bwMode="auto">
            <a:xfrm>
              <a:off x="-2040" y="432"/>
              <a:ext cx="2592" cy="1968"/>
            </a:xfrm>
            <a:custGeom>
              <a:avLst/>
              <a:gdLst>
                <a:gd name="T0" fmla="*/ 82 w 64000"/>
                <a:gd name="T1" fmla="*/ 5 h 64000"/>
                <a:gd name="T2" fmla="*/ 105 w 64000"/>
                <a:gd name="T3" fmla="*/ 30 h 64000"/>
                <a:gd name="T4" fmla="*/ 82 w 64000"/>
                <a:gd name="T5" fmla="*/ 55 h 64000"/>
                <a:gd name="T6" fmla="*/ 82 w 64000"/>
                <a:gd name="T7" fmla="*/ 55 h 64000"/>
                <a:gd name="T8" fmla="*/ 82 w 64000"/>
                <a:gd name="T9" fmla="*/ 55 h 64000"/>
                <a:gd name="T10" fmla="*/ 82 w 64000"/>
                <a:gd name="T11" fmla="*/ 55 h 64000"/>
                <a:gd name="T12" fmla="*/ 82 w 64000"/>
                <a:gd name="T13" fmla="*/ 5 h 64000"/>
                <a:gd name="T14" fmla="*/ 82 w 64000"/>
                <a:gd name="T15" fmla="*/ 5 h 64000"/>
                <a:gd name="T16" fmla="*/ 82 w 64000"/>
                <a:gd name="T17" fmla="*/ 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w="9525">
              <a:noFill/>
              <a:miter lim="800000"/>
              <a:headEnd/>
              <a:tailEnd/>
            </a:ln>
          </p:spPr>
          <p:txBody>
            <a:bodyPr/>
            <a:lstStyle/>
            <a:p>
              <a:endParaRPr lang="id-ID"/>
            </a:p>
          </p:txBody>
        </p:sp>
        <p:sp>
          <p:nvSpPr>
            <p:cNvPr id="3081" name="AutoShape 4"/>
            <p:cNvSpPr>
              <a:spLocks noChangeArrowheads="1"/>
            </p:cNvSpPr>
            <p:nvPr/>
          </p:nvSpPr>
          <p:spPr bwMode="auto">
            <a:xfrm>
              <a:off x="-1528" y="0"/>
              <a:ext cx="1949" cy="1987"/>
            </a:xfrm>
            <a:custGeom>
              <a:avLst/>
              <a:gdLst>
                <a:gd name="T0" fmla="*/ 46 w 64000"/>
                <a:gd name="T1" fmla="*/ 5 h 64000"/>
                <a:gd name="T2" fmla="*/ 59 w 64000"/>
                <a:gd name="T3" fmla="*/ 31 h 64000"/>
                <a:gd name="T4" fmla="*/ 46 w 64000"/>
                <a:gd name="T5" fmla="*/ 56 h 64000"/>
                <a:gd name="T6" fmla="*/ 46 w 64000"/>
                <a:gd name="T7" fmla="*/ 56 h 64000"/>
                <a:gd name="T8" fmla="*/ 46 w 64000"/>
                <a:gd name="T9" fmla="*/ 56 h 64000"/>
                <a:gd name="T10" fmla="*/ 46 w 64000"/>
                <a:gd name="T11" fmla="*/ 56 h 64000"/>
                <a:gd name="T12" fmla="*/ 46 w 64000"/>
                <a:gd name="T13" fmla="*/ 5 h 64000"/>
                <a:gd name="T14" fmla="*/ 46 w 64000"/>
                <a:gd name="T15" fmla="*/ 5 h 64000"/>
                <a:gd name="T16" fmla="*/ 46 w 64000"/>
                <a:gd name="T17" fmla="*/ 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w="9525">
              <a:noFill/>
              <a:miter lim="800000"/>
              <a:headEnd/>
              <a:tailEnd/>
            </a:ln>
          </p:spPr>
          <p:txBody>
            <a:bodyPr/>
            <a:lstStyle/>
            <a:p>
              <a:endParaRPr lang="id-ID"/>
            </a:p>
          </p:txBody>
        </p:sp>
        <p:sp>
          <p:nvSpPr>
            <p:cNvPr id="3082" name="Line 5"/>
            <p:cNvSpPr>
              <a:spLocks noChangeShapeType="1"/>
            </p:cNvSpPr>
            <p:nvPr/>
          </p:nvSpPr>
          <p:spPr bwMode="auto">
            <a:xfrm>
              <a:off x="864" y="960"/>
              <a:ext cx="4608" cy="0"/>
            </a:xfrm>
            <a:prstGeom prst="line">
              <a:avLst/>
            </a:prstGeom>
            <a:noFill/>
            <a:ln w="12700">
              <a:solidFill>
                <a:schemeClr val="tx1"/>
              </a:solidFill>
              <a:round/>
              <a:headEnd/>
              <a:tailEnd/>
            </a:ln>
          </p:spPr>
          <p:txBody>
            <a:bodyPr/>
            <a:lstStyle/>
            <a:p>
              <a:endParaRPr lang="id-ID"/>
            </a:p>
          </p:txBody>
        </p:sp>
      </p:grpSp>
      <p:sp>
        <p:nvSpPr>
          <p:cNvPr id="3075" name="Rectangle 6"/>
          <p:cNvSpPr>
            <a:spLocks noGrp="1" noChangeArrowheads="1"/>
          </p:cNvSpPr>
          <p:nvPr>
            <p:ph type="title"/>
          </p:nvPr>
        </p:nvSpPr>
        <p:spPr bwMode="auto">
          <a:xfrm>
            <a:off x="1370013" y="301625"/>
            <a:ext cx="7313612"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076" name="Rectangle 7"/>
          <p:cNvSpPr>
            <a:spLocks noGrp="1" noChangeArrowheads="1"/>
          </p:cNvSpPr>
          <p:nvPr>
            <p:ph type="body" idx="1"/>
          </p:nvPr>
        </p:nvSpPr>
        <p:spPr bwMode="auto">
          <a:xfrm>
            <a:off x="1370013" y="1827213"/>
            <a:ext cx="7313612"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1752" name="Rectangle 8"/>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mn-lt"/>
                <a:cs typeface="Arial" pitchFamily="34" charset="0"/>
              </a:defRPr>
            </a:lvl1pPr>
          </a:lstStyle>
          <a:p>
            <a:pPr>
              <a:defRPr/>
            </a:pPr>
            <a:endParaRPr lang="en-US"/>
          </a:p>
        </p:txBody>
      </p:sp>
      <p:sp>
        <p:nvSpPr>
          <p:cNvPr id="31753" name="Rectangle 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mn-lt"/>
                <a:cs typeface="Arial" pitchFamily="34" charset="0"/>
              </a:defRPr>
            </a:lvl1pPr>
          </a:lstStyle>
          <a:p>
            <a:pPr>
              <a:defRPr/>
            </a:pPr>
            <a:r>
              <a:rPr lang="en-US"/>
              <a:t>Pertemuan ke-9</a:t>
            </a:r>
          </a:p>
        </p:txBody>
      </p:sp>
      <p:sp>
        <p:nvSpPr>
          <p:cNvPr id="31754" name="Rectangle 10"/>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mn-lt"/>
                <a:cs typeface="Arial" pitchFamily="34" charset="0"/>
              </a:defRPr>
            </a:lvl1pPr>
          </a:lstStyle>
          <a:p>
            <a:pPr>
              <a:defRPr/>
            </a:pPr>
            <a:fld id="{78E781B0-BCBF-49DE-A732-492DF53EE1A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35"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Lst>
  <p:hf hdr="0" dt="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pitchFamily="34" charset="0"/>
          <a:cs typeface="Arial" pitchFamily="34" charset="0"/>
        </a:defRPr>
      </a:lvl2pPr>
      <a:lvl3pPr algn="l" rtl="0" eaLnBrk="0" fontAlgn="base" hangingPunct="0">
        <a:spcBef>
          <a:spcPct val="0"/>
        </a:spcBef>
        <a:spcAft>
          <a:spcPct val="0"/>
        </a:spcAft>
        <a:defRPr sz="3600">
          <a:solidFill>
            <a:schemeClr val="tx2"/>
          </a:solidFill>
          <a:latin typeface="Arial" pitchFamily="34" charset="0"/>
          <a:cs typeface="Arial" pitchFamily="34" charset="0"/>
        </a:defRPr>
      </a:lvl3pPr>
      <a:lvl4pPr algn="l" rtl="0" eaLnBrk="0" fontAlgn="base" hangingPunct="0">
        <a:spcBef>
          <a:spcPct val="0"/>
        </a:spcBef>
        <a:spcAft>
          <a:spcPct val="0"/>
        </a:spcAft>
        <a:defRPr sz="3600">
          <a:solidFill>
            <a:schemeClr val="tx2"/>
          </a:solidFill>
          <a:latin typeface="Arial" pitchFamily="34" charset="0"/>
          <a:cs typeface="Arial" pitchFamily="34" charset="0"/>
        </a:defRPr>
      </a:lvl4pPr>
      <a:lvl5pPr algn="l" rtl="0" eaLnBrk="0" fontAlgn="base" hangingPunct="0">
        <a:spcBef>
          <a:spcPct val="0"/>
        </a:spcBef>
        <a:spcAft>
          <a:spcPct val="0"/>
        </a:spcAft>
        <a:defRPr sz="3600">
          <a:solidFill>
            <a:schemeClr val="tx2"/>
          </a:solidFill>
          <a:latin typeface="Arial" pitchFamily="34" charset="0"/>
          <a:cs typeface="Arial" pitchFamily="34" charset="0"/>
        </a:defRPr>
      </a:lvl5pPr>
      <a:lvl6pPr marL="457200" algn="l" rtl="0" fontAlgn="base">
        <a:spcBef>
          <a:spcPct val="0"/>
        </a:spcBef>
        <a:spcAft>
          <a:spcPct val="0"/>
        </a:spcAft>
        <a:defRPr sz="3600">
          <a:solidFill>
            <a:schemeClr val="tx2"/>
          </a:solidFill>
          <a:latin typeface="Arial" pitchFamily="34" charset="0"/>
          <a:cs typeface="Arial" pitchFamily="34" charset="0"/>
        </a:defRPr>
      </a:lvl6pPr>
      <a:lvl7pPr marL="914400" algn="l" rtl="0" fontAlgn="base">
        <a:spcBef>
          <a:spcPct val="0"/>
        </a:spcBef>
        <a:spcAft>
          <a:spcPct val="0"/>
        </a:spcAft>
        <a:defRPr sz="3600">
          <a:solidFill>
            <a:schemeClr val="tx2"/>
          </a:solidFill>
          <a:latin typeface="Arial" pitchFamily="34" charset="0"/>
          <a:cs typeface="Arial" pitchFamily="34" charset="0"/>
        </a:defRPr>
      </a:lvl7pPr>
      <a:lvl8pPr marL="1371600" algn="l" rtl="0" fontAlgn="base">
        <a:spcBef>
          <a:spcPct val="0"/>
        </a:spcBef>
        <a:spcAft>
          <a:spcPct val="0"/>
        </a:spcAft>
        <a:defRPr sz="3600">
          <a:solidFill>
            <a:schemeClr val="tx2"/>
          </a:solidFill>
          <a:latin typeface="Arial" pitchFamily="34" charset="0"/>
          <a:cs typeface="Arial" pitchFamily="34" charset="0"/>
        </a:defRPr>
      </a:lvl8pPr>
      <a:lvl9pPr marL="1828800" algn="l" rtl="0" fontAlgn="base">
        <a:spcBef>
          <a:spcPct val="0"/>
        </a:spcBef>
        <a:spcAft>
          <a:spcPct val="0"/>
        </a:spcAft>
        <a:defRPr sz="36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l"/>
        <a:defRPr sz="2500">
          <a:solidFill>
            <a:schemeClr val="tx1"/>
          </a:solidFill>
          <a:latin typeface="+mn-lt"/>
          <a:cs typeface="+mn-cs"/>
        </a:defRPr>
      </a:lvl2pPr>
      <a:lvl3pPr marL="1143000" indent="-228600" algn="l" rtl="0" eaLnBrk="0" fontAlgn="base" hangingPunct="0">
        <a:spcBef>
          <a:spcPct val="20000"/>
        </a:spcBef>
        <a:spcAft>
          <a:spcPct val="0"/>
        </a:spcAft>
        <a:buClr>
          <a:schemeClr val="tx2"/>
        </a:buClr>
        <a:buSzPct val="65000"/>
        <a:buFont typeface="Wingdings" pitchFamily="2" charset="2"/>
        <a:buChar char="¡"/>
        <a:defRPr sz="2200">
          <a:solidFill>
            <a:schemeClr val="tx1"/>
          </a:solidFill>
          <a:latin typeface="+mn-lt"/>
          <a:cs typeface="+mn-cs"/>
        </a:defRPr>
      </a:lvl3pPr>
      <a:lvl4pPr marL="1600200" indent="-228600" algn="l" rtl="0" eaLnBrk="0" fontAlgn="base" hangingPunct="0">
        <a:spcBef>
          <a:spcPct val="20000"/>
        </a:spcBef>
        <a:spcAft>
          <a:spcPct val="0"/>
        </a:spcAft>
        <a:buClr>
          <a:schemeClr val="accent2"/>
        </a:buClr>
        <a:buSzPct val="70000"/>
        <a:buFont typeface="Wingdings" pitchFamily="2" charset="2"/>
        <a:buChar char="l"/>
        <a:defRPr sz="1900">
          <a:solidFill>
            <a:schemeClr val="tx1"/>
          </a:solidFill>
          <a:latin typeface="+mn-lt"/>
          <a:cs typeface="+mn-cs"/>
        </a:defRPr>
      </a:lvl4pPr>
      <a:lvl5pPr marL="2057400" indent="-228600" algn="l" rtl="0" eaLnBrk="0" fontAlgn="base" hangingPunct="0">
        <a:spcBef>
          <a:spcPct val="20000"/>
        </a:spcBef>
        <a:spcAft>
          <a:spcPct val="0"/>
        </a:spcAft>
        <a:buClr>
          <a:schemeClr val="tx2"/>
        </a:buClr>
        <a:buSzPct val="60000"/>
        <a:buFont typeface="Wingdings" pitchFamily="2" charset="2"/>
        <a:buChar char="¡"/>
        <a:defRPr sz="1900">
          <a:solidFill>
            <a:schemeClr val="tx1"/>
          </a:solidFill>
          <a:latin typeface="+mn-lt"/>
          <a:cs typeface="+mn-cs"/>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a:defRPr/>
            </a:pPr>
            <a:endParaRPr lang="en-US" dirty="0">
              <a:latin typeface="Arial" charset="0"/>
              <a:cs typeface="Arial" charset="0"/>
            </a:endParaRPr>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lang="en-US" smtClean="0"/>
              <a:t>Click to edit Master title style</a:t>
            </a:r>
            <a:endParaRPr lang="en-US"/>
          </a:p>
        </p:txBody>
      </p:sp>
      <p:sp>
        <p:nvSpPr>
          <p:cNvPr id="4100" name="Text Placeholder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rot="5400000">
            <a:off x="7589045" y="1081881"/>
            <a:ext cx="2011362" cy="384175"/>
          </a:xfrm>
          <a:prstGeom prst="rect">
            <a:avLst/>
          </a:prstGeom>
        </p:spPr>
        <p:txBody>
          <a:bodyPr vert="horz" anchor="ctr" anchorCtr="0"/>
          <a:lstStyle>
            <a:lvl1pPr algn="r" eaLnBrk="1" latinLnBrk="0" hangingPunct="1">
              <a:defRPr kumimoji="0" sz="1200">
                <a:solidFill>
                  <a:schemeClr val="tx2"/>
                </a:solidFill>
                <a:latin typeface="Arial" charset="0"/>
                <a:cs typeface="Arial" charset="0"/>
              </a:defRPr>
            </a:lvl1pPr>
          </a:lstStyle>
          <a:p>
            <a:pPr>
              <a:defRPr/>
            </a:pPr>
            <a:endParaRPr lang="en-US"/>
          </a:p>
        </p:txBody>
      </p:sp>
      <p:sp>
        <p:nvSpPr>
          <p:cNvPr id="3" name="Footer Placeholder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latinLnBrk="0" hangingPunct="1">
              <a:defRPr kumimoji="0" sz="1200" smtClean="0">
                <a:solidFill>
                  <a:schemeClr val="tx2"/>
                </a:solidFill>
                <a:latin typeface="Arial" charset="0"/>
                <a:cs typeface="Arial" charset="0"/>
              </a:defRPr>
            </a:lvl1pPr>
          </a:lstStyle>
          <a:p>
            <a:pPr>
              <a:defRPr/>
            </a:pPr>
            <a:r>
              <a:rPr lang="en-US"/>
              <a:t>Pertemuan ke-9</a:t>
            </a: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4104" name="Straight Connector 8"/>
          <p:cNvSpPr>
            <a:spLocks noChangeShapeType="1"/>
          </p:cNvSpPr>
          <p:nvPr/>
        </p:nvSpPr>
        <p:spPr bwMode="auto">
          <a:xfrm>
            <a:off x="8991600" y="0"/>
            <a:ext cx="0" cy="6858000"/>
          </a:xfrm>
          <a:prstGeom prst="line">
            <a:avLst/>
          </a:prstGeom>
          <a:noFill/>
          <a:ln w="19050" algn="ctr">
            <a:solidFill>
              <a:schemeClr val="accent1"/>
            </a:solidFill>
            <a:round/>
            <a:headEnd/>
            <a:tailEnd/>
          </a:ln>
        </p:spPr>
        <p:txBody>
          <a:bodyPr/>
          <a:lstStyle/>
          <a:p>
            <a:endParaRPr lang="id-ID"/>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106" name="Straight Connector 10"/>
          <p:cNvSpPr>
            <a:spLocks noChangeShapeType="1"/>
          </p:cNvSpPr>
          <p:nvPr/>
        </p:nvSpPr>
        <p:spPr bwMode="auto">
          <a:xfrm>
            <a:off x="8915400" y="0"/>
            <a:ext cx="0" cy="6858000"/>
          </a:xfrm>
          <a:prstGeom prst="line">
            <a:avLst/>
          </a:prstGeom>
          <a:noFill/>
          <a:ln w="9525" algn="ctr">
            <a:solidFill>
              <a:schemeClr val="accent1"/>
            </a:solidFill>
            <a:round/>
            <a:headEnd/>
            <a:tailEnd/>
          </a:ln>
        </p:spPr>
        <p:txBody>
          <a:bodyPr/>
          <a:lstStyle/>
          <a:p>
            <a:endParaRPr lang="id-ID"/>
          </a:p>
        </p:txBody>
      </p:sp>
      <p:sp>
        <p:nvSpPr>
          <p:cNvPr id="12" name="Oval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23" name="Slide Number Placeholder 22"/>
          <p:cNvSpPr>
            <a:spLocks noGrp="1"/>
          </p:cNvSpPr>
          <p:nvPr>
            <p:ph type="sldNum" sz="quarter" idx="4"/>
          </p:nvPr>
        </p:nvSpPr>
        <p:spPr>
          <a:xfrm>
            <a:off x="8129588" y="5734050"/>
            <a:ext cx="609600" cy="520700"/>
          </a:xfrm>
          <a:prstGeom prst="rect">
            <a:avLst/>
          </a:prstGeom>
        </p:spPr>
        <p:txBody>
          <a:bodyPr vert="horz" anchor="ctr"/>
          <a:lstStyle>
            <a:lvl1pPr algn="ctr" eaLnBrk="1" latinLnBrk="0" hangingPunct="1">
              <a:defRPr kumimoji="0" sz="1400" b="1" smtClean="0">
                <a:solidFill>
                  <a:srgbClr val="FFFFFF"/>
                </a:solidFill>
                <a:latin typeface="Arial" charset="0"/>
                <a:cs typeface="Arial" charset="0"/>
              </a:defRPr>
            </a:lvl1pPr>
          </a:lstStyle>
          <a:p>
            <a:pPr>
              <a:defRPr/>
            </a:pPr>
            <a:fld id="{7BDCC06C-6FC6-4AEE-8E0C-F9E5B50F23C7}"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28" r:id="rId4"/>
    <p:sldLayoutId id="2147484029" r:id="rId5"/>
    <p:sldLayoutId id="2147484039" r:id="rId6"/>
    <p:sldLayoutId id="2147484030" r:id="rId7"/>
    <p:sldLayoutId id="2147484040" r:id="rId8"/>
    <p:sldLayoutId id="2147484041" r:id="rId9"/>
    <p:sldLayoutId id="2147484031" r:id="rId10"/>
    <p:sldLayoutId id="2147484032" r:id="rId11"/>
  </p:sldLayoutIdLst>
  <p:hf hdr="0" dt="0"/>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entury Schoolbook" pitchFamily="18" charset="0"/>
        </a:defRPr>
      </a:lvl2pPr>
      <a:lvl3pPr algn="l" rtl="0" fontAlgn="base">
        <a:spcBef>
          <a:spcPct val="0"/>
        </a:spcBef>
        <a:spcAft>
          <a:spcPct val="0"/>
        </a:spcAft>
        <a:defRPr sz="3000">
          <a:solidFill>
            <a:schemeClr val="tx2"/>
          </a:solidFill>
          <a:latin typeface="Century Schoolbook" pitchFamily="18" charset="0"/>
        </a:defRPr>
      </a:lvl3pPr>
      <a:lvl4pPr algn="l" rtl="0" fontAlgn="base">
        <a:spcBef>
          <a:spcPct val="0"/>
        </a:spcBef>
        <a:spcAft>
          <a:spcPct val="0"/>
        </a:spcAft>
        <a:defRPr sz="3000">
          <a:solidFill>
            <a:schemeClr val="tx2"/>
          </a:solidFill>
          <a:latin typeface="Century Schoolbook" pitchFamily="18" charset="0"/>
        </a:defRPr>
      </a:lvl4pPr>
      <a:lvl5pPr algn="l" rtl="0" fontAlgn="base">
        <a:spcBef>
          <a:spcPct val="0"/>
        </a:spcBef>
        <a:spcAft>
          <a:spcPct val="0"/>
        </a:spcAft>
        <a:defRPr sz="3000">
          <a:solidFill>
            <a:schemeClr val="tx2"/>
          </a:solidFill>
          <a:latin typeface="Century Schoolbook" pitchFamily="18" charset="0"/>
        </a:defRPr>
      </a:lvl5pPr>
      <a:lvl6pPr marL="457200" algn="l" rtl="0" fontAlgn="base">
        <a:spcBef>
          <a:spcPct val="0"/>
        </a:spcBef>
        <a:spcAft>
          <a:spcPct val="0"/>
        </a:spcAft>
        <a:defRPr sz="3000">
          <a:solidFill>
            <a:schemeClr val="tx2"/>
          </a:solidFill>
          <a:latin typeface="Century Schoolbook" pitchFamily="18" charset="0"/>
        </a:defRPr>
      </a:lvl6pPr>
      <a:lvl7pPr marL="914400" algn="l" rtl="0" fontAlgn="base">
        <a:spcBef>
          <a:spcPct val="0"/>
        </a:spcBef>
        <a:spcAft>
          <a:spcPct val="0"/>
        </a:spcAft>
        <a:defRPr sz="3000">
          <a:solidFill>
            <a:schemeClr val="tx2"/>
          </a:solidFill>
          <a:latin typeface="Century Schoolbook" pitchFamily="18" charset="0"/>
        </a:defRPr>
      </a:lvl7pPr>
      <a:lvl8pPr marL="1371600" algn="l" rtl="0" fontAlgn="base">
        <a:spcBef>
          <a:spcPct val="0"/>
        </a:spcBef>
        <a:spcAft>
          <a:spcPct val="0"/>
        </a:spcAft>
        <a:defRPr sz="3000">
          <a:solidFill>
            <a:schemeClr val="tx2"/>
          </a:solidFill>
          <a:latin typeface="Century Schoolbook" pitchFamily="18" charset="0"/>
        </a:defRPr>
      </a:lvl8pPr>
      <a:lvl9pPr marL="1828800" algn="l" rtl="0" fontAlgn="base">
        <a:spcBef>
          <a:spcPct val="0"/>
        </a:spcBef>
        <a:spcAft>
          <a:spcPct val="0"/>
        </a:spcAft>
        <a:defRPr sz="3000">
          <a:solidFill>
            <a:schemeClr val="tx2"/>
          </a:solidFill>
          <a:latin typeface="Century Schoolbook" pitchFamily="18" charset="0"/>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E0752F"/>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FEC3AE"/>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BDCAE9"/>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2.xml"/><Relationship Id="rId1" Type="http://schemas.openxmlformats.org/officeDocument/2006/relationships/slideLayout" Target="../slideLayouts/slideLayout35.xml"/><Relationship Id="rId6" Type="http://schemas.openxmlformats.org/officeDocument/2006/relationships/image" Target="../media/image11.wmf"/><Relationship Id="rId5" Type="http://schemas.openxmlformats.org/officeDocument/2006/relationships/image" Target="../media/image10.wmf"/><Relationship Id="rId4" Type="http://schemas.openxmlformats.org/officeDocument/2006/relationships/image" Target="../media/image9.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8"/>
          <p:cNvSpPr>
            <a:spLocks noGrp="1" noChangeArrowheads="1"/>
          </p:cNvSpPr>
          <p:nvPr>
            <p:ph type="ftr" sz="quarter" idx="11"/>
          </p:nvPr>
        </p:nvSpPr>
        <p:spPr>
          <a:noFill/>
        </p:spPr>
        <p:txBody>
          <a:bodyPr/>
          <a:lstStyle/>
          <a:p>
            <a:r>
              <a:rPr lang="en-US" smtClean="0"/>
              <a:t>Pertemuan ke-9</a:t>
            </a:r>
          </a:p>
        </p:txBody>
      </p:sp>
      <p:sp>
        <p:nvSpPr>
          <p:cNvPr id="14339" name="Rectangle 9"/>
          <p:cNvSpPr>
            <a:spLocks noGrp="1" noChangeArrowheads="1"/>
          </p:cNvSpPr>
          <p:nvPr>
            <p:ph type="sldNum" sz="quarter" idx="12"/>
          </p:nvPr>
        </p:nvSpPr>
        <p:spPr>
          <a:noFill/>
        </p:spPr>
        <p:txBody>
          <a:bodyPr/>
          <a:lstStyle/>
          <a:p>
            <a:fld id="{DA81B13A-DA02-4270-A062-8B730281FB24}" type="slidenum">
              <a:rPr lang="en-US" smtClean="0"/>
              <a:pPr/>
              <a:t>1</a:t>
            </a:fld>
            <a:endParaRPr lang="en-US" smtClean="0"/>
          </a:p>
        </p:txBody>
      </p:sp>
      <p:sp>
        <p:nvSpPr>
          <p:cNvPr id="14340" name="Rectangle 2"/>
          <p:cNvSpPr>
            <a:spLocks noGrp="1" noChangeArrowheads="1"/>
          </p:cNvSpPr>
          <p:nvPr>
            <p:ph type="ctrTitle"/>
          </p:nvPr>
        </p:nvSpPr>
        <p:spPr>
          <a:xfrm>
            <a:off x="611188" y="1700213"/>
            <a:ext cx="7772400" cy="1419225"/>
          </a:xfrm>
        </p:spPr>
        <p:txBody>
          <a:bodyPr/>
          <a:lstStyle/>
          <a:p>
            <a:pPr eaLnBrk="1" hangingPunct="1"/>
            <a:r>
              <a:rPr lang="en-US" sz="2400" b="1" smtClean="0"/>
              <a:t>KETAHANAN MIKROORGANISME TERHADAP KEASAMAN TINGGI DAN SENYAWA LIPOFILAT</a:t>
            </a:r>
            <a:br>
              <a:rPr lang="en-US" sz="2400" b="1" smtClean="0"/>
            </a:br>
            <a:endParaRPr lang="en-US" sz="2400" b="1" smtClean="0"/>
          </a:p>
        </p:txBody>
      </p:sp>
      <p:sp>
        <p:nvSpPr>
          <p:cNvPr id="14341" name="Subtitle 6"/>
          <p:cNvSpPr>
            <a:spLocks noGrp="1"/>
          </p:cNvSpPr>
          <p:nvPr>
            <p:ph type="subTitle" idx="1"/>
          </p:nvPr>
        </p:nvSpPr>
        <p:spPr/>
        <p:txBody>
          <a:bodyPr/>
          <a:lstStyle/>
          <a:p>
            <a:pPr eaLnBrk="1" hangingPunct="1"/>
            <a:r>
              <a:rPr lang="en-US" smtClean="0"/>
              <a:t>Materi-</a:t>
            </a:r>
            <a:r>
              <a:rPr lang="id-ID" smtClean="0"/>
              <a:t>10</a:t>
            </a:r>
            <a:endParaRPr lang="en-US"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8"/>
          <p:cNvSpPr>
            <a:spLocks noGrp="1" noChangeArrowheads="1"/>
          </p:cNvSpPr>
          <p:nvPr>
            <p:ph type="ftr" sz="quarter" idx="11"/>
          </p:nvPr>
        </p:nvSpPr>
        <p:spPr>
          <a:noFill/>
        </p:spPr>
        <p:txBody>
          <a:bodyPr/>
          <a:lstStyle/>
          <a:p>
            <a:r>
              <a:rPr lang="en-US" smtClean="0"/>
              <a:t>Pertemuan ke-9</a:t>
            </a:r>
          </a:p>
        </p:txBody>
      </p:sp>
      <p:sp>
        <p:nvSpPr>
          <p:cNvPr id="15363" name="Rectangle 9"/>
          <p:cNvSpPr>
            <a:spLocks noGrp="1" noChangeArrowheads="1"/>
          </p:cNvSpPr>
          <p:nvPr>
            <p:ph type="sldNum" sz="quarter" idx="12"/>
          </p:nvPr>
        </p:nvSpPr>
        <p:spPr>
          <a:noFill/>
        </p:spPr>
        <p:txBody>
          <a:bodyPr/>
          <a:lstStyle/>
          <a:p>
            <a:fld id="{8EFE9665-A72C-4511-A9B5-A6AF19149EE4}" type="slidenum">
              <a:rPr lang="en-US" smtClean="0"/>
              <a:pPr/>
              <a:t>2</a:t>
            </a:fld>
            <a:endParaRPr lang="en-US" smtClean="0"/>
          </a:p>
        </p:txBody>
      </p:sp>
      <p:sp>
        <p:nvSpPr>
          <p:cNvPr id="15364" name="Rectangle 2"/>
          <p:cNvSpPr>
            <a:spLocks noGrp="1" noChangeArrowheads="1"/>
          </p:cNvSpPr>
          <p:nvPr>
            <p:ph type="ctrTitle"/>
          </p:nvPr>
        </p:nvSpPr>
        <p:spPr>
          <a:xfrm>
            <a:off x="1000125" y="2224088"/>
            <a:ext cx="7772400" cy="1419225"/>
          </a:xfrm>
        </p:spPr>
        <p:txBody>
          <a:bodyPr/>
          <a:lstStyle/>
          <a:p>
            <a:pPr algn="l" eaLnBrk="1" hangingPunct="1"/>
            <a:r>
              <a:rPr lang="en-US" sz="2400" b="1" smtClean="0"/>
              <a:t>KETAHANAN MIKROORGANISME TERHADAP KEASAMAN TINGGI DAN SENYAWA LIPOFILAT</a:t>
            </a:r>
            <a:br>
              <a:rPr lang="en-US" sz="2400" b="1" smtClean="0"/>
            </a:br>
            <a:endParaRPr lang="en-US" sz="2400" b="1" smtClean="0"/>
          </a:p>
        </p:txBody>
      </p:sp>
      <p:sp>
        <p:nvSpPr>
          <p:cNvPr id="15365" name="Rectangle 3"/>
          <p:cNvSpPr>
            <a:spLocks noGrp="1" noChangeArrowheads="1"/>
          </p:cNvSpPr>
          <p:nvPr>
            <p:ph type="subTitle" idx="1"/>
          </p:nvPr>
        </p:nvSpPr>
        <p:spPr>
          <a:xfrm>
            <a:off x="1403350" y="3429000"/>
            <a:ext cx="6337300" cy="2232025"/>
          </a:xfrm>
        </p:spPr>
        <p:txBody>
          <a:bodyPr/>
          <a:lstStyle/>
          <a:p>
            <a:pPr algn="just" eaLnBrk="1" hangingPunct="1"/>
            <a:r>
              <a:rPr lang="sv-SE" sz="2000" smtClean="0"/>
              <a:t>Pengasaman/penurunan pH dilakukan dengan menambahkan asam/fermentasi asam:</a:t>
            </a:r>
          </a:p>
          <a:p>
            <a:pPr algn="just" eaLnBrk="1" hangingPunct="1"/>
            <a:endParaRPr lang="en-US" sz="2000" smtClean="0"/>
          </a:p>
          <a:p>
            <a:pPr algn="just" eaLnBrk="1" hangingPunct="1">
              <a:buClr>
                <a:srgbClr val="990099"/>
              </a:buClr>
              <a:buFont typeface="Wingdings" pitchFamily="2" charset="2"/>
              <a:buChar char="v"/>
            </a:pPr>
            <a:r>
              <a:rPr lang="en-US" sz="2000" smtClean="0"/>
              <a:t>+ asam cuka (asam asetat)</a:t>
            </a:r>
            <a:endParaRPr lang="pt-BR" sz="2000" smtClean="0"/>
          </a:p>
          <a:p>
            <a:pPr algn="just" eaLnBrk="1" hangingPunct="1">
              <a:buClr>
                <a:srgbClr val="990099"/>
              </a:buClr>
              <a:buFont typeface="Wingdings" pitchFamily="2" charset="2"/>
              <a:buChar char="v"/>
            </a:pPr>
            <a:r>
              <a:rPr lang="pt-BR" sz="2000" smtClean="0"/>
              <a:t>Terbentuk selama fermentasi: as. laktat pada produk susu dan pikel (acar) &amp; as. asetat pada produk lain.</a:t>
            </a:r>
            <a:endParaRPr lang="en-US" sz="20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Pengasaman bahan makanan memiliki 2 sifat antimikrobia :</a:t>
            </a:r>
          </a:p>
        </p:txBody>
      </p:sp>
      <p:sp>
        <p:nvSpPr>
          <p:cNvPr id="16387" name="Content Placeholder 2"/>
          <p:cNvSpPr>
            <a:spLocks noGrp="1"/>
          </p:cNvSpPr>
          <p:nvPr>
            <p:ph idx="1"/>
          </p:nvPr>
        </p:nvSpPr>
        <p:spPr>
          <a:xfrm>
            <a:off x="762000" y="1905000"/>
            <a:ext cx="7696200" cy="4310063"/>
          </a:xfrm>
        </p:spPr>
        <p:txBody>
          <a:bodyPr/>
          <a:lstStyle/>
          <a:p>
            <a:pPr marL="514350" indent="-514350">
              <a:buClr>
                <a:srgbClr val="FF0000"/>
              </a:buClr>
              <a:buFont typeface="Wingdings" pitchFamily="2" charset="2"/>
              <a:buAutoNum type="arabicPeriod"/>
            </a:pPr>
            <a:r>
              <a:rPr lang="en-US" smtClean="0"/>
              <a:t>Pengaruh pH</a:t>
            </a:r>
          </a:p>
          <a:p>
            <a:pPr marL="514350" indent="-514350">
              <a:buClr>
                <a:srgbClr val="FF0000"/>
              </a:buClr>
              <a:buFont typeface="Wingdings" pitchFamily="2" charset="2"/>
              <a:buNone/>
            </a:pPr>
            <a:r>
              <a:rPr lang="en-US" smtClean="0"/>
              <a:t>     pH yang rendah dapat mematikan mikroorganisme</a:t>
            </a:r>
          </a:p>
          <a:p>
            <a:pPr marL="514350" indent="-514350">
              <a:buClr>
                <a:srgbClr val="FF0000"/>
              </a:buClr>
              <a:buFont typeface="Arial Black" pitchFamily="34" charset="0"/>
              <a:buAutoNum type="arabicPeriod" startAt="2"/>
            </a:pPr>
            <a:r>
              <a:rPr lang="en-US" smtClean="0"/>
              <a:t>Sifat toksik</a:t>
            </a:r>
          </a:p>
          <a:p>
            <a:pPr marL="514350" indent="-514350">
              <a:buClr>
                <a:srgbClr val="FF0000"/>
              </a:buClr>
              <a:buFont typeface="Wingdings" pitchFamily="2" charset="2"/>
              <a:buNone/>
            </a:pPr>
            <a:r>
              <a:rPr lang="en-US" smtClean="0"/>
              <a:t>     hasil uraian dari asam menghasilkan zat toksik bagi mikrobia</a:t>
            </a:r>
          </a:p>
          <a:p>
            <a:pPr marL="514350" indent="-514350">
              <a:buClr>
                <a:srgbClr val="FF0000"/>
              </a:buClr>
              <a:buFont typeface="Wingdings" pitchFamily="2" charset="2"/>
              <a:buNone/>
            </a:pPr>
            <a:r>
              <a:rPr lang="en-US" smtClean="0"/>
              <a:t>Pada pH yang sama, sifat hambatan asam asetat &gt; asam laktat &gt; asam sitrat</a:t>
            </a:r>
          </a:p>
        </p:txBody>
      </p:sp>
      <p:sp>
        <p:nvSpPr>
          <p:cNvPr id="16388" name="Footer Placeholder 3"/>
          <p:cNvSpPr>
            <a:spLocks noGrp="1"/>
          </p:cNvSpPr>
          <p:nvPr>
            <p:ph type="ftr" sz="quarter" idx="11"/>
          </p:nvPr>
        </p:nvSpPr>
        <p:spPr>
          <a:noFill/>
        </p:spPr>
        <p:txBody>
          <a:bodyPr/>
          <a:lstStyle/>
          <a:p>
            <a:r>
              <a:rPr lang="en-US" smtClean="0"/>
              <a:t>Pertemuan ke-9</a:t>
            </a:r>
          </a:p>
        </p:txBody>
      </p:sp>
      <p:sp>
        <p:nvSpPr>
          <p:cNvPr id="16389" name="Slide Number Placeholder 4"/>
          <p:cNvSpPr>
            <a:spLocks noGrp="1"/>
          </p:cNvSpPr>
          <p:nvPr>
            <p:ph type="sldNum" sz="quarter" idx="12"/>
          </p:nvPr>
        </p:nvSpPr>
        <p:spPr>
          <a:noFill/>
        </p:spPr>
        <p:txBody>
          <a:bodyPr/>
          <a:lstStyle/>
          <a:p>
            <a:fld id="{D6239535-5EA5-428F-BF5A-267947324BE8}" type="slidenum">
              <a:rPr lang="en-US" smtClean="0"/>
              <a:pPr/>
              <a:t>3</a:t>
            </a:fld>
            <a:endParaRPr lang="en-US"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Footer Placeholder 4"/>
          <p:cNvSpPr>
            <a:spLocks noGrp="1"/>
          </p:cNvSpPr>
          <p:nvPr>
            <p:ph type="ftr" sz="quarter" idx="11"/>
          </p:nvPr>
        </p:nvSpPr>
        <p:spPr>
          <a:noFill/>
        </p:spPr>
        <p:txBody>
          <a:bodyPr/>
          <a:lstStyle/>
          <a:p>
            <a:r>
              <a:rPr lang="en-US" smtClean="0"/>
              <a:t>Pertemuan ke-9</a:t>
            </a:r>
          </a:p>
        </p:txBody>
      </p:sp>
      <p:sp>
        <p:nvSpPr>
          <p:cNvPr id="17411" name="Slide Number Placeholder 5"/>
          <p:cNvSpPr>
            <a:spLocks noGrp="1"/>
          </p:cNvSpPr>
          <p:nvPr>
            <p:ph type="sldNum" sz="quarter" idx="12"/>
          </p:nvPr>
        </p:nvSpPr>
        <p:spPr>
          <a:noFill/>
        </p:spPr>
        <p:txBody>
          <a:bodyPr/>
          <a:lstStyle/>
          <a:p>
            <a:fld id="{F182DFBD-CCD0-4FAD-8451-90C709B98CCE}" type="slidenum">
              <a:rPr lang="en-US" smtClean="0"/>
              <a:pPr/>
              <a:t>4</a:t>
            </a:fld>
            <a:endParaRPr lang="en-US" smtClean="0"/>
          </a:p>
        </p:txBody>
      </p:sp>
      <p:sp>
        <p:nvSpPr>
          <p:cNvPr id="17412" name="Rectangle 2"/>
          <p:cNvSpPr>
            <a:spLocks noGrp="1" noChangeArrowheads="1"/>
          </p:cNvSpPr>
          <p:nvPr>
            <p:ph type="title"/>
          </p:nvPr>
        </p:nvSpPr>
        <p:spPr/>
        <p:txBody>
          <a:bodyPr/>
          <a:lstStyle/>
          <a:p>
            <a:pPr eaLnBrk="1" hangingPunct="1"/>
            <a:r>
              <a:rPr lang="fi-FI" b="1" smtClean="0"/>
              <a:t>Mekanisme kematian sel pada keasaman tinggi</a:t>
            </a:r>
            <a:r>
              <a:rPr lang="fi-FI" smtClean="0"/>
              <a:t> </a:t>
            </a:r>
            <a:endParaRPr lang="en-US" smtClean="0"/>
          </a:p>
        </p:txBody>
      </p:sp>
      <p:sp>
        <p:nvSpPr>
          <p:cNvPr id="17413" name="Rectangle 3"/>
          <p:cNvSpPr>
            <a:spLocks noGrp="1" noChangeArrowheads="1"/>
          </p:cNvSpPr>
          <p:nvPr>
            <p:ph type="body" idx="1"/>
          </p:nvPr>
        </p:nvSpPr>
        <p:spPr/>
        <p:txBody>
          <a:bodyPr/>
          <a:lstStyle/>
          <a:p>
            <a:pPr eaLnBrk="1" hangingPunct="1">
              <a:lnSpc>
                <a:spcPct val="90000"/>
              </a:lnSpc>
            </a:pPr>
            <a:r>
              <a:rPr lang="pt-BR" sz="2200" smtClean="0"/>
              <a:t>Sel vegetatif m.o dipindah </a:t>
            </a:r>
            <a:r>
              <a:rPr lang="en-US" sz="2200" smtClean="0">
                <a:sym typeface="Wingdings 3" pitchFamily="18" charset="2"/>
              </a:rPr>
              <a:t></a:t>
            </a:r>
            <a:r>
              <a:rPr lang="pt-BR" sz="2200" smtClean="0"/>
              <a:t> medium pH rendah </a:t>
            </a:r>
            <a:r>
              <a:rPr lang="en-US" sz="2200" smtClean="0">
                <a:sym typeface="Wingdings 3" pitchFamily="18" charset="2"/>
              </a:rPr>
              <a:t></a:t>
            </a:r>
            <a:r>
              <a:rPr lang="pt-BR" sz="2200" smtClean="0"/>
              <a:t> (-) adaptasi, kec pertumbuhan segera berubah.</a:t>
            </a:r>
            <a:endParaRPr lang="en-US" sz="2200" smtClean="0"/>
          </a:p>
          <a:p>
            <a:pPr eaLnBrk="1" hangingPunct="1">
              <a:lnSpc>
                <a:spcPct val="90000"/>
              </a:lnSpc>
            </a:pPr>
            <a:r>
              <a:rPr lang="en-US" sz="2200" smtClean="0"/>
              <a:t>Sel tereaksi mempertahankan pH konstan dalam sel.</a:t>
            </a:r>
            <a:endParaRPr lang="en-US" sz="2200" u="sng" smtClean="0"/>
          </a:p>
          <a:p>
            <a:pPr eaLnBrk="1" hangingPunct="1">
              <a:lnSpc>
                <a:spcPct val="90000"/>
              </a:lnSpc>
            </a:pPr>
            <a:r>
              <a:rPr lang="en-US" sz="2200" u="sng" smtClean="0"/>
              <a:t>pH di</a:t>
            </a:r>
            <a:r>
              <a:rPr lang="en-US" sz="2200" u="sng" smtClean="0">
                <a:sym typeface="Wingdings 3" pitchFamily="18" charset="2"/>
              </a:rPr>
              <a:t></a:t>
            </a:r>
            <a:r>
              <a:rPr lang="en-US" sz="2200" smtClean="0"/>
              <a:t> </a:t>
            </a:r>
            <a:r>
              <a:rPr lang="en-US" sz="2200" smtClean="0">
                <a:sym typeface="Wingdings 3" pitchFamily="18" charset="2"/>
              </a:rPr>
              <a:t></a:t>
            </a:r>
            <a:r>
              <a:rPr lang="en-US" sz="2200" smtClean="0"/>
              <a:t> </a:t>
            </a:r>
            <a:r>
              <a:rPr lang="en-US" sz="2200" u="sng" smtClean="0"/>
              <a:t>perlu energi besar</a:t>
            </a:r>
            <a:r>
              <a:rPr lang="en-US" sz="2200" smtClean="0"/>
              <a:t> u pertahankan pH </a:t>
            </a:r>
            <a:r>
              <a:rPr lang="en-US" sz="2200" smtClean="0">
                <a:sym typeface="Wingdings 3" pitchFamily="18" charset="2"/>
              </a:rPr>
              <a:t></a:t>
            </a:r>
            <a:r>
              <a:rPr lang="en-US" sz="2200" smtClean="0"/>
              <a:t> tidak cukup energi untuk sintesis komponen sel </a:t>
            </a:r>
            <a:r>
              <a:rPr lang="en-US" sz="2200" smtClean="0">
                <a:sym typeface="Wingdings 3" pitchFamily="18" charset="2"/>
              </a:rPr>
              <a:t></a:t>
            </a:r>
            <a:r>
              <a:rPr lang="en-US" sz="2200" smtClean="0"/>
              <a:t> pertumbuhan sel lambat/berhenti sama sekali pada pH sangat rendah.</a:t>
            </a:r>
            <a:endParaRPr lang="sv-SE" sz="2200" smtClean="0"/>
          </a:p>
          <a:p>
            <a:pPr eaLnBrk="1" hangingPunct="1">
              <a:lnSpc>
                <a:spcPct val="90000"/>
              </a:lnSpc>
            </a:pPr>
            <a:r>
              <a:rPr lang="sv-SE" sz="2200" smtClean="0"/>
              <a:t>Kecepatan pertumbuhan sel lambat </a:t>
            </a:r>
            <a:r>
              <a:rPr lang="en-US" sz="2200" smtClean="0">
                <a:sym typeface="Wingdings 3" pitchFamily="18" charset="2"/>
              </a:rPr>
              <a:t></a:t>
            </a:r>
            <a:r>
              <a:rPr lang="sv-SE" sz="2200" smtClean="0"/>
              <a:t> energi terbatas </a:t>
            </a:r>
            <a:r>
              <a:rPr lang="en-US" sz="2200" smtClean="0">
                <a:sym typeface="Wingdings 3" pitchFamily="18" charset="2"/>
              </a:rPr>
              <a:t></a:t>
            </a:r>
            <a:r>
              <a:rPr lang="sv-SE" sz="2200" smtClean="0"/>
              <a:t> sel mati karena reaksi pengasaman dalam sel.</a:t>
            </a:r>
          </a:p>
          <a:p>
            <a:pPr eaLnBrk="1" hangingPunct="1">
              <a:lnSpc>
                <a:spcPct val="90000"/>
              </a:lnSpc>
            </a:pPr>
            <a:r>
              <a:rPr lang="sv-SE" sz="2200" smtClean="0"/>
              <a:t>Mekanisme adaptasi sel terhadap pH rendah adl proses homeostatis.</a:t>
            </a:r>
            <a:endParaRPr lang="en-US" sz="22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Footer Placeholder 4"/>
          <p:cNvSpPr>
            <a:spLocks noGrp="1"/>
          </p:cNvSpPr>
          <p:nvPr>
            <p:ph type="ftr" sz="quarter" idx="11"/>
          </p:nvPr>
        </p:nvSpPr>
        <p:spPr>
          <a:noFill/>
        </p:spPr>
        <p:txBody>
          <a:bodyPr/>
          <a:lstStyle/>
          <a:p>
            <a:r>
              <a:rPr lang="en-US" smtClean="0"/>
              <a:t>Pertemuan ke-9</a:t>
            </a:r>
          </a:p>
        </p:txBody>
      </p:sp>
      <p:sp>
        <p:nvSpPr>
          <p:cNvPr id="18435" name="Slide Number Placeholder 5"/>
          <p:cNvSpPr>
            <a:spLocks noGrp="1"/>
          </p:cNvSpPr>
          <p:nvPr>
            <p:ph type="sldNum" sz="quarter" idx="12"/>
          </p:nvPr>
        </p:nvSpPr>
        <p:spPr>
          <a:noFill/>
        </p:spPr>
        <p:txBody>
          <a:bodyPr/>
          <a:lstStyle/>
          <a:p>
            <a:fld id="{CD3B61C6-2169-4923-86E4-93D20FC6A22C}" type="slidenum">
              <a:rPr lang="en-US" smtClean="0"/>
              <a:pPr/>
              <a:t>5</a:t>
            </a:fld>
            <a:endParaRPr lang="en-US" smtClean="0"/>
          </a:p>
        </p:txBody>
      </p:sp>
      <p:sp>
        <p:nvSpPr>
          <p:cNvPr id="18436" name="Rectangle 2"/>
          <p:cNvSpPr>
            <a:spLocks noGrp="1" noChangeArrowheads="1"/>
          </p:cNvSpPr>
          <p:nvPr>
            <p:ph type="title"/>
          </p:nvPr>
        </p:nvSpPr>
        <p:spPr/>
        <p:txBody>
          <a:bodyPr/>
          <a:lstStyle/>
          <a:p>
            <a:pPr eaLnBrk="1" hangingPunct="1"/>
            <a:r>
              <a:rPr lang="sv-SE" sz="3600" b="1" smtClean="0"/>
              <a:t>Pengawetan makanan dengan pH rendah</a:t>
            </a:r>
            <a:endParaRPr lang="en-US" sz="3600" b="1" smtClean="0"/>
          </a:p>
        </p:txBody>
      </p:sp>
      <p:sp>
        <p:nvSpPr>
          <p:cNvPr id="18437" name="Rectangle 3"/>
          <p:cNvSpPr>
            <a:spLocks noGrp="1" noChangeArrowheads="1"/>
          </p:cNvSpPr>
          <p:nvPr>
            <p:ph type="body" idx="1"/>
          </p:nvPr>
        </p:nvSpPr>
        <p:spPr>
          <a:xfrm>
            <a:off x="263525" y="1598613"/>
            <a:ext cx="7980363" cy="4497387"/>
          </a:xfrm>
        </p:spPr>
        <p:txBody>
          <a:bodyPr/>
          <a:lstStyle/>
          <a:p>
            <a:pPr eaLnBrk="1" hangingPunct="1"/>
            <a:r>
              <a:rPr lang="sv-SE" smtClean="0"/>
              <a:t>Pengawetan makanan dengan pH rendah sangat efektif: ex. kombinasi pengasaman + penurunan aw/perlengkapan vakum </a:t>
            </a:r>
            <a:r>
              <a:rPr lang="en-US" smtClean="0">
                <a:sym typeface="Wingdings 3" pitchFamily="18" charset="2"/>
              </a:rPr>
              <a:t></a:t>
            </a:r>
            <a:r>
              <a:rPr lang="sv-SE" smtClean="0"/>
              <a:t> membatasi produksi energi oleh m.o.</a:t>
            </a: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Footer Placeholder 4"/>
          <p:cNvSpPr>
            <a:spLocks noGrp="1"/>
          </p:cNvSpPr>
          <p:nvPr>
            <p:ph type="ftr" sz="quarter" idx="11"/>
          </p:nvPr>
        </p:nvSpPr>
        <p:spPr>
          <a:noFill/>
        </p:spPr>
        <p:txBody>
          <a:bodyPr/>
          <a:lstStyle/>
          <a:p>
            <a:r>
              <a:rPr lang="en-US" smtClean="0"/>
              <a:t>Pertemuan ke-9</a:t>
            </a:r>
          </a:p>
        </p:txBody>
      </p:sp>
      <p:sp>
        <p:nvSpPr>
          <p:cNvPr id="19459" name="Slide Number Placeholder 5"/>
          <p:cNvSpPr>
            <a:spLocks noGrp="1"/>
          </p:cNvSpPr>
          <p:nvPr>
            <p:ph type="sldNum" sz="quarter" idx="12"/>
          </p:nvPr>
        </p:nvSpPr>
        <p:spPr>
          <a:noFill/>
        </p:spPr>
        <p:txBody>
          <a:bodyPr/>
          <a:lstStyle/>
          <a:p>
            <a:fld id="{1CE13AA6-69EF-4AE6-B38D-A584E166E63E}" type="slidenum">
              <a:rPr lang="en-US" smtClean="0"/>
              <a:pPr/>
              <a:t>6</a:t>
            </a:fld>
            <a:endParaRPr lang="en-US" smtClean="0"/>
          </a:p>
        </p:txBody>
      </p:sp>
      <p:sp>
        <p:nvSpPr>
          <p:cNvPr id="19460" name="Rectangle 2"/>
          <p:cNvSpPr>
            <a:spLocks noGrp="1" noChangeArrowheads="1"/>
          </p:cNvSpPr>
          <p:nvPr>
            <p:ph type="title"/>
          </p:nvPr>
        </p:nvSpPr>
        <p:spPr/>
        <p:txBody>
          <a:bodyPr/>
          <a:lstStyle/>
          <a:p>
            <a:pPr eaLnBrk="1" hangingPunct="1"/>
            <a:r>
              <a:rPr lang="sv-SE" sz="3600" b="1" smtClean="0"/>
              <a:t>Kebutuhan pH pada berbagai jenis mikroorganisme</a:t>
            </a:r>
            <a:endParaRPr lang="en-US" sz="3600" b="1" smtClean="0"/>
          </a:p>
        </p:txBody>
      </p:sp>
      <p:sp>
        <p:nvSpPr>
          <p:cNvPr id="19461" name="Rectangle 3"/>
          <p:cNvSpPr>
            <a:spLocks noGrp="1" noChangeArrowheads="1"/>
          </p:cNvSpPr>
          <p:nvPr>
            <p:ph type="body" idx="1"/>
          </p:nvPr>
        </p:nvSpPr>
        <p:spPr/>
        <p:txBody>
          <a:bodyPr/>
          <a:lstStyle/>
          <a:p>
            <a:pPr marL="609600" indent="-609600" eaLnBrk="1" hangingPunct="1"/>
            <a:r>
              <a:rPr lang="en-US" smtClean="0"/>
              <a:t>Bakteri: pH optimal netral; pH minimal 3-5; pH maksimal  8-10.</a:t>
            </a:r>
          </a:p>
          <a:p>
            <a:pPr marL="609600" indent="-609600" eaLnBrk="1" hangingPunct="1"/>
            <a:r>
              <a:rPr lang="en-US" smtClean="0"/>
              <a:t>Khamir: pH optimal 4.5 – 5.5; pH minimal: 2-3; pH maksimal 7-8.</a:t>
            </a:r>
          </a:p>
          <a:p>
            <a:pPr marL="609600" indent="-609600" eaLnBrk="1" hangingPunct="1"/>
            <a:r>
              <a:rPr lang="en-US" smtClean="0"/>
              <a:t>Kapang: pH optimal &amp; maksimal menyerupai khamir; pH minimal 1-2.</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t>Pertemuan ke-9</a:t>
            </a:r>
            <a:endParaRPr lang="en-US" dirty="0"/>
          </a:p>
        </p:txBody>
      </p:sp>
      <p:sp>
        <p:nvSpPr>
          <p:cNvPr id="6" name="Slide Number Placeholder 5"/>
          <p:cNvSpPr>
            <a:spLocks noGrp="1"/>
          </p:cNvSpPr>
          <p:nvPr>
            <p:ph type="sldNum" sz="quarter" idx="12"/>
          </p:nvPr>
        </p:nvSpPr>
        <p:spPr/>
        <p:txBody>
          <a:bodyPr/>
          <a:lstStyle/>
          <a:p>
            <a:pPr>
              <a:defRPr/>
            </a:pPr>
            <a:fld id="{B11B064B-D1D8-4772-BF57-C0F32FDDCC12}" type="slidenum">
              <a:rPr lang="en-US"/>
              <a:pPr>
                <a:defRPr/>
              </a:pPr>
              <a:t>7</a:t>
            </a:fld>
            <a:endParaRPr lang="en-US"/>
          </a:p>
        </p:txBody>
      </p:sp>
      <p:sp>
        <p:nvSpPr>
          <p:cNvPr id="20484" name="Rectangle 2"/>
          <p:cNvSpPr>
            <a:spLocks noGrp="1" noChangeArrowheads="1"/>
          </p:cNvSpPr>
          <p:nvPr>
            <p:ph type="title"/>
          </p:nvPr>
        </p:nvSpPr>
        <p:spPr/>
        <p:txBody>
          <a:bodyPr/>
          <a:lstStyle/>
          <a:p>
            <a:pPr eaLnBrk="1" hangingPunct="1"/>
            <a:endParaRPr lang="id-ID" smtClean="0"/>
          </a:p>
        </p:txBody>
      </p:sp>
      <p:sp>
        <p:nvSpPr>
          <p:cNvPr id="20485" name="Rectangle 3"/>
          <p:cNvSpPr>
            <a:spLocks noGrp="1" noChangeArrowheads="1"/>
          </p:cNvSpPr>
          <p:nvPr>
            <p:ph type="body" idx="1"/>
          </p:nvPr>
        </p:nvSpPr>
        <p:spPr>
          <a:xfrm>
            <a:off x="827088" y="1827213"/>
            <a:ext cx="7856537" cy="4114800"/>
          </a:xfrm>
        </p:spPr>
        <p:txBody>
          <a:bodyPr/>
          <a:lstStyle/>
          <a:p>
            <a:pPr eaLnBrk="1" hangingPunct="1"/>
            <a:r>
              <a:rPr lang="en-US" smtClean="0"/>
              <a:t>Mekanisme pH homeostatis juga terjadi dalam pengawetan dengan: </a:t>
            </a:r>
          </a:p>
          <a:p>
            <a:pPr eaLnBrk="1" hangingPunct="1">
              <a:buFont typeface="Wingdings" pitchFamily="2" charset="2"/>
              <a:buNone/>
            </a:pPr>
            <a:r>
              <a:rPr lang="en-US" smtClean="0"/>
              <a:t>   as. lipofilat lemah spt as. sorbat, benzoat &amp; propionat </a:t>
            </a:r>
            <a:r>
              <a:rPr lang="en-US" smtClean="0">
                <a:sym typeface="Wingdings 3" pitchFamily="18" charset="2"/>
              </a:rPr>
              <a:t></a:t>
            </a:r>
            <a:r>
              <a:rPr lang="en-US" smtClean="0"/>
              <a:t> mengakibatkan proton lebih cepat masuk dalam sel </a:t>
            </a:r>
            <a:r>
              <a:rPr lang="en-US" smtClean="0">
                <a:sym typeface="Wingdings 3" pitchFamily="18" charset="2"/>
              </a:rPr>
              <a:t> sel membutuhkan energi besar u melawan proton</a:t>
            </a:r>
            <a:r>
              <a:rPr lang="en-US" smtClean="0">
                <a:sym typeface="Wingdings" pitchFamily="2" charset="2"/>
              </a:rPr>
              <a:t> pertumb berhenti</a:t>
            </a:r>
            <a:r>
              <a:rPr lang="en-US" smtClean="0"/>
              <a:t>.</a:t>
            </a:r>
          </a:p>
          <a:p>
            <a:pPr eaLnBrk="1" hangingPunct="1"/>
            <a:r>
              <a:rPr lang="en-US" smtClean="0"/>
              <a:t>Jenis asam ini disintesis sebagai pengawet makanan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071563" y="301625"/>
            <a:ext cx="7786687" cy="1143000"/>
          </a:xfrm>
        </p:spPr>
        <p:txBody>
          <a:bodyPr/>
          <a:lstStyle/>
          <a:p>
            <a:r>
              <a:rPr lang="en-US" sz="3200" smtClean="0"/>
              <a:t>Pengaruh Bahan Pengawet Thd Mikrobia</a:t>
            </a:r>
          </a:p>
        </p:txBody>
      </p:sp>
      <p:sp>
        <p:nvSpPr>
          <p:cNvPr id="3" name="Content Placeholder 2"/>
          <p:cNvSpPr>
            <a:spLocks noGrp="1"/>
          </p:cNvSpPr>
          <p:nvPr>
            <p:ph idx="1"/>
          </p:nvPr>
        </p:nvSpPr>
        <p:spPr>
          <a:xfrm>
            <a:off x="857250" y="1827213"/>
            <a:ext cx="7826375" cy="4114800"/>
          </a:xfrm>
        </p:spPr>
        <p:txBody>
          <a:bodyPr/>
          <a:lstStyle/>
          <a:p>
            <a:pPr>
              <a:defRPr/>
            </a:pPr>
            <a:r>
              <a:rPr lang="en-US" dirty="0" err="1" smtClean="0"/>
              <a:t>Tujuan</a:t>
            </a:r>
            <a:r>
              <a:rPr lang="en-US" dirty="0" smtClean="0"/>
              <a:t> </a:t>
            </a:r>
            <a:r>
              <a:rPr lang="en-US" dirty="0" err="1" smtClean="0"/>
              <a:t>penggunaan</a:t>
            </a:r>
            <a:r>
              <a:rPr lang="en-US" dirty="0" smtClean="0"/>
              <a:t> </a:t>
            </a:r>
            <a:r>
              <a:rPr lang="en-US" dirty="0" err="1" smtClean="0"/>
              <a:t>bahan</a:t>
            </a:r>
            <a:r>
              <a:rPr lang="en-US" dirty="0" smtClean="0"/>
              <a:t> </a:t>
            </a:r>
            <a:r>
              <a:rPr lang="en-US" dirty="0" err="1" smtClean="0"/>
              <a:t>pengawet</a:t>
            </a:r>
            <a:r>
              <a:rPr lang="en-US" dirty="0" smtClean="0"/>
              <a:t> :</a:t>
            </a:r>
          </a:p>
          <a:p>
            <a:pPr marL="355600" indent="0">
              <a:buFont typeface="Wingdings" pitchFamily="2" charset="2"/>
              <a:buNone/>
              <a:defRPr/>
            </a:pPr>
            <a:r>
              <a:rPr lang="en-US" dirty="0" err="1" smtClean="0"/>
              <a:t>Menghambat</a:t>
            </a:r>
            <a:r>
              <a:rPr lang="en-US" dirty="0" smtClean="0"/>
              <a:t> </a:t>
            </a:r>
            <a:r>
              <a:rPr lang="en-US" dirty="0" err="1" smtClean="0"/>
              <a:t>atau</a:t>
            </a:r>
            <a:r>
              <a:rPr lang="en-US" dirty="0" smtClean="0"/>
              <a:t> </a:t>
            </a:r>
            <a:r>
              <a:rPr lang="en-US" dirty="0" err="1" smtClean="0"/>
              <a:t>membunuh</a:t>
            </a:r>
            <a:r>
              <a:rPr lang="en-US" dirty="0" smtClean="0"/>
              <a:t> </a:t>
            </a:r>
            <a:r>
              <a:rPr lang="en-US" dirty="0" err="1" smtClean="0"/>
              <a:t>aktivitas</a:t>
            </a:r>
            <a:r>
              <a:rPr lang="en-US" dirty="0" smtClean="0"/>
              <a:t> </a:t>
            </a:r>
            <a:r>
              <a:rPr lang="en-US" dirty="0" err="1" smtClean="0"/>
              <a:t>bakteri</a:t>
            </a:r>
            <a:r>
              <a:rPr lang="en-US" dirty="0" smtClean="0"/>
              <a:t>, </a:t>
            </a:r>
            <a:r>
              <a:rPr lang="en-US" dirty="0" err="1" smtClean="0"/>
              <a:t>khamir</a:t>
            </a:r>
            <a:r>
              <a:rPr lang="en-US" dirty="0" smtClean="0"/>
              <a:t> </a:t>
            </a:r>
            <a:r>
              <a:rPr lang="en-US" dirty="0" err="1" smtClean="0"/>
              <a:t>dan</a:t>
            </a:r>
            <a:r>
              <a:rPr lang="en-US" dirty="0" smtClean="0"/>
              <a:t> </a:t>
            </a:r>
            <a:r>
              <a:rPr lang="en-US" dirty="0" err="1" smtClean="0"/>
              <a:t>kapang</a:t>
            </a:r>
            <a:endParaRPr lang="en-US" dirty="0" smtClean="0"/>
          </a:p>
          <a:p>
            <a:pPr marL="450850" indent="-450850">
              <a:defRPr/>
            </a:pPr>
            <a:r>
              <a:rPr lang="en-US" dirty="0" err="1" smtClean="0"/>
              <a:t>Umumnya</a:t>
            </a:r>
            <a:r>
              <a:rPr lang="en-US" dirty="0" smtClean="0"/>
              <a:t> </a:t>
            </a:r>
            <a:r>
              <a:rPr lang="en-US" dirty="0" err="1" smtClean="0"/>
              <a:t>bersifat</a:t>
            </a:r>
            <a:r>
              <a:rPr lang="en-US" dirty="0" smtClean="0"/>
              <a:t> </a:t>
            </a:r>
            <a:r>
              <a:rPr lang="en-US" dirty="0" err="1" smtClean="0"/>
              <a:t>bakteriostatik</a:t>
            </a:r>
            <a:r>
              <a:rPr lang="en-US" dirty="0" smtClean="0"/>
              <a:t>, </a:t>
            </a:r>
            <a:r>
              <a:rPr lang="en-US" dirty="0" err="1" smtClean="0"/>
              <a:t>sebab</a:t>
            </a:r>
            <a:r>
              <a:rPr lang="en-US" dirty="0" smtClean="0"/>
              <a:t> </a:t>
            </a:r>
            <a:r>
              <a:rPr lang="en-US" dirty="0" err="1" smtClean="0"/>
              <a:t>bahan</a:t>
            </a:r>
            <a:r>
              <a:rPr lang="en-US" dirty="0" smtClean="0"/>
              <a:t> </a:t>
            </a:r>
            <a:r>
              <a:rPr lang="en-US" dirty="0" err="1" smtClean="0"/>
              <a:t>pengawet</a:t>
            </a:r>
            <a:r>
              <a:rPr lang="en-US" dirty="0" smtClean="0"/>
              <a:t> </a:t>
            </a:r>
            <a:r>
              <a:rPr lang="en-US" dirty="0" err="1" smtClean="0"/>
              <a:t>yg</a:t>
            </a:r>
            <a:r>
              <a:rPr lang="en-US" dirty="0" smtClean="0"/>
              <a:t> </a:t>
            </a:r>
            <a:r>
              <a:rPr lang="en-US" dirty="0" err="1" smtClean="0"/>
              <a:t>ditambahkan</a:t>
            </a:r>
            <a:r>
              <a:rPr lang="en-US" dirty="0" smtClean="0"/>
              <a:t> </a:t>
            </a:r>
            <a:r>
              <a:rPr lang="en-US" dirty="0" err="1" smtClean="0"/>
              <a:t>sangat</a:t>
            </a:r>
            <a:r>
              <a:rPr lang="en-US" dirty="0" smtClean="0"/>
              <a:t> </a:t>
            </a:r>
            <a:r>
              <a:rPr lang="en-US" dirty="0" err="1" smtClean="0"/>
              <a:t>kecil</a:t>
            </a:r>
            <a:r>
              <a:rPr lang="en-US" dirty="0" smtClean="0"/>
              <a:t> agar </a:t>
            </a:r>
            <a:r>
              <a:rPr lang="en-US" dirty="0" err="1" smtClean="0"/>
              <a:t>tidak</a:t>
            </a:r>
            <a:r>
              <a:rPr lang="en-US" dirty="0" smtClean="0"/>
              <a:t> </a:t>
            </a:r>
            <a:r>
              <a:rPr lang="en-US" dirty="0" err="1" smtClean="0"/>
              <a:t>mengganggu</a:t>
            </a:r>
            <a:r>
              <a:rPr lang="en-US" dirty="0" smtClean="0"/>
              <a:t> </a:t>
            </a:r>
            <a:r>
              <a:rPr lang="en-US" dirty="0" err="1" smtClean="0"/>
              <a:t>kesehatan</a:t>
            </a:r>
            <a:r>
              <a:rPr lang="en-US" dirty="0" smtClean="0"/>
              <a:t> </a:t>
            </a:r>
            <a:r>
              <a:rPr lang="en-US" dirty="0" err="1" smtClean="0"/>
              <a:t>konsumen</a:t>
            </a:r>
            <a:endParaRPr lang="en-US" dirty="0" smtClean="0"/>
          </a:p>
          <a:p>
            <a:pPr marL="450850" indent="-450850">
              <a:defRPr/>
            </a:pPr>
            <a:endParaRPr lang="en-US" dirty="0"/>
          </a:p>
        </p:txBody>
      </p:sp>
      <p:sp>
        <p:nvSpPr>
          <p:cNvPr id="4" name="Footer Placeholder 3"/>
          <p:cNvSpPr>
            <a:spLocks noGrp="1"/>
          </p:cNvSpPr>
          <p:nvPr>
            <p:ph type="ftr" sz="quarter" idx="11"/>
          </p:nvPr>
        </p:nvSpPr>
        <p:spPr/>
        <p:txBody>
          <a:bodyPr/>
          <a:lstStyle/>
          <a:p>
            <a:pPr>
              <a:defRPr/>
            </a:pPr>
            <a:r>
              <a:rPr lang="en-US"/>
              <a:t>Pertemuan ke-9</a:t>
            </a:r>
          </a:p>
        </p:txBody>
      </p:sp>
      <p:sp>
        <p:nvSpPr>
          <p:cNvPr id="5" name="Slide Number Placeholder 4"/>
          <p:cNvSpPr>
            <a:spLocks noGrp="1"/>
          </p:cNvSpPr>
          <p:nvPr>
            <p:ph type="sldNum" sz="quarter" idx="12"/>
          </p:nvPr>
        </p:nvSpPr>
        <p:spPr/>
        <p:txBody>
          <a:bodyPr/>
          <a:lstStyle/>
          <a:p>
            <a:pPr>
              <a:defRPr/>
            </a:pPr>
            <a:fld id="{20A94507-EE8B-43B1-9FC2-8D644A235AE1}"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Daya Kerja Bahan Pengawet</a:t>
            </a:r>
          </a:p>
        </p:txBody>
      </p:sp>
      <p:sp>
        <p:nvSpPr>
          <p:cNvPr id="3" name="Content Placeholder 2"/>
          <p:cNvSpPr>
            <a:spLocks noGrp="1"/>
          </p:cNvSpPr>
          <p:nvPr>
            <p:ph idx="1"/>
          </p:nvPr>
        </p:nvSpPr>
        <p:spPr>
          <a:xfrm>
            <a:off x="1370013" y="1827213"/>
            <a:ext cx="7313612" cy="4459287"/>
          </a:xfrm>
        </p:spPr>
        <p:txBody>
          <a:bodyPr/>
          <a:lstStyle/>
          <a:p>
            <a:pPr>
              <a:defRPr/>
            </a:pPr>
            <a:r>
              <a:rPr lang="en-US" dirty="0" err="1" smtClean="0"/>
              <a:t>Mengganggu</a:t>
            </a:r>
            <a:r>
              <a:rPr lang="en-US" dirty="0" smtClean="0"/>
              <a:t> </a:t>
            </a:r>
            <a:r>
              <a:rPr lang="en-US" dirty="0" err="1" smtClean="0"/>
              <a:t>cairan</a:t>
            </a:r>
            <a:r>
              <a:rPr lang="en-US" dirty="0" smtClean="0"/>
              <a:t> </a:t>
            </a:r>
            <a:r>
              <a:rPr lang="en-US" dirty="0" err="1" smtClean="0"/>
              <a:t>nutrien</a:t>
            </a:r>
            <a:r>
              <a:rPr lang="en-US" dirty="0" smtClean="0"/>
              <a:t> (</a:t>
            </a:r>
            <a:r>
              <a:rPr lang="en-US" dirty="0" err="1" smtClean="0"/>
              <a:t>zat-zat</a:t>
            </a:r>
            <a:r>
              <a:rPr lang="en-US" dirty="0" smtClean="0"/>
              <a:t> </a:t>
            </a:r>
            <a:r>
              <a:rPr lang="en-US" dirty="0" err="1" smtClean="0"/>
              <a:t>gizi</a:t>
            </a:r>
            <a:r>
              <a:rPr lang="en-US" dirty="0" smtClean="0"/>
              <a:t>) </a:t>
            </a:r>
            <a:r>
              <a:rPr lang="en-US" dirty="0" err="1" smtClean="0"/>
              <a:t>dlm</a:t>
            </a:r>
            <a:r>
              <a:rPr lang="en-US" dirty="0" smtClean="0"/>
              <a:t> </a:t>
            </a:r>
            <a:r>
              <a:rPr lang="en-US" dirty="0" err="1" smtClean="0"/>
              <a:t>sel</a:t>
            </a:r>
            <a:r>
              <a:rPr lang="en-US" dirty="0" smtClean="0"/>
              <a:t> </a:t>
            </a:r>
            <a:r>
              <a:rPr lang="en-US" dirty="0" err="1" smtClean="0"/>
              <a:t>mikrobia</a:t>
            </a:r>
            <a:endParaRPr lang="en-US" dirty="0" smtClean="0"/>
          </a:p>
          <a:p>
            <a:pPr>
              <a:defRPr/>
            </a:pPr>
            <a:r>
              <a:rPr lang="en-US" dirty="0" err="1" smtClean="0"/>
              <a:t>Merusak</a:t>
            </a:r>
            <a:r>
              <a:rPr lang="en-US" dirty="0" smtClean="0"/>
              <a:t> </a:t>
            </a:r>
            <a:r>
              <a:rPr lang="en-US" dirty="0" err="1" smtClean="0"/>
              <a:t>membran</a:t>
            </a:r>
            <a:r>
              <a:rPr lang="en-US" dirty="0" smtClean="0"/>
              <a:t> </a:t>
            </a:r>
            <a:r>
              <a:rPr lang="en-US" dirty="0" err="1" smtClean="0"/>
              <a:t>sel</a:t>
            </a:r>
            <a:endParaRPr lang="en-US" dirty="0" smtClean="0"/>
          </a:p>
          <a:p>
            <a:pPr>
              <a:defRPr/>
            </a:pPr>
            <a:r>
              <a:rPr lang="en-US" dirty="0" err="1" smtClean="0"/>
              <a:t>Mengganggu</a:t>
            </a:r>
            <a:r>
              <a:rPr lang="en-US" dirty="0" smtClean="0"/>
              <a:t> </a:t>
            </a:r>
            <a:r>
              <a:rPr lang="en-US" dirty="0" err="1" smtClean="0"/>
              <a:t>sistem</a:t>
            </a:r>
            <a:r>
              <a:rPr lang="en-US" dirty="0" smtClean="0"/>
              <a:t> </a:t>
            </a:r>
            <a:r>
              <a:rPr lang="en-US" dirty="0" err="1" smtClean="0"/>
              <a:t>genetik</a:t>
            </a:r>
            <a:r>
              <a:rPr lang="en-US" dirty="0" smtClean="0"/>
              <a:t> </a:t>
            </a:r>
            <a:r>
              <a:rPr lang="en-US" dirty="0" err="1" smtClean="0"/>
              <a:t>mikrobia</a:t>
            </a:r>
            <a:endParaRPr lang="en-US" dirty="0" smtClean="0"/>
          </a:p>
          <a:p>
            <a:pPr>
              <a:defRPr/>
            </a:pPr>
            <a:endParaRPr lang="en-US" dirty="0" smtClean="0"/>
          </a:p>
          <a:p>
            <a:pPr marL="0" indent="0">
              <a:buFont typeface="Wingdings" pitchFamily="2" charset="2"/>
              <a:buNone/>
              <a:defRPr/>
            </a:pPr>
            <a:r>
              <a:rPr lang="en-US" dirty="0" err="1" smtClean="0">
                <a:latin typeface="Harrington" pitchFamily="82" charset="0"/>
              </a:rPr>
              <a:t>Bahan</a:t>
            </a:r>
            <a:r>
              <a:rPr lang="en-US" dirty="0" smtClean="0">
                <a:latin typeface="Harrington" pitchFamily="82" charset="0"/>
              </a:rPr>
              <a:t> </a:t>
            </a:r>
            <a:r>
              <a:rPr lang="en-US" dirty="0" err="1" smtClean="0">
                <a:latin typeface="Harrington" pitchFamily="82" charset="0"/>
              </a:rPr>
              <a:t>pengawet</a:t>
            </a:r>
            <a:r>
              <a:rPr lang="en-US" dirty="0" smtClean="0">
                <a:latin typeface="Harrington" pitchFamily="82" charset="0"/>
              </a:rPr>
              <a:t> </a:t>
            </a:r>
            <a:r>
              <a:rPr lang="en-US" dirty="0" err="1" smtClean="0">
                <a:latin typeface="Harrington" pitchFamily="82" charset="0"/>
              </a:rPr>
              <a:t>mempunyai</a:t>
            </a:r>
            <a:r>
              <a:rPr lang="en-US" dirty="0" smtClean="0">
                <a:latin typeface="Harrington" pitchFamily="82" charset="0"/>
              </a:rPr>
              <a:t> </a:t>
            </a:r>
            <a:r>
              <a:rPr lang="en-US" dirty="0" err="1" smtClean="0">
                <a:latin typeface="Harrington" pitchFamily="82" charset="0"/>
              </a:rPr>
              <a:t>spesifikasi</a:t>
            </a:r>
            <a:r>
              <a:rPr lang="en-US" dirty="0" smtClean="0">
                <a:latin typeface="Harrington" pitchFamily="82" charset="0"/>
              </a:rPr>
              <a:t> yang </a:t>
            </a:r>
            <a:r>
              <a:rPr lang="en-US" dirty="0" err="1" smtClean="0">
                <a:latin typeface="Harrington" pitchFamily="82" charset="0"/>
              </a:rPr>
              <a:t>berbeda-beda</a:t>
            </a:r>
            <a:r>
              <a:rPr lang="en-US" dirty="0" smtClean="0">
                <a:latin typeface="Harrington" pitchFamily="82" charset="0"/>
              </a:rPr>
              <a:t> </a:t>
            </a:r>
            <a:r>
              <a:rPr lang="en-US" dirty="0" err="1" smtClean="0">
                <a:latin typeface="Harrington" pitchFamily="82" charset="0"/>
              </a:rPr>
              <a:t>terhadap</a:t>
            </a:r>
            <a:r>
              <a:rPr lang="en-US" dirty="0" smtClean="0">
                <a:latin typeface="Harrington" pitchFamily="82" charset="0"/>
              </a:rPr>
              <a:t> </a:t>
            </a:r>
            <a:r>
              <a:rPr lang="en-US" dirty="0" err="1" smtClean="0">
                <a:latin typeface="Harrington" pitchFamily="82" charset="0"/>
              </a:rPr>
              <a:t>khamir</a:t>
            </a:r>
            <a:r>
              <a:rPr lang="en-US" dirty="0" smtClean="0">
                <a:latin typeface="Harrington" pitchFamily="82" charset="0"/>
              </a:rPr>
              <a:t>, </a:t>
            </a:r>
            <a:r>
              <a:rPr lang="en-US" dirty="0" err="1" smtClean="0">
                <a:latin typeface="Harrington" pitchFamily="82" charset="0"/>
              </a:rPr>
              <a:t>kapang</a:t>
            </a:r>
            <a:r>
              <a:rPr lang="en-US" dirty="0" smtClean="0">
                <a:latin typeface="Harrington" pitchFamily="82" charset="0"/>
              </a:rPr>
              <a:t> </a:t>
            </a:r>
            <a:r>
              <a:rPr lang="en-US" dirty="0" err="1" smtClean="0">
                <a:latin typeface="Harrington" pitchFamily="82" charset="0"/>
              </a:rPr>
              <a:t>atau</a:t>
            </a:r>
            <a:r>
              <a:rPr lang="en-US" dirty="0" smtClean="0">
                <a:latin typeface="Harrington" pitchFamily="82" charset="0"/>
              </a:rPr>
              <a:t> </a:t>
            </a:r>
            <a:r>
              <a:rPr lang="en-US" dirty="0" err="1" smtClean="0">
                <a:latin typeface="Harrington" pitchFamily="82" charset="0"/>
              </a:rPr>
              <a:t>bakteri</a:t>
            </a:r>
            <a:r>
              <a:rPr lang="en-US" dirty="0" smtClean="0">
                <a:latin typeface="Harrington" pitchFamily="82" charset="0"/>
              </a:rPr>
              <a:t> </a:t>
            </a:r>
            <a:r>
              <a:rPr lang="en-US" dirty="0" err="1" smtClean="0">
                <a:latin typeface="Harrington" pitchFamily="82" charset="0"/>
              </a:rPr>
              <a:t>atau</a:t>
            </a:r>
            <a:r>
              <a:rPr lang="en-US" dirty="0" smtClean="0">
                <a:latin typeface="Harrington" pitchFamily="82" charset="0"/>
              </a:rPr>
              <a:t> </a:t>
            </a:r>
            <a:r>
              <a:rPr lang="en-US" dirty="0" err="1" smtClean="0">
                <a:latin typeface="Harrington" pitchFamily="82" charset="0"/>
              </a:rPr>
              <a:t>mikrobia</a:t>
            </a:r>
            <a:r>
              <a:rPr lang="en-US" dirty="0" smtClean="0">
                <a:latin typeface="Harrington" pitchFamily="82" charset="0"/>
              </a:rPr>
              <a:t> </a:t>
            </a:r>
            <a:r>
              <a:rPr lang="en-US" dirty="0" err="1" smtClean="0">
                <a:latin typeface="Harrington" pitchFamily="82" charset="0"/>
              </a:rPr>
              <a:t>tertentu</a:t>
            </a:r>
            <a:endParaRPr lang="en-US" dirty="0">
              <a:latin typeface="Harrington" pitchFamily="82" charset="0"/>
            </a:endParaRPr>
          </a:p>
        </p:txBody>
      </p:sp>
      <p:sp>
        <p:nvSpPr>
          <p:cNvPr id="4" name="Footer Placeholder 3"/>
          <p:cNvSpPr>
            <a:spLocks noGrp="1"/>
          </p:cNvSpPr>
          <p:nvPr>
            <p:ph type="ftr" sz="quarter" idx="11"/>
          </p:nvPr>
        </p:nvSpPr>
        <p:spPr/>
        <p:txBody>
          <a:bodyPr/>
          <a:lstStyle/>
          <a:p>
            <a:pPr>
              <a:defRPr/>
            </a:pPr>
            <a:r>
              <a:rPr lang="en-US"/>
              <a:t>Pertemuan ke-9</a:t>
            </a:r>
          </a:p>
        </p:txBody>
      </p:sp>
      <p:sp>
        <p:nvSpPr>
          <p:cNvPr id="5" name="Slide Number Placeholder 4"/>
          <p:cNvSpPr>
            <a:spLocks noGrp="1"/>
          </p:cNvSpPr>
          <p:nvPr>
            <p:ph type="sldNum" sz="quarter" idx="12"/>
          </p:nvPr>
        </p:nvSpPr>
        <p:spPr/>
        <p:txBody>
          <a:bodyPr/>
          <a:lstStyle/>
          <a:p>
            <a:pPr>
              <a:defRPr/>
            </a:pPr>
            <a:fld id="{899B8E75-CE42-49E9-BEEC-EC0AFAD46CE9}"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ASAM BENZOAT</a:t>
            </a:r>
          </a:p>
        </p:txBody>
      </p:sp>
      <p:sp>
        <p:nvSpPr>
          <p:cNvPr id="23555" name="Content Placeholder 2"/>
          <p:cNvSpPr>
            <a:spLocks noGrp="1"/>
          </p:cNvSpPr>
          <p:nvPr>
            <p:ph idx="1"/>
          </p:nvPr>
        </p:nvSpPr>
        <p:spPr/>
        <p:txBody>
          <a:bodyPr/>
          <a:lstStyle/>
          <a:p>
            <a:r>
              <a:rPr lang="en-US" smtClean="0"/>
              <a:t>Asam benzoat dapat digunakan dalam bentuk asam atau garam (natrium benzoat)</a:t>
            </a:r>
          </a:p>
          <a:p>
            <a:r>
              <a:rPr lang="en-US" smtClean="0"/>
              <a:t>Asam benzoat digunakan untuk makanan dan minuman dengan pH4,5 = sirup, selai, mentega, agar, sari buah, sosis</a:t>
            </a:r>
          </a:p>
          <a:p>
            <a:r>
              <a:rPr lang="en-US" smtClean="0"/>
              <a:t>Dosis maksimum 0,1%</a:t>
            </a:r>
          </a:p>
          <a:p>
            <a:r>
              <a:rPr lang="en-US" smtClean="0"/>
              <a:t>Efektif untuk mencegah kapang</a:t>
            </a:r>
          </a:p>
          <a:p>
            <a:endParaRPr lang="en-US" smtClean="0"/>
          </a:p>
        </p:txBody>
      </p:sp>
      <p:sp>
        <p:nvSpPr>
          <p:cNvPr id="4" name="Footer Placeholder 3"/>
          <p:cNvSpPr>
            <a:spLocks noGrp="1"/>
          </p:cNvSpPr>
          <p:nvPr>
            <p:ph type="ftr" sz="quarter" idx="11"/>
          </p:nvPr>
        </p:nvSpPr>
        <p:spPr/>
        <p:txBody>
          <a:bodyPr/>
          <a:lstStyle/>
          <a:p>
            <a:pPr>
              <a:defRPr/>
            </a:pPr>
            <a:r>
              <a:rPr lang="en-US"/>
              <a:t>Pertemuan ke-9</a:t>
            </a:r>
          </a:p>
        </p:txBody>
      </p:sp>
      <p:sp>
        <p:nvSpPr>
          <p:cNvPr id="5" name="Slide Number Placeholder 4"/>
          <p:cNvSpPr>
            <a:spLocks noGrp="1"/>
          </p:cNvSpPr>
          <p:nvPr>
            <p:ph type="sldNum" sz="quarter" idx="12"/>
          </p:nvPr>
        </p:nvSpPr>
        <p:spPr/>
        <p:txBody>
          <a:bodyPr/>
          <a:lstStyle/>
          <a:p>
            <a:pPr>
              <a:defRPr/>
            </a:pPr>
            <a:fld id="{584DA8FE-FC9A-4367-AA7D-BA0196140B09}"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ASAM SORBAT/PROPIONAT</a:t>
            </a:r>
          </a:p>
        </p:txBody>
      </p:sp>
      <p:sp>
        <p:nvSpPr>
          <p:cNvPr id="15363" name="Content Placeholder 2"/>
          <p:cNvSpPr>
            <a:spLocks noGrp="1"/>
          </p:cNvSpPr>
          <p:nvPr>
            <p:ph idx="1"/>
          </p:nvPr>
        </p:nvSpPr>
        <p:spPr/>
        <p:txBody>
          <a:bodyPr/>
          <a:lstStyle/>
          <a:p>
            <a:pPr>
              <a:defRPr/>
            </a:pPr>
            <a:r>
              <a:rPr lang="en-US" dirty="0" err="1" smtClean="0"/>
              <a:t>Digunakan</a:t>
            </a:r>
            <a:r>
              <a:rPr lang="en-US" dirty="0" smtClean="0"/>
              <a:t> </a:t>
            </a:r>
            <a:r>
              <a:rPr lang="en-US" dirty="0" err="1" smtClean="0"/>
              <a:t>dalam</a:t>
            </a:r>
            <a:r>
              <a:rPr lang="en-US" dirty="0" smtClean="0"/>
              <a:t> </a:t>
            </a:r>
            <a:r>
              <a:rPr lang="en-US" dirty="0" err="1" smtClean="0"/>
              <a:t>bentuk</a:t>
            </a:r>
            <a:r>
              <a:rPr lang="en-US" dirty="0" smtClean="0"/>
              <a:t> </a:t>
            </a:r>
            <a:r>
              <a:rPr lang="en-US" dirty="0" err="1" smtClean="0"/>
              <a:t>asam</a:t>
            </a:r>
            <a:r>
              <a:rPr lang="en-US" dirty="0" smtClean="0"/>
              <a:t> </a:t>
            </a:r>
            <a:r>
              <a:rPr lang="en-US" dirty="0" err="1" smtClean="0"/>
              <a:t>atau</a:t>
            </a:r>
            <a:r>
              <a:rPr lang="en-US" dirty="0" smtClean="0"/>
              <a:t> </a:t>
            </a:r>
            <a:r>
              <a:rPr lang="en-US" dirty="0" err="1" smtClean="0"/>
              <a:t>garam</a:t>
            </a:r>
            <a:r>
              <a:rPr lang="en-US" dirty="0" smtClean="0"/>
              <a:t> (</a:t>
            </a:r>
            <a:r>
              <a:rPr lang="en-US" dirty="0" err="1" smtClean="0"/>
              <a:t>natrium</a:t>
            </a:r>
            <a:r>
              <a:rPr lang="en-US" dirty="0" smtClean="0"/>
              <a:t> </a:t>
            </a:r>
            <a:r>
              <a:rPr lang="en-US" dirty="0" err="1" smtClean="0"/>
              <a:t>dan</a:t>
            </a:r>
            <a:r>
              <a:rPr lang="en-US" dirty="0" smtClean="0"/>
              <a:t> </a:t>
            </a:r>
            <a:r>
              <a:rPr lang="en-US" dirty="0" err="1" smtClean="0"/>
              <a:t>kalium</a:t>
            </a:r>
            <a:r>
              <a:rPr lang="en-US" dirty="0" smtClean="0"/>
              <a:t> </a:t>
            </a:r>
            <a:r>
              <a:rPr lang="en-US" dirty="0" err="1" smtClean="0"/>
              <a:t>sorbat</a:t>
            </a:r>
            <a:r>
              <a:rPr lang="en-US" dirty="0" smtClean="0"/>
              <a:t>)</a:t>
            </a:r>
          </a:p>
          <a:p>
            <a:pPr>
              <a:defRPr/>
            </a:pPr>
            <a:r>
              <a:rPr lang="en-US" dirty="0" err="1" smtClean="0"/>
              <a:t>Sangat</a:t>
            </a:r>
            <a:r>
              <a:rPr lang="en-US" dirty="0" smtClean="0"/>
              <a:t> </a:t>
            </a:r>
            <a:r>
              <a:rPr lang="en-US" dirty="0" err="1" smtClean="0"/>
              <a:t>efektif</a:t>
            </a:r>
            <a:r>
              <a:rPr lang="en-US" dirty="0" smtClean="0"/>
              <a:t> </a:t>
            </a:r>
            <a:r>
              <a:rPr lang="en-US" dirty="0" err="1" smtClean="0"/>
              <a:t>untuk</a:t>
            </a:r>
            <a:r>
              <a:rPr lang="en-US" dirty="0" smtClean="0"/>
              <a:t> </a:t>
            </a:r>
            <a:r>
              <a:rPr lang="en-US" dirty="0" err="1" smtClean="0"/>
              <a:t>kapang</a:t>
            </a:r>
            <a:endParaRPr lang="en-US" dirty="0" smtClean="0"/>
          </a:p>
          <a:p>
            <a:pPr>
              <a:defRPr/>
            </a:pPr>
            <a:r>
              <a:rPr lang="en-US" dirty="0" err="1" smtClean="0"/>
              <a:t>Dosis</a:t>
            </a:r>
            <a:r>
              <a:rPr lang="en-US" dirty="0" smtClean="0"/>
              <a:t> </a:t>
            </a:r>
            <a:r>
              <a:rPr lang="en-US" dirty="0" err="1" smtClean="0"/>
              <a:t>maksimum</a:t>
            </a:r>
            <a:r>
              <a:rPr lang="en-US" dirty="0" smtClean="0"/>
              <a:t> </a:t>
            </a:r>
            <a:r>
              <a:rPr lang="en-US" dirty="0" err="1" smtClean="0"/>
              <a:t>natrium</a:t>
            </a:r>
            <a:r>
              <a:rPr lang="en-US" dirty="0" smtClean="0"/>
              <a:t> </a:t>
            </a:r>
            <a:r>
              <a:rPr lang="en-US" dirty="0" err="1" smtClean="0"/>
              <a:t>dan</a:t>
            </a:r>
            <a:r>
              <a:rPr lang="en-US" dirty="0" smtClean="0"/>
              <a:t> </a:t>
            </a:r>
            <a:r>
              <a:rPr lang="en-US" dirty="0" err="1" smtClean="0"/>
              <a:t>kalium</a:t>
            </a:r>
            <a:r>
              <a:rPr lang="en-US" dirty="0" smtClean="0"/>
              <a:t> </a:t>
            </a:r>
            <a:r>
              <a:rPr lang="en-US" dirty="0" err="1" smtClean="0"/>
              <a:t>propionat</a:t>
            </a:r>
            <a:r>
              <a:rPr lang="en-US" dirty="0" smtClean="0"/>
              <a:t> :</a:t>
            </a:r>
          </a:p>
          <a:p>
            <a:pPr marL="514350" indent="-514350">
              <a:buFont typeface="Wingdings" pitchFamily="2" charset="2"/>
              <a:buAutoNum type="arabicPeriod"/>
              <a:defRPr/>
            </a:pPr>
            <a:r>
              <a:rPr lang="en-US" dirty="0" err="1" smtClean="0"/>
              <a:t>Tepung</a:t>
            </a:r>
            <a:r>
              <a:rPr lang="en-US" dirty="0" smtClean="0"/>
              <a:t> </a:t>
            </a:r>
            <a:r>
              <a:rPr lang="en-US" dirty="0" err="1" smtClean="0"/>
              <a:t>terigu</a:t>
            </a:r>
            <a:r>
              <a:rPr lang="en-US" dirty="0" smtClean="0"/>
              <a:t> 0,32% </a:t>
            </a:r>
          </a:p>
          <a:p>
            <a:pPr marL="514350" indent="-514350">
              <a:buFont typeface="Wingdings" pitchFamily="2" charset="2"/>
              <a:buAutoNum type="arabicPeriod"/>
              <a:defRPr/>
            </a:pPr>
            <a:r>
              <a:rPr lang="en-US" dirty="0" err="1" smtClean="0"/>
              <a:t>Gandum</a:t>
            </a:r>
            <a:r>
              <a:rPr lang="en-US" dirty="0" smtClean="0"/>
              <a:t> 0,38%</a:t>
            </a:r>
          </a:p>
          <a:p>
            <a:pPr marL="514350" indent="-514350">
              <a:buFont typeface="Wingdings" pitchFamily="2" charset="2"/>
              <a:buAutoNum type="arabicPeriod"/>
              <a:defRPr/>
            </a:pPr>
            <a:r>
              <a:rPr lang="en-US" dirty="0" err="1" smtClean="0"/>
              <a:t>Keju</a:t>
            </a:r>
            <a:r>
              <a:rPr lang="en-US" dirty="0" smtClean="0"/>
              <a:t> 0,3%</a:t>
            </a:r>
          </a:p>
          <a:p>
            <a:pPr>
              <a:defRPr/>
            </a:pPr>
            <a:endParaRPr lang="en-US" dirty="0" smtClean="0"/>
          </a:p>
        </p:txBody>
      </p:sp>
      <p:sp>
        <p:nvSpPr>
          <p:cNvPr id="4" name="Footer Placeholder 3"/>
          <p:cNvSpPr>
            <a:spLocks noGrp="1"/>
          </p:cNvSpPr>
          <p:nvPr>
            <p:ph type="ftr" sz="quarter" idx="11"/>
          </p:nvPr>
        </p:nvSpPr>
        <p:spPr/>
        <p:txBody>
          <a:bodyPr/>
          <a:lstStyle/>
          <a:p>
            <a:pPr>
              <a:defRPr/>
            </a:pPr>
            <a:r>
              <a:rPr lang="en-US"/>
              <a:t>Pertemuan ke-9</a:t>
            </a:r>
          </a:p>
        </p:txBody>
      </p:sp>
      <p:sp>
        <p:nvSpPr>
          <p:cNvPr id="5" name="Slide Number Placeholder 4"/>
          <p:cNvSpPr>
            <a:spLocks noGrp="1"/>
          </p:cNvSpPr>
          <p:nvPr>
            <p:ph type="sldNum" sz="quarter" idx="12"/>
          </p:nvPr>
        </p:nvSpPr>
        <p:spPr/>
        <p:txBody>
          <a:bodyPr/>
          <a:lstStyle/>
          <a:p>
            <a:pPr>
              <a:defRPr/>
            </a:pPr>
            <a:fld id="{9F0B7211-E6AD-41AF-B121-01E35BB57F98}"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t>Pertemuan ke-9</a:t>
            </a:r>
            <a:endParaRPr lang="en-US" dirty="0"/>
          </a:p>
        </p:txBody>
      </p:sp>
      <p:sp>
        <p:nvSpPr>
          <p:cNvPr id="6" name="Slide Number Placeholder 5"/>
          <p:cNvSpPr>
            <a:spLocks noGrp="1"/>
          </p:cNvSpPr>
          <p:nvPr>
            <p:ph type="sldNum" sz="quarter" idx="12"/>
          </p:nvPr>
        </p:nvSpPr>
        <p:spPr/>
        <p:txBody>
          <a:bodyPr/>
          <a:lstStyle/>
          <a:p>
            <a:pPr>
              <a:defRPr/>
            </a:pPr>
            <a:fld id="{570115F8-3969-4A3B-9ACC-F288E47F50BA}" type="slidenum">
              <a:rPr lang="en-US"/>
              <a:pPr>
                <a:defRPr/>
              </a:pPr>
              <a:t>12</a:t>
            </a:fld>
            <a:endParaRPr lang="en-US"/>
          </a:p>
        </p:txBody>
      </p:sp>
      <p:sp>
        <p:nvSpPr>
          <p:cNvPr id="25604" name="Rectangle 2"/>
          <p:cNvSpPr>
            <a:spLocks noGrp="1" noChangeArrowheads="1"/>
          </p:cNvSpPr>
          <p:nvPr>
            <p:ph type="title"/>
          </p:nvPr>
        </p:nvSpPr>
        <p:spPr/>
        <p:txBody>
          <a:bodyPr/>
          <a:lstStyle/>
          <a:p>
            <a:pPr eaLnBrk="1" hangingPunct="1"/>
            <a:r>
              <a:rPr lang="en-US" sz="3200" b="1" smtClean="0"/>
              <a:t>Berbagai jenis asam lain yang menghambat mikroorganisme :</a:t>
            </a:r>
          </a:p>
        </p:txBody>
      </p:sp>
      <p:sp>
        <p:nvSpPr>
          <p:cNvPr id="25605" name="Rectangle 3"/>
          <p:cNvSpPr>
            <a:spLocks noGrp="1" noChangeArrowheads="1"/>
          </p:cNvSpPr>
          <p:nvPr>
            <p:ph type="body" idx="1"/>
          </p:nvPr>
        </p:nvSpPr>
        <p:spPr/>
        <p:txBody>
          <a:bodyPr/>
          <a:lstStyle/>
          <a:p>
            <a:pPr marL="552450" indent="-552450" eaLnBrk="1" hangingPunct="1">
              <a:buFont typeface="Arial" pitchFamily="34" charset="0"/>
              <a:buAutoNum type="arabicPeriod"/>
            </a:pPr>
            <a:r>
              <a:rPr lang="sv-SE" sz="2500" smtClean="0"/>
              <a:t>Mengganggu fungsi membran: asam2 lemak, lipid lain, antioksidan fenol, alkohol, glikol, ester, amida, amina.</a:t>
            </a:r>
            <a:endParaRPr lang="en-US" sz="2500" smtClean="0"/>
          </a:p>
          <a:p>
            <a:pPr marL="552450" indent="-552450" eaLnBrk="1" hangingPunct="1">
              <a:buFont typeface="Arial" pitchFamily="34" charset="0"/>
              <a:buAutoNum type="arabicPeriod"/>
            </a:pPr>
            <a:r>
              <a:rPr lang="en-US" sz="2500" smtClean="0"/>
              <a:t>Proses homeostatis: kemampuan sel beradaptasi dengan senyawa2 tersebut melalui sistem yang scr efektif mengeluarkan asam2 tsb ke luar sel.</a:t>
            </a:r>
          </a:p>
          <a:p>
            <a:pPr marL="552450" indent="-552450" eaLnBrk="1" hangingPunct="1">
              <a:buFont typeface="Arial" pitchFamily="34" charset="0"/>
              <a:buAutoNum type="arabicPeriod"/>
            </a:pPr>
            <a:r>
              <a:rPr lang="en-US" sz="2500" smtClean="0"/>
              <a:t>Bahan pengawet asam anorganik (as. sulfit &amp; nitrit) juga lebih efektif pada pH rendah.</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0013" y="1500188"/>
            <a:ext cx="7313612" cy="4114800"/>
          </a:xfrm>
        </p:spPr>
        <p:txBody>
          <a:bodyPr/>
          <a:lstStyle/>
          <a:p>
            <a:pPr>
              <a:buFont typeface="Wingdings" pitchFamily="2" charset="2"/>
              <a:buNone/>
              <a:defRPr/>
            </a:pPr>
            <a:r>
              <a:rPr lang="en-US" sz="2800" dirty="0" err="1" smtClean="0">
                <a:latin typeface="Comic Sans MS" pitchFamily="66" charset="0"/>
              </a:rPr>
              <a:t>Nilai</a:t>
            </a:r>
            <a:r>
              <a:rPr lang="en-US" sz="2800" dirty="0" smtClean="0">
                <a:latin typeface="Comic Sans MS" pitchFamily="66" charset="0"/>
              </a:rPr>
              <a:t> pH </a:t>
            </a:r>
            <a:r>
              <a:rPr lang="en-US" sz="2800" dirty="0" err="1" smtClean="0">
                <a:latin typeface="Comic Sans MS" pitchFamily="66" charset="0"/>
              </a:rPr>
              <a:t>makanan</a:t>
            </a:r>
            <a:r>
              <a:rPr lang="en-US" sz="2800" dirty="0" smtClean="0">
                <a:latin typeface="Comic Sans MS" pitchFamily="66" charset="0"/>
              </a:rPr>
              <a:t> </a:t>
            </a:r>
            <a:r>
              <a:rPr lang="en-US" sz="2800" dirty="0" err="1" smtClean="0">
                <a:latin typeface="Comic Sans MS" pitchFamily="66" charset="0"/>
              </a:rPr>
              <a:t>merupakan</a:t>
            </a:r>
            <a:r>
              <a:rPr lang="en-US" sz="2800" dirty="0" smtClean="0">
                <a:latin typeface="Comic Sans MS" pitchFamily="66" charset="0"/>
              </a:rPr>
              <a:t> </a:t>
            </a:r>
            <a:r>
              <a:rPr lang="en-US" sz="2800" dirty="0" err="1" smtClean="0">
                <a:latin typeface="Comic Sans MS" pitchFamily="66" charset="0"/>
              </a:rPr>
              <a:t>faktor</a:t>
            </a:r>
            <a:r>
              <a:rPr lang="en-US" sz="2800" dirty="0" smtClean="0">
                <a:latin typeface="Comic Sans MS" pitchFamily="66" charset="0"/>
              </a:rPr>
              <a:t> yang </a:t>
            </a:r>
            <a:r>
              <a:rPr lang="en-US" sz="2800" dirty="0" err="1" smtClean="0">
                <a:latin typeface="Comic Sans MS" pitchFamily="66" charset="0"/>
              </a:rPr>
              <a:t>penting</a:t>
            </a:r>
            <a:r>
              <a:rPr lang="en-US" sz="2800" dirty="0" smtClean="0">
                <a:latin typeface="Comic Sans MS" pitchFamily="66" charset="0"/>
              </a:rPr>
              <a:t> </a:t>
            </a:r>
            <a:r>
              <a:rPr lang="en-US" sz="2800" dirty="0" err="1" smtClean="0">
                <a:latin typeface="Comic Sans MS" pitchFamily="66" charset="0"/>
              </a:rPr>
              <a:t>dalam</a:t>
            </a:r>
            <a:r>
              <a:rPr lang="en-US" sz="2800" dirty="0" smtClean="0">
                <a:latin typeface="Comic Sans MS" pitchFamily="66" charset="0"/>
              </a:rPr>
              <a:t> </a:t>
            </a:r>
            <a:r>
              <a:rPr lang="en-US" sz="2800" dirty="0" err="1" smtClean="0">
                <a:latin typeface="Comic Sans MS" pitchFamily="66" charset="0"/>
              </a:rPr>
              <a:t>menentukan</a:t>
            </a:r>
            <a:r>
              <a:rPr lang="en-US" sz="2800" dirty="0" smtClean="0">
                <a:latin typeface="Comic Sans MS" pitchFamily="66" charset="0"/>
              </a:rPr>
              <a:t> </a:t>
            </a:r>
            <a:r>
              <a:rPr lang="en-US" sz="2800" dirty="0" err="1" smtClean="0">
                <a:latin typeface="Comic Sans MS" pitchFamily="66" charset="0"/>
              </a:rPr>
              <a:t>besarnya</a:t>
            </a:r>
            <a:r>
              <a:rPr lang="en-US" sz="2800" dirty="0" smtClean="0">
                <a:latin typeface="Comic Sans MS" pitchFamily="66" charset="0"/>
              </a:rPr>
              <a:t> </a:t>
            </a:r>
            <a:r>
              <a:rPr lang="en-US" sz="2800" dirty="0" err="1" smtClean="0">
                <a:latin typeface="Comic Sans MS" pitchFamily="66" charset="0"/>
              </a:rPr>
              <a:t>pengolahan</a:t>
            </a:r>
            <a:r>
              <a:rPr lang="en-US" sz="2800" dirty="0" smtClean="0">
                <a:latin typeface="Comic Sans MS" pitchFamily="66" charset="0"/>
              </a:rPr>
              <a:t> </a:t>
            </a:r>
            <a:r>
              <a:rPr lang="en-US" sz="2800" dirty="0" err="1" smtClean="0">
                <a:latin typeface="Comic Sans MS" pitchFamily="66" charset="0"/>
              </a:rPr>
              <a:t>dengan</a:t>
            </a:r>
            <a:r>
              <a:rPr lang="en-US" sz="2800" dirty="0" smtClean="0">
                <a:latin typeface="Comic Sans MS" pitchFamily="66" charset="0"/>
              </a:rPr>
              <a:t> </a:t>
            </a:r>
            <a:r>
              <a:rPr lang="en-US" sz="2800" dirty="0" err="1" smtClean="0">
                <a:latin typeface="Comic Sans MS" pitchFamily="66" charset="0"/>
              </a:rPr>
              <a:t>panas</a:t>
            </a:r>
            <a:r>
              <a:rPr lang="en-US" sz="2800" dirty="0" smtClean="0">
                <a:latin typeface="Comic Sans MS" pitchFamily="66" charset="0"/>
              </a:rPr>
              <a:t> yang </a:t>
            </a:r>
            <a:r>
              <a:rPr lang="en-US" sz="2800" dirty="0" err="1" smtClean="0">
                <a:latin typeface="Comic Sans MS" pitchFamily="66" charset="0"/>
              </a:rPr>
              <a:t>dibutuhkan</a:t>
            </a:r>
            <a:r>
              <a:rPr lang="en-US" sz="2800" dirty="0" smtClean="0">
                <a:latin typeface="Comic Sans MS" pitchFamily="66" charset="0"/>
              </a:rPr>
              <a:t> agar </a:t>
            </a:r>
            <a:r>
              <a:rPr lang="en-US" sz="2800" dirty="0" err="1" smtClean="0">
                <a:latin typeface="Comic Sans MS" pitchFamily="66" charset="0"/>
              </a:rPr>
              <a:t>sterilisasi</a:t>
            </a:r>
            <a:r>
              <a:rPr lang="en-US" sz="2800" dirty="0" smtClean="0">
                <a:latin typeface="Comic Sans MS" pitchFamily="66" charset="0"/>
              </a:rPr>
              <a:t> optimal.</a:t>
            </a:r>
          </a:p>
          <a:p>
            <a:pPr>
              <a:buFont typeface="Wingdings" pitchFamily="2" charset="2"/>
              <a:buNone/>
              <a:defRPr/>
            </a:pPr>
            <a:r>
              <a:rPr lang="en-US" sz="2800" dirty="0" err="1" smtClean="0">
                <a:latin typeface="Harrington" pitchFamily="82" charset="0"/>
              </a:rPr>
              <a:t>Berdasarkan</a:t>
            </a:r>
            <a:r>
              <a:rPr lang="en-US" sz="2800" dirty="0" smtClean="0">
                <a:latin typeface="Harrington" pitchFamily="82" charset="0"/>
              </a:rPr>
              <a:t> </a:t>
            </a:r>
            <a:r>
              <a:rPr lang="en-US" sz="2800" dirty="0" err="1" smtClean="0">
                <a:latin typeface="Harrington" pitchFamily="82" charset="0"/>
              </a:rPr>
              <a:t>nilai</a:t>
            </a:r>
            <a:r>
              <a:rPr lang="en-US" sz="2800" dirty="0" smtClean="0">
                <a:latin typeface="Harrington" pitchFamily="82" charset="0"/>
              </a:rPr>
              <a:t> </a:t>
            </a:r>
            <a:r>
              <a:rPr lang="en-US" sz="2800" dirty="0" err="1" smtClean="0">
                <a:latin typeface="Harrington" pitchFamily="82" charset="0"/>
              </a:rPr>
              <a:t>pHnya</a:t>
            </a:r>
            <a:r>
              <a:rPr lang="en-US" sz="2800" dirty="0" smtClean="0">
                <a:latin typeface="Harrington" pitchFamily="82" charset="0"/>
              </a:rPr>
              <a:t>, </a:t>
            </a:r>
            <a:r>
              <a:rPr lang="en-US" sz="2800" dirty="0" err="1" smtClean="0">
                <a:latin typeface="Harrington" pitchFamily="82" charset="0"/>
              </a:rPr>
              <a:t>bahan</a:t>
            </a:r>
            <a:r>
              <a:rPr lang="en-US" sz="2800" dirty="0" smtClean="0">
                <a:latin typeface="Harrington" pitchFamily="82" charset="0"/>
              </a:rPr>
              <a:t> </a:t>
            </a:r>
            <a:r>
              <a:rPr lang="en-US" sz="2800" dirty="0" err="1" smtClean="0">
                <a:latin typeface="Harrington" pitchFamily="82" charset="0"/>
              </a:rPr>
              <a:t>pangan</a:t>
            </a:r>
            <a:r>
              <a:rPr lang="en-US" sz="2800" dirty="0" smtClean="0">
                <a:latin typeface="Harrington" pitchFamily="82" charset="0"/>
              </a:rPr>
              <a:t> </a:t>
            </a:r>
            <a:r>
              <a:rPr lang="en-US" sz="2800" dirty="0" err="1" smtClean="0">
                <a:latin typeface="Harrington" pitchFamily="82" charset="0"/>
              </a:rPr>
              <a:t>dikelompokkan</a:t>
            </a:r>
            <a:r>
              <a:rPr lang="en-US" sz="2800" dirty="0" smtClean="0">
                <a:latin typeface="Harrington" pitchFamily="82" charset="0"/>
              </a:rPr>
              <a:t> </a:t>
            </a:r>
            <a:r>
              <a:rPr lang="en-US" sz="2800" dirty="0" err="1" smtClean="0">
                <a:latin typeface="Harrington" pitchFamily="82" charset="0"/>
              </a:rPr>
              <a:t>menjadi</a:t>
            </a:r>
            <a:r>
              <a:rPr lang="en-US" sz="2800" dirty="0" smtClean="0">
                <a:latin typeface="Harrington" pitchFamily="82" charset="0"/>
              </a:rPr>
              <a:t> </a:t>
            </a:r>
            <a:r>
              <a:rPr lang="en-US" sz="2800" dirty="0" err="1" smtClean="0">
                <a:latin typeface="Harrington" pitchFamily="82" charset="0"/>
              </a:rPr>
              <a:t>bahan</a:t>
            </a:r>
            <a:r>
              <a:rPr lang="en-US" sz="2800" dirty="0" smtClean="0">
                <a:latin typeface="Harrington" pitchFamily="82" charset="0"/>
              </a:rPr>
              <a:t> </a:t>
            </a:r>
            <a:r>
              <a:rPr lang="en-US" sz="2800" dirty="0" err="1" smtClean="0">
                <a:latin typeface="Harrington" pitchFamily="82" charset="0"/>
              </a:rPr>
              <a:t>pangan</a:t>
            </a:r>
            <a:r>
              <a:rPr lang="en-US" sz="2800" dirty="0" smtClean="0">
                <a:latin typeface="Harrington" pitchFamily="82" charset="0"/>
              </a:rPr>
              <a:t> :</a:t>
            </a:r>
          </a:p>
          <a:p>
            <a:pPr marL="514350" indent="-514350">
              <a:buFont typeface="Wingdings" pitchFamily="2" charset="2"/>
              <a:buAutoNum type="arabicPeriod"/>
              <a:defRPr/>
            </a:pPr>
            <a:r>
              <a:rPr lang="en-US" sz="2800" dirty="0" err="1" smtClean="0">
                <a:latin typeface="Harrington" pitchFamily="82" charset="0"/>
              </a:rPr>
              <a:t>tidak</a:t>
            </a:r>
            <a:r>
              <a:rPr lang="en-US" sz="2800" dirty="0" smtClean="0">
                <a:latin typeface="Harrington" pitchFamily="82" charset="0"/>
              </a:rPr>
              <a:t> </a:t>
            </a:r>
            <a:r>
              <a:rPr lang="en-US" sz="2800" dirty="0" err="1" smtClean="0">
                <a:latin typeface="Harrington" pitchFamily="82" charset="0"/>
              </a:rPr>
              <a:t>asam</a:t>
            </a:r>
            <a:r>
              <a:rPr lang="en-US" sz="2800" dirty="0" smtClean="0">
                <a:latin typeface="Harrington" pitchFamily="82" charset="0"/>
              </a:rPr>
              <a:t> (pH &gt;5,3)</a:t>
            </a:r>
          </a:p>
          <a:p>
            <a:pPr marL="514350" indent="-514350">
              <a:buFont typeface="Wingdings" pitchFamily="2" charset="2"/>
              <a:buAutoNum type="arabicPeriod"/>
              <a:defRPr/>
            </a:pPr>
            <a:r>
              <a:rPr lang="en-US" sz="2800" dirty="0" err="1" smtClean="0">
                <a:latin typeface="Harrington" pitchFamily="82" charset="0"/>
              </a:rPr>
              <a:t>Berasam</a:t>
            </a:r>
            <a:r>
              <a:rPr lang="en-US" sz="2800" dirty="0" smtClean="0">
                <a:latin typeface="Harrington" pitchFamily="82" charset="0"/>
              </a:rPr>
              <a:t> </a:t>
            </a:r>
            <a:r>
              <a:rPr lang="en-US" sz="2800" dirty="0" err="1" smtClean="0">
                <a:latin typeface="Harrington" pitchFamily="82" charset="0"/>
              </a:rPr>
              <a:t>rendah</a:t>
            </a:r>
            <a:r>
              <a:rPr lang="en-US" sz="2800" dirty="0" smtClean="0">
                <a:latin typeface="Harrington" pitchFamily="82" charset="0"/>
              </a:rPr>
              <a:t> (pH 4,5 – 5,3)</a:t>
            </a:r>
          </a:p>
          <a:p>
            <a:pPr marL="514350" indent="-514350">
              <a:buFont typeface="Wingdings" pitchFamily="2" charset="2"/>
              <a:buAutoNum type="arabicPeriod"/>
              <a:defRPr/>
            </a:pPr>
            <a:r>
              <a:rPr lang="en-US" sz="2800" dirty="0" err="1" smtClean="0">
                <a:latin typeface="Harrington" pitchFamily="82" charset="0"/>
              </a:rPr>
              <a:t>Berasam</a:t>
            </a:r>
            <a:r>
              <a:rPr lang="en-US" sz="2800" dirty="0" smtClean="0">
                <a:latin typeface="Harrington" pitchFamily="82" charset="0"/>
              </a:rPr>
              <a:t> (pH 3,7 – 4,5)</a:t>
            </a:r>
          </a:p>
          <a:p>
            <a:pPr marL="514350" indent="-514350">
              <a:buFont typeface="Wingdings" pitchFamily="2" charset="2"/>
              <a:buAutoNum type="arabicPeriod"/>
              <a:defRPr/>
            </a:pPr>
            <a:r>
              <a:rPr lang="en-US" sz="2800" dirty="0" err="1" smtClean="0">
                <a:latin typeface="Harrington" pitchFamily="82" charset="0"/>
              </a:rPr>
              <a:t>Berasam</a:t>
            </a:r>
            <a:r>
              <a:rPr lang="en-US" sz="2800" dirty="0" smtClean="0">
                <a:latin typeface="Harrington" pitchFamily="82" charset="0"/>
              </a:rPr>
              <a:t> </a:t>
            </a:r>
            <a:r>
              <a:rPr lang="en-US" sz="2800" dirty="0" err="1" smtClean="0">
                <a:latin typeface="Harrington" pitchFamily="82" charset="0"/>
              </a:rPr>
              <a:t>tinggi</a:t>
            </a:r>
            <a:r>
              <a:rPr lang="en-US" sz="2800" dirty="0" smtClean="0">
                <a:latin typeface="Harrington" pitchFamily="82" charset="0"/>
              </a:rPr>
              <a:t> (pH &lt; 3,7)</a:t>
            </a:r>
          </a:p>
          <a:p>
            <a:pPr marL="514350" indent="-514350">
              <a:buFont typeface="Wingdings" pitchFamily="2" charset="2"/>
              <a:buAutoNum type="arabicPeriod"/>
              <a:defRPr/>
            </a:pPr>
            <a:endParaRPr lang="en-US" sz="2800" dirty="0">
              <a:latin typeface="Harrington" pitchFamily="82" charset="0"/>
            </a:endParaRPr>
          </a:p>
        </p:txBody>
      </p:sp>
      <p:sp>
        <p:nvSpPr>
          <p:cNvPr id="4" name="Footer Placeholder 3"/>
          <p:cNvSpPr>
            <a:spLocks noGrp="1"/>
          </p:cNvSpPr>
          <p:nvPr>
            <p:ph type="ftr" sz="quarter" idx="11"/>
          </p:nvPr>
        </p:nvSpPr>
        <p:spPr/>
        <p:txBody>
          <a:bodyPr/>
          <a:lstStyle/>
          <a:p>
            <a:pPr>
              <a:defRPr/>
            </a:pPr>
            <a:r>
              <a:rPr lang="en-US"/>
              <a:t>Pertemuan ke-9</a:t>
            </a:r>
          </a:p>
        </p:txBody>
      </p:sp>
      <p:sp>
        <p:nvSpPr>
          <p:cNvPr id="5" name="Slide Number Placeholder 4"/>
          <p:cNvSpPr>
            <a:spLocks noGrp="1"/>
          </p:cNvSpPr>
          <p:nvPr>
            <p:ph type="sldNum" sz="quarter" idx="12"/>
          </p:nvPr>
        </p:nvSpPr>
        <p:spPr/>
        <p:txBody>
          <a:bodyPr/>
          <a:lstStyle/>
          <a:p>
            <a:pPr>
              <a:defRPr/>
            </a:pPr>
            <a:fld id="{39F2C7D8-F145-4CAD-A1AA-65C59B1E8E78}"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endParaRPr lang="id-ID" smtClean="0"/>
          </a:p>
        </p:txBody>
      </p:sp>
      <p:sp>
        <p:nvSpPr>
          <p:cNvPr id="27651" name="Content Placeholder 2"/>
          <p:cNvSpPr>
            <a:spLocks noGrp="1"/>
          </p:cNvSpPr>
          <p:nvPr>
            <p:ph idx="1"/>
          </p:nvPr>
        </p:nvSpPr>
        <p:spPr>
          <a:xfrm>
            <a:off x="1000125" y="1500188"/>
            <a:ext cx="7683500" cy="4857750"/>
          </a:xfrm>
        </p:spPr>
        <p:txBody>
          <a:bodyPr/>
          <a:lstStyle/>
          <a:p>
            <a:r>
              <a:rPr lang="en-US" smtClean="0"/>
              <a:t>Di atas pH 4,5 – 4,6 bakteri pembusuk anaerob dan pembentuk spora patogen dapat tumbuh, sehingga harus dipanaskan</a:t>
            </a:r>
          </a:p>
          <a:p>
            <a:r>
              <a:rPr lang="en-US" smtClean="0"/>
              <a:t>Spora bakteri </a:t>
            </a:r>
            <a:r>
              <a:rPr lang="en-US" i="1" smtClean="0"/>
              <a:t>B.thermoacidurans </a:t>
            </a:r>
            <a:r>
              <a:rPr lang="en-US" smtClean="0"/>
              <a:t>dan </a:t>
            </a:r>
            <a:r>
              <a:rPr lang="en-US" i="1" smtClean="0"/>
              <a:t>B.coagulans </a:t>
            </a:r>
            <a:r>
              <a:rPr lang="en-US" smtClean="0"/>
              <a:t>dpt tumbuh pd pH 3,7</a:t>
            </a:r>
          </a:p>
          <a:p>
            <a:r>
              <a:rPr lang="en-US" smtClean="0"/>
              <a:t>Bahan pangan dg pH &lt; 3,7 tdk dirusak oleh spora patogen </a:t>
            </a:r>
            <a:r>
              <a:rPr lang="en-US" smtClean="0">
                <a:sym typeface="Wingdings" pitchFamily="2" charset="2"/>
              </a:rPr>
              <a:t>cukup di pasteurisasi</a:t>
            </a:r>
            <a:endParaRPr lang="en-US" smtClean="0"/>
          </a:p>
        </p:txBody>
      </p:sp>
      <p:sp>
        <p:nvSpPr>
          <p:cNvPr id="4" name="Footer Placeholder 3"/>
          <p:cNvSpPr>
            <a:spLocks noGrp="1"/>
          </p:cNvSpPr>
          <p:nvPr>
            <p:ph type="ftr" sz="quarter" idx="11"/>
          </p:nvPr>
        </p:nvSpPr>
        <p:spPr/>
        <p:txBody>
          <a:bodyPr/>
          <a:lstStyle/>
          <a:p>
            <a:pPr>
              <a:defRPr/>
            </a:pPr>
            <a:r>
              <a:rPr lang="en-US"/>
              <a:t>Pertemuan ke-9</a:t>
            </a:r>
          </a:p>
        </p:txBody>
      </p:sp>
      <p:sp>
        <p:nvSpPr>
          <p:cNvPr id="5" name="Slide Number Placeholder 4"/>
          <p:cNvSpPr>
            <a:spLocks noGrp="1"/>
          </p:cNvSpPr>
          <p:nvPr>
            <p:ph type="sldNum" sz="quarter" idx="12"/>
          </p:nvPr>
        </p:nvSpPr>
        <p:spPr/>
        <p:txBody>
          <a:bodyPr/>
          <a:lstStyle/>
          <a:p>
            <a:pPr>
              <a:defRPr/>
            </a:pPr>
            <a:fld id="{BD91A9A1-9F3F-42C2-9953-5DF3BFECB124}"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ctrTitle"/>
          </p:nvPr>
        </p:nvSpPr>
        <p:spPr>
          <a:xfrm>
            <a:off x="1476375" y="1341438"/>
            <a:ext cx="7239000" cy="2951162"/>
          </a:xfrm>
        </p:spPr>
        <p:txBody>
          <a:bodyPr/>
          <a:lstStyle/>
          <a:p>
            <a:pPr algn="ctr"/>
            <a:r>
              <a:rPr lang="en-US" sz="4400" smtClean="0"/>
              <a:t>PENGARUH GARAM PADA MIKROORGANISME</a:t>
            </a:r>
          </a:p>
        </p:txBody>
      </p:sp>
      <p:sp>
        <p:nvSpPr>
          <p:cNvPr id="4" name="Footer Placeholder 3"/>
          <p:cNvSpPr>
            <a:spLocks noGrp="1"/>
          </p:cNvSpPr>
          <p:nvPr>
            <p:ph type="ftr" sz="quarter" idx="11"/>
          </p:nvPr>
        </p:nvSpPr>
        <p:spPr/>
        <p:txBody>
          <a:bodyPr/>
          <a:lstStyle/>
          <a:p>
            <a:pPr>
              <a:defRPr/>
            </a:pPr>
            <a:r>
              <a:rPr lang="en-US" dirty="0" err="1" smtClean="0"/>
              <a:t>Pertemuan</a:t>
            </a:r>
            <a:r>
              <a:rPr lang="en-US" dirty="0" smtClean="0"/>
              <a:t> </a:t>
            </a:r>
            <a:r>
              <a:rPr lang="en-US" dirty="0" err="1" smtClean="0"/>
              <a:t>ke</a:t>
            </a:r>
            <a:r>
              <a:rPr lang="en-US" dirty="0" smtClean="0"/>
              <a:t>-</a:t>
            </a:r>
            <a:r>
              <a:rPr lang="id-ID" dirty="0" smtClean="0"/>
              <a:t>11</a:t>
            </a:r>
          </a:p>
        </p:txBody>
      </p:sp>
      <p:sp>
        <p:nvSpPr>
          <p:cNvPr id="5" name="Slide Number Placeholder 4"/>
          <p:cNvSpPr>
            <a:spLocks noGrp="1"/>
          </p:cNvSpPr>
          <p:nvPr>
            <p:ph type="sldNum" sz="quarter" idx="12"/>
          </p:nvPr>
        </p:nvSpPr>
        <p:spPr/>
        <p:txBody>
          <a:bodyPr/>
          <a:lstStyle/>
          <a:p>
            <a:pPr>
              <a:defRPr/>
            </a:pPr>
            <a:fld id="{9F836125-DF7C-498C-91A4-5BA1A071AC35}"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Pengolahan dg garam thd mikrobia</a:t>
            </a:r>
          </a:p>
        </p:txBody>
      </p:sp>
      <p:sp>
        <p:nvSpPr>
          <p:cNvPr id="3" name="Content Placeholder 2"/>
          <p:cNvSpPr>
            <a:spLocks noGrp="1"/>
          </p:cNvSpPr>
          <p:nvPr>
            <p:ph idx="1"/>
          </p:nvPr>
        </p:nvSpPr>
        <p:spPr>
          <a:xfrm>
            <a:off x="1370013" y="1500188"/>
            <a:ext cx="7313612" cy="4114800"/>
          </a:xfrm>
        </p:spPr>
        <p:txBody>
          <a:bodyPr/>
          <a:lstStyle/>
          <a:p>
            <a:pPr>
              <a:defRPr/>
            </a:pPr>
            <a:r>
              <a:rPr lang="en-US" dirty="0" err="1" smtClean="0"/>
              <a:t>Garam</a:t>
            </a:r>
            <a:r>
              <a:rPr lang="en-US" dirty="0" smtClean="0"/>
              <a:t> </a:t>
            </a:r>
            <a:r>
              <a:rPr lang="en-US" dirty="0" err="1" smtClean="0"/>
              <a:t>berperan</a:t>
            </a:r>
            <a:r>
              <a:rPr lang="en-US" dirty="0" smtClean="0"/>
              <a:t> </a:t>
            </a:r>
            <a:r>
              <a:rPr lang="en-US" dirty="0" err="1" smtClean="0"/>
              <a:t>sebagai</a:t>
            </a:r>
            <a:r>
              <a:rPr lang="en-US" dirty="0" smtClean="0"/>
              <a:t> </a:t>
            </a:r>
            <a:r>
              <a:rPr lang="en-US" dirty="0" err="1" smtClean="0"/>
              <a:t>penghambat</a:t>
            </a:r>
            <a:r>
              <a:rPr lang="en-US" dirty="0" smtClean="0"/>
              <a:t> </a:t>
            </a:r>
            <a:r>
              <a:rPr lang="en-US" dirty="0" err="1" smtClean="0"/>
              <a:t>selektif</a:t>
            </a:r>
            <a:r>
              <a:rPr lang="en-US" dirty="0" smtClean="0"/>
              <a:t> </a:t>
            </a:r>
            <a:r>
              <a:rPr lang="en-US" dirty="0" err="1" smtClean="0"/>
              <a:t>thd</a:t>
            </a:r>
            <a:r>
              <a:rPr lang="en-US" dirty="0" smtClean="0"/>
              <a:t> </a:t>
            </a:r>
            <a:r>
              <a:rPr lang="en-US" dirty="0" err="1" smtClean="0"/>
              <a:t>mikrobia</a:t>
            </a:r>
            <a:r>
              <a:rPr lang="en-US" dirty="0" smtClean="0"/>
              <a:t> </a:t>
            </a:r>
            <a:r>
              <a:rPr lang="en-US" dirty="0" err="1" smtClean="0"/>
              <a:t>pencemar</a:t>
            </a:r>
            <a:r>
              <a:rPr lang="en-US" dirty="0" smtClean="0"/>
              <a:t> </a:t>
            </a:r>
            <a:r>
              <a:rPr lang="en-US" dirty="0" err="1" smtClean="0"/>
              <a:t>tertentu</a:t>
            </a:r>
            <a:endParaRPr lang="en-US" dirty="0" smtClean="0"/>
          </a:p>
          <a:p>
            <a:pPr>
              <a:defRPr/>
            </a:pPr>
            <a:r>
              <a:rPr lang="en-US" dirty="0" err="1" smtClean="0"/>
              <a:t>Mikrobia</a:t>
            </a:r>
            <a:r>
              <a:rPr lang="en-US" dirty="0" smtClean="0"/>
              <a:t> paling </a:t>
            </a:r>
            <a:r>
              <a:rPr lang="en-US" dirty="0" err="1" smtClean="0"/>
              <a:t>sensitif</a:t>
            </a:r>
            <a:r>
              <a:rPr lang="en-US" dirty="0" smtClean="0"/>
              <a:t> </a:t>
            </a:r>
            <a:r>
              <a:rPr lang="en-US" dirty="0" err="1" smtClean="0"/>
              <a:t>thd</a:t>
            </a:r>
            <a:r>
              <a:rPr lang="en-US" dirty="0" smtClean="0"/>
              <a:t> </a:t>
            </a:r>
            <a:r>
              <a:rPr lang="en-US" dirty="0" err="1" smtClean="0"/>
              <a:t>garam</a:t>
            </a:r>
            <a:r>
              <a:rPr lang="en-US" dirty="0" smtClean="0"/>
              <a:t> (</a:t>
            </a:r>
            <a:r>
              <a:rPr lang="en-US" dirty="0" err="1" smtClean="0"/>
              <a:t>kadar</a:t>
            </a:r>
            <a:r>
              <a:rPr lang="en-US" dirty="0" smtClean="0"/>
              <a:t> </a:t>
            </a:r>
            <a:r>
              <a:rPr lang="en-US" dirty="0" err="1" smtClean="0"/>
              <a:t>garam</a:t>
            </a:r>
            <a:r>
              <a:rPr lang="en-US" dirty="0" smtClean="0"/>
              <a:t> 6%) </a:t>
            </a:r>
            <a:r>
              <a:rPr lang="en-US" dirty="0" err="1" smtClean="0"/>
              <a:t>adalah</a:t>
            </a:r>
            <a:r>
              <a:rPr lang="en-US" dirty="0" smtClean="0"/>
              <a:t> :</a:t>
            </a:r>
          </a:p>
          <a:p>
            <a:pPr marL="514350" indent="-514350">
              <a:buFont typeface="Wingdings" pitchFamily="2" charset="2"/>
              <a:buAutoNum type="arabicPeriod"/>
              <a:defRPr/>
            </a:pPr>
            <a:r>
              <a:rPr lang="en-US" dirty="0" err="1" smtClean="0"/>
              <a:t>Mikrobia</a:t>
            </a:r>
            <a:r>
              <a:rPr lang="en-US" dirty="0" smtClean="0"/>
              <a:t> </a:t>
            </a:r>
            <a:r>
              <a:rPr lang="en-US" dirty="0" err="1" smtClean="0"/>
              <a:t>pembusuk</a:t>
            </a:r>
            <a:endParaRPr lang="en-US" dirty="0" smtClean="0"/>
          </a:p>
          <a:p>
            <a:pPr marL="514350" indent="-514350">
              <a:buFont typeface="Wingdings" pitchFamily="2" charset="2"/>
              <a:buAutoNum type="arabicPeriod"/>
              <a:defRPr/>
            </a:pPr>
            <a:r>
              <a:rPr lang="en-US" dirty="0" err="1" smtClean="0"/>
              <a:t>Mikrobia</a:t>
            </a:r>
            <a:r>
              <a:rPr lang="en-US" dirty="0" smtClean="0"/>
              <a:t> </a:t>
            </a:r>
            <a:r>
              <a:rPr lang="en-US" dirty="0" err="1" smtClean="0"/>
              <a:t>proteolitik</a:t>
            </a:r>
            <a:endParaRPr lang="en-US" dirty="0" smtClean="0"/>
          </a:p>
          <a:p>
            <a:pPr marL="514350" indent="-514350">
              <a:buFont typeface="Wingdings" pitchFamily="2" charset="2"/>
              <a:buAutoNum type="arabicPeriod"/>
              <a:defRPr/>
            </a:pPr>
            <a:r>
              <a:rPr lang="en-US" dirty="0" err="1" smtClean="0"/>
              <a:t>Mikrobia</a:t>
            </a:r>
            <a:r>
              <a:rPr lang="en-US" dirty="0" smtClean="0"/>
              <a:t> </a:t>
            </a:r>
            <a:r>
              <a:rPr lang="en-US" dirty="0" err="1" smtClean="0"/>
              <a:t>pembentuk</a:t>
            </a:r>
            <a:r>
              <a:rPr lang="en-US" dirty="0" smtClean="0"/>
              <a:t> </a:t>
            </a:r>
            <a:r>
              <a:rPr lang="en-US" dirty="0" err="1" smtClean="0"/>
              <a:t>spora</a:t>
            </a:r>
            <a:endParaRPr lang="en-US" dirty="0" smtClean="0"/>
          </a:p>
          <a:p>
            <a:pPr marL="514350" indent="-514350">
              <a:defRPr/>
            </a:pPr>
            <a:r>
              <a:rPr lang="en-US" i="1" dirty="0" err="1" smtClean="0"/>
              <a:t>S.aureus</a:t>
            </a:r>
            <a:r>
              <a:rPr lang="en-US" dirty="0" smtClean="0"/>
              <a:t> </a:t>
            </a:r>
            <a:r>
              <a:rPr lang="en-US" dirty="0" err="1" smtClean="0"/>
              <a:t>terhambat</a:t>
            </a:r>
            <a:r>
              <a:rPr lang="en-US" dirty="0" smtClean="0"/>
              <a:t> pd </a:t>
            </a:r>
            <a:r>
              <a:rPr lang="en-US" dirty="0" err="1" smtClean="0"/>
              <a:t>kdr</a:t>
            </a:r>
            <a:r>
              <a:rPr lang="en-US" dirty="0" smtClean="0"/>
              <a:t> </a:t>
            </a:r>
            <a:r>
              <a:rPr lang="en-US" dirty="0" err="1" smtClean="0"/>
              <a:t>garam</a:t>
            </a:r>
            <a:r>
              <a:rPr lang="en-US" dirty="0" smtClean="0"/>
              <a:t> 10-12%</a:t>
            </a:r>
            <a:endParaRPr lang="en-US" i="1" dirty="0" smtClean="0"/>
          </a:p>
          <a:p>
            <a:pPr marL="514350" indent="-514350">
              <a:buFont typeface="Wingdings" pitchFamily="2" charset="2"/>
              <a:buAutoNum type="arabicPeriod"/>
              <a:defRPr/>
            </a:pPr>
            <a:endParaRPr lang="en-US" dirty="0"/>
          </a:p>
        </p:txBody>
      </p:sp>
      <p:sp>
        <p:nvSpPr>
          <p:cNvPr id="4" name="Footer Placeholder 3"/>
          <p:cNvSpPr>
            <a:spLocks noGrp="1"/>
          </p:cNvSpPr>
          <p:nvPr>
            <p:ph type="ftr" sz="quarter" idx="11"/>
          </p:nvPr>
        </p:nvSpPr>
        <p:spPr/>
        <p:txBody>
          <a:bodyPr/>
          <a:lstStyle/>
          <a:p>
            <a:pPr>
              <a:defRPr/>
            </a:pPr>
            <a:r>
              <a:rPr lang="en-US" dirty="0" err="1"/>
              <a:t>Pertemuan</a:t>
            </a:r>
            <a:r>
              <a:rPr lang="en-US" dirty="0"/>
              <a:t> </a:t>
            </a:r>
            <a:r>
              <a:rPr lang="en-US" dirty="0" err="1" smtClean="0"/>
              <a:t>ke</a:t>
            </a:r>
            <a:r>
              <a:rPr lang="en-US" dirty="0" smtClean="0"/>
              <a:t>-</a:t>
            </a:r>
            <a:r>
              <a:rPr lang="id-ID" dirty="0" smtClean="0"/>
              <a:t>11</a:t>
            </a:r>
            <a:endParaRPr lang="en-US" dirty="0"/>
          </a:p>
        </p:txBody>
      </p:sp>
      <p:sp>
        <p:nvSpPr>
          <p:cNvPr id="5" name="Slide Number Placeholder 4"/>
          <p:cNvSpPr>
            <a:spLocks noGrp="1"/>
          </p:cNvSpPr>
          <p:nvPr>
            <p:ph type="sldNum" sz="quarter" idx="12"/>
          </p:nvPr>
        </p:nvSpPr>
        <p:spPr/>
        <p:txBody>
          <a:bodyPr/>
          <a:lstStyle/>
          <a:p>
            <a:pPr>
              <a:defRPr/>
            </a:pPr>
            <a:fld id="{A6096208-0F01-4B02-BAEE-39021C3B6DA9}"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endParaRPr lang="id-ID" smtClean="0"/>
          </a:p>
        </p:txBody>
      </p:sp>
      <p:sp>
        <p:nvSpPr>
          <p:cNvPr id="30723" name="Content Placeholder 2"/>
          <p:cNvSpPr>
            <a:spLocks noGrp="1"/>
          </p:cNvSpPr>
          <p:nvPr>
            <p:ph idx="1"/>
          </p:nvPr>
        </p:nvSpPr>
        <p:spPr/>
        <p:txBody>
          <a:bodyPr/>
          <a:lstStyle/>
          <a:p>
            <a:r>
              <a:rPr lang="en-US" smtClean="0"/>
              <a:t>Pengolahan pangan dg pemberian garam konsentrasi tinggi dapat mencegah kerusakan bahan</a:t>
            </a:r>
          </a:p>
          <a:p>
            <a:r>
              <a:rPr lang="en-US" smtClean="0"/>
              <a:t>Konsentrassi NaCl 2-5% dikombinasi dg suhu rendah dapat mencegah mikrobia psikrofilik</a:t>
            </a:r>
          </a:p>
        </p:txBody>
      </p:sp>
      <p:sp>
        <p:nvSpPr>
          <p:cNvPr id="4" name="Footer Placeholder 3"/>
          <p:cNvSpPr>
            <a:spLocks noGrp="1"/>
          </p:cNvSpPr>
          <p:nvPr>
            <p:ph type="ftr" sz="quarter" idx="11"/>
          </p:nvPr>
        </p:nvSpPr>
        <p:spPr/>
        <p:txBody>
          <a:bodyPr/>
          <a:lstStyle/>
          <a:p>
            <a:pPr>
              <a:defRPr/>
            </a:pPr>
            <a:r>
              <a:rPr lang="en-US" dirty="0" err="1"/>
              <a:t>Pertemuan</a:t>
            </a:r>
            <a:r>
              <a:rPr lang="en-US" dirty="0"/>
              <a:t> </a:t>
            </a:r>
            <a:r>
              <a:rPr lang="en-US" dirty="0" err="1" smtClean="0"/>
              <a:t>ke</a:t>
            </a:r>
            <a:r>
              <a:rPr lang="en-US" dirty="0" smtClean="0"/>
              <a:t>-</a:t>
            </a:r>
            <a:r>
              <a:rPr lang="id-ID" dirty="0" smtClean="0"/>
              <a:t>11</a:t>
            </a:r>
            <a:endParaRPr lang="en-US" dirty="0"/>
          </a:p>
        </p:txBody>
      </p:sp>
      <p:sp>
        <p:nvSpPr>
          <p:cNvPr id="5" name="Slide Number Placeholder 4"/>
          <p:cNvSpPr>
            <a:spLocks noGrp="1"/>
          </p:cNvSpPr>
          <p:nvPr>
            <p:ph type="sldNum" sz="quarter" idx="12"/>
          </p:nvPr>
        </p:nvSpPr>
        <p:spPr/>
        <p:txBody>
          <a:bodyPr/>
          <a:lstStyle/>
          <a:p>
            <a:pPr>
              <a:defRPr/>
            </a:pPr>
            <a:fld id="{F3A749E4-A584-42D4-B556-4313CA994788}"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smtClean="0"/>
              <a:t>Mekanisme pengawetan NaCl</a:t>
            </a:r>
          </a:p>
        </p:txBody>
      </p:sp>
      <p:sp>
        <p:nvSpPr>
          <p:cNvPr id="31747" name="Content Placeholder 2"/>
          <p:cNvSpPr>
            <a:spLocks noGrp="1"/>
          </p:cNvSpPr>
          <p:nvPr>
            <p:ph idx="1"/>
          </p:nvPr>
        </p:nvSpPr>
        <p:spPr/>
        <p:txBody>
          <a:bodyPr/>
          <a:lstStyle/>
          <a:p>
            <a:r>
              <a:rPr lang="en-US" smtClean="0"/>
              <a:t>Memecah membran sel mikrobia (plasmolisis) krn garam memiliki tekanan osmotik tinggi</a:t>
            </a:r>
          </a:p>
          <a:p>
            <a:r>
              <a:rPr lang="en-US" smtClean="0"/>
              <a:t>Garam bersifat higroskopis </a:t>
            </a:r>
            <a:r>
              <a:rPr lang="en-US" smtClean="0">
                <a:sym typeface="Wingdings" pitchFamily="2" charset="2"/>
              </a:rPr>
              <a:t> air pd bahan terserap aW bahan rendah</a:t>
            </a:r>
          </a:p>
          <a:p>
            <a:r>
              <a:rPr lang="en-US" smtClean="0">
                <a:sym typeface="Wingdings" pitchFamily="2" charset="2"/>
              </a:rPr>
              <a:t>Garam mengurangi kelarutan O</a:t>
            </a:r>
            <a:r>
              <a:rPr lang="en-US" sz="1600" smtClean="0">
                <a:sym typeface="Wingdings" pitchFamily="2" charset="2"/>
              </a:rPr>
              <a:t>2</a:t>
            </a:r>
            <a:r>
              <a:rPr lang="en-US" smtClean="0">
                <a:sym typeface="Wingdings" pitchFamily="2" charset="2"/>
              </a:rPr>
              <a:t>, shg menghambat mikrobia aerob.</a:t>
            </a:r>
            <a:endParaRPr lang="en-US" smtClean="0"/>
          </a:p>
        </p:txBody>
      </p:sp>
      <p:sp>
        <p:nvSpPr>
          <p:cNvPr id="4" name="Footer Placeholder 3"/>
          <p:cNvSpPr>
            <a:spLocks noGrp="1"/>
          </p:cNvSpPr>
          <p:nvPr>
            <p:ph type="ftr" sz="quarter" idx="11"/>
          </p:nvPr>
        </p:nvSpPr>
        <p:spPr/>
        <p:txBody>
          <a:bodyPr/>
          <a:lstStyle/>
          <a:p>
            <a:pPr>
              <a:defRPr/>
            </a:pPr>
            <a:r>
              <a:rPr lang="en-US" dirty="0" err="1"/>
              <a:t>Pertemuan</a:t>
            </a:r>
            <a:r>
              <a:rPr lang="en-US" dirty="0"/>
              <a:t> </a:t>
            </a:r>
            <a:r>
              <a:rPr lang="en-US" dirty="0" err="1" smtClean="0"/>
              <a:t>ke</a:t>
            </a:r>
            <a:r>
              <a:rPr lang="en-US" dirty="0" smtClean="0"/>
              <a:t>-</a:t>
            </a:r>
            <a:r>
              <a:rPr lang="id-ID" dirty="0" smtClean="0"/>
              <a:t>11</a:t>
            </a:r>
            <a:endParaRPr lang="en-US" dirty="0"/>
          </a:p>
        </p:txBody>
      </p:sp>
      <p:sp>
        <p:nvSpPr>
          <p:cNvPr id="5" name="Slide Number Placeholder 4"/>
          <p:cNvSpPr>
            <a:spLocks noGrp="1"/>
          </p:cNvSpPr>
          <p:nvPr>
            <p:ph type="sldNum" sz="quarter" idx="12"/>
          </p:nvPr>
        </p:nvSpPr>
        <p:spPr/>
        <p:txBody>
          <a:bodyPr/>
          <a:lstStyle/>
          <a:p>
            <a:pPr>
              <a:defRPr/>
            </a:pPr>
            <a:fld id="{056AD655-3843-4328-8A27-7BE869D9B492}"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ctrTitle" sz="quarter"/>
          </p:nvPr>
        </p:nvSpPr>
        <p:spPr/>
        <p:txBody>
          <a:bodyPr/>
          <a:lstStyle/>
          <a:p>
            <a:r>
              <a:rPr lang="en-US" smtClean="0"/>
              <a:t>FERMENTASI</a:t>
            </a:r>
          </a:p>
        </p:txBody>
      </p:sp>
      <p:sp>
        <p:nvSpPr>
          <p:cNvPr id="32771" name="Subtitle 2"/>
          <p:cNvSpPr>
            <a:spLocks noGrp="1"/>
          </p:cNvSpPr>
          <p:nvPr>
            <p:ph type="subTitle" sz="quarter" idx="1"/>
          </p:nvPr>
        </p:nvSpPr>
        <p:spPr/>
        <p:txBody>
          <a:bodyPr/>
          <a:lstStyle/>
          <a:p>
            <a:r>
              <a:rPr lang="en-US" smtClean="0">
                <a:latin typeface="Chiller" pitchFamily="82" charset="0"/>
              </a:rPr>
              <a:t>PERTEMUAN KE-1</a:t>
            </a:r>
            <a:r>
              <a:rPr lang="id-ID" smtClean="0">
                <a:latin typeface="Chiller" pitchFamily="82" charset="0"/>
              </a:rPr>
              <a:t>2</a:t>
            </a:r>
            <a:endParaRPr lang="en-US" smtClean="0">
              <a:latin typeface="Chiller" pitchFamily="82" charset="0"/>
            </a:endParaRPr>
          </a:p>
        </p:txBody>
      </p:sp>
      <p:sp>
        <p:nvSpPr>
          <p:cNvPr id="32772" name="Slide Number Placeholder 4"/>
          <p:cNvSpPr>
            <a:spLocks noGrp="1"/>
          </p:cNvSpPr>
          <p:nvPr>
            <p:ph type="sldNum" sz="quarter" idx="12"/>
          </p:nvPr>
        </p:nvSpPr>
        <p:spPr>
          <a:noFill/>
        </p:spPr>
        <p:txBody>
          <a:bodyPr/>
          <a:lstStyle/>
          <a:p>
            <a:fld id="{5FEC420A-FB1E-4986-BB91-E2B2B4A84A60}" type="slidenum">
              <a:rPr lang="en-US" smtClean="0">
                <a:latin typeface="Arial" pitchFamily="34" charset="0"/>
              </a:rPr>
              <a:pPr/>
              <a:t>19</a:t>
            </a:fld>
            <a:endParaRPr lang="en-US" smtClean="0">
              <a:latin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15"/>
          <p:cNvSpPr>
            <a:spLocks noGrp="1" noChangeArrowheads="1"/>
          </p:cNvSpPr>
          <p:nvPr>
            <p:ph type="sldNum" sz="quarter" idx="12"/>
          </p:nvPr>
        </p:nvSpPr>
        <p:spPr>
          <a:noFill/>
        </p:spPr>
        <p:txBody>
          <a:bodyPr/>
          <a:lstStyle/>
          <a:p>
            <a:fld id="{C37F3A5F-303C-4795-971A-3A220CE5735D}" type="slidenum">
              <a:rPr lang="en-US" smtClean="0">
                <a:latin typeface="Arial" pitchFamily="34" charset="0"/>
              </a:rPr>
              <a:pPr/>
              <a:t>20</a:t>
            </a:fld>
            <a:endParaRPr lang="en-US" smtClean="0">
              <a:latin typeface="Arial" pitchFamily="34" charset="0"/>
            </a:endParaRPr>
          </a:p>
        </p:txBody>
      </p:sp>
      <p:sp>
        <p:nvSpPr>
          <p:cNvPr id="33795" name="Rectangle 2"/>
          <p:cNvSpPr>
            <a:spLocks noGrp="1" noChangeArrowheads="1"/>
          </p:cNvSpPr>
          <p:nvPr>
            <p:ph type="ctrTitle"/>
          </p:nvPr>
        </p:nvSpPr>
        <p:spPr>
          <a:xfrm>
            <a:off x="2416175" y="-100013"/>
            <a:ext cx="7772400" cy="1512888"/>
          </a:xfrm>
        </p:spPr>
        <p:txBody>
          <a:bodyPr/>
          <a:lstStyle/>
          <a:p>
            <a:pPr eaLnBrk="1" hangingPunct="1"/>
            <a:r>
              <a:rPr lang="en-US" sz="4400" smtClean="0"/>
              <a:t>FERMENTASI</a:t>
            </a:r>
          </a:p>
        </p:txBody>
      </p:sp>
      <p:sp>
        <p:nvSpPr>
          <p:cNvPr id="2051" name="Rectangle 3"/>
          <p:cNvSpPr>
            <a:spLocks noGrp="1" noChangeArrowheads="1"/>
          </p:cNvSpPr>
          <p:nvPr>
            <p:ph type="subTitle" idx="1"/>
          </p:nvPr>
        </p:nvSpPr>
        <p:spPr>
          <a:xfrm>
            <a:off x="971550" y="1989138"/>
            <a:ext cx="7993063" cy="4010025"/>
          </a:xfrm>
        </p:spPr>
        <p:txBody>
          <a:bodyPr/>
          <a:lstStyle/>
          <a:p>
            <a:pPr algn="just" eaLnBrk="1" hangingPunct="1">
              <a:defRPr/>
            </a:pPr>
            <a:r>
              <a:rPr lang="en-US" dirty="0" smtClean="0"/>
              <a:t>ADALAH :  </a:t>
            </a:r>
            <a:r>
              <a:rPr lang="en-US" dirty="0" err="1" smtClean="0"/>
              <a:t>proses</a:t>
            </a:r>
            <a:r>
              <a:rPr lang="en-US" dirty="0" smtClean="0"/>
              <a:t> </a:t>
            </a:r>
            <a:r>
              <a:rPr lang="en-US" dirty="0" err="1" smtClean="0"/>
              <a:t>perubahan</a:t>
            </a:r>
            <a:r>
              <a:rPr lang="en-US" dirty="0" smtClean="0"/>
              <a:t> </a:t>
            </a:r>
            <a:r>
              <a:rPr lang="en-US" dirty="0" err="1" smtClean="0"/>
              <a:t>kimia</a:t>
            </a:r>
            <a:r>
              <a:rPr lang="en-US" dirty="0" smtClean="0"/>
              <a:t> </a:t>
            </a:r>
            <a:r>
              <a:rPr lang="en-US" dirty="0" err="1" smtClean="0"/>
              <a:t>dalam</a:t>
            </a:r>
            <a:r>
              <a:rPr lang="en-US" dirty="0" smtClean="0"/>
              <a:t> </a:t>
            </a:r>
            <a:r>
              <a:rPr lang="en-US" dirty="0" err="1" smtClean="0"/>
              <a:t>suatu</a:t>
            </a:r>
            <a:r>
              <a:rPr lang="en-US" dirty="0" smtClean="0"/>
              <a:t> </a:t>
            </a:r>
            <a:r>
              <a:rPr lang="en-US" dirty="0" err="1" smtClean="0"/>
              <a:t>substrat</a:t>
            </a:r>
            <a:r>
              <a:rPr lang="en-US" dirty="0" smtClean="0"/>
              <a:t> </a:t>
            </a:r>
            <a:r>
              <a:rPr lang="en-US" dirty="0" err="1" smtClean="0"/>
              <a:t>organik</a:t>
            </a:r>
            <a:r>
              <a:rPr lang="en-US" dirty="0" smtClean="0"/>
              <a:t> yang </a:t>
            </a:r>
            <a:r>
              <a:rPr lang="en-US" dirty="0" err="1" smtClean="0"/>
              <a:t>dapat</a:t>
            </a:r>
            <a:r>
              <a:rPr lang="en-US" dirty="0" smtClean="0"/>
              <a:t> </a:t>
            </a:r>
            <a:r>
              <a:rPr lang="en-US" dirty="0" err="1" smtClean="0"/>
              <a:t>berlangsung</a:t>
            </a:r>
            <a:r>
              <a:rPr lang="en-US" dirty="0" smtClean="0"/>
              <a:t> </a:t>
            </a:r>
            <a:r>
              <a:rPr lang="en-US" dirty="0" err="1" smtClean="0"/>
              <a:t>secara</a:t>
            </a:r>
            <a:r>
              <a:rPr lang="en-US" dirty="0" smtClean="0"/>
              <a:t> </a:t>
            </a:r>
            <a:r>
              <a:rPr lang="en-US" i="1" dirty="0" err="1" smtClean="0"/>
              <a:t>aerob</a:t>
            </a:r>
            <a:r>
              <a:rPr lang="en-US" dirty="0" smtClean="0"/>
              <a:t> </a:t>
            </a:r>
            <a:r>
              <a:rPr lang="en-US" dirty="0" err="1" smtClean="0"/>
              <a:t>maupun</a:t>
            </a:r>
            <a:r>
              <a:rPr lang="en-US" dirty="0" smtClean="0"/>
              <a:t> </a:t>
            </a:r>
            <a:r>
              <a:rPr lang="en-US" i="1" dirty="0" err="1" smtClean="0"/>
              <a:t>anaerob</a:t>
            </a:r>
            <a:r>
              <a:rPr lang="en-US" dirty="0" smtClean="0"/>
              <a:t> </a:t>
            </a:r>
            <a:r>
              <a:rPr lang="en-US" dirty="0" err="1" smtClean="0"/>
              <a:t>oleh</a:t>
            </a:r>
            <a:r>
              <a:rPr lang="en-US" dirty="0" smtClean="0"/>
              <a:t> </a:t>
            </a:r>
            <a:r>
              <a:rPr lang="en-US" dirty="0" err="1" smtClean="0"/>
              <a:t>karena</a:t>
            </a:r>
            <a:r>
              <a:rPr lang="en-US" dirty="0" smtClean="0"/>
              <a:t> </a:t>
            </a:r>
            <a:r>
              <a:rPr lang="en-US" dirty="0" err="1" smtClean="0"/>
              <a:t>aksi</a:t>
            </a:r>
            <a:r>
              <a:rPr lang="en-US" dirty="0" smtClean="0"/>
              <a:t> </a:t>
            </a:r>
            <a:r>
              <a:rPr lang="en-US" dirty="0" err="1" smtClean="0"/>
              <a:t>katalisator</a:t>
            </a:r>
            <a:r>
              <a:rPr lang="en-US" dirty="0" smtClean="0"/>
              <a:t> </a:t>
            </a:r>
            <a:r>
              <a:rPr lang="en-US" dirty="0" err="1" smtClean="0"/>
              <a:t>biokimia</a:t>
            </a:r>
            <a:r>
              <a:rPr lang="en-US" dirty="0" smtClean="0"/>
              <a:t> (</a:t>
            </a:r>
            <a:r>
              <a:rPr lang="en-US" dirty="0" err="1" smtClean="0"/>
              <a:t>enzim</a:t>
            </a:r>
            <a:r>
              <a:rPr lang="en-US" dirty="0" smtClean="0"/>
              <a:t>) yang </a:t>
            </a:r>
            <a:r>
              <a:rPr lang="en-US" dirty="0" err="1" smtClean="0"/>
              <a:t>dihasilkan</a:t>
            </a:r>
            <a:r>
              <a:rPr lang="en-US" dirty="0" smtClean="0"/>
              <a:t> </a:t>
            </a:r>
            <a:r>
              <a:rPr lang="en-US" dirty="0" err="1" smtClean="0"/>
              <a:t>oleh</a:t>
            </a:r>
            <a:r>
              <a:rPr lang="en-US" dirty="0" smtClean="0"/>
              <a:t> </a:t>
            </a:r>
            <a:r>
              <a:rPr lang="en-US" dirty="0" err="1" smtClean="0"/>
              <a:t>mikrobia</a:t>
            </a:r>
            <a:r>
              <a:rPr lang="en-US" dirty="0" smtClean="0"/>
              <a:t> </a:t>
            </a:r>
            <a:r>
              <a:rPr lang="en-US" dirty="0" err="1" smtClean="0"/>
              <a:t>tertentu</a:t>
            </a:r>
            <a:r>
              <a:rPr lang="en-US" dirty="0" smtClean="0"/>
              <a:t>.</a:t>
            </a:r>
          </a:p>
          <a:p>
            <a:pPr algn="just" eaLnBrk="1" hangingPunct="1">
              <a:defRPr/>
            </a:pPr>
            <a:endParaRPr lang="en-US" dirty="0" smtClean="0"/>
          </a:p>
          <a:p>
            <a:pPr marL="442913" indent="-442913" algn="just" eaLnBrk="1" hangingPunct="1">
              <a:buFont typeface="Wingdings" pitchFamily="2" charset="2"/>
              <a:buChar char="Ø"/>
              <a:defRPr/>
            </a:pPr>
            <a:r>
              <a:rPr lang="en-US" dirty="0" smtClean="0"/>
              <a:t>  </a:t>
            </a:r>
            <a:r>
              <a:rPr lang="en-US" dirty="0" err="1" smtClean="0"/>
              <a:t>enzim</a:t>
            </a:r>
            <a:r>
              <a:rPr lang="en-US" dirty="0" smtClean="0"/>
              <a:t> </a:t>
            </a:r>
            <a:r>
              <a:rPr lang="en-US" dirty="0" err="1" smtClean="0"/>
              <a:t>tersebut</a:t>
            </a:r>
            <a:r>
              <a:rPr lang="en-US" dirty="0" smtClean="0"/>
              <a:t> </a:t>
            </a:r>
            <a:r>
              <a:rPr lang="en-US" dirty="0" err="1" smtClean="0"/>
              <a:t>dihasilkan</a:t>
            </a:r>
            <a:r>
              <a:rPr lang="en-US" dirty="0" smtClean="0"/>
              <a:t> </a:t>
            </a:r>
            <a:r>
              <a:rPr lang="en-US" dirty="0" err="1" smtClean="0"/>
              <a:t>oleh</a:t>
            </a:r>
            <a:r>
              <a:rPr lang="en-US" dirty="0" smtClean="0"/>
              <a:t> </a:t>
            </a:r>
            <a:r>
              <a:rPr lang="en-US" dirty="0" err="1" smtClean="0"/>
              <a:t>mikrobia</a:t>
            </a:r>
            <a:r>
              <a:rPr lang="en-US" dirty="0" smtClean="0"/>
              <a:t> </a:t>
            </a:r>
            <a:r>
              <a:rPr lang="en-US" dirty="0" err="1" smtClean="0"/>
              <a:t>atau</a:t>
            </a:r>
            <a:r>
              <a:rPr lang="en-US" dirty="0" smtClean="0"/>
              <a:t> </a:t>
            </a:r>
            <a:r>
              <a:rPr lang="en-US" dirty="0" err="1" smtClean="0"/>
              <a:t>enzim</a:t>
            </a:r>
            <a:r>
              <a:rPr lang="en-US" dirty="0" smtClean="0"/>
              <a:t> </a:t>
            </a:r>
            <a:r>
              <a:rPr lang="en-US" dirty="0" err="1" smtClean="0"/>
              <a:t>di</a:t>
            </a:r>
            <a:r>
              <a:rPr lang="en-US" dirty="0" smtClean="0"/>
              <a:t> </a:t>
            </a:r>
            <a:r>
              <a:rPr lang="en-US" dirty="0" err="1" smtClean="0"/>
              <a:t>dalam</a:t>
            </a:r>
            <a:r>
              <a:rPr lang="en-US" dirty="0" smtClean="0"/>
              <a:t> </a:t>
            </a:r>
            <a:r>
              <a:rPr lang="en-US" dirty="0" err="1" smtClean="0"/>
              <a:t>makanan</a:t>
            </a:r>
            <a:endParaRPr lang="en-US" dirty="0" smtClean="0"/>
          </a:p>
        </p:txBody>
      </p:sp>
      <p:sp>
        <p:nvSpPr>
          <p:cNvPr id="33797" name="Rectangle 4"/>
          <p:cNvSpPr>
            <a:spLocks noChangeArrowheads="1"/>
          </p:cNvSpPr>
          <p:nvPr/>
        </p:nvSpPr>
        <p:spPr bwMode="auto">
          <a:xfrm>
            <a:off x="4479925" y="3048000"/>
            <a:ext cx="184150" cy="762000"/>
          </a:xfrm>
          <a:prstGeom prst="rect">
            <a:avLst/>
          </a:prstGeom>
          <a:noFill/>
          <a:ln w="9525">
            <a:noFill/>
            <a:miter lim="800000"/>
            <a:headEnd/>
            <a:tailEnd/>
          </a:ln>
        </p:spPr>
        <p:txBody>
          <a:bodyPr wrap="none">
            <a:spAutoFit/>
          </a:bodyPr>
          <a:lstStyle/>
          <a:p>
            <a:endParaRPr lang="id-ID" sz="4400">
              <a:solidFill>
                <a:schemeClr val="tx2"/>
              </a:solidFill>
              <a:latin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4"/>
          <p:cNvSpPr>
            <a:spLocks noGrp="1"/>
          </p:cNvSpPr>
          <p:nvPr>
            <p:ph type="sldNum" sz="quarter" idx="12"/>
          </p:nvPr>
        </p:nvSpPr>
        <p:spPr>
          <a:xfrm>
            <a:off x="3124200" y="6248400"/>
            <a:ext cx="2895600" cy="457200"/>
          </a:xfrm>
          <a:noFill/>
        </p:spPr>
        <p:txBody>
          <a:bodyPr/>
          <a:lstStyle/>
          <a:p>
            <a:pPr algn="ctr"/>
            <a:fld id="{3C23D8B4-D903-4A7D-8E2D-3640CA4B5496}" type="slidenum">
              <a:rPr lang="en-US" smtClean="0">
                <a:latin typeface="Arial" pitchFamily="34" charset="0"/>
              </a:rPr>
              <a:pPr algn="ctr"/>
              <a:t>21</a:t>
            </a:fld>
            <a:endParaRPr lang="en-US" smtClean="0">
              <a:latin typeface="Arial" pitchFamily="34" charset="0"/>
            </a:endParaRPr>
          </a:p>
        </p:txBody>
      </p:sp>
      <p:sp>
        <p:nvSpPr>
          <p:cNvPr id="34819" name="Rectangle 2"/>
          <p:cNvSpPr>
            <a:spLocks noGrp="1" noRot="1" noChangeArrowheads="1"/>
          </p:cNvSpPr>
          <p:nvPr>
            <p:ph type="title"/>
          </p:nvPr>
        </p:nvSpPr>
        <p:spPr/>
        <p:txBody>
          <a:bodyPr/>
          <a:lstStyle/>
          <a:p>
            <a:pPr eaLnBrk="1" hangingPunct="1"/>
            <a:r>
              <a:rPr lang="en-US" smtClean="0"/>
              <a:t>Makanan fermentasi </a:t>
            </a:r>
          </a:p>
        </p:txBody>
      </p:sp>
      <p:sp>
        <p:nvSpPr>
          <p:cNvPr id="34820" name="Rectangle 3"/>
          <p:cNvSpPr>
            <a:spLocks noGrp="1" noChangeArrowheads="1"/>
          </p:cNvSpPr>
          <p:nvPr>
            <p:ph type="body" idx="1"/>
          </p:nvPr>
        </p:nvSpPr>
        <p:spPr/>
        <p:txBody>
          <a:bodyPr/>
          <a:lstStyle/>
          <a:p>
            <a:pPr eaLnBrk="1" hangingPunct="1"/>
            <a:r>
              <a:rPr lang="en-US" smtClean="0"/>
              <a:t>adalah makanan yang dibuat dengan bantuan mikrobia atau enzim sehingga mengalami perubahan secara biokimiawi yang dikehendaki dan dapat memberikan ciri spesifik makanan tersebut.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4"/>
          <p:cNvSpPr>
            <a:spLocks noGrp="1"/>
          </p:cNvSpPr>
          <p:nvPr>
            <p:ph type="sldNum" sz="quarter" idx="12"/>
          </p:nvPr>
        </p:nvSpPr>
        <p:spPr>
          <a:xfrm>
            <a:off x="3124200" y="6248400"/>
            <a:ext cx="2895600" cy="457200"/>
          </a:xfrm>
          <a:noFill/>
        </p:spPr>
        <p:txBody>
          <a:bodyPr/>
          <a:lstStyle/>
          <a:p>
            <a:pPr algn="ctr"/>
            <a:fld id="{4E4C8ECE-99CC-4430-BE0E-79A4D57AB642}" type="slidenum">
              <a:rPr lang="en-US" smtClean="0">
                <a:latin typeface="Arial" pitchFamily="34" charset="0"/>
              </a:rPr>
              <a:pPr algn="ctr"/>
              <a:t>22</a:t>
            </a:fld>
            <a:endParaRPr lang="en-US" smtClean="0">
              <a:latin typeface="Arial" pitchFamily="34" charset="0"/>
            </a:endParaRPr>
          </a:p>
        </p:txBody>
      </p:sp>
      <p:sp>
        <p:nvSpPr>
          <p:cNvPr id="35843" name="Rectangle 2"/>
          <p:cNvSpPr>
            <a:spLocks noGrp="1" noRot="1" noChangeArrowheads="1"/>
          </p:cNvSpPr>
          <p:nvPr>
            <p:ph type="title"/>
          </p:nvPr>
        </p:nvSpPr>
        <p:spPr>
          <a:xfrm>
            <a:off x="457200" y="836613"/>
            <a:ext cx="8229600" cy="581025"/>
          </a:xfrm>
        </p:spPr>
        <p:txBody>
          <a:bodyPr/>
          <a:lstStyle/>
          <a:p>
            <a:pPr eaLnBrk="1" hangingPunct="1"/>
            <a:r>
              <a:rPr lang="en-US" sz="4000" smtClean="0"/>
              <a:t>Proses fermentasi menyebabkan :</a:t>
            </a:r>
            <a:br>
              <a:rPr lang="en-US" sz="4000" smtClean="0"/>
            </a:br>
            <a:endParaRPr lang="en-US" sz="4000" smtClean="0"/>
          </a:p>
        </p:txBody>
      </p:sp>
      <p:sp>
        <p:nvSpPr>
          <p:cNvPr id="35844" name="Rectangle 3"/>
          <p:cNvSpPr>
            <a:spLocks noGrp="1" noChangeArrowheads="1"/>
          </p:cNvSpPr>
          <p:nvPr>
            <p:ph type="body" idx="1"/>
          </p:nvPr>
        </p:nvSpPr>
        <p:spPr>
          <a:xfrm>
            <a:off x="879475" y="1557338"/>
            <a:ext cx="8229600" cy="4568825"/>
          </a:xfrm>
        </p:spPr>
        <p:txBody>
          <a:bodyPr/>
          <a:lstStyle/>
          <a:p>
            <a:pPr marL="0" indent="0" eaLnBrk="1" hangingPunct="1"/>
            <a:r>
              <a:rPr lang="en-US" smtClean="0"/>
              <a:t> makanan lebih bergizi </a:t>
            </a:r>
            <a:r>
              <a:rPr lang="en-US" smtClean="0">
                <a:sym typeface="Wingdings" pitchFamily="2" charset="2"/>
              </a:rPr>
              <a:t> vit B jmlnya meningkat</a:t>
            </a:r>
            <a:endParaRPr lang="en-US" smtClean="0"/>
          </a:p>
          <a:p>
            <a:pPr marL="0" indent="0" eaLnBrk="1" hangingPunct="1"/>
            <a:r>
              <a:rPr lang="en-US" smtClean="0"/>
              <a:t> lebih awet  </a:t>
            </a:r>
          </a:p>
          <a:p>
            <a:pPr marL="0" indent="0" eaLnBrk="1" hangingPunct="1"/>
            <a:r>
              <a:rPr lang="en-US" smtClean="0"/>
              <a:t> makanan mudah dicerna</a:t>
            </a:r>
          </a:p>
          <a:p>
            <a:pPr marL="0" indent="0" eaLnBrk="1" hangingPunct="1"/>
            <a:r>
              <a:rPr lang="en-US" smtClean="0"/>
              <a:t> memberi flavor yang lebih baik</a:t>
            </a:r>
          </a:p>
          <a:p>
            <a:pPr marL="0" indent="0"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a:spLocks noGrp="1"/>
          </p:cNvSpPr>
          <p:nvPr>
            <p:ph type="sldNum" sz="quarter" idx="12"/>
          </p:nvPr>
        </p:nvSpPr>
        <p:spPr>
          <a:xfrm>
            <a:off x="3124200" y="6248400"/>
            <a:ext cx="2895600" cy="457200"/>
          </a:xfrm>
          <a:noFill/>
        </p:spPr>
        <p:txBody>
          <a:bodyPr/>
          <a:lstStyle/>
          <a:p>
            <a:pPr algn="ctr"/>
            <a:fld id="{F8F8115A-3D30-4948-8B49-F696E47D4AB4}" type="slidenum">
              <a:rPr lang="en-US" smtClean="0">
                <a:latin typeface="Arial" pitchFamily="34" charset="0"/>
              </a:rPr>
              <a:pPr algn="ctr"/>
              <a:t>23</a:t>
            </a:fld>
            <a:endParaRPr lang="en-US" smtClean="0">
              <a:latin typeface="Arial" pitchFamily="34" charset="0"/>
            </a:endParaRPr>
          </a:p>
        </p:txBody>
      </p:sp>
      <p:sp>
        <p:nvSpPr>
          <p:cNvPr id="36867" name="Rectangle 3"/>
          <p:cNvSpPr>
            <a:spLocks noGrp="1" noChangeArrowheads="1"/>
          </p:cNvSpPr>
          <p:nvPr>
            <p:ph type="body" idx="1"/>
          </p:nvPr>
        </p:nvSpPr>
        <p:spPr>
          <a:xfrm>
            <a:off x="806450" y="588963"/>
            <a:ext cx="8229600" cy="5576887"/>
          </a:xfrm>
        </p:spPr>
        <p:txBody>
          <a:bodyPr/>
          <a:lstStyle/>
          <a:p>
            <a:pPr marL="609600" indent="-609600" algn="just" eaLnBrk="1" hangingPunct="1">
              <a:lnSpc>
                <a:spcPct val="80000"/>
              </a:lnSpc>
              <a:buFont typeface="Wingdings" pitchFamily="2" charset="2"/>
              <a:buNone/>
            </a:pPr>
            <a:r>
              <a:rPr lang="en-US" sz="2400" smtClean="0">
                <a:latin typeface="Tahoma" pitchFamily="34" charset="0"/>
                <a:cs typeface="Tahoma" pitchFamily="34" charset="0"/>
              </a:rPr>
              <a:t>Mikrobia merupakan kunci keberhasilan proses fermentasi </a:t>
            </a:r>
          </a:p>
          <a:p>
            <a:pPr marL="609600" indent="-609600" algn="just" eaLnBrk="1" hangingPunct="1">
              <a:lnSpc>
                <a:spcPct val="80000"/>
              </a:lnSpc>
              <a:buFont typeface="Wingdings" pitchFamily="2" charset="2"/>
              <a:buNone/>
            </a:pPr>
            <a:r>
              <a:rPr lang="en-US" sz="2400" smtClean="0">
                <a:latin typeface="Tahoma" pitchFamily="34" charset="0"/>
                <a:cs typeface="Tahoma" pitchFamily="34" charset="0"/>
              </a:rPr>
              <a:t>sehingga perlu diketahui dan diperhatikan mengenai :</a:t>
            </a:r>
          </a:p>
          <a:p>
            <a:pPr marL="609600" indent="-609600" algn="just" eaLnBrk="1" hangingPunct="1">
              <a:lnSpc>
                <a:spcPct val="80000"/>
              </a:lnSpc>
              <a:buFont typeface="Wingdings" pitchFamily="2" charset="2"/>
              <a:buNone/>
            </a:pPr>
            <a:endParaRPr lang="en-US" sz="2400" smtClean="0">
              <a:latin typeface="Tahoma" pitchFamily="34" charset="0"/>
              <a:cs typeface="Tahoma" pitchFamily="34" charset="0"/>
            </a:endParaRPr>
          </a:p>
          <a:p>
            <a:pPr marL="609600" indent="-609600" eaLnBrk="1" hangingPunct="1">
              <a:lnSpc>
                <a:spcPct val="80000"/>
              </a:lnSpc>
              <a:buFont typeface="Arial" pitchFamily="34" charset="0"/>
              <a:buAutoNum type="arabicPeriod"/>
            </a:pPr>
            <a:r>
              <a:rPr lang="en-US" sz="2400" i="1" smtClean="0">
                <a:latin typeface="Tahoma" pitchFamily="34" charset="0"/>
                <a:cs typeface="Tahoma" pitchFamily="34" charset="0"/>
              </a:rPr>
              <a:t>Kondisi lingkungan untuk pertumbuhan</a:t>
            </a:r>
            <a:endParaRPr lang="en-US" sz="2400" smtClean="0">
              <a:latin typeface="Tahoma" pitchFamily="34" charset="0"/>
              <a:cs typeface="Tahoma" pitchFamily="34" charset="0"/>
            </a:endParaRPr>
          </a:p>
          <a:p>
            <a:pPr marL="609600" indent="-609600" eaLnBrk="1" hangingPunct="1">
              <a:lnSpc>
                <a:spcPct val="80000"/>
              </a:lnSpc>
              <a:buFont typeface="Wingdings" pitchFamily="2" charset="2"/>
              <a:buNone/>
            </a:pPr>
            <a:r>
              <a:rPr lang="en-US" sz="2400" smtClean="0">
                <a:latin typeface="Tahoma" pitchFamily="34" charset="0"/>
                <a:cs typeface="Tahoma" pitchFamily="34" charset="0"/>
              </a:rPr>
              <a:t>      Kondisi lingkungan pertumbuhan harus cocok, jika tidak sesuai menyebabkan pertumbuhan kontaminan.</a:t>
            </a:r>
          </a:p>
          <a:p>
            <a:pPr marL="609600" indent="-609600" eaLnBrk="1" hangingPunct="1">
              <a:lnSpc>
                <a:spcPct val="80000"/>
              </a:lnSpc>
              <a:buFont typeface="Arial" pitchFamily="34" charset="0"/>
              <a:buAutoNum type="arabicPeriod"/>
            </a:pPr>
            <a:endParaRPr lang="en-US" sz="2400" i="1" smtClean="0">
              <a:latin typeface="Tahoma" pitchFamily="34" charset="0"/>
              <a:cs typeface="Tahoma" pitchFamily="34" charset="0"/>
            </a:endParaRPr>
          </a:p>
          <a:p>
            <a:pPr marL="609600" indent="-609600" eaLnBrk="1" hangingPunct="1">
              <a:lnSpc>
                <a:spcPct val="80000"/>
              </a:lnSpc>
              <a:buFont typeface="Arial" pitchFamily="34" charset="0"/>
              <a:buAutoNum type="arabicPeriod" startAt="2"/>
            </a:pPr>
            <a:r>
              <a:rPr lang="en-US" sz="2400" i="1" smtClean="0">
                <a:latin typeface="Tahoma" pitchFamily="34" charset="0"/>
                <a:cs typeface="Tahoma" pitchFamily="34" charset="0"/>
              </a:rPr>
              <a:t>Sifat karakteristik jenis mikrobia</a:t>
            </a:r>
          </a:p>
          <a:p>
            <a:pPr marL="609600" indent="-609600" eaLnBrk="1" hangingPunct="1">
              <a:lnSpc>
                <a:spcPct val="80000"/>
              </a:lnSpc>
              <a:buFont typeface="Wingdings" pitchFamily="2" charset="2"/>
              <a:buNone/>
            </a:pPr>
            <a:r>
              <a:rPr lang="en-US" sz="2400" i="1" smtClean="0">
                <a:latin typeface="Tahoma" pitchFamily="34" charset="0"/>
                <a:cs typeface="Tahoma" pitchFamily="34" charset="0"/>
              </a:rPr>
              <a:t>     </a:t>
            </a:r>
            <a:r>
              <a:rPr lang="en-US" sz="2400" smtClean="0">
                <a:latin typeface="Tahoma" pitchFamily="34" charset="0"/>
                <a:cs typeface="Tahoma" pitchFamily="34" charset="0"/>
              </a:rPr>
              <a:t> Penting untuk mengetahui sifat karakteristik mikrobia agar menghasilkan produk yang optimal.</a:t>
            </a:r>
          </a:p>
          <a:p>
            <a:pPr marL="609600" indent="-609600" eaLnBrk="1" hangingPunct="1">
              <a:lnSpc>
                <a:spcPct val="80000"/>
              </a:lnSpc>
              <a:buFont typeface="Arial" pitchFamily="34" charset="0"/>
              <a:buAutoNum type="arabicPeriod"/>
            </a:pPr>
            <a:endParaRPr lang="en-US" sz="2400" i="1" smtClean="0">
              <a:latin typeface="Tahoma" pitchFamily="34" charset="0"/>
              <a:cs typeface="Tahoma" pitchFamily="34" charset="0"/>
            </a:endParaRPr>
          </a:p>
          <a:p>
            <a:pPr marL="609600" indent="-609600" eaLnBrk="1" hangingPunct="1">
              <a:lnSpc>
                <a:spcPct val="80000"/>
              </a:lnSpc>
              <a:buFont typeface="Arial" pitchFamily="34" charset="0"/>
              <a:buAutoNum type="arabicPeriod" startAt="3"/>
            </a:pPr>
            <a:r>
              <a:rPr lang="en-US" sz="2400" i="1" smtClean="0">
                <a:latin typeface="Tahoma" pitchFamily="34" charset="0"/>
                <a:cs typeface="Tahoma" pitchFamily="34" charset="0"/>
              </a:rPr>
              <a:t>Penggunaan strain mikrobia harus tepat</a:t>
            </a:r>
            <a:endParaRPr lang="en-US" sz="2400" smtClean="0">
              <a:latin typeface="Tahoma" pitchFamily="34" charset="0"/>
              <a:cs typeface="Tahoma" pitchFamily="34" charset="0"/>
            </a:endParaRPr>
          </a:p>
          <a:p>
            <a:pPr marL="609600" indent="-609600" eaLnBrk="1" hangingPunct="1">
              <a:lnSpc>
                <a:spcPct val="80000"/>
              </a:lnSpc>
              <a:buFont typeface="Wingdings" pitchFamily="2" charset="2"/>
              <a:buNone/>
            </a:pPr>
            <a:r>
              <a:rPr lang="en-US" sz="2400" smtClean="0">
                <a:latin typeface="Tahoma" pitchFamily="34" charset="0"/>
                <a:cs typeface="Tahoma" pitchFamily="34" charset="0"/>
              </a:rPr>
              <a:t>       Penggunaan strain mikrobia yang kurang tepat menyebabkan timbulnya flavor dan kenampakan yang kurang baik serta terbentuk racun dan terjadi pembusukan.</a:t>
            </a:r>
          </a:p>
          <a:p>
            <a:pPr marL="609600" indent="-609600" eaLnBrk="1" hangingPunct="1">
              <a:lnSpc>
                <a:spcPct val="80000"/>
              </a:lnSpc>
              <a:buFont typeface="Wingdings" pitchFamily="2" charset="2"/>
              <a:buNone/>
            </a:pPr>
            <a:endParaRPr lang="en-US" sz="2400" smtClean="0">
              <a:latin typeface="Tahoma" pitchFamily="34" charset="0"/>
              <a:cs typeface="Tahoma"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4"/>
          <p:cNvSpPr>
            <a:spLocks noGrp="1"/>
          </p:cNvSpPr>
          <p:nvPr>
            <p:ph type="sldNum" sz="quarter" idx="12"/>
          </p:nvPr>
        </p:nvSpPr>
        <p:spPr>
          <a:xfrm>
            <a:off x="3124200" y="6248400"/>
            <a:ext cx="2895600" cy="457200"/>
          </a:xfrm>
          <a:noFill/>
        </p:spPr>
        <p:txBody>
          <a:bodyPr/>
          <a:lstStyle/>
          <a:p>
            <a:pPr algn="ctr"/>
            <a:fld id="{0102780F-D081-4049-88A5-9A74534B4616}" type="slidenum">
              <a:rPr lang="en-US" smtClean="0">
                <a:latin typeface="Arial" pitchFamily="34" charset="0"/>
              </a:rPr>
              <a:pPr algn="ctr"/>
              <a:t>24</a:t>
            </a:fld>
            <a:endParaRPr lang="en-US" smtClean="0">
              <a:latin typeface="Arial" pitchFamily="34" charset="0"/>
            </a:endParaRPr>
          </a:p>
        </p:txBody>
      </p:sp>
      <p:sp>
        <p:nvSpPr>
          <p:cNvPr id="37891" name="Rectangle 2"/>
          <p:cNvSpPr>
            <a:spLocks noGrp="1" noRot="1" noChangeArrowheads="1"/>
          </p:cNvSpPr>
          <p:nvPr>
            <p:ph type="title"/>
          </p:nvPr>
        </p:nvSpPr>
        <p:spPr>
          <a:xfrm>
            <a:off x="1116013" y="549275"/>
            <a:ext cx="8351837" cy="935038"/>
          </a:xfrm>
        </p:spPr>
        <p:txBody>
          <a:bodyPr/>
          <a:lstStyle/>
          <a:p>
            <a:pPr eaLnBrk="1" hangingPunct="1"/>
            <a:r>
              <a:rPr lang="en-US" sz="2000" smtClean="0">
                <a:solidFill>
                  <a:srgbClr val="7030A0"/>
                </a:solidFill>
              </a:rPr>
              <a:t>JENIS </a:t>
            </a:r>
            <a:r>
              <a:rPr lang="id-ID" sz="2000" smtClean="0">
                <a:solidFill>
                  <a:srgbClr val="7030A0"/>
                </a:solidFill>
              </a:rPr>
              <a:t> KELOMPOK  </a:t>
            </a:r>
            <a:r>
              <a:rPr lang="en-US" sz="2000" smtClean="0">
                <a:solidFill>
                  <a:srgbClr val="7030A0"/>
                </a:solidFill>
              </a:rPr>
              <a:t>MIKROBIA YANG BERPERAN </a:t>
            </a:r>
            <a:r>
              <a:rPr lang="id-ID" sz="2000" smtClean="0">
                <a:solidFill>
                  <a:srgbClr val="7030A0"/>
                </a:solidFill>
              </a:rPr>
              <a:t> </a:t>
            </a:r>
            <a:r>
              <a:rPr lang="en-US" sz="2000" smtClean="0">
                <a:solidFill>
                  <a:srgbClr val="7030A0"/>
                </a:solidFill>
              </a:rPr>
              <a:t>DALAM </a:t>
            </a:r>
            <a:r>
              <a:rPr lang="id-ID" sz="2000" smtClean="0">
                <a:solidFill>
                  <a:srgbClr val="7030A0"/>
                </a:solidFill>
              </a:rPr>
              <a:t> </a:t>
            </a:r>
            <a:r>
              <a:rPr lang="en-US" sz="2000" smtClean="0">
                <a:solidFill>
                  <a:srgbClr val="7030A0"/>
                </a:solidFill>
              </a:rPr>
              <a:t>FERMENTASI</a:t>
            </a:r>
            <a:r>
              <a:rPr lang="en-US" sz="4000" smtClean="0">
                <a:solidFill>
                  <a:srgbClr val="7030A0"/>
                </a:solidFill>
              </a:rPr>
              <a:t> </a:t>
            </a:r>
          </a:p>
        </p:txBody>
      </p:sp>
      <p:sp>
        <p:nvSpPr>
          <p:cNvPr id="37892" name="Rectangle 3"/>
          <p:cNvSpPr>
            <a:spLocks noGrp="1" noChangeArrowheads="1"/>
          </p:cNvSpPr>
          <p:nvPr>
            <p:ph type="body" idx="1"/>
          </p:nvPr>
        </p:nvSpPr>
        <p:spPr>
          <a:xfrm>
            <a:off x="950913" y="2028825"/>
            <a:ext cx="8229600" cy="5000625"/>
          </a:xfrm>
        </p:spPr>
        <p:txBody>
          <a:bodyPr/>
          <a:lstStyle/>
          <a:p>
            <a:pPr marL="609600" indent="-609600" eaLnBrk="1" hangingPunct="1"/>
            <a:r>
              <a:rPr lang="en-US" sz="2400" u="sng" smtClean="0"/>
              <a:t>Jamur </a:t>
            </a:r>
          </a:p>
          <a:p>
            <a:pPr marL="609600" indent="-609600" eaLnBrk="1" hangingPunct="1">
              <a:buFont typeface="Wingdings" pitchFamily="2" charset="2"/>
              <a:buNone/>
            </a:pPr>
            <a:r>
              <a:rPr lang="en-US" sz="2400" smtClean="0"/>
              <a:t>      Meliputi </a:t>
            </a:r>
            <a:r>
              <a:rPr lang="en-US" sz="2400" i="1" smtClean="0"/>
              <a:t>Aspergillus, Rhyzopus, Neurospora</a:t>
            </a:r>
            <a:endParaRPr lang="en-US" sz="2400" smtClean="0"/>
          </a:p>
          <a:p>
            <a:pPr marL="609600" indent="-609600" eaLnBrk="1" hangingPunct="1"/>
            <a:r>
              <a:rPr lang="en-US" sz="2400" u="sng" smtClean="0"/>
              <a:t>Bakteri</a:t>
            </a:r>
          </a:p>
          <a:p>
            <a:pPr marL="609600" indent="-609600" eaLnBrk="1" hangingPunct="1">
              <a:buFont typeface="Wingdings" pitchFamily="2" charset="2"/>
              <a:buNone/>
            </a:pPr>
            <a:r>
              <a:rPr lang="en-US" sz="2400" smtClean="0"/>
              <a:t>      Jenis bakteri meliputi bakteri asam laktat yaitu </a:t>
            </a:r>
            <a:r>
              <a:rPr lang="en-US" sz="2400" i="1" smtClean="0"/>
              <a:t>Lactobacillus bulgaricus,  L. acidopillus, L. casei, Leuconostoc.</a:t>
            </a:r>
            <a:endParaRPr lang="en-US" sz="2400" smtClean="0"/>
          </a:p>
          <a:p>
            <a:pPr marL="609600" indent="-609600" eaLnBrk="1" hangingPunct="1"/>
            <a:r>
              <a:rPr lang="en-US" sz="2400" u="sng" smtClean="0"/>
              <a:t>Yeast</a:t>
            </a:r>
          </a:p>
          <a:p>
            <a:pPr marL="609600" indent="-609600" eaLnBrk="1" hangingPunct="1">
              <a:buFont typeface="Wingdings" pitchFamily="2" charset="2"/>
              <a:buNone/>
            </a:pPr>
            <a:r>
              <a:rPr lang="en-US" sz="2400" smtClean="0"/>
              <a:t>      Meliputi </a:t>
            </a:r>
            <a:r>
              <a:rPr lang="en-US" sz="2400" i="1" smtClean="0"/>
              <a:t>Saccaromyces, Candida, Endomycopsis.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4"/>
          <p:cNvSpPr>
            <a:spLocks noGrp="1"/>
          </p:cNvSpPr>
          <p:nvPr>
            <p:ph type="sldNum" sz="quarter" idx="12"/>
          </p:nvPr>
        </p:nvSpPr>
        <p:spPr>
          <a:xfrm>
            <a:off x="3124200" y="6248400"/>
            <a:ext cx="2895600" cy="457200"/>
          </a:xfrm>
          <a:noFill/>
        </p:spPr>
        <p:txBody>
          <a:bodyPr/>
          <a:lstStyle/>
          <a:p>
            <a:pPr algn="ctr"/>
            <a:fld id="{DBDBC1CE-3EFA-4424-B0CC-F922784DE03F}" type="slidenum">
              <a:rPr lang="en-US" smtClean="0">
                <a:latin typeface="Arial" pitchFamily="34" charset="0"/>
              </a:rPr>
              <a:pPr algn="ctr"/>
              <a:t>25</a:t>
            </a:fld>
            <a:endParaRPr lang="en-US" smtClean="0">
              <a:latin typeface="Arial" pitchFamily="34" charset="0"/>
            </a:endParaRPr>
          </a:p>
        </p:txBody>
      </p:sp>
      <p:sp>
        <p:nvSpPr>
          <p:cNvPr id="38915" name="Rectangle 2"/>
          <p:cNvSpPr>
            <a:spLocks noGrp="1" noRot="1" noChangeArrowheads="1"/>
          </p:cNvSpPr>
          <p:nvPr>
            <p:ph type="title"/>
          </p:nvPr>
        </p:nvSpPr>
        <p:spPr/>
        <p:txBody>
          <a:bodyPr/>
          <a:lstStyle/>
          <a:p>
            <a:pPr eaLnBrk="1" hangingPunct="1"/>
            <a:r>
              <a:rPr lang="de-DE" sz="3200" smtClean="0"/>
              <a:t>Jenis mikrobia yang berperan dalam fermentasi tergantung :</a:t>
            </a:r>
            <a:endParaRPr lang="en-US" sz="3200" smtClean="0"/>
          </a:p>
        </p:txBody>
      </p:sp>
      <p:sp>
        <p:nvSpPr>
          <p:cNvPr id="38916" name="Rectangle 3"/>
          <p:cNvSpPr>
            <a:spLocks noGrp="1" noChangeArrowheads="1"/>
          </p:cNvSpPr>
          <p:nvPr>
            <p:ph type="body" idx="1"/>
          </p:nvPr>
        </p:nvSpPr>
        <p:spPr/>
        <p:txBody>
          <a:bodyPr/>
          <a:lstStyle/>
          <a:p>
            <a:pPr marL="609600" indent="-609600" eaLnBrk="1" hangingPunct="1"/>
            <a:r>
              <a:rPr lang="en-US" smtClean="0"/>
              <a:t>aW</a:t>
            </a:r>
          </a:p>
          <a:p>
            <a:pPr marL="609600" indent="-609600" eaLnBrk="1" hangingPunct="1"/>
            <a:r>
              <a:rPr lang="en-US" smtClean="0"/>
              <a:t>pH</a:t>
            </a:r>
          </a:p>
          <a:p>
            <a:pPr marL="609600" indent="-609600" eaLnBrk="1" hangingPunct="1"/>
            <a:r>
              <a:rPr lang="en-US" smtClean="0"/>
              <a:t>Suhu</a:t>
            </a:r>
          </a:p>
          <a:p>
            <a:pPr marL="609600" indent="-609600" eaLnBrk="1" hangingPunct="1"/>
            <a:r>
              <a:rPr lang="en-US" smtClean="0"/>
              <a:t>Komposisi bahan dasar</a:t>
            </a:r>
          </a:p>
          <a:p>
            <a:pPr marL="609600" indent="-609600" eaLnBrk="1" hangingPunct="1"/>
            <a:r>
              <a:rPr lang="en-US" smtClean="0"/>
              <a:t>Zat-zat pendukung</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4"/>
          <p:cNvSpPr>
            <a:spLocks noGrp="1"/>
          </p:cNvSpPr>
          <p:nvPr>
            <p:ph type="sldNum" sz="quarter" idx="12"/>
          </p:nvPr>
        </p:nvSpPr>
        <p:spPr>
          <a:xfrm>
            <a:off x="3124200" y="6248400"/>
            <a:ext cx="2895600" cy="457200"/>
          </a:xfrm>
          <a:noFill/>
        </p:spPr>
        <p:txBody>
          <a:bodyPr/>
          <a:lstStyle/>
          <a:p>
            <a:pPr algn="ctr"/>
            <a:fld id="{A740066B-B531-4987-B47E-4542978B6DAD}" type="slidenum">
              <a:rPr lang="en-US" smtClean="0">
                <a:latin typeface="Arial" pitchFamily="34" charset="0"/>
              </a:rPr>
              <a:pPr algn="ctr"/>
              <a:t>26</a:t>
            </a:fld>
            <a:endParaRPr lang="en-US" smtClean="0">
              <a:latin typeface="Arial" pitchFamily="34" charset="0"/>
            </a:endParaRPr>
          </a:p>
        </p:txBody>
      </p:sp>
      <p:sp>
        <p:nvSpPr>
          <p:cNvPr id="39939" name="Rectangle 2"/>
          <p:cNvSpPr>
            <a:spLocks noGrp="1" noRot="1" noChangeArrowheads="1"/>
          </p:cNvSpPr>
          <p:nvPr>
            <p:ph type="title"/>
          </p:nvPr>
        </p:nvSpPr>
        <p:spPr/>
        <p:txBody>
          <a:bodyPr/>
          <a:lstStyle/>
          <a:p>
            <a:pPr eaLnBrk="1" hangingPunct="1"/>
            <a:r>
              <a:rPr lang="en-US" sz="3200" smtClean="0"/>
              <a:t>PENGGOLONGAN FERMENTASI</a:t>
            </a:r>
          </a:p>
        </p:txBody>
      </p:sp>
      <p:sp>
        <p:nvSpPr>
          <p:cNvPr id="39940" name="Rectangle 3"/>
          <p:cNvSpPr>
            <a:spLocks noGrp="1" noChangeArrowheads="1"/>
          </p:cNvSpPr>
          <p:nvPr>
            <p:ph type="body" idx="1"/>
          </p:nvPr>
        </p:nvSpPr>
        <p:spPr/>
        <p:txBody>
          <a:bodyPr/>
          <a:lstStyle/>
          <a:p>
            <a:pPr eaLnBrk="1" hangingPunct="1"/>
            <a:r>
              <a:rPr lang="en-US" b="1" smtClean="0"/>
              <a:t>Berdasarkan produk utama yang dihasilkan dari bahan gula</a:t>
            </a:r>
          </a:p>
          <a:p>
            <a:pPr eaLnBrk="1" hangingPunct="1"/>
            <a:r>
              <a:rPr lang="en-US" b="1" smtClean="0"/>
              <a:t>Berdasarkan mikrobia yang berperan</a:t>
            </a:r>
            <a:r>
              <a:rPr lang="en-US" smtClean="0"/>
              <a:t> </a:t>
            </a:r>
          </a:p>
          <a:p>
            <a:pPr eaLnBrk="1" hangingPunct="1"/>
            <a:r>
              <a:rPr lang="en-US" b="1" smtClean="0"/>
              <a:t>Berdasarkan Bahan Dasar</a:t>
            </a:r>
          </a:p>
          <a:p>
            <a:pPr eaLnBrk="1" hangingPunct="1">
              <a:buFont typeface="Wingdings" pitchFamily="2" charset="2"/>
              <a:buNone/>
            </a:pPr>
            <a:endParaRPr lang="en-US" b="1"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4"/>
          <p:cNvSpPr>
            <a:spLocks noGrp="1"/>
          </p:cNvSpPr>
          <p:nvPr>
            <p:ph type="sldNum" sz="quarter" idx="12"/>
          </p:nvPr>
        </p:nvSpPr>
        <p:spPr>
          <a:xfrm>
            <a:off x="3124200" y="6248400"/>
            <a:ext cx="2895600" cy="457200"/>
          </a:xfrm>
          <a:noFill/>
        </p:spPr>
        <p:txBody>
          <a:bodyPr/>
          <a:lstStyle/>
          <a:p>
            <a:pPr algn="ctr"/>
            <a:fld id="{8D14810D-61EB-4AC7-8BBC-BC9F9A06D185}" type="slidenum">
              <a:rPr lang="en-US" smtClean="0">
                <a:latin typeface="Arial" pitchFamily="34" charset="0"/>
              </a:rPr>
              <a:pPr algn="ctr"/>
              <a:t>27</a:t>
            </a:fld>
            <a:endParaRPr lang="en-US" smtClean="0">
              <a:latin typeface="Arial" pitchFamily="34" charset="0"/>
            </a:endParaRPr>
          </a:p>
        </p:txBody>
      </p:sp>
      <p:sp>
        <p:nvSpPr>
          <p:cNvPr id="40963" name="Rectangle 2"/>
          <p:cNvSpPr>
            <a:spLocks noGrp="1" noRot="1" noChangeArrowheads="1"/>
          </p:cNvSpPr>
          <p:nvPr>
            <p:ph type="title"/>
          </p:nvPr>
        </p:nvSpPr>
        <p:spPr>
          <a:xfrm>
            <a:off x="950913" y="-100013"/>
            <a:ext cx="8229600" cy="1641476"/>
          </a:xfrm>
        </p:spPr>
        <p:txBody>
          <a:bodyPr/>
          <a:lstStyle/>
          <a:p>
            <a:pPr eaLnBrk="1" hangingPunct="1"/>
            <a:r>
              <a:rPr lang="en-US" sz="3200" smtClean="0">
                <a:solidFill>
                  <a:srgbClr val="FF0066"/>
                </a:solidFill>
              </a:rPr>
              <a:t>Penggolongan Fermentasi Berdasarkan Produk Utama Dari Bahan Gula</a:t>
            </a:r>
          </a:p>
        </p:txBody>
      </p:sp>
      <p:sp>
        <p:nvSpPr>
          <p:cNvPr id="40964" name="Rectangle 3"/>
          <p:cNvSpPr>
            <a:spLocks noGrp="1" noChangeArrowheads="1"/>
          </p:cNvSpPr>
          <p:nvPr>
            <p:ph type="body" idx="1"/>
          </p:nvPr>
        </p:nvSpPr>
        <p:spPr>
          <a:xfrm>
            <a:off x="457200" y="1928813"/>
            <a:ext cx="8229600" cy="3489325"/>
          </a:xfrm>
        </p:spPr>
        <p:txBody>
          <a:bodyPr/>
          <a:lstStyle/>
          <a:p>
            <a:pPr marL="609600" indent="-609600" eaLnBrk="1" hangingPunct="1"/>
            <a:r>
              <a:rPr lang="en-US" smtClean="0"/>
              <a:t>fermentasi asam laktat</a:t>
            </a:r>
          </a:p>
          <a:p>
            <a:pPr marL="609600" indent="-609600" eaLnBrk="1" hangingPunct="1"/>
            <a:r>
              <a:rPr lang="en-US" smtClean="0"/>
              <a:t>fermentasi eta</a:t>
            </a:r>
            <a:r>
              <a:rPr lang="en-US" altLang="ja-JP" smtClean="0">
                <a:ea typeface="MS PGothic" pitchFamily="34" charset="-128"/>
              </a:rPr>
              <a:t>nol (alkohol) dan CO2</a:t>
            </a:r>
          </a:p>
          <a:p>
            <a:pPr marL="609600" indent="-609600" eaLnBrk="1" hangingPunct="1"/>
            <a:r>
              <a:rPr lang="en-US" altLang="ja-JP" smtClean="0">
                <a:ea typeface="MS PGothic" pitchFamily="34" charset="-128"/>
              </a:rPr>
              <a:t>fermentasi asam asetat</a:t>
            </a:r>
          </a:p>
          <a:p>
            <a:pPr marL="609600" indent="-609600" eaLnBrk="1" hangingPunct="1"/>
            <a:r>
              <a:rPr lang="en-US" altLang="ja-JP" smtClean="0">
                <a:ea typeface="MS PGothic" pitchFamily="34" charset="-128"/>
              </a:rPr>
              <a:t>fermentasi dengan produk utama campuran</a:t>
            </a:r>
          </a:p>
          <a:p>
            <a:pPr marL="609600" indent="-609600" eaLnBrk="1" hangingPunct="1">
              <a:buFont typeface="Wingdings" pitchFamily="2" charset="2"/>
              <a:buNone/>
            </a:pPr>
            <a:endParaRPr lang="en-US" altLang="ja-JP" smtClean="0">
              <a:ea typeface="MS PGothic" pitchFamily="34" charset="-128"/>
            </a:endParaRPr>
          </a:p>
          <a:p>
            <a:pPr marL="609600" indent="-609600" eaLnBrk="1" hangingPunct="1">
              <a:buFont typeface="Wingdings" pitchFamily="2" charset="2"/>
              <a:buChar char="v"/>
            </a:pPr>
            <a:r>
              <a:rPr lang="en-US" sz="2800" i="1" smtClean="0"/>
              <a:t>Fermentasi komersial yang paling penting adalah fermentasi asam laktat dan etanol/alkohol</a:t>
            </a:r>
            <a:r>
              <a:rPr lang="en-US" smtClean="0"/>
              <a:t>.</a:t>
            </a:r>
          </a:p>
          <a:p>
            <a:pPr marL="609600" indent="-609600" eaLnBrk="1" hangingPunct="1">
              <a:buFont typeface="Wingdings" pitchFamily="2" charset="2"/>
              <a:buNone/>
            </a:pP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4"/>
          <p:cNvSpPr>
            <a:spLocks noGrp="1"/>
          </p:cNvSpPr>
          <p:nvPr>
            <p:ph type="sldNum" sz="quarter" idx="12"/>
          </p:nvPr>
        </p:nvSpPr>
        <p:spPr>
          <a:xfrm>
            <a:off x="3124200" y="6248400"/>
            <a:ext cx="2895600" cy="457200"/>
          </a:xfrm>
          <a:noFill/>
        </p:spPr>
        <p:txBody>
          <a:bodyPr/>
          <a:lstStyle/>
          <a:p>
            <a:pPr algn="ctr"/>
            <a:fld id="{499E62D2-3755-461D-A905-6427CDB98AAA}" type="slidenum">
              <a:rPr lang="en-US" smtClean="0">
                <a:latin typeface="Arial" pitchFamily="34" charset="0"/>
              </a:rPr>
              <a:pPr algn="ctr"/>
              <a:t>28</a:t>
            </a:fld>
            <a:endParaRPr lang="en-US" smtClean="0">
              <a:latin typeface="Arial" pitchFamily="34" charset="0"/>
            </a:endParaRPr>
          </a:p>
        </p:txBody>
      </p:sp>
      <p:sp>
        <p:nvSpPr>
          <p:cNvPr id="41987" name="Rectangle 2"/>
          <p:cNvSpPr>
            <a:spLocks noGrp="1" noRot="1" noChangeArrowheads="1"/>
          </p:cNvSpPr>
          <p:nvPr>
            <p:ph type="title"/>
          </p:nvPr>
        </p:nvSpPr>
        <p:spPr/>
        <p:txBody>
          <a:bodyPr/>
          <a:lstStyle/>
          <a:p>
            <a:pPr eaLnBrk="1" hangingPunct="1"/>
            <a:r>
              <a:rPr lang="en-US" sz="4000" smtClean="0"/>
              <a:t>Fermentasi asam laktat</a:t>
            </a:r>
            <a:br>
              <a:rPr lang="en-US" sz="4000" smtClean="0"/>
            </a:br>
            <a:endParaRPr lang="en-US" sz="4000" smtClean="0"/>
          </a:p>
        </p:txBody>
      </p:sp>
      <p:sp>
        <p:nvSpPr>
          <p:cNvPr id="41988" name="Rectangle 3"/>
          <p:cNvSpPr>
            <a:spLocks noGrp="1" noChangeArrowheads="1"/>
          </p:cNvSpPr>
          <p:nvPr>
            <p:ph type="body" idx="1"/>
          </p:nvPr>
        </p:nvSpPr>
        <p:spPr>
          <a:xfrm>
            <a:off x="806450" y="1557338"/>
            <a:ext cx="8229600" cy="5327650"/>
          </a:xfrm>
        </p:spPr>
        <p:txBody>
          <a:bodyPr/>
          <a:lstStyle/>
          <a:p>
            <a:pPr eaLnBrk="1" hangingPunct="1">
              <a:buFont typeface="Wingdings" pitchFamily="2" charset="2"/>
              <a:buNone/>
            </a:pPr>
            <a:r>
              <a:rPr lang="id-ID" sz="2400" smtClean="0"/>
              <a:t>      </a:t>
            </a:r>
            <a:r>
              <a:rPr lang="en-US" sz="2400" smtClean="0"/>
              <a:t>Produknya adalah </a:t>
            </a:r>
          </a:p>
          <a:p>
            <a:pPr eaLnBrk="1" hangingPunct="1"/>
            <a:r>
              <a:rPr lang="en-US" sz="2400" i="1" smtClean="0"/>
              <a:t>sosis terfermentasi</a:t>
            </a:r>
            <a:r>
              <a:rPr lang="en-US" sz="2400" smtClean="0"/>
              <a:t>, seperti salami</a:t>
            </a:r>
          </a:p>
          <a:p>
            <a:pPr eaLnBrk="1" hangingPunct="1">
              <a:buFont typeface="Wingdings" pitchFamily="2" charset="2"/>
              <a:buNone/>
            </a:pPr>
            <a:r>
              <a:rPr lang="en-US" sz="2400" smtClean="0"/>
              <a:t>   difermentasi hingga konsentrasi asam laktat 0,8-1,2% b/b dilanjutkan dengan pasteurisasi dan pengasapan (</a:t>
            </a:r>
            <a:r>
              <a:rPr lang="en-US" sz="2400" i="1" smtClean="0"/>
              <a:t>smoking</a:t>
            </a:r>
            <a:r>
              <a:rPr lang="en-US" sz="2400" smtClean="0"/>
              <a:t>). </a:t>
            </a:r>
          </a:p>
          <a:p>
            <a:pPr eaLnBrk="1" hangingPunct="1"/>
            <a:r>
              <a:rPr lang="en-US" sz="2400" i="1" smtClean="0"/>
              <a:t>Sayuran</a:t>
            </a:r>
            <a:r>
              <a:rPr lang="en-US" sz="2400" smtClean="0"/>
              <a:t> : ketimun dan olive</a:t>
            </a:r>
          </a:p>
          <a:p>
            <a:pPr eaLnBrk="1" hangingPunct="1">
              <a:buFont typeface="Wingdings" pitchFamily="2" charset="2"/>
              <a:buNone/>
            </a:pPr>
            <a:r>
              <a:rPr lang="en-US" sz="2400" smtClean="0"/>
              <a:t>    dibenamkan dalam air garam 2,5-6% b/b untuk mencegah bakteri pembusuk, bakteri asam laktat mendominasi dalam kondisi </a:t>
            </a:r>
            <a:r>
              <a:rPr lang="en-US" sz="2400" i="1" smtClean="0"/>
              <a:t>anaerob</a:t>
            </a:r>
            <a:r>
              <a:rPr lang="en-US" sz="2400" smtClean="0"/>
              <a:t> untuk memproduksi 1% b/b asam laktat. </a:t>
            </a:r>
          </a:p>
          <a:p>
            <a:pPr eaLnBrk="1" hangingPunct="1"/>
            <a:r>
              <a:rPr lang="en-US" sz="2400" smtClean="0"/>
              <a:t>Produk lain adalah </a:t>
            </a:r>
            <a:r>
              <a:rPr lang="en-US" sz="2400" i="1" smtClean="0"/>
              <a:t>yogurt, cheese, dan sour creame</a:t>
            </a:r>
            <a:r>
              <a:rPr lang="en-US" sz="2400" smtClean="0"/>
              <a:t>.</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4"/>
          <p:cNvSpPr>
            <a:spLocks noGrp="1"/>
          </p:cNvSpPr>
          <p:nvPr>
            <p:ph type="sldNum" sz="quarter" idx="12"/>
          </p:nvPr>
        </p:nvSpPr>
        <p:spPr>
          <a:xfrm>
            <a:off x="3124200" y="6248400"/>
            <a:ext cx="2895600" cy="457200"/>
          </a:xfrm>
          <a:noFill/>
        </p:spPr>
        <p:txBody>
          <a:bodyPr/>
          <a:lstStyle/>
          <a:p>
            <a:pPr algn="ctr"/>
            <a:fld id="{EBA9B0DC-99EF-46DD-A81D-24FA23C860EF}" type="slidenum">
              <a:rPr lang="en-US" smtClean="0">
                <a:latin typeface="Arial" pitchFamily="34" charset="0"/>
              </a:rPr>
              <a:pPr algn="ctr"/>
              <a:t>29</a:t>
            </a:fld>
            <a:endParaRPr lang="en-US" smtClean="0">
              <a:latin typeface="Arial" pitchFamily="34" charset="0"/>
            </a:endParaRPr>
          </a:p>
        </p:txBody>
      </p:sp>
      <p:sp>
        <p:nvSpPr>
          <p:cNvPr id="43011" name="Rectangle 2"/>
          <p:cNvSpPr>
            <a:spLocks noGrp="1" noRot="1" noChangeArrowheads="1"/>
          </p:cNvSpPr>
          <p:nvPr>
            <p:ph type="title"/>
          </p:nvPr>
        </p:nvSpPr>
        <p:spPr/>
        <p:txBody>
          <a:bodyPr/>
          <a:lstStyle/>
          <a:p>
            <a:pPr eaLnBrk="1" hangingPunct="1"/>
            <a:r>
              <a:rPr lang="en-US" sz="4000" smtClean="0"/>
              <a:t>Fermentasi eta</a:t>
            </a:r>
            <a:r>
              <a:rPr lang="en-US" altLang="ja-JP" sz="4000" smtClean="0">
                <a:ea typeface="MS PGothic" pitchFamily="34" charset="-128"/>
              </a:rPr>
              <a:t>nol (alkohol) dan CO2</a:t>
            </a:r>
            <a:endParaRPr lang="en-US" sz="4000" smtClean="0"/>
          </a:p>
        </p:txBody>
      </p:sp>
      <p:sp>
        <p:nvSpPr>
          <p:cNvPr id="43012" name="Rectangle 3"/>
          <p:cNvSpPr>
            <a:spLocks noGrp="1" noChangeArrowheads="1"/>
          </p:cNvSpPr>
          <p:nvPr>
            <p:ph type="body" idx="1"/>
          </p:nvPr>
        </p:nvSpPr>
        <p:spPr>
          <a:xfrm>
            <a:off x="457200" y="1600200"/>
            <a:ext cx="8686800" cy="4525963"/>
          </a:xfrm>
        </p:spPr>
        <p:txBody>
          <a:bodyPr/>
          <a:lstStyle/>
          <a:p>
            <a:pPr eaLnBrk="1" hangingPunct="1">
              <a:lnSpc>
                <a:spcPct val="80000"/>
              </a:lnSpc>
            </a:pPr>
            <a:r>
              <a:rPr lang="en-US" sz="2400" smtClean="0"/>
              <a:t>Etanol atau alkohol merupakan produk utama pada fermentasi etanolat dengan kondisi </a:t>
            </a:r>
            <a:r>
              <a:rPr lang="en-US" sz="2400" i="1" smtClean="0"/>
              <a:t>anaerob, </a:t>
            </a:r>
            <a:r>
              <a:rPr lang="en-US" sz="2400" smtClean="0"/>
              <a:t>juga dihasilkan  CO2. </a:t>
            </a:r>
          </a:p>
          <a:p>
            <a:pPr eaLnBrk="1" hangingPunct="1">
              <a:lnSpc>
                <a:spcPct val="80000"/>
              </a:lnSpc>
            </a:pPr>
            <a:r>
              <a:rPr lang="en-US" sz="2400" smtClean="0"/>
              <a:t>Diperankan oleh khamir </a:t>
            </a:r>
            <a:r>
              <a:rPr lang="en-US" sz="2400" i="1" smtClean="0"/>
              <a:t>Saccharomyces cerevisae. </a:t>
            </a:r>
            <a:r>
              <a:rPr lang="en-US" sz="2400" smtClean="0"/>
              <a:t>Fermentasi jenis ini tidak memiliki efek pengawetan. </a:t>
            </a:r>
          </a:p>
          <a:p>
            <a:pPr eaLnBrk="1" hangingPunct="1">
              <a:lnSpc>
                <a:spcPct val="80000"/>
              </a:lnSpc>
            </a:pPr>
            <a:r>
              <a:rPr lang="en-US" sz="2400" smtClean="0"/>
              <a:t>Pengawetan makanan beralkohol dilakukan dengan pasteurisasi (untuk beer) dan penambahan sulfit serta filtrasi steril sebelum dibotolkan.  Proses metabolisme adalah sebagai berikut :</a:t>
            </a:r>
          </a:p>
          <a:p>
            <a:pPr eaLnBrk="1" hangingPunct="1">
              <a:lnSpc>
                <a:spcPct val="80000"/>
              </a:lnSpc>
              <a:buFont typeface="Wingdings" pitchFamily="2" charset="2"/>
              <a:buNone/>
            </a:pPr>
            <a:r>
              <a:rPr lang="en-US" sz="2400" smtClean="0"/>
              <a:t>                           khamir</a:t>
            </a:r>
          </a:p>
          <a:p>
            <a:pPr eaLnBrk="1" hangingPunct="1">
              <a:lnSpc>
                <a:spcPct val="80000"/>
              </a:lnSpc>
              <a:buFont typeface="Wingdings" pitchFamily="2" charset="2"/>
              <a:buNone/>
            </a:pPr>
            <a:r>
              <a:rPr lang="en-US" sz="2400" smtClean="0"/>
              <a:t>         Gula                         alkohol + CO2</a:t>
            </a:r>
          </a:p>
          <a:p>
            <a:pPr eaLnBrk="1" hangingPunct="1">
              <a:lnSpc>
                <a:spcPct val="80000"/>
              </a:lnSpc>
            </a:pPr>
            <a:r>
              <a:rPr lang="en-US" sz="2400" smtClean="0"/>
              <a:t>Suhu optimum untuk pertumbuhannya 75 – 80</a:t>
            </a:r>
            <a:r>
              <a:rPr lang="en-US" sz="2400" baseline="30000" smtClean="0"/>
              <a:t>o</a:t>
            </a:r>
            <a:r>
              <a:rPr lang="en-US" sz="2400" smtClean="0"/>
              <a:t>F (23,8 – 26,7</a:t>
            </a:r>
            <a:r>
              <a:rPr lang="en-US" sz="2400" baseline="30000" smtClean="0"/>
              <a:t>o</a:t>
            </a:r>
            <a:r>
              <a:rPr lang="en-US" sz="2400" smtClean="0"/>
              <a:t>C)</a:t>
            </a:r>
          </a:p>
          <a:p>
            <a:pPr eaLnBrk="1" hangingPunct="1">
              <a:lnSpc>
                <a:spcPct val="80000"/>
              </a:lnSpc>
            </a:pPr>
            <a:r>
              <a:rPr lang="en-US" sz="2400" smtClean="0"/>
              <a:t>Fermentasi terhambat pada suhu 100</a:t>
            </a:r>
            <a:r>
              <a:rPr lang="en-US" sz="2400" baseline="30000" smtClean="0"/>
              <a:t>o</a:t>
            </a:r>
            <a:r>
              <a:rPr lang="en-US" sz="2400" smtClean="0"/>
              <a:t>F (37,7</a:t>
            </a:r>
            <a:r>
              <a:rPr lang="en-US" sz="2400" baseline="30000" smtClean="0"/>
              <a:t>o</a:t>
            </a:r>
            <a:r>
              <a:rPr lang="en-US" sz="2400" smtClean="0"/>
              <a:t>C)</a:t>
            </a:r>
          </a:p>
          <a:p>
            <a:pPr eaLnBrk="1" hangingPunct="1">
              <a:lnSpc>
                <a:spcPct val="80000"/>
              </a:lnSpc>
            </a:pPr>
            <a:r>
              <a:rPr lang="en-US" sz="2400" smtClean="0"/>
              <a:t>Fermentasi terhenti pada suhu 105</a:t>
            </a:r>
            <a:r>
              <a:rPr lang="en-US" sz="2400" baseline="30000" smtClean="0"/>
              <a:t>o</a:t>
            </a:r>
            <a:r>
              <a:rPr lang="en-US" sz="2400" smtClean="0"/>
              <a:t>F (40,5</a:t>
            </a:r>
            <a:r>
              <a:rPr lang="en-US" sz="2400" baseline="30000" smtClean="0"/>
              <a:t>o</a:t>
            </a:r>
            <a:r>
              <a:rPr lang="en-US" sz="2400" smtClean="0"/>
              <a:t>C)</a:t>
            </a:r>
          </a:p>
        </p:txBody>
      </p:sp>
      <p:sp>
        <p:nvSpPr>
          <p:cNvPr id="43013" name="Line 5"/>
          <p:cNvSpPr>
            <a:spLocks noChangeShapeType="1"/>
          </p:cNvSpPr>
          <p:nvPr/>
        </p:nvSpPr>
        <p:spPr bwMode="auto">
          <a:xfrm>
            <a:off x="1908175" y="4437063"/>
            <a:ext cx="1800225" cy="0"/>
          </a:xfrm>
          <a:prstGeom prst="line">
            <a:avLst/>
          </a:prstGeom>
          <a:noFill/>
          <a:ln w="9525">
            <a:solidFill>
              <a:schemeClr val="tx1"/>
            </a:solidFill>
            <a:round/>
            <a:headEnd/>
            <a:tailEnd type="triangle" w="med" len="med"/>
          </a:ln>
        </p:spPr>
        <p:txBody>
          <a:bodyPr/>
          <a:lstStyle/>
          <a:p>
            <a:endParaRPr lang="id-ID"/>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4"/>
          <p:cNvSpPr>
            <a:spLocks noGrp="1"/>
          </p:cNvSpPr>
          <p:nvPr>
            <p:ph type="sldNum" sz="quarter" idx="12"/>
          </p:nvPr>
        </p:nvSpPr>
        <p:spPr>
          <a:xfrm>
            <a:off x="3124200" y="6248400"/>
            <a:ext cx="2895600" cy="457200"/>
          </a:xfrm>
          <a:noFill/>
        </p:spPr>
        <p:txBody>
          <a:bodyPr/>
          <a:lstStyle/>
          <a:p>
            <a:pPr algn="ctr"/>
            <a:fld id="{99D5CF36-7A7D-4571-BB47-48B61665B492}" type="slidenum">
              <a:rPr lang="en-US" smtClean="0">
                <a:latin typeface="Arial" pitchFamily="34" charset="0"/>
              </a:rPr>
              <a:pPr algn="ctr"/>
              <a:t>30</a:t>
            </a:fld>
            <a:endParaRPr lang="en-US" smtClean="0">
              <a:latin typeface="Arial" pitchFamily="34" charset="0"/>
            </a:endParaRPr>
          </a:p>
        </p:txBody>
      </p:sp>
      <p:sp>
        <p:nvSpPr>
          <p:cNvPr id="44035" name="Rectangle 2"/>
          <p:cNvSpPr>
            <a:spLocks noGrp="1" noRot="1" noChangeArrowheads="1"/>
          </p:cNvSpPr>
          <p:nvPr>
            <p:ph type="title"/>
          </p:nvPr>
        </p:nvSpPr>
        <p:spPr>
          <a:xfrm>
            <a:off x="457200" y="142875"/>
            <a:ext cx="8229600" cy="857250"/>
          </a:xfrm>
        </p:spPr>
        <p:txBody>
          <a:bodyPr/>
          <a:lstStyle/>
          <a:p>
            <a:pPr eaLnBrk="1" hangingPunct="1"/>
            <a:r>
              <a:rPr lang="en-US" altLang="ja-JP" smtClean="0">
                <a:ea typeface="MS PGothic" pitchFamily="34" charset="-128"/>
              </a:rPr>
              <a:t>Fermentasi asam asetat</a:t>
            </a:r>
            <a:endParaRPr lang="en-US" smtClean="0"/>
          </a:p>
        </p:txBody>
      </p:sp>
      <p:sp>
        <p:nvSpPr>
          <p:cNvPr id="44036" name="Rectangle 3"/>
          <p:cNvSpPr>
            <a:spLocks noGrp="1" noChangeArrowheads="1"/>
          </p:cNvSpPr>
          <p:nvPr>
            <p:ph type="body" idx="1"/>
          </p:nvPr>
        </p:nvSpPr>
        <p:spPr>
          <a:xfrm>
            <a:off x="806450" y="1916113"/>
            <a:ext cx="8229600" cy="4895850"/>
          </a:xfrm>
        </p:spPr>
        <p:txBody>
          <a:bodyPr/>
          <a:lstStyle/>
          <a:p>
            <a:pPr eaLnBrk="1" hangingPunct="1"/>
            <a:r>
              <a:rPr lang="it-IT" sz="2400" smtClean="0"/>
              <a:t>Fermentasi asetat terjadi pada kondisi aerob.  </a:t>
            </a:r>
          </a:p>
          <a:p>
            <a:pPr eaLnBrk="1" hangingPunct="1"/>
            <a:r>
              <a:rPr lang="it-IT" sz="2400" smtClean="0"/>
              <a:t>Prinsip : pati terfermentasi alkohol (anaerob) dilanjutkan dg fermentasi asetat (aerob).</a:t>
            </a:r>
          </a:p>
          <a:p>
            <a:pPr eaLnBrk="1" hangingPunct="1"/>
            <a:r>
              <a:rPr lang="it-IT" sz="2400" smtClean="0"/>
              <a:t>Proses perubahan metaboliknya adalah sebagai berikut :</a:t>
            </a:r>
          </a:p>
          <a:p>
            <a:pPr eaLnBrk="1" hangingPunct="1">
              <a:buFont typeface="Wingdings" pitchFamily="2" charset="2"/>
              <a:buNone/>
            </a:pPr>
            <a:endParaRPr lang="it-IT" sz="2400" smtClean="0"/>
          </a:p>
          <a:p>
            <a:pPr eaLnBrk="1" hangingPunct="1">
              <a:buFont typeface="Wingdings" pitchFamily="2" charset="2"/>
              <a:buNone/>
            </a:pPr>
            <a:endParaRPr lang="it-IT" sz="2400" smtClean="0"/>
          </a:p>
          <a:p>
            <a:pPr eaLnBrk="1" hangingPunct="1"/>
            <a:endParaRPr lang="id-ID" sz="2400" smtClean="0"/>
          </a:p>
          <a:p>
            <a:pPr eaLnBrk="1" hangingPunct="1"/>
            <a:r>
              <a:rPr lang="en-US" sz="2400" smtClean="0"/>
              <a:t>Suhu optimum 80</a:t>
            </a:r>
            <a:r>
              <a:rPr lang="en-US" sz="2400" baseline="30000" smtClean="0"/>
              <a:t> o</a:t>
            </a:r>
            <a:r>
              <a:rPr lang="en-US" sz="2400" smtClean="0"/>
              <a:t>F = 26,7</a:t>
            </a:r>
            <a:r>
              <a:rPr lang="en-US" sz="2400" baseline="30000" smtClean="0"/>
              <a:t> o</a:t>
            </a:r>
            <a:r>
              <a:rPr lang="en-US" sz="2400" smtClean="0"/>
              <a:t>C</a:t>
            </a:r>
          </a:p>
          <a:p>
            <a:pPr eaLnBrk="1" hangingPunct="1"/>
            <a:r>
              <a:rPr lang="en-US" sz="2400" smtClean="0"/>
              <a:t>Pada suhu 7,2</a:t>
            </a:r>
            <a:r>
              <a:rPr lang="en-US" sz="2400" baseline="30000" smtClean="0"/>
              <a:t> o</a:t>
            </a:r>
            <a:r>
              <a:rPr lang="en-US" sz="2400" smtClean="0"/>
              <a:t>C organisme tumbuh lambat</a:t>
            </a:r>
          </a:p>
        </p:txBody>
      </p:sp>
      <p:pic>
        <p:nvPicPr>
          <p:cNvPr id="44037" name="Picture 9"/>
          <p:cNvPicPr>
            <a:picLocks noChangeAspect="1" noChangeArrowheads="1"/>
          </p:cNvPicPr>
          <p:nvPr/>
        </p:nvPicPr>
        <p:blipFill>
          <a:blip r:embed="rId3"/>
          <a:srcRect/>
          <a:stretch>
            <a:fillRect/>
          </a:stretch>
        </p:blipFill>
        <p:spPr bwMode="auto">
          <a:xfrm>
            <a:off x="928688" y="4149725"/>
            <a:ext cx="7643812" cy="977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4"/>
          <p:cNvSpPr>
            <a:spLocks noGrp="1"/>
          </p:cNvSpPr>
          <p:nvPr>
            <p:ph type="sldNum" sz="quarter" idx="12"/>
          </p:nvPr>
        </p:nvSpPr>
        <p:spPr>
          <a:xfrm>
            <a:off x="3124200" y="6248400"/>
            <a:ext cx="2895600" cy="457200"/>
          </a:xfrm>
          <a:noFill/>
        </p:spPr>
        <p:txBody>
          <a:bodyPr/>
          <a:lstStyle/>
          <a:p>
            <a:pPr algn="ctr"/>
            <a:fld id="{5CF3930C-3FEC-4403-9C0F-30258B3AA8C6}" type="slidenum">
              <a:rPr lang="en-US" smtClean="0">
                <a:latin typeface="Arial" pitchFamily="34" charset="0"/>
              </a:rPr>
              <a:pPr algn="ctr"/>
              <a:t>31</a:t>
            </a:fld>
            <a:endParaRPr lang="en-US" smtClean="0">
              <a:latin typeface="Arial" pitchFamily="34" charset="0"/>
            </a:endParaRPr>
          </a:p>
        </p:txBody>
      </p:sp>
      <p:sp>
        <p:nvSpPr>
          <p:cNvPr id="45059" name="Rectangle 2"/>
          <p:cNvSpPr>
            <a:spLocks noGrp="1" noRot="1" noChangeArrowheads="1"/>
          </p:cNvSpPr>
          <p:nvPr>
            <p:ph type="title"/>
          </p:nvPr>
        </p:nvSpPr>
        <p:spPr/>
        <p:txBody>
          <a:bodyPr/>
          <a:lstStyle/>
          <a:p>
            <a:pPr eaLnBrk="1" hangingPunct="1"/>
            <a:r>
              <a:rPr lang="en-US" altLang="ja-JP" sz="3200" smtClean="0">
                <a:ea typeface="MS PGothic" pitchFamily="34" charset="-128"/>
              </a:rPr>
              <a:t>Fermentasi dengan produk utama campuran</a:t>
            </a:r>
            <a:endParaRPr lang="en-US" sz="3200" smtClean="0"/>
          </a:p>
        </p:txBody>
      </p:sp>
      <p:sp>
        <p:nvSpPr>
          <p:cNvPr id="45060" name="Rectangle 3"/>
          <p:cNvSpPr>
            <a:spLocks noGrp="1" noChangeArrowheads="1"/>
          </p:cNvSpPr>
          <p:nvPr>
            <p:ph type="body" idx="1"/>
          </p:nvPr>
        </p:nvSpPr>
        <p:spPr/>
        <p:txBody>
          <a:bodyPr/>
          <a:lstStyle/>
          <a:p>
            <a:pPr eaLnBrk="1" hangingPunct="1">
              <a:lnSpc>
                <a:spcPct val="90000"/>
              </a:lnSpc>
            </a:pPr>
            <a:r>
              <a:rPr lang="en-US" sz="2400" smtClean="0"/>
              <a:t>Dalam produksi cuka, ragi menghasilkan etanol yang kemudian dioksidasi menjadi asam asetat oleh bakteri asam asetat. Untuk fermentasi yang terakhir, harus ada pemasukan oksigen yang banyak sekali. Setelah fermentasi komplit, cuka dimatangkan atau dituangkan, yang prosesnya meliputi reaksi antara sisa etanol dan asam asetat untuk membentuk etil asetat yang memberi karakteristik rasa pada produk. Produk akhir mengandung 4-6% asam asetat dan sedikit ester. Efek pengawetan diperoleh dengan menambahkan garam (sampai 20% b/b).</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xfrm>
            <a:off x="649288" y="909638"/>
            <a:ext cx="8675687" cy="647700"/>
          </a:xfrm>
        </p:spPr>
        <p:txBody>
          <a:bodyPr>
            <a:normAutofit fontScale="90000"/>
          </a:bodyPr>
          <a:lstStyle/>
          <a:p>
            <a:pPr fontAlgn="auto">
              <a:spcAft>
                <a:spcPts val="0"/>
              </a:spcAft>
              <a:defRPr/>
            </a:pPr>
            <a:r>
              <a:rPr lang="en-US" sz="2800" dirty="0" err="1" smtClean="0">
                <a:solidFill>
                  <a:srgbClr val="7030A0"/>
                </a:solidFill>
              </a:rPr>
              <a:t>Penggolongan</a:t>
            </a:r>
            <a:r>
              <a:rPr lang="en-US" sz="2800" dirty="0" smtClean="0">
                <a:solidFill>
                  <a:srgbClr val="7030A0"/>
                </a:solidFill>
              </a:rPr>
              <a:t> </a:t>
            </a:r>
            <a:r>
              <a:rPr lang="en-US" sz="2800" dirty="0" err="1" smtClean="0">
                <a:solidFill>
                  <a:srgbClr val="7030A0"/>
                </a:solidFill>
              </a:rPr>
              <a:t>fermentasi</a:t>
            </a:r>
            <a:r>
              <a:rPr lang="en-US" sz="2800" dirty="0" smtClean="0">
                <a:solidFill>
                  <a:srgbClr val="7030A0"/>
                </a:solidFill>
              </a:rPr>
              <a:t> </a:t>
            </a:r>
            <a:r>
              <a:rPr lang="en-US" sz="2800" dirty="0" err="1" smtClean="0">
                <a:solidFill>
                  <a:srgbClr val="7030A0"/>
                </a:solidFill>
              </a:rPr>
              <a:t>berdasarkan</a:t>
            </a:r>
            <a:r>
              <a:rPr lang="en-US" sz="2800" dirty="0" smtClean="0">
                <a:solidFill>
                  <a:srgbClr val="7030A0"/>
                </a:solidFill>
              </a:rPr>
              <a:t> </a:t>
            </a:r>
            <a:r>
              <a:rPr lang="en-US" sz="2800" dirty="0" err="1" smtClean="0">
                <a:solidFill>
                  <a:srgbClr val="7030A0"/>
                </a:solidFill>
              </a:rPr>
              <a:t>mikrobia</a:t>
            </a:r>
            <a:r>
              <a:rPr lang="en-US" sz="2800" dirty="0" smtClean="0">
                <a:solidFill>
                  <a:srgbClr val="7030A0"/>
                </a:solidFill>
              </a:rPr>
              <a:t> yang </a:t>
            </a:r>
            <a:r>
              <a:rPr lang="en-US" sz="2800" dirty="0" err="1" smtClean="0">
                <a:solidFill>
                  <a:srgbClr val="7030A0"/>
                </a:solidFill>
              </a:rPr>
              <a:t>berperan</a:t>
            </a:r>
            <a:r>
              <a:rPr lang="en-US" sz="2800" dirty="0" smtClean="0">
                <a:solidFill>
                  <a:srgbClr val="7030A0"/>
                </a:solidFill>
              </a:rPr>
              <a:t> :</a:t>
            </a:r>
            <a:r>
              <a:rPr lang="en-US" sz="2800" i="1" dirty="0" smtClean="0">
                <a:solidFill>
                  <a:srgbClr val="7030A0"/>
                </a:solidFill>
              </a:rPr>
              <a:t/>
            </a:r>
            <a:br>
              <a:rPr lang="en-US" sz="2800" i="1" dirty="0" smtClean="0">
                <a:solidFill>
                  <a:srgbClr val="7030A0"/>
                </a:solidFill>
              </a:rPr>
            </a:br>
            <a:endParaRPr lang="en-US" sz="2800" i="1" dirty="0" smtClean="0">
              <a:solidFill>
                <a:srgbClr val="7030A0"/>
              </a:solidFill>
            </a:endParaRPr>
          </a:p>
        </p:txBody>
      </p:sp>
      <p:sp>
        <p:nvSpPr>
          <p:cNvPr id="46083" name="Rectangle 3"/>
          <p:cNvSpPr>
            <a:spLocks noGrp="1" noChangeArrowheads="1"/>
          </p:cNvSpPr>
          <p:nvPr>
            <p:ph sz="quarter" idx="1"/>
          </p:nvPr>
        </p:nvSpPr>
        <p:spPr>
          <a:xfrm>
            <a:off x="590550" y="1125538"/>
            <a:ext cx="8229600" cy="5734050"/>
          </a:xfrm>
        </p:spPr>
        <p:txBody>
          <a:bodyPr/>
          <a:lstStyle/>
          <a:p>
            <a:pPr>
              <a:lnSpc>
                <a:spcPct val="80000"/>
              </a:lnSpc>
              <a:buFont typeface="Wingdings" pitchFamily="2" charset="2"/>
              <a:buNone/>
            </a:pPr>
            <a:r>
              <a:rPr lang="en-US" sz="2000" i="1" smtClean="0">
                <a:latin typeface="Cambria" pitchFamily="18" charset="0"/>
              </a:rPr>
              <a:t>1  Homofermentasi</a:t>
            </a:r>
          </a:p>
          <a:p>
            <a:pPr>
              <a:lnSpc>
                <a:spcPct val="80000"/>
              </a:lnSpc>
              <a:buFont typeface="Wingdings" pitchFamily="2" charset="2"/>
              <a:buNone/>
            </a:pPr>
            <a:r>
              <a:rPr lang="en-US" sz="2000" smtClean="0">
                <a:latin typeface="Cambria" pitchFamily="18" charset="0"/>
              </a:rPr>
              <a:t>       Fermentasi oleh </a:t>
            </a:r>
            <a:r>
              <a:rPr lang="en-US" sz="2800" smtClean="0">
                <a:latin typeface="Curlz MT" pitchFamily="82" charset="0"/>
              </a:rPr>
              <a:t>1 jenis mikrobia</a:t>
            </a:r>
            <a:r>
              <a:rPr lang="en-US" sz="2000" smtClean="0">
                <a:latin typeface="Cambria" pitchFamily="18" charset="0"/>
              </a:rPr>
              <a:t>.  Contohnya :</a:t>
            </a:r>
          </a:p>
          <a:p>
            <a:pPr lvl="2">
              <a:lnSpc>
                <a:spcPct val="80000"/>
              </a:lnSpc>
            </a:pPr>
            <a:r>
              <a:rPr lang="en-US" sz="2000" smtClean="0">
                <a:latin typeface="Cambria" pitchFamily="18" charset="0"/>
              </a:rPr>
              <a:t>Angkak, merupakan hasil fermentasi beras oleh              </a:t>
            </a:r>
            <a:r>
              <a:rPr lang="en-US" sz="2000" i="1" smtClean="0">
                <a:latin typeface="Cambria" pitchFamily="18" charset="0"/>
              </a:rPr>
              <a:t>Monascus purpureus</a:t>
            </a:r>
            <a:r>
              <a:rPr lang="en-US" sz="2000" smtClean="0">
                <a:latin typeface="Cambria" pitchFamily="18" charset="0"/>
              </a:rPr>
              <a:t>, dimanfaatkan sebagai zat warna merah.</a:t>
            </a:r>
          </a:p>
          <a:p>
            <a:pPr lvl="2">
              <a:lnSpc>
                <a:spcPct val="80000"/>
              </a:lnSpc>
            </a:pPr>
            <a:r>
              <a:rPr lang="en-US" sz="2000" smtClean="0">
                <a:latin typeface="Cambria" pitchFamily="18" charset="0"/>
              </a:rPr>
              <a:t>Sufu, merupakan hasil fermentasi tofu oleh </a:t>
            </a:r>
            <a:r>
              <a:rPr lang="en-US" sz="2000" i="1" smtClean="0">
                <a:latin typeface="Cambria" pitchFamily="18" charset="0"/>
              </a:rPr>
              <a:t>Actinomucor elegans.</a:t>
            </a:r>
            <a:endParaRPr lang="en-US" sz="2000" smtClean="0">
              <a:latin typeface="Cambria" pitchFamily="18" charset="0"/>
            </a:endParaRPr>
          </a:p>
          <a:p>
            <a:pPr lvl="2">
              <a:lnSpc>
                <a:spcPct val="80000"/>
              </a:lnSpc>
            </a:pPr>
            <a:r>
              <a:rPr lang="en-US" sz="2000" smtClean="0">
                <a:latin typeface="Cambria" pitchFamily="18" charset="0"/>
              </a:rPr>
              <a:t>Tempe, merupakan hasil fermentasi kedelai oleh </a:t>
            </a:r>
            <a:r>
              <a:rPr lang="en-US" sz="2000" i="1" smtClean="0">
                <a:latin typeface="Cambria" pitchFamily="18" charset="0"/>
              </a:rPr>
              <a:t>Rhyzopus oligosporus</a:t>
            </a:r>
          </a:p>
          <a:p>
            <a:pPr lvl="2">
              <a:lnSpc>
                <a:spcPct val="80000"/>
              </a:lnSpc>
              <a:buFont typeface="Wingdings" pitchFamily="2" charset="2"/>
              <a:buNone/>
            </a:pPr>
            <a:endParaRPr lang="en-US" sz="2000" smtClean="0">
              <a:latin typeface="Cambria" pitchFamily="18" charset="0"/>
            </a:endParaRPr>
          </a:p>
          <a:p>
            <a:pPr>
              <a:lnSpc>
                <a:spcPct val="80000"/>
              </a:lnSpc>
              <a:buFont typeface="Wingdings" pitchFamily="2" charset="2"/>
              <a:buNone/>
            </a:pPr>
            <a:r>
              <a:rPr lang="en-US" sz="2000" i="1" smtClean="0">
                <a:latin typeface="Cambria" pitchFamily="18" charset="0"/>
              </a:rPr>
              <a:t>2. Heterofermentasi</a:t>
            </a:r>
          </a:p>
          <a:p>
            <a:pPr>
              <a:lnSpc>
                <a:spcPct val="80000"/>
              </a:lnSpc>
              <a:buFont typeface="Wingdings" pitchFamily="2" charset="2"/>
              <a:buNone/>
            </a:pPr>
            <a:r>
              <a:rPr lang="en-US" sz="2000" smtClean="0">
                <a:latin typeface="Cambria" pitchFamily="18" charset="0"/>
              </a:rPr>
              <a:t>      Fermentasi oleh </a:t>
            </a:r>
            <a:r>
              <a:rPr lang="en-US" smtClean="0">
                <a:latin typeface="Curlz MT" pitchFamily="82" charset="0"/>
              </a:rPr>
              <a:t>lebih dari 1 jenis mikrobia</a:t>
            </a:r>
            <a:r>
              <a:rPr lang="en-US" sz="2000" smtClean="0">
                <a:latin typeface="Cambria" pitchFamily="18" charset="0"/>
              </a:rPr>
              <a:t> dari jenis yang berbeda.    </a:t>
            </a:r>
          </a:p>
          <a:p>
            <a:pPr lvl="2">
              <a:lnSpc>
                <a:spcPct val="80000"/>
              </a:lnSpc>
            </a:pPr>
            <a:r>
              <a:rPr lang="en-US" sz="2000" smtClean="0">
                <a:latin typeface="Cambria" pitchFamily="18" charset="0"/>
              </a:rPr>
              <a:t>Tape, digunakan ragi, merupakan campuran dari </a:t>
            </a:r>
            <a:r>
              <a:rPr lang="en-US" sz="2000" i="1" smtClean="0">
                <a:latin typeface="Cambria" pitchFamily="18" charset="0"/>
              </a:rPr>
              <a:t>Amylomyces, yeast Saccharomyces endomycopsis </a:t>
            </a:r>
            <a:r>
              <a:rPr lang="en-US" sz="2000" smtClean="0">
                <a:latin typeface="Cambria" pitchFamily="18" charset="0"/>
              </a:rPr>
              <a:t>atau</a:t>
            </a:r>
            <a:r>
              <a:rPr lang="en-US" sz="2000" i="1" smtClean="0">
                <a:latin typeface="Cambria" pitchFamily="18" charset="0"/>
              </a:rPr>
              <a:t> Candida.</a:t>
            </a:r>
            <a:endParaRPr lang="en-US" sz="2000" smtClean="0">
              <a:latin typeface="Cambria" pitchFamily="18" charset="0"/>
            </a:endParaRPr>
          </a:p>
          <a:p>
            <a:pPr lvl="2">
              <a:lnSpc>
                <a:spcPct val="80000"/>
              </a:lnSpc>
            </a:pPr>
            <a:r>
              <a:rPr lang="en-US" sz="2000" smtClean="0">
                <a:latin typeface="Cambria" pitchFamily="18" charset="0"/>
              </a:rPr>
              <a:t>Kecap, adalah hasil fermentasi kedelai oleh jamur </a:t>
            </a:r>
            <a:r>
              <a:rPr lang="en-US" sz="2000" i="1" smtClean="0">
                <a:latin typeface="Cambria" pitchFamily="18" charset="0"/>
              </a:rPr>
              <a:t>Aspergillus oryzae/A. sojae, </a:t>
            </a:r>
            <a:r>
              <a:rPr lang="en-US" sz="2000" smtClean="0">
                <a:latin typeface="Cambria" pitchFamily="18" charset="0"/>
              </a:rPr>
              <a:t>serta yeast dan bakteri pembentuk flavor yang khas</a:t>
            </a:r>
            <a:r>
              <a:rPr lang="en-US" sz="2000" i="1" smtClean="0">
                <a:latin typeface="Cambria" pitchFamily="18" charset="0"/>
              </a:rPr>
              <a:t>.</a:t>
            </a:r>
            <a:endParaRPr lang="en-US" sz="2000" smtClean="0">
              <a:latin typeface="Cambria" pitchFamily="18" charset="0"/>
            </a:endParaRPr>
          </a:p>
          <a:p>
            <a:pPr lvl="2">
              <a:lnSpc>
                <a:spcPct val="80000"/>
              </a:lnSpc>
            </a:pPr>
            <a:r>
              <a:rPr lang="en-US" sz="2000" smtClean="0">
                <a:latin typeface="Cambria" pitchFamily="18" charset="0"/>
              </a:rPr>
              <a:t>Fermentasi teh, merupakan peran dari campuran </a:t>
            </a:r>
            <a:r>
              <a:rPr lang="en-US" sz="2000" i="1" smtClean="0">
                <a:latin typeface="Cambria" pitchFamily="18" charset="0"/>
              </a:rPr>
              <a:t>yeast Saccharomyces bisporus, Candida </a:t>
            </a:r>
            <a:r>
              <a:rPr lang="en-US" sz="2000" smtClean="0">
                <a:latin typeface="Cambria" pitchFamily="18" charset="0"/>
              </a:rPr>
              <a:t>dan </a:t>
            </a:r>
            <a:r>
              <a:rPr lang="en-US" sz="2000" i="1" smtClean="0">
                <a:latin typeface="Cambria" pitchFamily="18" charset="0"/>
              </a:rPr>
              <a:t>bakteri asam asetat.</a:t>
            </a:r>
          </a:p>
          <a:p>
            <a:pPr lvl="2">
              <a:lnSpc>
                <a:spcPct val="80000"/>
              </a:lnSpc>
            </a:pPr>
            <a:r>
              <a:rPr lang="en-US" sz="2000" i="1" smtClean="0">
                <a:latin typeface="Cambria" pitchFamily="18" charset="0"/>
              </a:rPr>
              <a:t>Saurkraut , Pickle, sake</a:t>
            </a:r>
            <a:endParaRPr lang="en-US" sz="2000" smtClean="0">
              <a:latin typeface="Cambria" pitchFamily="18" charset="0"/>
            </a:endParaRPr>
          </a:p>
          <a:p>
            <a:pPr lvl="2">
              <a:lnSpc>
                <a:spcPct val="80000"/>
              </a:lnSpc>
              <a:buFont typeface="Wingdings" pitchFamily="2" charset="2"/>
              <a:buNone/>
            </a:pPr>
            <a:endParaRPr lang="en-US" sz="2000" i="1" smtClean="0">
              <a:latin typeface="Cambria" pitchFamily="18" charset="0"/>
            </a:endParaRPr>
          </a:p>
        </p:txBody>
      </p:sp>
      <p:sp>
        <p:nvSpPr>
          <p:cNvPr id="46084" name="Slide Number Placeholder 4"/>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960A8710-6F14-461E-B391-52660ABB6D98}" type="slidenum">
              <a:rPr lang="en-US">
                <a:solidFill>
                  <a:schemeClr val="tx1"/>
                </a:solidFill>
                <a:latin typeface="Arial" pitchFamily="34" charset="0"/>
                <a:cs typeface="Arial" pitchFamily="34" charset="0"/>
              </a:rPr>
              <a:pPr/>
              <a:t>32</a:t>
            </a:fld>
            <a:endParaRPr lang="en-US">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endParaRPr lang="en-US"/>
          </a:p>
        </p:txBody>
      </p:sp>
      <p:sp>
        <p:nvSpPr>
          <p:cNvPr id="47107" name="Content Placeholder 2"/>
          <p:cNvSpPr>
            <a:spLocks noGrp="1"/>
          </p:cNvSpPr>
          <p:nvPr>
            <p:ph sz="quarter" idx="1"/>
          </p:nvPr>
        </p:nvSpPr>
        <p:spPr>
          <a:xfrm>
            <a:off x="457200" y="1600200"/>
            <a:ext cx="7467600" cy="4873625"/>
          </a:xfrm>
        </p:spPr>
        <p:txBody>
          <a:bodyPr/>
          <a:lstStyle/>
          <a:p>
            <a:pPr>
              <a:lnSpc>
                <a:spcPct val="80000"/>
              </a:lnSpc>
              <a:buFont typeface="Wingdings" pitchFamily="2" charset="2"/>
              <a:buAutoNum type="arabicPeriod" startAt="3"/>
            </a:pPr>
            <a:r>
              <a:rPr lang="en-US" i="1" smtClean="0">
                <a:latin typeface="Bradley Hand ITC" pitchFamily="66" charset="0"/>
              </a:rPr>
              <a:t>Homomultifermentasi</a:t>
            </a:r>
          </a:p>
          <a:p>
            <a:pPr>
              <a:lnSpc>
                <a:spcPct val="80000"/>
              </a:lnSpc>
              <a:buFont typeface="Wingdings" pitchFamily="2" charset="2"/>
              <a:buNone/>
            </a:pPr>
            <a:r>
              <a:rPr lang="it-IT" smtClean="0"/>
              <a:t>       Adalah fermentasi oleh 2 atau lebih strain dari spesies yang sama. </a:t>
            </a:r>
            <a:r>
              <a:rPr lang="en-US" smtClean="0"/>
              <a:t>Misalnya pada produk yogurt</a:t>
            </a:r>
          </a:p>
          <a:p>
            <a:pPr>
              <a:lnSpc>
                <a:spcPct val="80000"/>
              </a:lnSpc>
              <a:buFont typeface="Wingdings" pitchFamily="2" charset="2"/>
              <a:buNone/>
            </a:pPr>
            <a:endParaRPr lang="it-IT" smtClean="0"/>
          </a:p>
          <a:p>
            <a:pPr>
              <a:lnSpc>
                <a:spcPct val="80000"/>
              </a:lnSpc>
              <a:buFont typeface="Wingdings" pitchFamily="2" charset="2"/>
              <a:buAutoNum type="arabicPeriod" startAt="4"/>
            </a:pPr>
            <a:r>
              <a:rPr lang="en-US" i="1" smtClean="0">
                <a:latin typeface="Bradley Hand ITC" pitchFamily="66" charset="0"/>
              </a:rPr>
              <a:t>Polifermentasi</a:t>
            </a:r>
          </a:p>
          <a:p>
            <a:pPr>
              <a:lnSpc>
                <a:spcPct val="80000"/>
              </a:lnSpc>
              <a:buFont typeface="Wingdings" pitchFamily="2" charset="2"/>
              <a:buNone/>
            </a:pPr>
            <a:r>
              <a:rPr lang="en-US" i="1" smtClean="0"/>
              <a:t>      </a:t>
            </a:r>
            <a:r>
              <a:rPr lang="en-US" sz="2800" smtClean="0">
                <a:latin typeface="Cambria" pitchFamily="18" charset="0"/>
              </a:rPr>
              <a:t>Adalah fermentasi oleh sejumlah mikrobia dari strain atau spesies yang berbeda, misalnya fermentasi secara alami tanpa inokulum mikrobia.</a:t>
            </a:r>
          </a:p>
          <a:p>
            <a:pPr>
              <a:buFont typeface="Wingdings" pitchFamily="2" charset="2"/>
              <a:buNone/>
            </a:pPr>
            <a:endParaRPr lang="en-US" smtClean="0"/>
          </a:p>
        </p:txBody>
      </p:sp>
      <p:sp>
        <p:nvSpPr>
          <p:cNvPr id="47108"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B93AF787-0269-4CB5-9967-EF8777C7B419}" type="slidenum">
              <a:rPr lang="en-US">
                <a:solidFill>
                  <a:schemeClr val="tx1"/>
                </a:solidFill>
                <a:latin typeface="Arial" pitchFamily="34" charset="0"/>
                <a:cs typeface="Arial" pitchFamily="34" charset="0"/>
              </a:rPr>
              <a:pPr/>
              <a:t>33</a:t>
            </a:fld>
            <a:endParaRPr lang="en-US">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Rot="1" noChangeArrowheads="1"/>
          </p:cNvSpPr>
          <p:nvPr>
            <p:ph type="title"/>
          </p:nvPr>
        </p:nvSpPr>
        <p:spPr>
          <a:xfrm>
            <a:off x="242888" y="500063"/>
            <a:ext cx="8686800" cy="1143000"/>
          </a:xfrm>
        </p:spPr>
        <p:txBody>
          <a:bodyPr>
            <a:normAutofit fontScale="90000"/>
          </a:bodyPr>
          <a:lstStyle/>
          <a:p>
            <a:pPr fontAlgn="auto">
              <a:spcAft>
                <a:spcPts val="0"/>
              </a:spcAft>
              <a:defRPr/>
            </a:pPr>
            <a:r>
              <a:rPr lang="en-US" sz="3600" smtClean="0">
                <a:solidFill>
                  <a:srgbClr val="FF0066"/>
                </a:solidFill>
              </a:rPr>
              <a:t>Penggolongan Pangan Hasil Fermentasi Berdasarkan Bahan Dasar</a:t>
            </a:r>
          </a:p>
        </p:txBody>
      </p:sp>
      <p:sp>
        <p:nvSpPr>
          <p:cNvPr id="48131" name="Rectangle 3"/>
          <p:cNvSpPr>
            <a:spLocks noGrp="1" noChangeArrowheads="1"/>
          </p:cNvSpPr>
          <p:nvPr>
            <p:ph sz="quarter" idx="1"/>
          </p:nvPr>
        </p:nvSpPr>
        <p:spPr>
          <a:xfrm>
            <a:off x="179388" y="1766888"/>
            <a:ext cx="8964612" cy="5591175"/>
          </a:xfrm>
        </p:spPr>
        <p:txBody>
          <a:bodyPr/>
          <a:lstStyle/>
          <a:p>
            <a:pPr marL="609600" indent="-609600">
              <a:lnSpc>
                <a:spcPct val="80000"/>
              </a:lnSpc>
            </a:pPr>
            <a:r>
              <a:rPr lang="en-US" sz="3600" smtClean="0">
                <a:solidFill>
                  <a:srgbClr val="7030A0"/>
                </a:solidFill>
                <a:latin typeface="Harlow Solid Italic" pitchFamily="82" charset="0"/>
              </a:rPr>
              <a:t>Minuman beralkohol </a:t>
            </a:r>
            <a:r>
              <a:rPr lang="en-US" sz="3600" smtClean="0">
                <a:solidFill>
                  <a:srgbClr val="7030A0"/>
                </a:solidFill>
                <a:sym typeface="Wingdings" pitchFamily="2" charset="2"/>
              </a:rPr>
              <a:t></a:t>
            </a:r>
            <a:r>
              <a:rPr lang="en-US" sz="3600" smtClean="0">
                <a:solidFill>
                  <a:srgbClr val="7030A0"/>
                </a:solidFill>
              </a:rPr>
              <a:t> Contohnya wine, bir, sake, brem cair, brandy</a:t>
            </a:r>
          </a:p>
          <a:p>
            <a:pPr marL="609600" indent="-609600">
              <a:lnSpc>
                <a:spcPct val="80000"/>
              </a:lnSpc>
            </a:pPr>
            <a:r>
              <a:rPr lang="en-US" sz="3600" smtClean="0">
                <a:solidFill>
                  <a:srgbClr val="7030A0"/>
                </a:solidFill>
                <a:latin typeface="Harlow Solid Italic" pitchFamily="82" charset="0"/>
              </a:rPr>
              <a:t>Makanan fermentasi </a:t>
            </a:r>
            <a:r>
              <a:rPr lang="en-US" sz="3600" smtClean="0">
                <a:solidFill>
                  <a:srgbClr val="7030A0"/>
                </a:solidFill>
              </a:rPr>
              <a:t>dari serealia </a:t>
            </a:r>
            <a:r>
              <a:rPr lang="en-US" sz="3600" smtClean="0">
                <a:solidFill>
                  <a:srgbClr val="7030A0"/>
                </a:solidFill>
                <a:sym typeface="Wingdings" pitchFamily="2" charset="2"/>
              </a:rPr>
              <a:t></a:t>
            </a:r>
            <a:r>
              <a:rPr lang="en-US" sz="3600" smtClean="0">
                <a:solidFill>
                  <a:srgbClr val="7030A0"/>
                </a:solidFill>
              </a:rPr>
              <a:t> roti, papadan (India), injera (Afrika), miso</a:t>
            </a:r>
          </a:p>
          <a:p>
            <a:pPr marL="609600" indent="-609600">
              <a:lnSpc>
                <a:spcPct val="80000"/>
              </a:lnSpc>
            </a:pPr>
            <a:r>
              <a:rPr lang="en-US" sz="3600" smtClean="0">
                <a:solidFill>
                  <a:srgbClr val="7030A0"/>
                </a:solidFill>
                <a:latin typeface="Harlow Solid Italic" pitchFamily="82" charset="0"/>
              </a:rPr>
              <a:t>Makanan fermentasi dari ikan</a:t>
            </a:r>
            <a:r>
              <a:rPr lang="en-US" sz="3600" smtClean="0">
                <a:solidFill>
                  <a:srgbClr val="7030A0"/>
                </a:solidFill>
              </a:rPr>
              <a:t> </a:t>
            </a:r>
            <a:r>
              <a:rPr lang="en-US" sz="3600" smtClean="0">
                <a:solidFill>
                  <a:srgbClr val="7030A0"/>
                </a:solidFill>
                <a:sym typeface="Wingdings" pitchFamily="2" charset="2"/>
              </a:rPr>
              <a:t></a:t>
            </a:r>
            <a:r>
              <a:rPr lang="en-US" sz="3600" smtClean="0">
                <a:solidFill>
                  <a:srgbClr val="7030A0"/>
                </a:solidFill>
              </a:rPr>
              <a:t> Contohnya terasi, petis</a:t>
            </a:r>
          </a:p>
          <a:p>
            <a:pPr marL="609600" indent="-609600">
              <a:lnSpc>
                <a:spcPct val="80000"/>
              </a:lnSpc>
            </a:pPr>
            <a:r>
              <a:rPr lang="en-US" sz="3600" smtClean="0">
                <a:solidFill>
                  <a:srgbClr val="7030A0"/>
                </a:solidFill>
                <a:latin typeface="Harlow Solid Italic" pitchFamily="82" charset="0"/>
              </a:rPr>
              <a:t>Makanan fermentasi dari susu</a:t>
            </a:r>
            <a:r>
              <a:rPr lang="en-US" sz="3600" smtClean="0">
                <a:solidFill>
                  <a:srgbClr val="7030A0"/>
                </a:solidFill>
              </a:rPr>
              <a:t> </a:t>
            </a:r>
            <a:r>
              <a:rPr lang="en-US" sz="3600" smtClean="0">
                <a:solidFill>
                  <a:srgbClr val="7030A0"/>
                </a:solidFill>
                <a:sym typeface="Wingdings" pitchFamily="2" charset="2"/>
              </a:rPr>
              <a:t></a:t>
            </a:r>
            <a:r>
              <a:rPr lang="en-US" sz="3600" smtClean="0">
                <a:solidFill>
                  <a:srgbClr val="7030A0"/>
                </a:solidFill>
              </a:rPr>
              <a:t> Contohnya keju, yogurt, kefir, dadih</a:t>
            </a:r>
          </a:p>
          <a:p>
            <a:pPr marL="609600" indent="-609600">
              <a:lnSpc>
                <a:spcPct val="80000"/>
              </a:lnSpc>
            </a:pPr>
            <a:r>
              <a:rPr lang="en-US" sz="3600" smtClean="0">
                <a:solidFill>
                  <a:srgbClr val="7030A0"/>
                </a:solidFill>
                <a:latin typeface="Harlow Solid Italic" pitchFamily="82" charset="0"/>
              </a:rPr>
              <a:t>Makanan fermentasi dari sayuran dan buah</a:t>
            </a:r>
            <a:r>
              <a:rPr lang="en-US" sz="3600" smtClean="0">
                <a:solidFill>
                  <a:srgbClr val="7030A0"/>
                </a:solidFill>
              </a:rPr>
              <a:t> </a:t>
            </a:r>
            <a:r>
              <a:rPr lang="en-US" sz="3600" smtClean="0">
                <a:solidFill>
                  <a:srgbClr val="7030A0"/>
                </a:solidFill>
                <a:sym typeface="Wingdings" pitchFamily="2" charset="2"/>
              </a:rPr>
              <a:t></a:t>
            </a:r>
            <a:r>
              <a:rPr lang="en-US" sz="3600" smtClean="0">
                <a:solidFill>
                  <a:srgbClr val="7030A0"/>
                </a:solidFill>
              </a:rPr>
              <a:t> saurkraut, pickle, tempoyak</a:t>
            </a:r>
          </a:p>
          <a:p>
            <a:pPr marL="609600" indent="-609600">
              <a:lnSpc>
                <a:spcPct val="80000"/>
              </a:lnSpc>
              <a:buFont typeface="Wingdings" pitchFamily="2" charset="2"/>
              <a:buNone/>
            </a:pPr>
            <a:r>
              <a:rPr lang="en-US" sz="3600" smtClean="0">
                <a:solidFill>
                  <a:srgbClr val="7030A0"/>
                </a:solidFill>
              </a:rPr>
              <a:t>  </a:t>
            </a:r>
          </a:p>
        </p:txBody>
      </p:sp>
      <p:sp>
        <p:nvSpPr>
          <p:cNvPr id="48132" name="Slide Number Placeholder 4"/>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919E6317-EF69-4CFE-AE3C-57CE7BBAB359}" type="slidenum">
              <a:rPr lang="en-US">
                <a:solidFill>
                  <a:schemeClr val="tx1"/>
                </a:solidFill>
                <a:latin typeface="Arial" pitchFamily="34" charset="0"/>
                <a:cs typeface="Arial" pitchFamily="34" charset="0"/>
              </a:rPr>
              <a:pPr/>
              <a:t>34</a:t>
            </a:fld>
            <a:endParaRPr lang="en-US">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2"/>
          <p:cNvSpPr>
            <a:spLocks noGrp="1"/>
          </p:cNvSpPr>
          <p:nvPr>
            <p:ph sz="quarter" idx="1"/>
          </p:nvPr>
        </p:nvSpPr>
        <p:spPr>
          <a:xfrm>
            <a:off x="457200" y="1600200"/>
            <a:ext cx="7467600" cy="4873625"/>
          </a:xfrm>
        </p:spPr>
        <p:txBody>
          <a:bodyPr/>
          <a:lstStyle/>
          <a:p>
            <a:pPr marL="609600" indent="-609600">
              <a:lnSpc>
                <a:spcPct val="80000"/>
              </a:lnSpc>
            </a:pPr>
            <a:r>
              <a:rPr lang="en-US" sz="2800" smtClean="0">
                <a:solidFill>
                  <a:srgbClr val="7030A0"/>
                </a:solidFill>
                <a:latin typeface="Harlow Solid Italic" pitchFamily="82" charset="0"/>
              </a:rPr>
              <a:t>Makanan fermentasi dari kacang-kacangan</a:t>
            </a:r>
            <a:r>
              <a:rPr lang="en-US" sz="2800" smtClean="0">
                <a:solidFill>
                  <a:srgbClr val="7030A0"/>
                </a:solidFill>
              </a:rPr>
              <a:t> </a:t>
            </a:r>
            <a:r>
              <a:rPr lang="en-US" sz="2800" smtClean="0">
                <a:solidFill>
                  <a:srgbClr val="7030A0"/>
                </a:solidFill>
                <a:sym typeface="Wingdings" pitchFamily="2" charset="2"/>
              </a:rPr>
              <a:t></a:t>
            </a:r>
            <a:r>
              <a:rPr lang="en-US" sz="2800" smtClean="0">
                <a:solidFill>
                  <a:srgbClr val="7030A0"/>
                </a:solidFill>
              </a:rPr>
              <a:t> Contohnya tempe, kecap, oncom, tauco</a:t>
            </a:r>
          </a:p>
          <a:p>
            <a:pPr marL="609600" indent="-609600">
              <a:lnSpc>
                <a:spcPct val="80000"/>
              </a:lnSpc>
            </a:pPr>
            <a:r>
              <a:rPr lang="en-US" sz="2800" smtClean="0">
                <a:solidFill>
                  <a:srgbClr val="7030A0"/>
                </a:solidFill>
                <a:latin typeface="Harlow Solid Italic" pitchFamily="82" charset="0"/>
              </a:rPr>
              <a:t>Makanan fermentasi dari daging </a:t>
            </a:r>
            <a:r>
              <a:rPr lang="en-US" sz="2800" smtClean="0">
                <a:solidFill>
                  <a:srgbClr val="7030A0"/>
                </a:solidFill>
                <a:sym typeface="Wingdings" pitchFamily="2" charset="2"/>
              </a:rPr>
              <a:t></a:t>
            </a:r>
            <a:r>
              <a:rPr lang="en-US" sz="2800" smtClean="0">
                <a:solidFill>
                  <a:srgbClr val="7030A0"/>
                </a:solidFill>
              </a:rPr>
              <a:t> Contohnya salami (Australia), tapa (Filipina)</a:t>
            </a:r>
          </a:p>
          <a:p>
            <a:pPr marL="609600" indent="-609600">
              <a:lnSpc>
                <a:spcPct val="80000"/>
              </a:lnSpc>
            </a:pPr>
            <a:r>
              <a:rPr lang="en-US" sz="2800" smtClean="0">
                <a:solidFill>
                  <a:srgbClr val="7030A0"/>
                </a:solidFill>
                <a:latin typeface="Harlow Solid Italic" pitchFamily="82" charset="0"/>
              </a:rPr>
              <a:t>Makanan fermentasi dari bahan berpati</a:t>
            </a:r>
          </a:p>
          <a:p>
            <a:pPr marL="609600" indent="-609600">
              <a:lnSpc>
                <a:spcPct val="80000"/>
              </a:lnSpc>
              <a:buFont typeface="Wingdings" pitchFamily="2" charset="2"/>
              <a:buNone/>
            </a:pPr>
            <a:r>
              <a:rPr lang="en-US" sz="2800" smtClean="0">
                <a:solidFill>
                  <a:srgbClr val="7030A0"/>
                </a:solidFill>
              </a:rPr>
              <a:t>      Contohnya tape, peuyem, gatot, growol</a:t>
            </a:r>
          </a:p>
          <a:p>
            <a:pPr marL="609600" indent="-609600">
              <a:lnSpc>
                <a:spcPct val="80000"/>
              </a:lnSpc>
            </a:pPr>
            <a:r>
              <a:rPr lang="en-US" sz="2800" smtClean="0">
                <a:solidFill>
                  <a:srgbClr val="7030A0"/>
                </a:solidFill>
                <a:latin typeface="Harlow Solid Italic" pitchFamily="82" charset="0"/>
              </a:rPr>
              <a:t>Makanan fermentasi dari bahan lain</a:t>
            </a:r>
          </a:p>
          <a:p>
            <a:pPr marL="609600" indent="-609600">
              <a:lnSpc>
                <a:spcPct val="80000"/>
              </a:lnSpc>
              <a:buFont typeface="Wingdings" pitchFamily="2" charset="2"/>
              <a:buNone/>
            </a:pPr>
            <a:r>
              <a:rPr lang="en-US" sz="2800" smtClean="0">
                <a:solidFill>
                  <a:srgbClr val="7030A0"/>
                </a:solidFill>
              </a:rPr>
              <a:t>      Dage, tempe bongkrek, nata de coco, cuka dari air kelapa.</a:t>
            </a:r>
          </a:p>
        </p:txBody>
      </p:sp>
      <p:sp>
        <p:nvSpPr>
          <p:cNvPr id="49155" name="Slide Number Placeholder 3"/>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623A4290-2731-4E6A-AF8D-503C2878E4FF}" type="slidenum">
              <a:rPr lang="en-US">
                <a:solidFill>
                  <a:schemeClr val="tx1"/>
                </a:solidFill>
                <a:latin typeface="Arial" pitchFamily="34" charset="0"/>
                <a:cs typeface="Arial" pitchFamily="34" charset="0"/>
              </a:rPr>
              <a:pPr/>
              <a:t>35</a:t>
            </a:fld>
            <a:endParaRPr lang="en-US">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rrowheads="1"/>
          </p:cNvSpPr>
          <p:nvPr>
            <p:ph type="title"/>
          </p:nvPr>
        </p:nvSpPr>
        <p:spPr>
          <a:xfrm>
            <a:off x="468313" y="0"/>
            <a:ext cx="8229600" cy="706438"/>
          </a:xfrm>
        </p:spPr>
        <p:txBody>
          <a:bodyPr/>
          <a:lstStyle/>
          <a:p>
            <a:pPr fontAlgn="auto">
              <a:spcAft>
                <a:spcPts val="0"/>
              </a:spcAft>
              <a:defRPr/>
            </a:pPr>
            <a:r>
              <a:rPr lang="en-US" sz="2800" smtClean="0"/>
              <a:t>Perubahan yang terjadi selama fermentasi</a:t>
            </a:r>
            <a:r>
              <a:rPr lang="en-US" sz="4000" smtClean="0"/>
              <a:t> </a:t>
            </a:r>
          </a:p>
        </p:txBody>
      </p:sp>
      <p:sp>
        <p:nvSpPr>
          <p:cNvPr id="41987" name="Rectangle 3"/>
          <p:cNvSpPr>
            <a:spLocks noGrp="1" noChangeArrowheads="1"/>
          </p:cNvSpPr>
          <p:nvPr>
            <p:ph sz="quarter" idx="1"/>
          </p:nvPr>
        </p:nvSpPr>
        <p:spPr>
          <a:xfrm>
            <a:off x="457200" y="765175"/>
            <a:ext cx="8229600" cy="5929313"/>
          </a:xfrm>
        </p:spPr>
        <p:txBody>
          <a:bodyPr>
            <a:normAutofit lnSpcReduction="10000"/>
          </a:bodyPr>
          <a:lstStyle/>
          <a:p>
            <a:pPr marL="261938" indent="-261938" fontAlgn="auto">
              <a:lnSpc>
                <a:spcPct val="90000"/>
              </a:lnSpc>
              <a:spcAft>
                <a:spcPts val="0"/>
              </a:spcAft>
              <a:buFont typeface="Wingdings"/>
              <a:buChar char=""/>
              <a:defRPr/>
            </a:pPr>
            <a:r>
              <a:rPr lang="en-US" sz="1800" dirty="0" err="1" smtClean="0"/>
              <a:t>Pati</a:t>
            </a:r>
            <a:r>
              <a:rPr lang="en-US" sz="1800" dirty="0" smtClean="0"/>
              <a:t> </a:t>
            </a:r>
            <a:r>
              <a:rPr lang="en-US" sz="1800" dirty="0" err="1" smtClean="0"/>
              <a:t>menjadi</a:t>
            </a:r>
            <a:r>
              <a:rPr lang="en-US" sz="1800" dirty="0" smtClean="0"/>
              <a:t> </a:t>
            </a:r>
            <a:r>
              <a:rPr lang="en-US" sz="1800" dirty="0" err="1" smtClean="0"/>
              <a:t>gula</a:t>
            </a:r>
            <a:endParaRPr lang="en-US" sz="1800" dirty="0" smtClean="0"/>
          </a:p>
          <a:p>
            <a:pPr marL="609600" indent="-609600" fontAlgn="auto">
              <a:lnSpc>
                <a:spcPct val="90000"/>
              </a:lnSpc>
              <a:spcAft>
                <a:spcPts val="0"/>
              </a:spcAft>
              <a:buFont typeface="Wingdings" pitchFamily="2" charset="2"/>
              <a:buNone/>
              <a:defRPr/>
            </a:pPr>
            <a:endParaRPr lang="en-US" sz="1800" dirty="0" smtClean="0"/>
          </a:p>
          <a:p>
            <a:pPr marL="609600" indent="-609600" fontAlgn="auto">
              <a:lnSpc>
                <a:spcPct val="90000"/>
              </a:lnSpc>
              <a:spcAft>
                <a:spcPts val="0"/>
              </a:spcAft>
              <a:buFont typeface="Wingdings" pitchFamily="2" charset="2"/>
              <a:buNone/>
              <a:defRPr/>
            </a:pPr>
            <a:endParaRPr lang="en-US" sz="1800" dirty="0" smtClean="0"/>
          </a:p>
          <a:p>
            <a:pPr marL="609600" indent="-609600" fontAlgn="auto">
              <a:lnSpc>
                <a:spcPct val="90000"/>
              </a:lnSpc>
              <a:spcAft>
                <a:spcPts val="0"/>
              </a:spcAft>
              <a:buFont typeface="Wingdings"/>
              <a:buChar char=""/>
              <a:defRPr/>
            </a:pPr>
            <a:endParaRPr lang="en-US" sz="1800" dirty="0" smtClean="0"/>
          </a:p>
          <a:p>
            <a:pPr marL="609600" indent="-609600" fontAlgn="auto">
              <a:lnSpc>
                <a:spcPct val="90000"/>
              </a:lnSpc>
              <a:spcAft>
                <a:spcPts val="0"/>
              </a:spcAft>
              <a:buFont typeface="Wingdings"/>
              <a:buChar char=""/>
              <a:defRPr/>
            </a:pPr>
            <a:endParaRPr lang="en-US" sz="1800" dirty="0" smtClean="0"/>
          </a:p>
          <a:p>
            <a:pPr marL="261938" indent="-261938" fontAlgn="auto">
              <a:lnSpc>
                <a:spcPct val="90000"/>
              </a:lnSpc>
              <a:spcAft>
                <a:spcPts val="0"/>
              </a:spcAft>
              <a:buFont typeface="Wingdings"/>
              <a:buChar char=""/>
              <a:defRPr/>
            </a:pPr>
            <a:r>
              <a:rPr lang="en-US" sz="1800" dirty="0" err="1" smtClean="0"/>
              <a:t>Gula</a:t>
            </a:r>
            <a:r>
              <a:rPr lang="en-US" sz="1800" dirty="0" smtClean="0"/>
              <a:t> </a:t>
            </a:r>
            <a:r>
              <a:rPr lang="en-US" sz="1800" dirty="0" err="1" smtClean="0"/>
              <a:t>menjadi</a:t>
            </a:r>
            <a:r>
              <a:rPr lang="en-US" sz="1800" dirty="0" smtClean="0"/>
              <a:t> </a:t>
            </a:r>
            <a:r>
              <a:rPr lang="en-US" sz="1800" dirty="0" err="1" smtClean="0"/>
              <a:t>etanol</a:t>
            </a:r>
            <a:endParaRPr lang="en-US" sz="1800" dirty="0" smtClean="0"/>
          </a:p>
          <a:p>
            <a:pPr marL="609600" indent="-609600" fontAlgn="auto">
              <a:lnSpc>
                <a:spcPct val="90000"/>
              </a:lnSpc>
              <a:spcAft>
                <a:spcPts val="0"/>
              </a:spcAft>
              <a:buFont typeface="Wingdings" pitchFamily="2" charset="2"/>
              <a:buNone/>
              <a:defRPr/>
            </a:pPr>
            <a:endParaRPr lang="en-US" sz="1800" dirty="0" smtClean="0"/>
          </a:p>
          <a:p>
            <a:pPr marL="609600" indent="-609600" fontAlgn="auto">
              <a:lnSpc>
                <a:spcPct val="90000"/>
              </a:lnSpc>
              <a:spcAft>
                <a:spcPts val="0"/>
              </a:spcAft>
              <a:buFont typeface="Wingdings" pitchFamily="2" charset="2"/>
              <a:buNone/>
              <a:defRPr/>
            </a:pPr>
            <a:endParaRPr lang="en-US" sz="1800" dirty="0" smtClean="0"/>
          </a:p>
          <a:p>
            <a:pPr marL="609600" indent="-609600" fontAlgn="auto">
              <a:lnSpc>
                <a:spcPct val="90000"/>
              </a:lnSpc>
              <a:spcAft>
                <a:spcPts val="0"/>
              </a:spcAft>
              <a:buFont typeface="Wingdings" pitchFamily="2" charset="2"/>
              <a:buNone/>
              <a:defRPr/>
            </a:pPr>
            <a:endParaRPr lang="en-US" sz="1800" dirty="0" smtClean="0"/>
          </a:p>
          <a:p>
            <a:pPr marL="609600" indent="-609600" fontAlgn="auto">
              <a:lnSpc>
                <a:spcPct val="90000"/>
              </a:lnSpc>
              <a:spcAft>
                <a:spcPts val="0"/>
              </a:spcAft>
              <a:buFont typeface="Wingdings"/>
              <a:buChar char=""/>
              <a:defRPr/>
            </a:pPr>
            <a:endParaRPr lang="en-US" sz="1800" dirty="0" smtClean="0"/>
          </a:p>
          <a:p>
            <a:pPr marL="261938" indent="-261938" fontAlgn="auto">
              <a:lnSpc>
                <a:spcPct val="90000"/>
              </a:lnSpc>
              <a:spcAft>
                <a:spcPts val="0"/>
              </a:spcAft>
              <a:buFont typeface="Wingdings"/>
              <a:buChar char=""/>
              <a:defRPr/>
            </a:pPr>
            <a:r>
              <a:rPr lang="en-US" sz="1800" dirty="0" err="1" smtClean="0"/>
              <a:t>Gula</a:t>
            </a:r>
            <a:r>
              <a:rPr lang="en-US" sz="1800" dirty="0" smtClean="0"/>
              <a:t> </a:t>
            </a:r>
            <a:r>
              <a:rPr lang="en-US" sz="1800" dirty="0" err="1" smtClean="0"/>
              <a:t>menjadi</a:t>
            </a:r>
            <a:r>
              <a:rPr lang="en-US" sz="1800" dirty="0" smtClean="0"/>
              <a:t> </a:t>
            </a:r>
            <a:r>
              <a:rPr lang="en-US" sz="1800" dirty="0" err="1" smtClean="0"/>
              <a:t>asam</a:t>
            </a:r>
            <a:r>
              <a:rPr lang="en-US" sz="1800" dirty="0" smtClean="0"/>
              <a:t> </a:t>
            </a:r>
            <a:r>
              <a:rPr lang="en-US" sz="1800" dirty="0" err="1" smtClean="0"/>
              <a:t>laktat</a:t>
            </a:r>
            <a:endParaRPr lang="en-US" sz="1800" dirty="0" smtClean="0"/>
          </a:p>
          <a:p>
            <a:pPr marL="609600" indent="-609600" fontAlgn="auto">
              <a:lnSpc>
                <a:spcPct val="90000"/>
              </a:lnSpc>
              <a:spcAft>
                <a:spcPts val="0"/>
              </a:spcAft>
              <a:buFont typeface="Wingdings" pitchFamily="2" charset="2"/>
              <a:buNone/>
              <a:defRPr/>
            </a:pPr>
            <a:endParaRPr lang="en-US" sz="1800" dirty="0" smtClean="0"/>
          </a:p>
          <a:p>
            <a:pPr marL="609600" indent="-609600" fontAlgn="auto">
              <a:lnSpc>
                <a:spcPct val="90000"/>
              </a:lnSpc>
              <a:spcAft>
                <a:spcPts val="0"/>
              </a:spcAft>
              <a:buFont typeface="Wingdings" pitchFamily="2" charset="2"/>
              <a:buNone/>
              <a:defRPr/>
            </a:pPr>
            <a:endParaRPr lang="pt-BR" sz="1800" dirty="0" smtClean="0"/>
          </a:p>
          <a:p>
            <a:pPr marL="609600" indent="-609600" fontAlgn="auto">
              <a:lnSpc>
                <a:spcPct val="90000"/>
              </a:lnSpc>
              <a:spcAft>
                <a:spcPts val="0"/>
              </a:spcAft>
              <a:buFont typeface="Wingdings"/>
              <a:buChar char=""/>
              <a:defRPr/>
            </a:pPr>
            <a:endParaRPr lang="pt-BR" sz="1800" dirty="0" smtClean="0"/>
          </a:p>
          <a:p>
            <a:pPr marL="261938" indent="-261938" fontAlgn="auto">
              <a:lnSpc>
                <a:spcPct val="90000"/>
              </a:lnSpc>
              <a:spcAft>
                <a:spcPts val="0"/>
              </a:spcAft>
              <a:buFont typeface="Wingdings"/>
              <a:buChar char=""/>
              <a:defRPr/>
            </a:pPr>
            <a:r>
              <a:rPr lang="pt-BR" sz="1800" dirty="0" smtClean="0"/>
              <a:t>Protein menjadi peptida atau asam amino</a:t>
            </a:r>
          </a:p>
          <a:p>
            <a:pPr marL="609600" indent="-609600" fontAlgn="auto">
              <a:lnSpc>
                <a:spcPct val="90000"/>
              </a:lnSpc>
              <a:spcAft>
                <a:spcPts val="0"/>
              </a:spcAft>
              <a:buFont typeface="Wingdings" pitchFamily="2" charset="2"/>
              <a:buNone/>
              <a:defRPr/>
            </a:pPr>
            <a:endParaRPr lang="pt-BR" sz="1800" dirty="0" smtClean="0"/>
          </a:p>
          <a:p>
            <a:pPr marL="609600" indent="-609600" fontAlgn="auto">
              <a:lnSpc>
                <a:spcPct val="90000"/>
              </a:lnSpc>
              <a:spcAft>
                <a:spcPts val="0"/>
              </a:spcAft>
              <a:buFont typeface="Wingdings" pitchFamily="2" charset="2"/>
              <a:buNone/>
              <a:defRPr/>
            </a:pPr>
            <a:endParaRPr lang="nl-NL" sz="1800" dirty="0" smtClean="0"/>
          </a:p>
          <a:p>
            <a:pPr marL="609600" indent="-609600" fontAlgn="auto">
              <a:lnSpc>
                <a:spcPct val="90000"/>
              </a:lnSpc>
              <a:spcAft>
                <a:spcPts val="0"/>
              </a:spcAft>
              <a:buFont typeface="Wingdings"/>
              <a:buChar char=""/>
              <a:defRPr/>
            </a:pPr>
            <a:endParaRPr lang="nl-NL" sz="1800" dirty="0" smtClean="0"/>
          </a:p>
          <a:p>
            <a:pPr marL="261938" indent="-261938" fontAlgn="auto">
              <a:lnSpc>
                <a:spcPct val="90000"/>
              </a:lnSpc>
              <a:spcAft>
                <a:spcPts val="0"/>
              </a:spcAft>
              <a:buFont typeface="Wingdings"/>
              <a:buChar char=""/>
              <a:defRPr/>
            </a:pPr>
            <a:r>
              <a:rPr lang="nl-NL" sz="1800" dirty="0" smtClean="0"/>
              <a:t>Lemak menjadi gliserol dan asam lemak </a:t>
            </a:r>
            <a:r>
              <a:rPr lang="nl-NL" sz="1800" dirty="0" smtClean="0">
                <a:sym typeface="Wingdings" pitchFamily="2" charset="2"/>
              </a:rPr>
              <a:t> mikrobia lipolitik</a:t>
            </a:r>
            <a:endParaRPr lang="en-US" sz="1800" dirty="0" smtClean="0"/>
          </a:p>
        </p:txBody>
      </p:sp>
      <p:sp>
        <p:nvSpPr>
          <p:cNvPr id="50180" name="Slide Number Placeholder 4"/>
          <p:cNvSpPr>
            <a:spLocks noGrp="1"/>
          </p:cNvSpPr>
          <p:nvPr>
            <p:ph type="sldNum" sz="quarter" idx="11"/>
          </p:nvPr>
        </p:nvSpPr>
        <p:spPr bwMode="auto">
          <a:noFill/>
          <a:ln>
            <a:miter lim="800000"/>
            <a:headEnd/>
            <a:tailEnd/>
          </a:ln>
        </p:spPr>
        <p:txBody>
          <a:bodyPr wrap="square" lIns="91440" tIns="45720" rIns="91440" bIns="45720" numCol="1" anchorCtr="0" compatLnSpc="1">
            <a:prstTxWarp prst="textNoShape">
              <a:avLst/>
            </a:prstTxWarp>
          </a:bodyPr>
          <a:lstStyle/>
          <a:p>
            <a:fld id="{B964FEC4-DF2B-46F2-A8B9-5C1EB3EFAB69}" type="slidenum">
              <a:rPr lang="en-US">
                <a:solidFill>
                  <a:schemeClr val="tx1"/>
                </a:solidFill>
                <a:latin typeface="Arial" pitchFamily="34" charset="0"/>
                <a:cs typeface="Arial" pitchFamily="34" charset="0"/>
              </a:rPr>
              <a:pPr/>
              <a:t>36</a:t>
            </a:fld>
            <a:endParaRPr lang="en-US">
              <a:solidFill>
                <a:schemeClr val="tx1"/>
              </a:solidFill>
              <a:latin typeface="Arial" pitchFamily="34" charset="0"/>
              <a:cs typeface="Arial" pitchFamily="34" charset="0"/>
            </a:endParaRPr>
          </a:p>
        </p:txBody>
      </p:sp>
      <p:pic>
        <p:nvPicPr>
          <p:cNvPr id="50181" name="Picture 19"/>
          <p:cNvPicPr>
            <a:picLocks noChangeAspect="1" noChangeArrowheads="1"/>
          </p:cNvPicPr>
          <p:nvPr/>
        </p:nvPicPr>
        <p:blipFill>
          <a:blip r:embed="rId3"/>
          <a:srcRect/>
          <a:stretch>
            <a:fillRect/>
          </a:stretch>
        </p:blipFill>
        <p:spPr bwMode="auto">
          <a:xfrm>
            <a:off x="785813" y="1196975"/>
            <a:ext cx="7559675" cy="1008063"/>
          </a:xfrm>
          <a:prstGeom prst="rect">
            <a:avLst/>
          </a:prstGeom>
          <a:noFill/>
          <a:ln w="9525">
            <a:solidFill>
              <a:schemeClr val="tx1"/>
            </a:solidFill>
            <a:miter lim="800000"/>
            <a:headEnd/>
            <a:tailEnd/>
          </a:ln>
        </p:spPr>
      </p:pic>
      <p:pic>
        <p:nvPicPr>
          <p:cNvPr id="50182" name="Picture 20"/>
          <p:cNvPicPr>
            <a:picLocks noChangeAspect="1" noChangeArrowheads="1"/>
          </p:cNvPicPr>
          <p:nvPr/>
        </p:nvPicPr>
        <p:blipFill>
          <a:blip r:embed="rId4"/>
          <a:srcRect/>
          <a:stretch>
            <a:fillRect/>
          </a:stretch>
        </p:blipFill>
        <p:spPr bwMode="auto">
          <a:xfrm>
            <a:off x="857250" y="2708275"/>
            <a:ext cx="7632700" cy="917575"/>
          </a:xfrm>
          <a:prstGeom prst="rect">
            <a:avLst/>
          </a:prstGeom>
          <a:noFill/>
          <a:ln w="9525">
            <a:solidFill>
              <a:srgbClr val="000000"/>
            </a:solidFill>
            <a:miter lim="800000"/>
            <a:headEnd/>
            <a:tailEnd/>
          </a:ln>
        </p:spPr>
      </p:pic>
      <p:pic>
        <p:nvPicPr>
          <p:cNvPr id="50183" name="Picture 21"/>
          <p:cNvPicPr>
            <a:picLocks noChangeAspect="1" noChangeArrowheads="1"/>
          </p:cNvPicPr>
          <p:nvPr/>
        </p:nvPicPr>
        <p:blipFill>
          <a:blip r:embed="rId5"/>
          <a:srcRect/>
          <a:stretch>
            <a:fillRect/>
          </a:stretch>
        </p:blipFill>
        <p:spPr bwMode="auto">
          <a:xfrm>
            <a:off x="857250" y="4149725"/>
            <a:ext cx="7705725" cy="720725"/>
          </a:xfrm>
          <a:prstGeom prst="rect">
            <a:avLst/>
          </a:prstGeom>
          <a:noFill/>
          <a:ln w="9525">
            <a:solidFill>
              <a:srgbClr val="000000"/>
            </a:solidFill>
            <a:miter lim="800000"/>
            <a:headEnd/>
            <a:tailEnd/>
          </a:ln>
        </p:spPr>
      </p:pic>
      <p:pic>
        <p:nvPicPr>
          <p:cNvPr id="50184" name="Picture 22"/>
          <p:cNvPicPr>
            <a:picLocks noChangeAspect="1" noChangeArrowheads="1"/>
          </p:cNvPicPr>
          <p:nvPr/>
        </p:nvPicPr>
        <p:blipFill>
          <a:blip r:embed="rId6"/>
          <a:srcRect/>
          <a:stretch>
            <a:fillRect/>
          </a:stretch>
        </p:blipFill>
        <p:spPr bwMode="auto">
          <a:xfrm>
            <a:off x="827088" y="5229225"/>
            <a:ext cx="8137525" cy="84455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0013" y="3071813"/>
            <a:ext cx="7313612" cy="1143000"/>
          </a:xfrm>
        </p:spPr>
        <p:txBody>
          <a:bodyPr/>
          <a:lstStyle/>
          <a:p>
            <a:pPr algn="ctr"/>
            <a:r>
              <a:rPr lang="en-US" smtClean="0"/>
              <a:t>THANK….</a:t>
            </a:r>
            <a:br>
              <a:rPr lang="en-US" smtClean="0"/>
            </a:br>
            <a:r>
              <a:rPr lang="en-US" smtClean="0"/>
              <a:t>SEE YOU AGAIN………..</a:t>
            </a:r>
          </a:p>
        </p:txBody>
      </p:sp>
      <p:sp>
        <p:nvSpPr>
          <p:cNvPr id="4" name="Footer Placeholder 3"/>
          <p:cNvSpPr>
            <a:spLocks noGrp="1"/>
          </p:cNvSpPr>
          <p:nvPr>
            <p:ph type="ftr" sz="quarter" idx="11"/>
          </p:nvPr>
        </p:nvSpPr>
        <p:spPr/>
        <p:txBody>
          <a:bodyPr/>
          <a:lstStyle/>
          <a:p>
            <a:pPr>
              <a:defRPr/>
            </a:pPr>
            <a:r>
              <a:rPr lang="en-US"/>
              <a:t>Pertemuan ke-9</a:t>
            </a:r>
          </a:p>
        </p:txBody>
      </p:sp>
      <p:sp>
        <p:nvSpPr>
          <p:cNvPr id="5" name="Slide Number Placeholder 4"/>
          <p:cNvSpPr>
            <a:spLocks noGrp="1"/>
          </p:cNvSpPr>
          <p:nvPr>
            <p:ph type="sldNum" sz="quarter" idx="12"/>
          </p:nvPr>
        </p:nvSpPr>
        <p:spPr/>
        <p:txBody>
          <a:bodyPr/>
          <a:lstStyle/>
          <a:p>
            <a:pPr>
              <a:defRPr/>
            </a:pPr>
            <a:fld id="{EA279C9E-1811-4E04-88C4-8CFD56783558}" type="slidenum">
              <a:rPr lang="en-US" smtClean="0"/>
              <a:pPr>
                <a:defRPr/>
              </a:pPr>
              <a:t>37</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4.xml.rels><?xml version="1.0" encoding="UTF-8" standalone="yes"?>
<Relationships xmlns="http://schemas.openxmlformats.org/package/2006/relationships"><Relationship Id="rId1" Type="http://schemas.openxmlformats.org/officeDocument/2006/relationships/image" Target="../media/image6.jpeg"/></Relationships>
</file>

<file path=ppt/theme/theme1.xml><?xml version="1.0" encoding="utf-8"?>
<a:theme xmlns:a="http://schemas.openxmlformats.org/drawingml/2006/main" name="Studio">
  <a:themeElements>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fontScheme name="Studio">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udio 1">
        <a:dk1>
          <a:srgbClr val="000000"/>
        </a:dk1>
        <a:lt1>
          <a:srgbClr val="FFFFFF"/>
        </a:lt1>
        <a:dk2>
          <a:srgbClr val="336666"/>
        </a:dk2>
        <a:lt2>
          <a:srgbClr val="CCCC99"/>
        </a:lt2>
        <a:accent1>
          <a:srgbClr val="97CDCC"/>
        </a:accent1>
        <a:accent2>
          <a:srgbClr val="D6E0E0"/>
        </a:accent2>
        <a:accent3>
          <a:srgbClr val="FFFFFF"/>
        </a:accent3>
        <a:accent4>
          <a:srgbClr val="000000"/>
        </a:accent4>
        <a:accent5>
          <a:srgbClr val="C9E3E2"/>
        </a:accent5>
        <a:accent6>
          <a:srgbClr val="C2CBCB"/>
        </a:accent6>
        <a:hlink>
          <a:srgbClr val="99CC00"/>
        </a:hlink>
        <a:folHlink>
          <a:srgbClr val="336666"/>
        </a:folHlink>
      </a:clrScheme>
      <a:clrMap bg1="lt1" tx1="dk1" bg2="lt2" tx2="dk2" accent1="accent1" accent2="accent2" accent3="accent3" accent4="accent4" accent5="accent5" accent6="accent6" hlink="hlink" folHlink="folHlink"/>
    </a:extraClrScheme>
    <a:extraClrScheme>
      <a:clrScheme name="Studio 2">
        <a:dk1>
          <a:srgbClr val="000000"/>
        </a:dk1>
        <a:lt1>
          <a:srgbClr val="FFFFFF"/>
        </a:lt1>
        <a:dk2>
          <a:srgbClr val="3732A0"/>
        </a:dk2>
        <a:lt2>
          <a:srgbClr val="666699"/>
        </a:lt2>
        <a:accent1>
          <a:srgbClr val="CCCCFF"/>
        </a:accent1>
        <a:accent2>
          <a:srgbClr val="009999"/>
        </a:accent2>
        <a:accent3>
          <a:srgbClr val="FFFFFF"/>
        </a:accent3>
        <a:accent4>
          <a:srgbClr val="000000"/>
        </a:accent4>
        <a:accent5>
          <a:srgbClr val="E2E2FF"/>
        </a:accent5>
        <a:accent6>
          <a:srgbClr val="008A8A"/>
        </a:accent6>
        <a:hlink>
          <a:srgbClr val="3366CC"/>
        </a:hlink>
        <a:folHlink>
          <a:srgbClr val="9094B8"/>
        </a:folHlink>
      </a:clrScheme>
      <a:clrMap bg1="lt1" tx1="dk1" bg2="lt2" tx2="dk2" accent1="accent1" accent2="accent2" accent3="accent3" accent4="accent4" accent5="accent5" accent6="accent6" hlink="hlink" folHlink="folHlink"/>
    </a:extraClrScheme>
    <a:extraClrScheme>
      <a:clrScheme name="Studio 3">
        <a:dk1>
          <a:srgbClr val="000000"/>
        </a:dk1>
        <a:lt1>
          <a:srgbClr val="FFFFFF"/>
        </a:lt1>
        <a:dk2>
          <a:srgbClr val="CD0505"/>
        </a:dk2>
        <a:lt2>
          <a:srgbClr val="5F5F5F"/>
        </a:lt2>
        <a:accent1>
          <a:srgbClr val="D2D5DE"/>
        </a:accent1>
        <a:accent2>
          <a:srgbClr val="D55757"/>
        </a:accent2>
        <a:accent3>
          <a:srgbClr val="FFFFFF"/>
        </a:accent3>
        <a:accent4>
          <a:srgbClr val="000000"/>
        </a:accent4>
        <a:accent5>
          <a:srgbClr val="E5E7EC"/>
        </a:accent5>
        <a:accent6>
          <a:srgbClr val="C14E4E"/>
        </a:accent6>
        <a:hlink>
          <a:srgbClr val="F42D1E"/>
        </a:hlink>
        <a:folHlink>
          <a:srgbClr val="7C849E"/>
        </a:folHlink>
      </a:clrScheme>
      <a:clrMap bg1="lt1" tx1="dk1" bg2="lt2" tx2="dk2" accent1="accent1" accent2="accent2" accent3="accent3" accent4="accent4" accent5="accent5" accent6="accent6" hlink="hlink" folHlink="folHlink"/>
    </a:extraClrScheme>
    <a:extraClrScheme>
      <a:clrScheme name="Studio 4">
        <a:dk1>
          <a:srgbClr val="000000"/>
        </a:dk1>
        <a:lt1>
          <a:srgbClr val="FFFFFF"/>
        </a:lt1>
        <a:dk2>
          <a:srgbClr val="551A07"/>
        </a:dk2>
        <a:lt2>
          <a:srgbClr val="CC3300"/>
        </a:lt2>
        <a:accent1>
          <a:srgbClr val="F4B400"/>
        </a:accent1>
        <a:accent2>
          <a:srgbClr val="993300"/>
        </a:accent2>
        <a:accent3>
          <a:srgbClr val="FFFFFF"/>
        </a:accent3>
        <a:accent4>
          <a:srgbClr val="000000"/>
        </a:accent4>
        <a:accent5>
          <a:srgbClr val="F8D6AA"/>
        </a:accent5>
        <a:accent6>
          <a:srgbClr val="8A2D00"/>
        </a:accent6>
        <a:hlink>
          <a:srgbClr val="FF3300"/>
        </a:hlink>
        <a:folHlink>
          <a:srgbClr val="666699"/>
        </a:folHlink>
      </a:clrScheme>
      <a:clrMap bg1="lt1" tx1="dk1" bg2="lt2" tx2="dk2" accent1="accent1" accent2="accent2" accent3="accent3" accent4="accent4" accent5="accent5" accent6="accent6" hlink="hlink" folHlink="folHlink"/>
    </a:extraClrScheme>
    <a:extraClrScheme>
      <a:clrScheme name="Studio 5">
        <a:dk1>
          <a:srgbClr val="000000"/>
        </a:dk1>
        <a:lt1>
          <a:srgbClr val="FFFFFF"/>
        </a:lt1>
        <a:dk2>
          <a:srgbClr val="FF0000"/>
        </a:dk2>
        <a:lt2>
          <a:srgbClr val="FFCC00"/>
        </a:lt2>
        <a:accent1>
          <a:srgbClr val="66CCFF"/>
        </a:accent1>
        <a:accent2>
          <a:srgbClr val="009900"/>
        </a:accent2>
        <a:accent3>
          <a:srgbClr val="FFFFFF"/>
        </a:accent3>
        <a:accent4>
          <a:srgbClr val="000000"/>
        </a:accent4>
        <a:accent5>
          <a:srgbClr val="B8E2FF"/>
        </a:accent5>
        <a:accent6>
          <a:srgbClr val="008A00"/>
        </a:accent6>
        <a:hlink>
          <a:srgbClr val="FF3300"/>
        </a:hlink>
        <a:folHlink>
          <a:srgbClr val="6600FF"/>
        </a:folHlink>
      </a:clrScheme>
      <a:clrMap bg1="lt1" tx1="dk1" bg2="lt2" tx2="dk2" accent1="accent1" accent2="accent2" accent3="accent3" accent4="accent4" accent5="accent5" accent6="accent6" hlink="hlink" folHlink="folHlink"/>
    </a:extraClrScheme>
    <a:extraClrScheme>
      <a:clrScheme name="Studio 6">
        <a:dk1>
          <a:srgbClr val="666633"/>
        </a:dk1>
        <a:lt1>
          <a:srgbClr val="FFFFFF"/>
        </a:lt1>
        <a:dk2>
          <a:srgbClr val="000000"/>
        </a:dk2>
        <a:lt2>
          <a:srgbClr val="CC3300"/>
        </a:lt2>
        <a:accent1>
          <a:srgbClr val="808000"/>
        </a:accent1>
        <a:accent2>
          <a:srgbClr val="FF9900"/>
        </a:accent2>
        <a:accent3>
          <a:srgbClr val="AAAAAA"/>
        </a:accent3>
        <a:accent4>
          <a:srgbClr val="DADADA"/>
        </a:accent4>
        <a:accent5>
          <a:srgbClr val="C0C0AA"/>
        </a:accent5>
        <a:accent6>
          <a:srgbClr val="E78A00"/>
        </a:accent6>
        <a:hlink>
          <a:srgbClr val="CC6600"/>
        </a:hlink>
        <a:folHlink>
          <a:srgbClr val="434B1F"/>
        </a:folHlink>
      </a:clrScheme>
      <a:clrMap bg1="dk2" tx1="lt1" bg2="dk1" tx2="lt2" accent1="accent1" accent2="accent2" accent3="accent3" accent4="accent4" accent5="accent5" accent6="accent6" hlink="hlink" folHlink="folHlink"/>
    </a:extraClrScheme>
    <a:extraClrScheme>
      <a:clrScheme name="Studio 7">
        <a:dk1>
          <a:srgbClr val="766997"/>
        </a:dk1>
        <a:lt1>
          <a:srgbClr val="FFFFFF"/>
        </a:lt1>
        <a:dk2>
          <a:srgbClr val="530901"/>
        </a:dk2>
        <a:lt2>
          <a:srgbClr val="FFFFFF"/>
        </a:lt2>
        <a:accent1>
          <a:srgbClr val="FF3300"/>
        </a:accent1>
        <a:accent2>
          <a:srgbClr val="CC6600"/>
        </a:accent2>
        <a:accent3>
          <a:srgbClr val="B3AAAA"/>
        </a:accent3>
        <a:accent4>
          <a:srgbClr val="DADADA"/>
        </a:accent4>
        <a:accent5>
          <a:srgbClr val="FFADAA"/>
        </a:accent5>
        <a:accent6>
          <a:srgbClr val="B95C00"/>
        </a:accent6>
        <a:hlink>
          <a:srgbClr val="FF9900"/>
        </a:hlink>
        <a:folHlink>
          <a:srgbClr val="993300"/>
        </a:folHlink>
      </a:clrScheme>
      <a:clrMap bg1="dk2" tx1="lt1" bg2="dk1" tx2="lt2" accent1="accent1" accent2="accent2" accent3="accent3" accent4="accent4" accent5="accent5" accent6="accent6" hlink="hlink" folHlink="folHlink"/>
    </a:extraClrScheme>
    <a:extraClrScheme>
      <a:clrScheme name="Studio 8">
        <a:dk1>
          <a:srgbClr val="666699"/>
        </a:dk1>
        <a:lt1>
          <a:srgbClr val="FFFFFF"/>
        </a:lt1>
        <a:dk2>
          <a:srgbClr val="4C004C"/>
        </a:dk2>
        <a:lt2>
          <a:srgbClr val="FFFFFF"/>
        </a:lt2>
        <a:accent1>
          <a:srgbClr val="0099CC"/>
        </a:accent1>
        <a:accent2>
          <a:srgbClr val="993366"/>
        </a:accent2>
        <a:accent3>
          <a:srgbClr val="B2AAB2"/>
        </a:accent3>
        <a:accent4>
          <a:srgbClr val="DADADA"/>
        </a:accent4>
        <a:accent5>
          <a:srgbClr val="AACAE2"/>
        </a:accent5>
        <a:accent6>
          <a:srgbClr val="8A2D5C"/>
        </a:accent6>
        <a:hlink>
          <a:srgbClr val="99CC00"/>
        </a:hlink>
        <a:folHlink>
          <a:srgbClr val="006699"/>
        </a:folHlink>
      </a:clrScheme>
      <a:clrMap bg1="dk2" tx1="lt1" bg2="dk1" tx2="lt2" accent1="accent1" accent2="accent2" accent3="accent3" accent4="accent4" accent5="accent5" accent6="accent6" hlink="hlink" folHlink="folHlink"/>
    </a:extraClrScheme>
    <a:extraClrScheme>
      <a:clrScheme name="Studio 9">
        <a:dk1>
          <a:srgbClr val="565682"/>
        </a:dk1>
        <a:lt1>
          <a:srgbClr val="FFFFFF"/>
        </a:lt1>
        <a:dk2>
          <a:srgbClr val="1E1551"/>
        </a:dk2>
        <a:lt2>
          <a:srgbClr val="CCFFFF"/>
        </a:lt2>
        <a:accent1>
          <a:srgbClr val="33CCCC"/>
        </a:accent1>
        <a:accent2>
          <a:srgbClr val="009999"/>
        </a:accent2>
        <a:accent3>
          <a:srgbClr val="ABAAB3"/>
        </a:accent3>
        <a:accent4>
          <a:srgbClr val="DADADA"/>
        </a:accent4>
        <a:accent5>
          <a:srgbClr val="ADE2E2"/>
        </a:accent5>
        <a:accent6>
          <a:srgbClr val="008A8A"/>
        </a:accent6>
        <a:hlink>
          <a:srgbClr val="FF9900"/>
        </a:hlink>
        <a:folHlink>
          <a:srgbClr val="005986"/>
        </a:folHlink>
      </a:clrScheme>
      <a:clrMap bg1="dk2" tx1="lt1" bg2="dk1" tx2="lt2" accent1="accent1" accent2="accent2" accent3="accent3" accent4="accent4" accent5="accent5" accent6="accent6" hlink="hlink" folHlink="folHlink"/>
    </a:extraClrScheme>
    <a:extraClrScheme>
      <a:clrScheme name="Studio 10">
        <a:dk1>
          <a:srgbClr val="CCCC99"/>
        </a:dk1>
        <a:lt1>
          <a:srgbClr val="FFFFFF"/>
        </a:lt1>
        <a:dk2>
          <a:srgbClr val="2E5D5C"/>
        </a:dk2>
        <a:lt2>
          <a:srgbClr val="FFFFFF"/>
        </a:lt2>
        <a:accent1>
          <a:srgbClr val="0099CC"/>
        </a:accent1>
        <a:accent2>
          <a:srgbClr val="D6E0E0"/>
        </a:accent2>
        <a:accent3>
          <a:srgbClr val="ADB6B5"/>
        </a:accent3>
        <a:accent4>
          <a:srgbClr val="DADADA"/>
        </a:accent4>
        <a:accent5>
          <a:srgbClr val="AACAE2"/>
        </a:accent5>
        <a:accent6>
          <a:srgbClr val="C2CBCB"/>
        </a:accent6>
        <a:hlink>
          <a:srgbClr val="CCCC99"/>
        </a:hlink>
        <a:folHlink>
          <a:srgbClr val="428A8C"/>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imono">
  <a:themeElements>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fontScheme name="Kimon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imono 1">
        <a:dk1>
          <a:srgbClr val="2F1311"/>
        </a:dk1>
        <a:lt1>
          <a:srgbClr val="C16059"/>
        </a:lt1>
        <a:dk2>
          <a:srgbClr val="F7D47D"/>
        </a:dk2>
        <a:lt2>
          <a:srgbClr val="000000"/>
        </a:lt2>
        <a:accent1>
          <a:srgbClr val="D5B781"/>
        </a:accent1>
        <a:accent2>
          <a:srgbClr val="79AF7D"/>
        </a:accent2>
        <a:accent3>
          <a:srgbClr val="DDB6B5"/>
        </a:accent3>
        <a:accent4>
          <a:srgbClr val="270E0D"/>
        </a:accent4>
        <a:accent5>
          <a:srgbClr val="E7D8C1"/>
        </a:accent5>
        <a:accent6>
          <a:srgbClr val="6D9E71"/>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2">
        <a:dk1>
          <a:srgbClr val="000000"/>
        </a:dk1>
        <a:lt1>
          <a:srgbClr val="FFFFFF"/>
        </a:lt1>
        <a:dk2>
          <a:srgbClr val="000000"/>
        </a:dk2>
        <a:lt2>
          <a:srgbClr val="F7D47D"/>
        </a:lt2>
        <a:accent1>
          <a:srgbClr val="C19341"/>
        </a:accent1>
        <a:accent2>
          <a:srgbClr val="60A265"/>
        </a:accent2>
        <a:accent3>
          <a:srgbClr val="AAAAAA"/>
        </a:accent3>
        <a:accent4>
          <a:srgbClr val="DADADA"/>
        </a:accent4>
        <a:accent5>
          <a:srgbClr val="DDC8B0"/>
        </a:accent5>
        <a:accent6>
          <a:srgbClr val="56925B"/>
        </a:accent6>
        <a:hlink>
          <a:srgbClr val="EB9F17"/>
        </a:hlink>
        <a:folHlink>
          <a:srgbClr val="CF7625"/>
        </a:folHlink>
      </a:clrScheme>
      <a:clrMap bg1="dk2" tx1="lt1" bg2="dk1" tx2="lt2" accent1="accent1" accent2="accent2" accent3="accent3" accent4="accent4" accent5="accent5" accent6="accent6" hlink="hlink" folHlink="folHlink"/>
    </a:extraClrScheme>
    <a:extraClrScheme>
      <a:clrScheme name="Kimono 3">
        <a:dk1>
          <a:srgbClr val="00002E"/>
        </a:dk1>
        <a:lt1>
          <a:srgbClr val="FFFFFF"/>
        </a:lt1>
        <a:dk2>
          <a:srgbClr val="003399"/>
        </a:dk2>
        <a:lt2>
          <a:srgbClr val="F4BC40"/>
        </a:lt2>
        <a:accent1>
          <a:srgbClr val="9280CC"/>
        </a:accent1>
        <a:accent2>
          <a:srgbClr val="BD51A1"/>
        </a:accent2>
        <a:accent3>
          <a:srgbClr val="AAADCA"/>
        </a:accent3>
        <a:accent4>
          <a:srgbClr val="DADADA"/>
        </a:accent4>
        <a:accent5>
          <a:srgbClr val="C7C0E2"/>
        </a:accent5>
        <a:accent6>
          <a:srgbClr val="AB4991"/>
        </a:accent6>
        <a:hlink>
          <a:srgbClr val="CC66FF"/>
        </a:hlink>
        <a:folHlink>
          <a:srgbClr val="824F99"/>
        </a:folHlink>
      </a:clrScheme>
      <a:clrMap bg1="dk2" tx1="lt1" bg2="dk1" tx2="lt2" accent1="accent1" accent2="accent2" accent3="accent3" accent4="accent4" accent5="accent5" accent6="accent6" hlink="hlink" folHlink="folHlink"/>
    </a:extraClrScheme>
    <a:extraClrScheme>
      <a:clrScheme name="Kimono 4">
        <a:dk1>
          <a:srgbClr val="2F1311"/>
        </a:dk1>
        <a:lt1>
          <a:srgbClr val="7A8E9C"/>
        </a:lt1>
        <a:dk2>
          <a:srgbClr val="FDF4DF"/>
        </a:dk2>
        <a:lt2>
          <a:srgbClr val="3E4A52"/>
        </a:lt2>
        <a:accent1>
          <a:srgbClr val="81ABA0"/>
        </a:accent1>
        <a:accent2>
          <a:srgbClr val="CD817B"/>
        </a:accent2>
        <a:accent3>
          <a:srgbClr val="BEC6CB"/>
        </a:accent3>
        <a:accent4>
          <a:srgbClr val="270E0D"/>
        </a:accent4>
        <a:accent5>
          <a:srgbClr val="C1D2CD"/>
        </a:accent5>
        <a:accent6>
          <a:srgbClr val="BA746F"/>
        </a:accent6>
        <a:hlink>
          <a:srgbClr val="BEBC76"/>
        </a:hlink>
        <a:folHlink>
          <a:srgbClr val="668E69"/>
        </a:folHlink>
      </a:clrScheme>
      <a:clrMap bg1="lt1" tx1="dk1" bg2="lt2" tx2="dk2" accent1="accent1" accent2="accent2" accent3="accent3" accent4="accent4" accent5="accent5" accent6="accent6" hlink="hlink" folHlink="folHlink"/>
    </a:extraClrScheme>
    <a:extraClrScheme>
      <a:clrScheme name="Kimono 5">
        <a:dk1>
          <a:srgbClr val="2F1311"/>
        </a:dk1>
        <a:lt1>
          <a:srgbClr val="7A9C7C"/>
        </a:lt1>
        <a:dk2>
          <a:srgbClr val="FBEBC3"/>
        </a:dk2>
        <a:lt2>
          <a:srgbClr val="3C503D"/>
        </a:lt2>
        <a:accent1>
          <a:srgbClr val="D5B781"/>
        </a:accent1>
        <a:accent2>
          <a:srgbClr val="C16059"/>
        </a:accent2>
        <a:accent3>
          <a:srgbClr val="BECBBF"/>
        </a:accent3>
        <a:accent4>
          <a:srgbClr val="270E0D"/>
        </a:accent4>
        <a:accent5>
          <a:srgbClr val="E7D8C1"/>
        </a:accent5>
        <a:accent6>
          <a:srgbClr val="AF5650"/>
        </a:accent6>
        <a:hlink>
          <a:srgbClr val="F0B854"/>
        </a:hlink>
        <a:folHlink>
          <a:srgbClr val="DC893E"/>
        </a:folHlink>
      </a:clrScheme>
      <a:clrMap bg1="lt1" tx1="dk1" bg2="lt2" tx2="dk2" accent1="accent1" accent2="accent2" accent3="accent3" accent4="accent4" accent5="accent5" accent6="accent6" hlink="hlink" folHlink="folHlink"/>
    </a:extraClrScheme>
    <a:extraClrScheme>
      <a:clrScheme name="Kimono 6">
        <a:dk1>
          <a:srgbClr val="000000"/>
        </a:dk1>
        <a:lt1>
          <a:srgbClr val="D9EFE0"/>
        </a:lt1>
        <a:dk2>
          <a:srgbClr val="30605A"/>
        </a:dk2>
        <a:lt2>
          <a:srgbClr val="15331E"/>
        </a:lt2>
        <a:accent1>
          <a:srgbClr val="A4C6BA"/>
        </a:accent1>
        <a:accent2>
          <a:srgbClr val="558F7D"/>
        </a:accent2>
        <a:accent3>
          <a:srgbClr val="E9F6ED"/>
        </a:accent3>
        <a:accent4>
          <a:srgbClr val="000000"/>
        </a:accent4>
        <a:accent5>
          <a:srgbClr val="CFDFD9"/>
        </a:accent5>
        <a:accent6>
          <a:srgbClr val="4C8171"/>
        </a:accent6>
        <a:hlink>
          <a:srgbClr val="C1C177"/>
        </a:hlink>
        <a:folHlink>
          <a:srgbClr val="A08F5E"/>
        </a:folHlink>
      </a:clrScheme>
      <a:clrMap bg1="lt1" tx1="dk1" bg2="lt2" tx2="dk2" accent1="accent1" accent2="accent2" accent3="accent3" accent4="accent4" accent5="accent5" accent6="accent6" hlink="hlink" folHlink="folHlink"/>
    </a:extraClrScheme>
    <a:extraClrScheme>
      <a:clrScheme name="Kimono 7">
        <a:dk1>
          <a:srgbClr val="2F1311"/>
        </a:dk1>
        <a:lt1>
          <a:srgbClr val="CFC7B5"/>
        </a:lt1>
        <a:dk2>
          <a:srgbClr val="853F35"/>
        </a:dk2>
        <a:lt2>
          <a:srgbClr val="8E7F5E"/>
        </a:lt2>
        <a:accent1>
          <a:srgbClr val="EBD2A5"/>
        </a:accent1>
        <a:accent2>
          <a:srgbClr val="A5C9A8"/>
        </a:accent2>
        <a:accent3>
          <a:srgbClr val="E4E0D7"/>
        </a:accent3>
        <a:accent4>
          <a:srgbClr val="270E0D"/>
        </a:accent4>
        <a:accent5>
          <a:srgbClr val="F3E5CF"/>
        </a:accent5>
        <a:accent6>
          <a:srgbClr val="95B698"/>
        </a:accent6>
        <a:hlink>
          <a:srgbClr val="C68510"/>
        </a:hlink>
        <a:folHlink>
          <a:srgbClr val="E5A871"/>
        </a:folHlink>
      </a:clrScheme>
      <a:clrMap bg1="lt1" tx1="dk1" bg2="lt2" tx2="dk2" accent1="accent1" accent2="accent2" accent3="accent3" accent4="accent4" accent5="accent5" accent6="accent6" hlink="hlink" folHlink="folHlink"/>
    </a:extraClrScheme>
    <a:extraClrScheme>
      <a:clrScheme name="Kimono 8">
        <a:dk1>
          <a:srgbClr val="000000"/>
        </a:dk1>
        <a:lt1>
          <a:srgbClr val="F0EED8"/>
        </a:lt1>
        <a:dk2>
          <a:srgbClr val="666729"/>
        </a:dk2>
        <a:lt2>
          <a:srgbClr val="3F3B19"/>
        </a:lt2>
        <a:accent1>
          <a:srgbClr val="E9D47D"/>
        </a:accent1>
        <a:accent2>
          <a:srgbClr val="D4DD91"/>
        </a:accent2>
        <a:accent3>
          <a:srgbClr val="F6F5E9"/>
        </a:accent3>
        <a:accent4>
          <a:srgbClr val="000000"/>
        </a:accent4>
        <a:accent5>
          <a:srgbClr val="F2E6BF"/>
        </a:accent5>
        <a:accent6>
          <a:srgbClr val="C0C883"/>
        </a:accent6>
        <a:hlink>
          <a:srgbClr val="9D943F"/>
        </a:hlink>
        <a:folHlink>
          <a:srgbClr val="C9C177"/>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themeOverride>
</file>

<file path=docProps/app.xml><?xml version="1.0" encoding="utf-8"?>
<Properties xmlns="http://schemas.openxmlformats.org/officeDocument/2006/extended-properties" xmlns:vt="http://schemas.openxmlformats.org/officeDocument/2006/docPropsVTypes">
  <Template>Eclipse</Template>
  <TotalTime>653</TotalTime>
  <Words>1846</Words>
  <Application>Microsoft Office PowerPoint</Application>
  <PresentationFormat>On-screen Show (4:3)</PresentationFormat>
  <Paragraphs>304</Paragraphs>
  <Slides>37</Slides>
  <Notes>22</Notes>
  <HiddenSlides>0</HiddenSlides>
  <MMClips>0</MMClips>
  <ScaleCrop>false</ScaleCrop>
  <HeadingPairs>
    <vt:vector size="6" baseType="variant">
      <vt:variant>
        <vt:lpstr>Fonts Used</vt:lpstr>
      </vt:variant>
      <vt:variant>
        <vt:i4>17</vt:i4>
      </vt:variant>
      <vt:variant>
        <vt:lpstr>Theme</vt:lpstr>
      </vt:variant>
      <vt:variant>
        <vt:i4>4</vt:i4>
      </vt:variant>
      <vt:variant>
        <vt:lpstr>Slide Titles</vt:lpstr>
      </vt:variant>
      <vt:variant>
        <vt:i4>37</vt:i4>
      </vt:variant>
    </vt:vector>
  </HeadingPairs>
  <TitlesOfParts>
    <vt:vector size="58" baseType="lpstr">
      <vt:lpstr>Arial</vt:lpstr>
      <vt:lpstr>Arial Black</vt:lpstr>
      <vt:lpstr>Wingdings</vt:lpstr>
      <vt:lpstr>Verdana</vt:lpstr>
      <vt:lpstr>Century Schoolbook</vt:lpstr>
      <vt:lpstr>Wingdings 2</vt:lpstr>
      <vt:lpstr>Times New Roman</vt:lpstr>
      <vt:lpstr>Wingdings 3</vt:lpstr>
      <vt:lpstr>Harrington</vt:lpstr>
      <vt:lpstr>Comic Sans MS</vt:lpstr>
      <vt:lpstr>Chiller</vt:lpstr>
      <vt:lpstr>Tahoma</vt:lpstr>
      <vt:lpstr>MS PGothic</vt:lpstr>
      <vt:lpstr>Cambria</vt:lpstr>
      <vt:lpstr>Curlz MT</vt:lpstr>
      <vt:lpstr>Bradley Hand ITC</vt:lpstr>
      <vt:lpstr>Harlow Solid Italic</vt:lpstr>
      <vt:lpstr>Studio</vt:lpstr>
      <vt:lpstr>Kimono</vt:lpstr>
      <vt:lpstr>Eclipse</vt:lpstr>
      <vt:lpstr>Oriel</vt:lpstr>
      <vt:lpstr>KETAHANAN MIKROORGANISME TERHADAP KEASAMAN TINGGI DAN SENYAWA LIPOFILAT </vt:lpstr>
      <vt:lpstr>KETAHANAN MIKROORGANISME TERHADAP KEASAMAN TINGGI DAN SENYAWA LIPOFILAT </vt:lpstr>
      <vt:lpstr>Pengasaman bahan makanan memiliki 2 sifat antimikrobia :</vt:lpstr>
      <vt:lpstr>Mekanisme kematian sel pada keasaman tinggi </vt:lpstr>
      <vt:lpstr>Pengawetan makanan dengan pH rendah</vt:lpstr>
      <vt:lpstr>Kebutuhan pH pada berbagai jenis mikroorganisme</vt:lpstr>
      <vt:lpstr>Slide 7</vt:lpstr>
      <vt:lpstr>Pengaruh Bahan Pengawet Thd Mikrobia</vt:lpstr>
      <vt:lpstr>Daya Kerja Bahan Pengawet</vt:lpstr>
      <vt:lpstr>ASAM BENZOAT</vt:lpstr>
      <vt:lpstr>ASAM SORBAT/PROPIONAT</vt:lpstr>
      <vt:lpstr>Berbagai jenis asam lain yang menghambat mikroorganisme :</vt:lpstr>
      <vt:lpstr>Slide 13</vt:lpstr>
      <vt:lpstr>Slide 14</vt:lpstr>
      <vt:lpstr>PENGARUH GARAM PADA MIKROORGANISME</vt:lpstr>
      <vt:lpstr>Pengolahan dg garam thd mikrobia</vt:lpstr>
      <vt:lpstr>Slide 17</vt:lpstr>
      <vt:lpstr>Mekanisme pengawetan NaCl</vt:lpstr>
      <vt:lpstr>FERMENTASI</vt:lpstr>
      <vt:lpstr>FERMENTASI</vt:lpstr>
      <vt:lpstr>Makanan fermentasi </vt:lpstr>
      <vt:lpstr>Proses fermentasi menyebabkan : </vt:lpstr>
      <vt:lpstr>Slide 23</vt:lpstr>
      <vt:lpstr>JENIS  KELOMPOK  MIKROBIA YANG BERPERAN  DALAM  FERMENTASI </vt:lpstr>
      <vt:lpstr>Jenis mikrobia yang berperan dalam fermentasi tergantung :</vt:lpstr>
      <vt:lpstr>PENGGOLONGAN FERMENTASI</vt:lpstr>
      <vt:lpstr>Penggolongan Fermentasi Berdasarkan Produk Utama Dari Bahan Gula</vt:lpstr>
      <vt:lpstr>Fermentasi asam laktat </vt:lpstr>
      <vt:lpstr>Fermentasi etanol (alkohol) dan CO2</vt:lpstr>
      <vt:lpstr>Fermentasi asam asetat</vt:lpstr>
      <vt:lpstr>Fermentasi dengan produk utama campuran</vt:lpstr>
      <vt:lpstr>Penggolongan fermentasi berdasarkan mikrobia yang berperan : </vt:lpstr>
      <vt:lpstr>Slide 33</vt:lpstr>
      <vt:lpstr>Penggolongan Pangan Hasil Fermentasi Berdasarkan Bahan Dasar</vt:lpstr>
      <vt:lpstr>Slide 35</vt:lpstr>
      <vt:lpstr>Perubahan yang terjadi selama fermentasi </vt:lpstr>
      <vt:lpstr>THANK…. SEE YOU AGAIN………..</vt:lpstr>
    </vt:vector>
  </TitlesOfParts>
  <Company>Wearnes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KETAHANAN MIKROORGANISME TERHADAP KEASAMAN TINGGI DAN SENYAWA LIPOFILAT</dc:title>
  <dc:creator>Wearnes</dc:creator>
  <cp:lastModifiedBy>Toshiba</cp:lastModifiedBy>
  <cp:revision>54</cp:revision>
  <dcterms:created xsi:type="dcterms:W3CDTF">2007-12-17T20:41:09Z</dcterms:created>
  <dcterms:modified xsi:type="dcterms:W3CDTF">2015-11-25T15:54:04Z</dcterms:modified>
</cp:coreProperties>
</file>