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2762" y="1394763"/>
            <a:ext cx="7570470" cy="1376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70711" y="3610190"/>
            <a:ext cx="7241032" cy="2930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6666" y="1506196"/>
            <a:ext cx="7150100" cy="204279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145"/>
              </a:spcBef>
            </a:pPr>
            <a:r>
              <a:rPr sz="2800" spc="-135" dirty="0">
                <a:latin typeface="Arial"/>
                <a:cs typeface="Arial"/>
              </a:rPr>
              <a:t>Contoh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25" dirty="0">
                <a:latin typeface="Arial"/>
                <a:cs typeface="Arial"/>
              </a:rPr>
              <a:t>Soal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70"/>
              </a:spcBef>
            </a:pPr>
            <a:r>
              <a:rPr sz="1800" spc="-95" dirty="0">
                <a:latin typeface="Arial"/>
                <a:cs typeface="Arial"/>
              </a:rPr>
              <a:t>Tentukanlah besar </a:t>
            </a:r>
            <a:r>
              <a:rPr sz="1800" spc="-65" dirty="0">
                <a:latin typeface="Arial"/>
                <a:cs typeface="Arial"/>
              </a:rPr>
              <a:t>seluruh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85" dirty="0">
                <a:latin typeface="Arial"/>
                <a:cs typeface="Arial"/>
              </a:rPr>
              <a:t>batang </a:t>
            </a:r>
            <a:r>
              <a:rPr sz="1800" spc="-40" dirty="0">
                <a:latin typeface="Arial"/>
                <a:cs typeface="Arial"/>
              </a:rPr>
              <a:t>dari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95" dirty="0">
                <a:latin typeface="Arial"/>
                <a:cs typeface="Arial"/>
              </a:rPr>
              <a:t>gambar </a:t>
            </a:r>
            <a:r>
              <a:rPr sz="1800" spc="-60" dirty="0">
                <a:latin typeface="Arial"/>
                <a:cs typeface="Arial"/>
              </a:rPr>
              <a:t>jika  </a:t>
            </a:r>
            <a:r>
              <a:rPr sz="1800" spc="-185" dirty="0">
                <a:latin typeface="Arial"/>
                <a:cs typeface="Arial"/>
              </a:rPr>
              <a:t>P1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P5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250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85" dirty="0">
                <a:latin typeface="Arial"/>
                <a:cs typeface="Arial"/>
              </a:rPr>
              <a:t>P2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P3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P4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500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 marR="5149850">
              <a:lnSpc>
                <a:spcPct val="100000"/>
              </a:lnSpc>
            </a:pPr>
            <a:r>
              <a:rPr sz="1800" spc="-95" dirty="0">
                <a:latin typeface="Arial"/>
                <a:cs typeface="Arial"/>
              </a:rPr>
              <a:t>Sudut </a:t>
            </a:r>
            <a:r>
              <a:rPr sz="1800" spc="-80" dirty="0">
                <a:latin typeface="Arial"/>
                <a:cs typeface="Arial"/>
              </a:rPr>
              <a:t>alpha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i="1" spc="-35" dirty="0">
                <a:latin typeface="Trebuchet MS"/>
                <a:cs typeface="Trebuchet MS"/>
              </a:rPr>
              <a:t>35 </a:t>
            </a:r>
            <a:r>
              <a:rPr sz="1800" i="1" spc="-179" baseline="25462" dirty="0">
                <a:latin typeface="Trebuchet MS"/>
                <a:cs typeface="Trebuchet MS"/>
              </a:rPr>
              <a:t>0</a:t>
            </a:r>
            <a:r>
              <a:rPr sz="1800" i="1" spc="-120" dirty="0">
                <a:latin typeface="Trebuchet MS"/>
                <a:cs typeface="Trebuchet MS"/>
              </a:rPr>
              <a:t>,  </a:t>
            </a:r>
            <a:r>
              <a:rPr sz="1800" i="1" spc="-70" dirty="0">
                <a:latin typeface="Trebuchet MS"/>
                <a:cs typeface="Trebuchet MS"/>
              </a:rPr>
              <a:t>Bentang </a:t>
            </a:r>
            <a:r>
              <a:rPr sz="1800" i="1" spc="-85" dirty="0">
                <a:latin typeface="Trebuchet MS"/>
                <a:cs typeface="Trebuchet MS"/>
              </a:rPr>
              <a:t>AB</a:t>
            </a:r>
            <a:r>
              <a:rPr sz="1800" spc="-8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8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meter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60729" y="1747137"/>
            <a:ext cx="5148700" cy="4565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71600" y="3656710"/>
            <a:ext cx="0" cy="3103245"/>
          </a:xfrm>
          <a:custGeom>
            <a:avLst/>
            <a:gdLst/>
            <a:ahLst/>
            <a:cxnLst/>
            <a:rect l="l" t="t" r="r" b="b"/>
            <a:pathLst>
              <a:path h="3103245">
                <a:moveTo>
                  <a:pt x="0" y="0"/>
                </a:moveTo>
                <a:lnTo>
                  <a:pt x="0" y="3102659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05786" y="3350640"/>
            <a:ext cx="0" cy="3103245"/>
          </a:xfrm>
          <a:custGeom>
            <a:avLst/>
            <a:gdLst/>
            <a:ahLst/>
            <a:cxnLst/>
            <a:rect l="l" t="t" r="r" b="b"/>
            <a:pathLst>
              <a:path h="3103245">
                <a:moveTo>
                  <a:pt x="0" y="0"/>
                </a:moveTo>
                <a:lnTo>
                  <a:pt x="0" y="3102686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39897" y="3350640"/>
            <a:ext cx="0" cy="3103245"/>
          </a:xfrm>
          <a:custGeom>
            <a:avLst/>
            <a:gdLst/>
            <a:ahLst/>
            <a:cxnLst/>
            <a:rect l="l" t="t" r="r" b="b"/>
            <a:pathLst>
              <a:path h="3103245">
                <a:moveTo>
                  <a:pt x="0" y="0"/>
                </a:moveTo>
                <a:lnTo>
                  <a:pt x="0" y="3102686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74007" y="3350640"/>
            <a:ext cx="0" cy="3103245"/>
          </a:xfrm>
          <a:custGeom>
            <a:avLst/>
            <a:gdLst/>
            <a:ahLst/>
            <a:cxnLst/>
            <a:rect l="l" t="t" r="r" b="b"/>
            <a:pathLst>
              <a:path h="3103245">
                <a:moveTo>
                  <a:pt x="0" y="0"/>
                </a:moveTo>
                <a:lnTo>
                  <a:pt x="0" y="3102686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08116" y="3540378"/>
            <a:ext cx="0" cy="3103245"/>
          </a:xfrm>
          <a:custGeom>
            <a:avLst/>
            <a:gdLst/>
            <a:ahLst/>
            <a:cxnLst/>
            <a:rect l="l" t="t" r="r" b="b"/>
            <a:pathLst>
              <a:path h="3103245">
                <a:moveTo>
                  <a:pt x="0" y="0"/>
                </a:moveTo>
                <a:lnTo>
                  <a:pt x="0" y="310264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721550" y="3144266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44" y="621176"/>
                </a:moveTo>
                <a:lnTo>
                  <a:pt x="9322" y="623570"/>
                </a:lnTo>
                <a:lnTo>
                  <a:pt x="3643" y="628622"/>
                </a:lnTo>
                <a:lnTo>
                  <a:pt x="464" y="635222"/>
                </a:lnTo>
                <a:lnTo>
                  <a:pt x="0" y="642536"/>
                </a:lnTo>
                <a:lnTo>
                  <a:pt x="2464" y="649732"/>
                </a:lnTo>
                <a:lnTo>
                  <a:pt x="85522" y="792226"/>
                </a:lnTo>
                <a:lnTo>
                  <a:pt x="107616" y="754380"/>
                </a:lnTo>
                <a:lnTo>
                  <a:pt x="66472" y="754380"/>
                </a:lnTo>
                <a:lnTo>
                  <a:pt x="66472" y="683827"/>
                </a:lnTo>
                <a:lnTo>
                  <a:pt x="35357" y="630428"/>
                </a:lnTo>
                <a:lnTo>
                  <a:pt x="30307" y="624820"/>
                </a:lnTo>
                <a:lnTo>
                  <a:pt x="23721" y="621665"/>
                </a:lnTo>
                <a:lnTo>
                  <a:pt x="16444" y="621176"/>
                </a:lnTo>
                <a:close/>
              </a:path>
              <a:path w="171450" h="792479">
                <a:moveTo>
                  <a:pt x="66472" y="683827"/>
                </a:moveTo>
                <a:lnTo>
                  <a:pt x="66472" y="754380"/>
                </a:lnTo>
                <a:lnTo>
                  <a:pt x="104572" y="754380"/>
                </a:lnTo>
                <a:lnTo>
                  <a:pt x="104572" y="744855"/>
                </a:lnTo>
                <a:lnTo>
                  <a:pt x="69139" y="744855"/>
                </a:lnTo>
                <a:lnTo>
                  <a:pt x="85586" y="716629"/>
                </a:lnTo>
                <a:lnTo>
                  <a:pt x="66472" y="683827"/>
                </a:lnTo>
                <a:close/>
              </a:path>
              <a:path w="171450" h="792479">
                <a:moveTo>
                  <a:pt x="154674" y="621176"/>
                </a:moveTo>
                <a:lnTo>
                  <a:pt x="104699" y="683827"/>
                </a:lnTo>
                <a:lnTo>
                  <a:pt x="104572" y="754380"/>
                </a:lnTo>
                <a:lnTo>
                  <a:pt x="107616" y="754380"/>
                </a:lnTo>
                <a:lnTo>
                  <a:pt x="168707" y="649732"/>
                </a:lnTo>
                <a:lnTo>
                  <a:pt x="171154" y="642536"/>
                </a:lnTo>
                <a:lnTo>
                  <a:pt x="170660" y="635222"/>
                </a:lnTo>
                <a:lnTo>
                  <a:pt x="167475" y="628622"/>
                </a:lnTo>
                <a:lnTo>
                  <a:pt x="161849" y="623570"/>
                </a:lnTo>
                <a:lnTo>
                  <a:pt x="154674" y="621176"/>
                </a:lnTo>
                <a:close/>
              </a:path>
              <a:path w="171450" h="792479">
                <a:moveTo>
                  <a:pt x="85586" y="716629"/>
                </a:moveTo>
                <a:lnTo>
                  <a:pt x="69139" y="744855"/>
                </a:lnTo>
                <a:lnTo>
                  <a:pt x="102032" y="744855"/>
                </a:lnTo>
                <a:lnTo>
                  <a:pt x="85586" y="716629"/>
                </a:lnTo>
                <a:close/>
              </a:path>
              <a:path w="171450" h="792479">
                <a:moveTo>
                  <a:pt x="104572" y="684045"/>
                </a:moveTo>
                <a:lnTo>
                  <a:pt x="85586" y="716629"/>
                </a:lnTo>
                <a:lnTo>
                  <a:pt x="102032" y="744855"/>
                </a:lnTo>
                <a:lnTo>
                  <a:pt x="104572" y="744855"/>
                </a:lnTo>
                <a:lnTo>
                  <a:pt x="104572" y="684045"/>
                </a:lnTo>
                <a:close/>
              </a:path>
              <a:path w="171450" h="792479">
                <a:moveTo>
                  <a:pt x="104572" y="0"/>
                </a:moveTo>
                <a:lnTo>
                  <a:pt x="66472" y="0"/>
                </a:lnTo>
                <a:lnTo>
                  <a:pt x="66599" y="684045"/>
                </a:lnTo>
                <a:lnTo>
                  <a:pt x="85586" y="716629"/>
                </a:lnTo>
                <a:lnTo>
                  <a:pt x="104572" y="684045"/>
                </a:lnTo>
                <a:lnTo>
                  <a:pt x="104572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21550" y="4689094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44" y="621232"/>
                </a:moveTo>
                <a:lnTo>
                  <a:pt x="9322" y="623696"/>
                </a:lnTo>
                <a:lnTo>
                  <a:pt x="3643" y="628675"/>
                </a:lnTo>
                <a:lnTo>
                  <a:pt x="464" y="635238"/>
                </a:lnTo>
                <a:lnTo>
                  <a:pt x="0" y="642538"/>
                </a:lnTo>
                <a:lnTo>
                  <a:pt x="2464" y="649731"/>
                </a:lnTo>
                <a:lnTo>
                  <a:pt x="85522" y="792225"/>
                </a:lnTo>
                <a:lnTo>
                  <a:pt x="107616" y="754379"/>
                </a:lnTo>
                <a:lnTo>
                  <a:pt x="66472" y="754379"/>
                </a:lnTo>
                <a:lnTo>
                  <a:pt x="66472" y="683895"/>
                </a:lnTo>
                <a:lnTo>
                  <a:pt x="35357" y="630554"/>
                </a:lnTo>
                <a:lnTo>
                  <a:pt x="30307" y="624875"/>
                </a:lnTo>
                <a:lnTo>
                  <a:pt x="23721" y="621696"/>
                </a:lnTo>
                <a:lnTo>
                  <a:pt x="16444" y="621232"/>
                </a:lnTo>
                <a:close/>
              </a:path>
              <a:path w="171450" h="792479">
                <a:moveTo>
                  <a:pt x="66472" y="683895"/>
                </a:moveTo>
                <a:lnTo>
                  <a:pt x="66472" y="754379"/>
                </a:lnTo>
                <a:lnTo>
                  <a:pt x="104572" y="754379"/>
                </a:lnTo>
                <a:lnTo>
                  <a:pt x="104572" y="744854"/>
                </a:lnTo>
                <a:lnTo>
                  <a:pt x="69139" y="744854"/>
                </a:lnTo>
                <a:lnTo>
                  <a:pt x="85586" y="716661"/>
                </a:lnTo>
                <a:lnTo>
                  <a:pt x="66472" y="683895"/>
                </a:lnTo>
                <a:close/>
              </a:path>
              <a:path w="171450" h="792479">
                <a:moveTo>
                  <a:pt x="154674" y="621232"/>
                </a:moveTo>
                <a:lnTo>
                  <a:pt x="104699" y="683895"/>
                </a:lnTo>
                <a:lnTo>
                  <a:pt x="104572" y="754379"/>
                </a:lnTo>
                <a:lnTo>
                  <a:pt x="107616" y="754379"/>
                </a:lnTo>
                <a:lnTo>
                  <a:pt x="168707" y="649731"/>
                </a:lnTo>
                <a:lnTo>
                  <a:pt x="171154" y="642538"/>
                </a:lnTo>
                <a:lnTo>
                  <a:pt x="170660" y="635238"/>
                </a:lnTo>
                <a:lnTo>
                  <a:pt x="167475" y="628675"/>
                </a:lnTo>
                <a:lnTo>
                  <a:pt x="161849" y="623696"/>
                </a:lnTo>
                <a:lnTo>
                  <a:pt x="154674" y="621232"/>
                </a:lnTo>
                <a:close/>
              </a:path>
              <a:path w="171450" h="792479">
                <a:moveTo>
                  <a:pt x="85586" y="716661"/>
                </a:moveTo>
                <a:lnTo>
                  <a:pt x="69139" y="744854"/>
                </a:lnTo>
                <a:lnTo>
                  <a:pt x="102032" y="744854"/>
                </a:lnTo>
                <a:lnTo>
                  <a:pt x="85586" y="716661"/>
                </a:lnTo>
                <a:close/>
              </a:path>
              <a:path w="171450" h="792479">
                <a:moveTo>
                  <a:pt x="104572" y="684112"/>
                </a:moveTo>
                <a:lnTo>
                  <a:pt x="85586" y="716661"/>
                </a:lnTo>
                <a:lnTo>
                  <a:pt x="102032" y="744854"/>
                </a:lnTo>
                <a:lnTo>
                  <a:pt x="104572" y="744854"/>
                </a:lnTo>
                <a:lnTo>
                  <a:pt x="104572" y="684112"/>
                </a:lnTo>
                <a:close/>
              </a:path>
              <a:path w="171450" h="792479">
                <a:moveTo>
                  <a:pt x="104572" y="0"/>
                </a:moveTo>
                <a:lnTo>
                  <a:pt x="66472" y="0"/>
                </a:lnTo>
                <a:lnTo>
                  <a:pt x="66599" y="684112"/>
                </a:lnTo>
                <a:lnTo>
                  <a:pt x="85586" y="716661"/>
                </a:lnTo>
                <a:lnTo>
                  <a:pt x="104572" y="684112"/>
                </a:lnTo>
                <a:lnTo>
                  <a:pt x="104572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21550" y="3909440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44" y="621232"/>
                </a:moveTo>
                <a:lnTo>
                  <a:pt x="9322" y="623696"/>
                </a:lnTo>
                <a:lnTo>
                  <a:pt x="3643" y="628675"/>
                </a:lnTo>
                <a:lnTo>
                  <a:pt x="464" y="635238"/>
                </a:lnTo>
                <a:lnTo>
                  <a:pt x="0" y="642538"/>
                </a:lnTo>
                <a:lnTo>
                  <a:pt x="2464" y="649731"/>
                </a:lnTo>
                <a:lnTo>
                  <a:pt x="85522" y="792225"/>
                </a:lnTo>
                <a:lnTo>
                  <a:pt x="107616" y="754379"/>
                </a:lnTo>
                <a:lnTo>
                  <a:pt x="66472" y="754379"/>
                </a:lnTo>
                <a:lnTo>
                  <a:pt x="66472" y="683895"/>
                </a:lnTo>
                <a:lnTo>
                  <a:pt x="35357" y="630554"/>
                </a:lnTo>
                <a:lnTo>
                  <a:pt x="30307" y="624875"/>
                </a:lnTo>
                <a:lnTo>
                  <a:pt x="23721" y="621696"/>
                </a:lnTo>
                <a:lnTo>
                  <a:pt x="16444" y="621232"/>
                </a:lnTo>
                <a:close/>
              </a:path>
              <a:path w="171450" h="792479">
                <a:moveTo>
                  <a:pt x="66472" y="683895"/>
                </a:moveTo>
                <a:lnTo>
                  <a:pt x="66472" y="754379"/>
                </a:lnTo>
                <a:lnTo>
                  <a:pt x="104572" y="754379"/>
                </a:lnTo>
                <a:lnTo>
                  <a:pt x="104572" y="744854"/>
                </a:lnTo>
                <a:lnTo>
                  <a:pt x="69139" y="744854"/>
                </a:lnTo>
                <a:lnTo>
                  <a:pt x="85586" y="716661"/>
                </a:lnTo>
                <a:lnTo>
                  <a:pt x="66472" y="683895"/>
                </a:lnTo>
                <a:close/>
              </a:path>
              <a:path w="171450" h="792479">
                <a:moveTo>
                  <a:pt x="154674" y="621232"/>
                </a:moveTo>
                <a:lnTo>
                  <a:pt x="104699" y="683895"/>
                </a:lnTo>
                <a:lnTo>
                  <a:pt x="104572" y="754379"/>
                </a:lnTo>
                <a:lnTo>
                  <a:pt x="107616" y="754379"/>
                </a:lnTo>
                <a:lnTo>
                  <a:pt x="168707" y="649731"/>
                </a:lnTo>
                <a:lnTo>
                  <a:pt x="171154" y="642538"/>
                </a:lnTo>
                <a:lnTo>
                  <a:pt x="170660" y="635238"/>
                </a:lnTo>
                <a:lnTo>
                  <a:pt x="167475" y="628675"/>
                </a:lnTo>
                <a:lnTo>
                  <a:pt x="161849" y="623696"/>
                </a:lnTo>
                <a:lnTo>
                  <a:pt x="154674" y="621232"/>
                </a:lnTo>
                <a:close/>
              </a:path>
              <a:path w="171450" h="792479">
                <a:moveTo>
                  <a:pt x="85586" y="716661"/>
                </a:moveTo>
                <a:lnTo>
                  <a:pt x="69139" y="744854"/>
                </a:lnTo>
                <a:lnTo>
                  <a:pt x="102032" y="744854"/>
                </a:lnTo>
                <a:lnTo>
                  <a:pt x="85586" y="716661"/>
                </a:lnTo>
                <a:close/>
              </a:path>
              <a:path w="171450" h="792479">
                <a:moveTo>
                  <a:pt x="104572" y="684112"/>
                </a:moveTo>
                <a:lnTo>
                  <a:pt x="85586" y="716661"/>
                </a:lnTo>
                <a:lnTo>
                  <a:pt x="102032" y="744854"/>
                </a:lnTo>
                <a:lnTo>
                  <a:pt x="104572" y="744854"/>
                </a:lnTo>
                <a:lnTo>
                  <a:pt x="104572" y="684112"/>
                </a:lnTo>
                <a:close/>
              </a:path>
              <a:path w="171450" h="792479">
                <a:moveTo>
                  <a:pt x="104572" y="0"/>
                </a:moveTo>
                <a:lnTo>
                  <a:pt x="66472" y="0"/>
                </a:lnTo>
                <a:lnTo>
                  <a:pt x="66599" y="684112"/>
                </a:lnTo>
                <a:lnTo>
                  <a:pt x="85586" y="716661"/>
                </a:lnTo>
                <a:lnTo>
                  <a:pt x="104572" y="684112"/>
                </a:lnTo>
                <a:lnTo>
                  <a:pt x="104572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18774" y="2751708"/>
            <a:ext cx="171450" cy="405765"/>
          </a:xfrm>
          <a:custGeom>
            <a:avLst/>
            <a:gdLst/>
            <a:ahLst/>
            <a:cxnLst/>
            <a:rect l="l" t="t" r="r" b="b"/>
            <a:pathLst>
              <a:path w="171450" h="405764">
                <a:moveTo>
                  <a:pt x="16498" y="234789"/>
                </a:moveTo>
                <a:lnTo>
                  <a:pt x="9304" y="237236"/>
                </a:lnTo>
                <a:lnTo>
                  <a:pt x="3679" y="242286"/>
                </a:lnTo>
                <a:lnTo>
                  <a:pt x="494" y="248872"/>
                </a:lnTo>
                <a:lnTo>
                  <a:pt x="0" y="256149"/>
                </a:lnTo>
                <a:lnTo>
                  <a:pt x="2446" y="263270"/>
                </a:lnTo>
                <a:lnTo>
                  <a:pt x="85631" y="405764"/>
                </a:lnTo>
                <a:lnTo>
                  <a:pt x="107617" y="368045"/>
                </a:lnTo>
                <a:lnTo>
                  <a:pt x="66581" y="368045"/>
                </a:lnTo>
                <a:lnTo>
                  <a:pt x="66454" y="297434"/>
                </a:lnTo>
                <a:lnTo>
                  <a:pt x="35339" y="244093"/>
                </a:lnTo>
                <a:lnTo>
                  <a:pt x="30360" y="238468"/>
                </a:lnTo>
                <a:lnTo>
                  <a:pt x="23798" y="235283"/>
                </a:lnTo>
                <a:lnTo>
                  <a:pt x="16498" y="234789"/>
                </a:lnTo>
                <a:close/>
              </a:path>
              <a:path w="171450" h="405764">
                <a:moveTo>
                  <a:pt x="66581" y="297651"/>
                </a:moveTo>
                <a:lnTo>
                  <a:pt x="66581" y="368045"/>
                </a:lnTo>
                <a:lnTo>
                  <a:pt x="104681" y="368045"/>
                </a:lnTo>
                <a:lnTo>
                  <a:pt x="104681" y="358393"/>
                </a:lnTo>
                <a:lnTo>
                  <a:pt x="69121" y="358393"/>
                </a:lnTo>
                <a:lnTo>
                  <a:pt x="85568" y="330199"/>
                </a:lnTo>
                <a:lnTo>
                  <a:pt x="66581" y="297651"/>
                </a:lnTo>
                <a:close/>
              </a:path>
              <a:path w="171450" h="405764">
                <a:moveTo>
                  <a:pt x="154709" y="234789"/>
                </a:moveTo>
                <a:lnTo>
                  <a:pt x="147433" y="235283"/>
                </a:lnTo>
                <a:lnTo>
                  <a:pt x="140846" y="238468"/>
                </a:lnTo>
                <a:lnTo>
                  <a:pt x="135796" y="244093"/>
                </a:lnTo>
                <a:lnTo>
                  <a:pt x="104681" y="297434"/>
                </a:lnTo>
                <a:lnTo>
                  <a:pt x="104681" y="368045"/>
                </a:lnTo>
                <a:lnTo>
                  <a:pt x="107617" y="368045"/>
                </a:lnTo>
                <a:lnTo>
                  <a:pt x="168689" y="263270"/>
                </a:lnTo>
                <a:lnTo>
                  <a:pt x="171154" y="256149"/>
                </a:lnTo>
                <a:lnTo>
                  <a:pt x="170689" y="248872"/>
                </a:lnTo>
                <a:lnTo>
                  <a:pt x="167511" y="242286"/>
                </a:lnTo>
                <a:lnTo>
                  <a:pt x="161831" y="237236"/>
                </a:lnTo>
                <a:lnTo>
                  <a:pt x="154709" y="234789"/>
                </a:lnTo>
                <a:close/>
              </a:path>
              <a:path w="171450" h="405764">
                <a:moveTo>
                  <a:pt x="85568" y="330199"/>
                </a:moveTo>
                <a:lnTo>
                  <a:pt x="69121" y="358393"/>
                </a:lnTo>
                <a:lnTo>
                  <a:pt x="102014" y="358393"/>
                </a:lnTo>
                <a:lnTo>
                  <a:pt x="85568" y="330199"/>
                </a:lnTo>
                <a:close/>
              </a:path>
              <a:path w="171450" h="405764">
                <a:moveTo>
                  <a:pt x="104681" y="297434"/>
                </a:moveTo>
                <a:lnTo>
                  <a:pt x="85568" y="330199"/>
                </a:lnTo>
                <a:lnTo>
                  <a:pt x="102014" y="358393"/>
                </a:lnTo>
                <a:lnTo>
                  <a:pt x="104681" y="358393"/>
                </a:lnTo>
                <a:lnTo>
                  <a:pt x="104681" y="297434"/>
                </a:lnTo>
                <a:close/>
              </a:path>
              <a:path w="171450" h="405764">
                <a:moveTo>
                  <a:pt x="104681" y="0"/>
                </a:moveTo>
                <a:lnTo>
                  <a:pt x="66581" y="0"/>
                </a:lnTo>
                <a:lnTo>
                  <a:pt x="66581" y="297651"/>
                </a:lnTo>
                <a:lnTo>
                  <a:pt x="85568" y="330199"/>
                </a:lnTo>
                <a:lnTo>
                  <a:pt x="104554" y="297651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721550" y="5481192"/>
            <a:ext cx="171450" cy="406400"/>
          </a:xfrm>
          <a:custGeom>
            <a:avLst/>
            <a:gdLst/>
            <a:ahLst/>
            <a:cxnLst/>
            <a:rect l="l" t="t" r="r" b="b"/>
            <a:pathLst>
              <a:path w="171450" h="406400">
                <a:moveTo>
                  <a:pt x="16444" y="234827"/>
                </a:moveTo>
                <a:lnTo>
                  <a:pt x="9322" y="237274"/>
                </a:lnTo>
                <a:lnTo>
                  <a:pt x="3643" y="242301"/>
                </a:lnTo>
                <a:lnTo>
                  <a:pt x="464" y="248878"/>
                </a:lnTo>
                <a:lnTo>
                  <a:pt x="0" y="256165"/>
                </a:lnTo>
                <a:lnTo>
                  <a:pt x="2464" y="263321"/>
                </a:lnTo>
                <a:lnTo>
                  <a:pt x="85522" y="405841"/>
                </a:lnTo>
                <a:lnTo>
                  <a:pt x="107590" y="368033"/>
                </a:lnTo>
                <a:lnTo>
                  <a:pt x="66472" y="368033"/>
                </a:lnTo>
                <a:lnTo>
                  <a:pt x="66472" y="297472"/>
                </a:lnTo>
                <a:lnTo>
                  <a:pt x="35357" y="244132"/>
                </a:lnTo>
                <a:lnTo>
                  <a:pt x="30307" y="238477"/>
                </a:lnTo>
                <a:lnTo>
                  <a:pt x="23721" y="235302"/>
                </a:lnTo>
                <a:lnTo>
                  <a:pt x="16444" y="234827"/>
                </a:lnTo>
                <a:close/>
              </a:path>
              <a:path w="171450" h="406400">
                <a:moveTo>
                  <a:pt x="66472" y="297472"/>
                </a:moveTo>
                <a:lnTo>
                  <a:pt x="66472" y="368033"/>
                </a:lnTo>
                <a:lnTo>
                  <a:pt x="104572" y="368033"/>
                </a:lnTo>
                <a:lnTo>
                  <a:pt x="104572" y="358432"/>
                </a:lnTo>
                <a:lnTo>
                  <a:pt x="69139" y="358432"/>
                </a:lnTo>
                <a:lnTo>
                  <a:pt x="85586" y="330238"/>
                </a:lnTo>
                <a:lnTo>
                  <a:pt x="66472" y="297472"/>
                </a:lnTo>
                <a:close/>
              </a:path>
              <a:path w="171450" h="406400">
                <a:moveTo>
                  <a:pt x="154674" y="234827"/>
                </a:moveTo>
                <a:lnTo>
                  <a:pt x="104699" y="297472"/>
                </a:lnTo>
                <a:lnTo>
                  <a:pt x="104572" y="368033"/>
                </a:lnTo>
                <a:lnTo>
                  <a:pt x="107590" y="368033"/>
                </a:lnTo>
                <a:lnTo>
                  <a:pt x="168707" y="263321"/>
                </a:lnTo>
                <a:lnTo>
                  <a:pt x="171154" y="256165"/>
                </a:lnTo>
                <a:lnTo>
                  <a:pt x="170660" y="248878"/>
                </a:lnTo>
                <a:lnTo>
                  <a:pt x="167475" y="242301"/>
                </a:lnTo>
                <a:lnTo>
                  <a:pt x="161849" y="237274"/>
                </a:lnTo>
                <a:lnTo>
                  <a:pt x="154674" y="234827"/>
                </a:lnTo>
                <a:close/>
              </a:path>
              <a:path w="171450" h="406400">
                <a:moveTo>
                  <a:pt x="85586" y="330238"/>
                </a:moveTo>
                <a:lnTo>
                  <a:pt x="69139" y="358432"/>
                </a:lnTo>
                <a:lnTo>
                  <a:pt x="102032" y="358432"/>
                </a:lnTo>
                <a:lnTo>
                  <a:pt x="85586" y="330238"/>
                </a:lnTo>
                <a:close/>
              </a:path>
              <a:path w="171450" h="406400">
                <a:moveTo>
                  <a:pt x="104572" y="297689"/>
                </a:moveTo>
                <a:lnTo>
                  <a:pt x="85586" y="330238"/>
                </a:lnTo>
                <a:lnTo>
                  <a:pt x="102032" y="358432"/>
                </a:lnTo>
                <a:lnTo>
                  <a:pt x="104572" y="358432"/>
                </a:lnTo>
                <a:lnTo>
                  <a:pt x="104572" y="297689"/>
                </a:lnTo>
                <a:close/>
              </a:path>
              <a:path w="171450" h="406400">
                <a:moveTo>
                  <a:pt x="104572" y="0"/>
                </a:moveTo>
                <a:lnTo>
                  <a:pt x="66472" y="0"/>
                </a:lnTo>
                <a:lnTo>
                  <a:pt x="66599" y="297689"/>
                </a:lnTo>
                <a:lnTo>
                  <a:pt x="85586" y="330238"/>
                </a:lnTo>
                <a:lnTo>
                  <a:pt x="104572" y="297689"/>
                </a:lnTo>
                <a:lnTo>
                  <a:pt x="104572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03517" y="2748533"/>
            <a:ext cx="1369060" cy="1531620"/>
          </a:xfrm>
          <a:custGeom>
            <a:avLst/>
            <a:gdLst/>
            <a:ahLst/>
            <a:cxnLst/>
            <a:rect l="l" t="t" r="r" b="b"/>
            <a:pathLst>
              <a:path w="1369059" h="1531620">
                <a:moveTo>
                  <a:pt x="7111" y="0"/>
                </a:moveTo>
                <a:lnTo>
                  <a:pt x="0" y="6350"/>
                </a:lnTo>
                <a:lnTo>
                  <a:pt x="50800" y="63245"/>
                </a:lnTo>
                <a:lnTo>
                  <a:pt x="57911" y="56895"/>
                </a:lnTo>
                <a:lnTo>
                  <a:pt x="7111" y="0"/>
                </a:lnTo>
                <a:close/>
              </a:path>
              <a:path w="1369059" h="1531620">
                <a:moveTo>
                  <a:pt x="108711" y="113664"/>
                </a:moveTo>
                <a:lnTo>
                  <a:pt x="101600" y="120014"/>
                </a:lnTo>
                <a:lnTo>
                  <a:pt x="152273" y="176783"/>
                </a:lnTo>
                <a:lnTo>
                  <a:pt x="159384" y="170433"/>
                </a:lnTo>
                <a:lnTo>
                  <a:pt x="108711" y="113664"/>
                </a:lnTo>
                <a:close/>
              </a:path>
              <a:path w="1369059" h="1531620">
                <a:moveTo>
                  <a:pt x="210184" y="227329"/>
                </a:moveTo>
                <a:lnTo>
                  <a:pt x="203073" y="233679"/>
                </a:lnTo>
                <a:lnTo>
                  <a:pt x="253873" y="290449"/>
                </a:lnTo>
                <a:lnTo>
                  <a:pt x="260984" y="284099"/>
                </a:lnTo>
                <a:lnTo>
                  <a:pt x="210184" y="227329"/>
                </a:lnTo>
                <a:close/>
              </a:path>
              <a:path w="1369059" h="1531620">
                <a:moveTo>
                  <a:pt x="311784" y="340994"/>
                </a:moveTo>
                <a:lnTo>
                  <a:pt x="304673" y="347344"/>
                </a:lnTo>
                <a:lnTo>
                  <a:pt x="355346" y="404113"/>
                </a:lnTo>
                <a:lnTo>
                  <a:pt x="362457" y="397763"/>
                </a:lnTo>
                <a:lnTo>
                  <a:pt x="311784" y="340994"/>
                </a:lnTo>
                <a:close/>
              </a:path>
              <a:path w="1369059" h="1531620">
                <a:moveTo>
                  <a:pt x="413257" y="454660"/>
                </a:moveTo>
                <a:lnTo>
                  <a:pt x="406146" y="461010"/>
                </a:lnTo>
                <a:lnTo>
                  <a:pt x="456946" y="517778"/>
                </a:lnTo>
                <a:lnTo>
                  <a:pt x="464057" y="511428"/>
                </a:lnTo>
                <a:lnTo>
                  <a:pt x="413257" y="454660"/>
                </a:lnTo>
                <a:close/>
              </a:path>
              <a:path w="1369059" h="1531620">
                <a:moveTo>
                  <a:pt x="514730" y="568198"/>
                </a:moveTo>
                <a:lnTo>
                  <a:pt x="507618" y="574548"/>
                </a:lnTo>
                <a:lnTo>
                  <a:pt x="558418" y="631443"/>
                </a:lnTo>
                <a:lnTo>
                  <a:pt x="565530" y="625093"/>
                </a:lnTo>
                <a:lnTo>
                  <a:pt x="514730" y="568198"/>
                </a:lnTo>
                <a:close/>
              </a:path>
              <a:path w="1369059" h="1531620">
                <a:moveTo>
                  <a:pt x="616330" y="681863"/>
                </a:moveTo>
                <a:lnTo>
                  <a:pt x="609218" y="688213"/>
                </a:lnTo>
                <a:lnTo>
                  <a:pt x="660018" y="745108"/>
                </a:lnTo>
                <a:lnTo>
                  <a:pt x="667130" y="738758"/>
                </a:lnTo>
                <a:lnTo>
                  <a:pt x="616330" y="681863"/>
                </a:lnTo>
                <a:close/>
              </a:path>
              <a:path w="1369059" h="1531620">
                <a:moveTo>
                  <a:pt x="717803" y="795527"/>
                </a:moveTo>
                <a:lnTo>
                  <a:pt x="710691" y="801877"/>
                </a:lnTo>
                <a:lnTo>
                  <a:pt x="761491" y="858773"/>
                </a:lnTo>
                <a:lnTo>
                  <a:pt x="768603" y="852424"/>
                </a:lnTo>
                <a:lnTo>
                  <a:pt x="717803" y="795527"/>
                </a:lnTo>
                <a:close/>
              </a:path>
              <a:path w="1369059" h="1531620">
                <a:moveTo>
                  <a:pt x="819403" y="909192"/>
                </a:moveTo>
                <a:lnTo>
                  <a:pt x="812291" y="915542"/>
                </a:lnTo>
                <a:lnTo>
                  <a:pt x="862964" y="972311"/>
                </a:lnTo>
                <a:lnTo>
                  <a:pt x="870076" y="965961"/>
                </a:lnTo>
                <a:lnTo>
                  <a:pt x="819403" y="909192"/>
                </a:lnTo>
                <a:close/>
              </a:path>
              <a:path w="1369059" h="1531620">
                <a:moveTo>
                  <a:pt x="920876" y="1022857"/>
                </a:moveTo>
                <a:lnTo>
                  <a:pt x="913764" y="1029207"/>
                </a:lnTo>
                <a:lnTo>
                  <a:pt x="964564" y="1085977"/>
                </a:lnTo>
                <a:lnTo>
                  <a:pt x="971676" y="1079627"/>
                </a:lnTo>
                <a:lnTo>
                  <a:pt x="920876" y="1022857"/>
                </a:lnTo>
                <a:close/>
              </a:path>
              <a:path w="1369059" h="1531620">
                <a:moveTo>
                  <a:pt x="1022476" y="1136522"/>
                </a:moveTo>
                <a:lnTo>
                  <a:pt x="1015364" y="1142872"/>
                </a:lnTo>
                <a:lnTo>
                  <a:pt x="1066037" y="1199641"/>
                </a:lnTo>
                <a:lnTo>
                  <a:pt x="1073150" y="1193291"/>
                </a:lnTo>
                <a:lnTo>
                  <a:pt x="1022476" y="1136522"/>
                </a:lnTo>
                <a:close/>
              </a:path>
              <a:path w="1369059" h="1531620">
                <a:moveTo>
                  <a:pt x="1123950" y="1250188"/>
                </a:moveTo>
                <a:lnTo>
                  <a:pt x="1116837" y="1256538"/>
                </a:lnTo>
                <a:lnTo>
                  <a:pt x="1167637" y="1313307"/>
                </a:lnTo>
                <a:lnTo>
                  <a:pt x="1174750" y="1306957"/>
                </a:lnTo>
                <a:lnTo>
                  <a:pt x="1123950" y="1250188"/>
                </a:lnTo>
                <a:close/>
              </a:path>
              <a:path w="1369059" h="1531620">
                <a:moveTo>
                  <a:pt x="1225423" y="1363726"/>
                </a:moveTo>
                <a:lnTo>
                  <a:pt x="1218310" y="1370076"/>
                </a:lnTo>
                <a:lnTo>
                  <a:pt x="1269110" y="1426971"/>
                </a:lnTo>
                <a:lnTo>
                  <a:pt x="1276223" y="1420621"/>
                </a:lnTo>
                <a:lnTo>
                  <a:pt x="1225423" y="1363726"/>
                </a:lnTo>
                <a:close/>
              </a:path>
              <a:path w="1369059" h="1531620">
                <a:moveTo>
                  <a:pt x="1277619" y="1491868"/>
                </a:moveTo>
                <a:lnTo>
                  <a:pt x="1274952" y="1493265"/>
                </a:lnTo>
                <a:lnTo>
                  <a:pt x="1274190" y="1495678"/>
                </a:lnTo>
                <a:lnTo>
                  <a:pt x="1273302" y="1498218"/>
                </a:lnTo>
                <a:lnTo>
                  <a:pt x="1274699" y="1500885"/>
                </a:lnTo>
                <a:lnTo>
                  <a:pt x="1277238" y="1501774"/>
                </a:lnTo>
                <a:lnTo>
                  <a:pt x="1368932" y="1531492"/>
                </a:lnTo>
                <a:lnTo>
                  <a:pt x="1368128" y="1527555"/>
                </a:lnTo>
                <a:lnTo>
                  <a:pt x="1359027" y="1527555"/>
                </a:lnTo>
                <a:lnTo>
                  <a:pt x="1347361" y="1514489"/>
                </a:lnTo>
                <a:lnTo>
                  <a:pt x="1280159" y="1492630"/>
                </a:lnTo>
                <a:lnTo>
                  <a:pt x="1277619" y="1491868"/>
                </a:lnTo>
                <a:close/>
              </a:path>
              <a:path w="1369059" h="1531620">
                <a:moveTo>
                  <a:pt x="1347361" y="1514489"/>
                </a:moveTo>
                <a:lnTo>
                  <a:pt x="1359027" y="1527555"/>
                </a:lnTo>
                <a:lnTo>
                  <a:pt x="1361445" y="1525396"/>
                </a:lnTo>
                <a:lnTo>
                  <a:pt x="1357883" y="1525396"/>
                </a:lnTo>
                <a:lnTo>
                  <a:pt x="1356260" y="1517383"/>
                </a:lnTo>
                <a:lnTo>
                  <a:pt x="1347361" y="1514489"/>
                </a:lnTo>
                <a:close/>
              </a:path>
              <a:path w="1369059" h="1531620">
                <a:moveTo>
                  <a:pt x="1346580" y="1432814"/>
                </a:moveTo>
                <a:lnTo>
                  <a:pt x="1341501" y="1433829"/>
                </a:lnTo>
                <a:lnTo>
                  <a:pt x="1339850" y="1436370"/>
                </a:lnTo>
                <a:lnTo>
                  <a:pt x="1354363" y="1508015"/>
                </a:lnTo>
                <a:lnTo>
                  <a:pt x="1366138" y="1521205"/>
                </a:lnTo>
                <a:lnTo>
                  <a:pt x="1359027" y="1527555"/>
                </a:lnTo>
                <a:lnTo>
                  <a:pt x="1368128" y="1527555"/>
                </a:lnTo>
                <a:lnTo>
                  <a:pt x="1349121" y="1434464"/>
                </a:lnTo>
                <a:lnTo>
                  <a:pt x="1346580" y="1432814"/>
                </a:lnTo>
                <a:close/>
              </a:path>
              <a:path w="1369059" h="1531620">
                <a:moveTo>
                  <a:pt x="1356260" y="1517383"/>
                </a:moveTo>
                <a:lnTo>
                  <a:pt x="1357883" y="1525396"/>
                </a:lnTo>
                <a:lnTo>
                  <a:pt x="1364106" y="1519935"/>
                </a:lnTo>
                <a:lnTo>
                  <a:pt x="1356260" y="1517383"/>
                </a:lnTo>
                <a:close/>
              </a:path>
              <a:path w="1369059" h="1531620">
                <a:moveTo>
                  <a:pt x="1354363" y="1508015"/>
                </a:moveTo>
                <a:lnTo>
                  <a:pt x="1356260" y="1517383"/>
                </a:lnTo>
                <a:lnTo>
                  <a:pt x="1364106" y="1519935"/>
                </a:lnTo>
                <a:lnTo>
                  <a:pt x="1357883" y="1525396"/>
                </a:lnTo>
                <a:lnTo>
                  <a:pt x="1361445" y="1525396"/>
                </a:lnTo>
                <a:lnTo>
                  <a:pt x="1366138" y="1521205"/>
                </a:lnTo>
                <a:lnTo>
                  <a:pt x="1354363" y="1508015"/>
                </a:lnTo>
                <a:close/>
              </a:path>
              <a:path w="1369059" h="1531620">
                <a:moveTo>
                  <a:pt x="1327023" y="1477390"/>
                </a:moveTo>
                <a:lnTo>
                  <a:pt x="1319910" y="1483740"/>
                </a:lnTo>
                <a:lnTo>
                  <a:pt x="1347361" y="1514489"/>
                </a:lnTo>
                <a:lnTo>
                  <a:pt x="1356260" y="1517383"/>
                </a:lnTo>
                <a:lnTo>
                  <a:pt x="1354363" y="1508015"/>
                </a:lnTo>
                <a:lnTo>
                  <a:pt x="1327023" y="147739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018146" y="2822194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04406" y="3144266"/>
            <a:ext cx="1368425" cy="1136015"/>
          </a:xfrm>
          <a:custGeom>
            <a:avLst/>
            <a:gdLst/>
            <a:ahLst/>
            <a:cxnLst/>
            <a:rect l="l" t="t" r="r" b="b"/>
            <a:pathLst>
              <a:path w="1368425" h="1136014">
                <a:moveTo>
                  <a:pt x="0" y="0"/>
                </a:moveTo>
                <a:lnTo>
                  <a:pt x="1368044" y="1135761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7023354" y="3221863"/>
            <a:ext cx="11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6807072" y="3909440"/>
            <a:ext cx="1365885" cy="370840"/>
          </a:xfrm>
          <a:custGeom>
            <a:avLst/>
            <a:gdLst/>
            <a:ahLst/>
            <a:cxnLst/>
            <a:rect l="l" t="t" r="r" b="b"/>
            <a:pathLst>
              <a:path w="1365884" h="370839">
                <a:moveTo>
                  <a:pt x="0" y="0"/>
                </a:moveTo>
                <a:lnTo>
                  <a:pt x="1365377" y="370585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04406" y="4280027"/>
            <a:ext cx="1368425" cy="409575"/>
          </a:xfrm>
          <a:custGeom>
            <a:avLst/>
            <a:gdLst/>
            <a:ahLst/>
            <a:cxnLst/>
            <a:rect l="l" t="t" r="r" b="b"/>
            <a:pathLst>
              <a:path w="1368425" h="409575">
                <a:moveTo>
                  <a:pt x="0" y="409067"/>
                </a:moveTo>
                <a:lnTo>
                  <a:pt x="1368044" y="0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04406" y="4280027"/>
            <a:ext cx="1368425" cy="1201420"/>
          </a:xfrm>
          <a:custGeom>
            <a:avLst/>
            <a:gdLst/>
            <a:ahLst/>
            <a:cxnLst/>
            <a:rect l="l" t="t" r="r" b="b"/>
            <a:pathLst>
              <a:path w="1368425" h="1201420">
                <a:moveTo>
                  <a:pt x="0" y="1201166"/>
                </a:moveTo>
                <a:lnTo>
                  <a:pt x="1368044" y="0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7077202" y="4953127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807072" y="4280027"/>
            <a:ext cx="1365885" cy="1607185"/>
          </a:xfrm>
          <a:custGeom>
            <a:avLst/>
            <a:gdLst/>
            <a:ahLst/>
            <a:cxnLst/>
            <a:rect l="l" t="t" r="r" b="b"/>
            <a:pathLst>
              <a:path w="1365884" h="1607185">
                <a:moveTo>
                  <a:pt x="0" y="1606918"/>
                </a:moveTo>
                <a:lnTo>
                  <a:pt x="1365377" y="0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7100443" y="5503265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80936" y="4191380"/>
            <a:ext cx="1365885" cy="1528445"/>
          </a:xfrm>
          <a:custGeom>
            <a:avLst/>
            <a:gdLst/>
            <a:ahLst/>
            <a:cxnLst/>
            <a:rect l="l" t="t" r="r" b="b"/>
            <a:pathLst>
              <a:path w="1365885" h="1528445">
                <a:moveTo>
                  <a:pt x="0" y="0"/>
                </a:moveTo>
                <a:lnTo>
                  <a:pt x="1365288" y="1528318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59791" y="4274946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716026" y="4868926"/>
            <a:ext cx="1480185" cy="1224915"/>
          </a:xfrm>
          <a:custGeom>
            <a:avLst/>
            <a:gdLst/>
            <a:ahLst/>
            <a:cxnLst/>
            <a:rect l="l" t="t" r="r" b="b"/>
            <a:pathLst>
              <a:path w="1480185" h="1224914">
                <a:moveTo>
                  <a:pt x="0" y="0"/>
                </a:moveTo>
                <a:lnTo>
                  <a:pt x="1479677" y="1224368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1569211" y="5370703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74520" y="5949276"/>
            <a:ext cx="1365885" cy="370840"/>
          </a:xfrm>
          <a:custGeom>
            <a:avLst/>
            <a:gdLst/>
            <a:ahLst/>
            <a:cxnLst/>
            <a:rect l="l" t="t" r="r" b="b"/>
            <a:pathLst>
              <a:path w="1365885" h="370839">
                <a:moveTo>
                  <a:pt x="0" y="0"/>
                </a:moveTo>
                <a:lnTo>
                  <a:pt x="1365377" y="370509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2636266" y="5971438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122929" y="5929960"/>
            <a:ext cx="1368425" cy="409575"/>
          </a:xfrm>
          <a:custGeom>
            <a:avLst/>
            <a:gdLst/>
            <a:ahLst/>
            <a:cxnLst/>
            <a:rect l="l" t="t" r="r" b="b"/>
            <a:pathLst>
              <a:path w="1368425" h="409575">
                <a:moveTo>
                  <a:pt x="0" y="409143"/>
                </a:moveTo>
                <a:lnTo>
                  <a:pt x="1368044" y="0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742435" y="6011976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216019" y="4901946"/>
            <a:ext cx="1368425" cy="1201420"/>
          </a:xfrm>
          <a:custGeom>
            <a:avLst/>
            <a:gdLst/>
            <a:ahLst/>
            <a:cxnLst/>
            <a:rect l="l" t="t" r="r" b="b"/>
            <a:pathLst>
              <a:path w="1368425" h="1201420">
                <a:moveTo>
                  <a:pt x="0" y="1201280"/>
                </a:moveTo>
                <a:lnTo>
                  <a:pt x="1368043" y="0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795520" y="5370703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900040" y="4077080"/>
            <a:ext cx="1365250" cy="1607185"/>
          </a:xfrm>
          <a:custGeom>
            <a:avLst/>
            <a:gdLst/>
            <a:ahLst/>
            <a:cxnLst/>
            <a:rect l="l" t="t" r="r" b="b"/>
            <a:pathLst>
              <a:path w="1365250" h="1607185">
                <a:moveTo>
                  <a:pt x="0" y="1607007"/>
                </a:moveTo>
                <a:lnTo>
                  <a:pt x="1365250" y="0"/>
                </a:lnTo>
              </a:path>
            </a:pathLst>
          </a:custGeom>
          <a:ln w="9528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044310" y="4352290"/>
            <a:ext cx="1162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70" dirty="0">
                <a:latin typeface="Arial"/>
                <a:cs typeface="Arial"/>
              </a:rPr>
              <a:t>6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6409309" y="5886945"/>
            <a:ext cx="899160" cy="635"/>
          </a:xfrm>
          <a:custGeom>
            <a:avLst/>
            <a:gdLst/>
            <a:ahLst/>
            <a:cxnLst/>
            <a:rect l="l" t="t" r="r" b="b"/>
            <a:pathLst>
              <a:path w="899159" h="635">
                <a:moveTo>
                  <a:pt x="0" y="0"/>
                </a:moveTo>
                <a:lnTo>
                  <a:pt x="899033" y="12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11555" y="4955540"/>
            <a:ext cx="5257165" cy="136525"/>
          </a:xfrm>
          <a:custGeom>
            <a:avLst/>
            <a:gdLst/>
            <a:ahLst/>
            <a:cxnLst/>
            <a:rect l="l" t="t" r="r" b="b"/>
            <a:pathLst>
              <a:path w="5257165" h="136525">
                <a:moveTo>
                  <a:pt x="0" y="136144"/>
                </a:moveTo>
                <a:lnTo>
                  <a:pt x="5256606" y="0"/>
                </a:lnTo>
              </a:path>
            </a:pathLst>
          </a:custGeom>
          <a:ln w="1904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924682" y="4797678"/>
            <a:ext cx="1098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75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804406" y="4280027"/>
            <a:ext cx="1440180" cy="50800"/>
          </a:xfrm>
          <a:custGeom>
            <a:avLst/>
            <a:gdLst/>
            <a:ahLst/>
            <a:cxnLst/>
            <a:rect l="l" t="t" r="r" b="b"/>
            <a:pathLst>
              <a:path w="1440179" h="50800">
                <a:moveTo>
                  <a:pt x="0" y="50673"/>
                </a:moveTo>
                <a:lnTo>
                  <a:pt x="1440052" y="0"/>
                </a:lnTo>
              </a:path>
            </a:pathLst>
          </a:custGeom>
          <a:ln w="19046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6404990" y="3706469"/>
            <a:ext cx="1072515" cy="88519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632460">
              <a:lnSpc>
                <a:spcPct val="100000"/>
              </a:lnSpc>
              <a:spcBef>
                <a:spcPts val="715"/>
              </a:spcBef>
            </a:pPr>
            <a:r>
              <a:rPr sz="1400" b="1" spc="-70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  <a:tabLst>
                <a:tab pos="948690" algn="l"/>
              </a:tabLst>
            </a:pPr>
            <a:r>
              <a:rPr sz="1400" b="1" u="sng" spc="-75" dirty="0">
                <a:uFill>
                  <a:solidFill>
                    <a:srgbClr val="497DBA"/>
                  </a:solidFill>
                </a:uFill>
                <a:latin typeface="Arial"/>
                <a:cs typeface="Arial"/>
              </a:rPr>
              <a:t> 	</a:t>
            </a:r>
            <a:r>
              <a:rPr sz="1400" b="1" spc="-185" dirty="0">
                <a:latin typeface="Arial"/>
                <a:cs typeface="Arial"/>
              </a:rPr>
              <a:t> </a:t>
            </a:r>
            <a:r>
              <a:rPr sz="1400" b="1" spc="-275" dirty="0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marL="634365">
              <a:lnSpc>
                <a:spcPct val="100000"/>
              </a:lnSpc>
              <a:spcBef>
                <a:spcPts val="495"/>
              </a:spcBef>
            </a:pPr>
            <a:r>
              <a:rPr sz="1400" b="1" spc="-70" dirty="0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6430611" y="2765044"/>
            <a:ext cx="171450" cy="1561465"/>
          </a:xfrm>
          <a:custGeom>
            <a:avLst/>
            <a:gdLst/>
            <a:ahLst/>
            <a:cxnLst/>
            <a:rect l="l" t="t" r="r" b="b"/>
            <a:pathLst>
              <a:path w="171450" h="1561464">
                <a:moveTo>
                  <a:pt x="85568" y="75564"/>
                </a:moveTo>
                <a:lnTo>
                  <a:pt x="66581" y="108113"/>
                </a:lnTo>
                <a:lnTo>
                  <a:pt x="66581" y="1560956"/>
                </a:lnTo>
                <a:lnTo>
                  <a:pt x="104681" y="1560956"/>
                </a:lnTo>
                <a:lnTo>
                  <a:pt x="104554" y="108113"/>
                </a:lnTo>
                <a:lnTo>
                  <a:pt x="85568" y="75564"/>
                </a:lnTo>
                <a:close/>
              </a:path>
              <a:path w="171450" h="1561464">
                <a:moveTo>
                  <a:pt x="85631" y="0"/>
                </a:moveTo>
                <a:lnTo>
                  <a:pt x="2446" y="142493"/>
                </a:lnTo>
                <a:lnTo>
                  <a:pt x="0" y="149687"/>
                </a:lnTo>
                <a:lnTo>
                  <a:pt x="494" y="156987"/>
                </a:lnTo>
                <a:lnTo>
                  <a:pt x="3679" y="163550"/>
                </a:lnTo>
                <a:lnTo>
                  <a:pt x="9304" y="168528"/>
                </a:lnTo>
                <a:lnTo>
                  <a:pt x="16498" y="170993"/>
                </a:lnTo>
                <a:lnTo>
                  <a:pt x="23798" y="170529"/>
                </a:lnTo>
                <a:lnTo>
                  <a:pt x="30360" y="167350"/>
                </a:lnTo>
                <a:lnTo>
                  <a:pt x="35339" y="161670"/>
                </a:lnTo>
                <a:lnTo>
                  <a:pt x="66581" y="108113"/>
                </a:lnTo>
                <a:lnTo>
                  <a:pt x="66581" y="37845"/>
                </a:lnTo>
                <a:lnTo>
                  <a:pt x="107691" y="37845"/>
                </a:lnTo>
                <a:lnTo>
                  <a:pt x="85631" y="0"/>
                </a:lnTo>
                <a:close/>
              </a:path>
              <a:path w="171450" h="1561464">
                <a:moveTo>
                  <a:pt x="107691" y="37845"/>
                </a:moveTo>
                <a:lnTo>
                  <a:pt x="104681" y="37845"/>
                </a:lnTo>
                <a:lnTo>
                  <a:pt x="104681" y="108331"/>
                </a:lnTo>
                <a:lnTo>
                  <a:pt x="135796" y="161670"/>
                </a:lnTo>
                <a:lnTo>
                  <a:pt x="140846" y="167350"/>
                </a:lnTo>
                <a:lnTo>
                  <a:pt x="147433" y="170529"/>
                </a:lnTo>
                <a:lnTo>
                  <a:pt x="154709" y="170993"/>
                </a:lnTo>
                <a:lnTo>
                  <a:pt x="161831" y="168528"/>
                </a:lnTo>
                <a:lnTo>
                  <a:pt x="167511" y="163550"/>
                </a:lnTo>
                <a:lnTo>
                  <a:pt x="170689" y="156987"/>
                </a:lnTo>
                <a:lnTo>
                  <a:pt x="171154" y="149687"/>
                </a:lnTo>
                <a:lnTo>
                  <a:pt x="168689" y="142493"/>
                </a:lnTo>
                <a:lnTo>
                  <a:pt x="107691" y="37845"/>
                </a:lnTo>
                <a:close/>
              </a:path>
              <a:path w="171450" h="1561464">
                <a:moveTo>
                  <a:pt x="104681" y="47370"/>
                </a:moveTo>
                <a:lnTo>
                  <a:pt x="102014" y="47370"/>
                </a:lnTo>
                <a:lnTo>
                  <a:pt x="85568" y="75564"/>
                </a:lnTo>
                <a:lnTo>
                  <a:pt x="104681" y="108331"/>
                </a:lnTo>
                <a:lnTo>
                  <a:pt x="104681" y="47370"/>
                </a:lnTo>
                <a:close/>
              </a:path>
              <a:path w="171450" h="1561464">
                <a:moveTo>
                  <a:pt x="104681" y="37845"/>
                </a:moveTo>
                <a:lnTo>
                  <a:pt x="66581" y="37845"/>
                </a:lnTo>
                <a:lnTo>
                  <a:pt x="66581" y="108113"/>
                </a:lnTo>
                <a:lnTo>
                  <a:pt x="85568" y="75564"/>
                </a:lnTo>
                <a:lnTo>
                  <a:pt x="69121" y="47370"/>
                </a:lnTo>
                <a:lnTo>
                  <a:pt x="104681" y="47370"/>
                </a:lnTo>
                <a:lnTo>
                  <a:pt x="104681" y="37845"/>
                </a:lnTo>
                <a:close/>
              </a:path>
              <a:path w="171450" h="1561464">
                <a:moveTo>
                  <a:pt x="102014" y="47370"/>
                </a:moveTo>
                <a:lnTo>
                  <a:pt x="69121" y="47370"/>
                </a:lnTo>
                <a:lnTo>
                  <a:pt x="85568" y="75564"/>
                </a:lnTo>
                <a:lnTo>
                  <a:pt x="102014" y="4737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6291834" y="3370275"/>
            <a:ext cx="18351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10" dirty="0">
                <a:latin typeface="Arial"/>
                <a:cs typeface="Arial"/>
              </a:rPr>
              <a:t>A</a:t>
            </a:r>
            <a:r>
              <a:rPr sz="1350" b="1" i="1" spc="-97" baseline="-21604" dirty="0">
                <a:latin typeface="Arial"/>
                <a:cs typeface="Arial"/>
              </a:rPr>
              <a:t>v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430611" y="4326001"/>
            <a:ext cx="171450" cy="1561465"/>
          </a:xfrm>
          <a:custGeom>
            <a:avLst/>
            <a:gdLst/>
            <a:ahLst/>
            <a:cxnLst/>
            <a:rect l="l" t="t" r="r" b="b"/>
            <a:pathLst>
              <a:path w="171450" h="1561464">
                <a:moveTo>
                  <a:pt x="85568" y="75565"/>
                </a:moveTo>
                <a:lnTo>
                  <a:pt x="66581" y="108113"/>
                </a:lnTo>
                <a:lnTo>
                  <a:pt x="66581" y="1560957"/>
                </a:lnTo>
                <a:lnTo>
                  <a:pt x="104681" y="1560957"/>
                </a:lnTo>
                <a:lnTo>
                  <a:pt x="104554" y="108113"/>
                </a:lnTo>
                <a:lnTo>
                  <a:pt x="85568" y="75565"/>
                </a:lnTo>
                <a:close/>
              </a:path>
              <a:path w="171450" h="1561464">
                <a:moveTo>
                  <a:pt x="85631" y="0"/>
                </a:moveTo>
                <a:lnTo>
                  <a:pt x="2446" y="142494"/>
                </a:lnTo>
                <a:lnTo>
                  <a:pt x="0" y="149615"/>
                </a:lnTo>
                <a:lnTo>
                  <a:pt x="494" y="156892"/>
                </a:lnTo>
                <a:lnTo>
                  <a:pt x="3679" y="163478"/>
                </a:lnTo>
                <a:lnTo>
                  <a:pt x="9304" y="168529"/>
                </a:lnTo>
                <a:lnTo>
                  <a:pt x="16498" y="170993"/>
                </a:lnTo>
                <a:lnTo>
                  <a:pt x="23798" y="170529"/>
                </a:lnTo>
                <a:lnTo>
                  <a:pt x="30360" y="167350"/>
                </a:lnTo>
                <a:lnTo>
                  <a:pt x="35339" y="161671"/>
                </a:lnTo>
                <a:lnTo>
                  <a:pt x="66454" y="108331"/>
                </a:lnTo>
                <a:lnTo>
                  <a:pt x="66581" y="37718"/>
                </a:lnTo>
                <a:lnTo>
                  <a:pt x="107617" y="37718"/>
                </a:lnTo>
                <a:lnTo>
                  <a:pt x="85631" y="0"/>
                </a:lnTo>
                <a:close/>
              </a:path>
              <a:path w="171450" h="1561464">
                <a:moveTo>
                  <a:pt x="107617" y="37718"/>
                </a:moveTo>
                <a:lnTo>
                  <a:pt x="104681" y="37718"/>
                </a:lnTo>
                <a:lnTo>
                  <a:pt x="104681" y="108331"/>
                </a:lnTo>
                <a:lnTo>
                  <a:pt x="135796" y="161671"/>
                </a:lnTo>
                <a:lnTo>
                  <a:pt x="140846" y="167350"/>
                </a:lnTo>
                <a:lnTo>
                  <a:pt x="147433" y="170529"/>
                </a:lnTo>
                <a:lnTo>
                  <a:pt x="154709" y="170993"/>
                </a:lnTo>
                <a:lnTo>
                  <a:pt x="161831" y="168529"/>
                </a:lnTo>
                <a:lnTo>
                  <a:pt x="167511" y="163478"/>
                </a:lnTo>
                <a:lnTo>
                  <a:pt x="170689" y="156892"/>
                </a:lnTo>
                <a:lnTo>
                  <a:pt x="171154" y="149615"/>
                </a:lnTo>
                <a:lnTo>
                  <a:pt x="168689" y="142494"/>
                </a:lnTo>
                <a:lnTo>
                  <a:pt x="107617" y="37718"/>
                </a:lnTo>
                <a:close/>
              </a:path>
              <a:path w="171450" h="1561464">
                <a:moveTo>
                  <a:pt x="104681" y="47371"/>
                </a:moveTo>
                <a:lnTo>
                  <a:pt x="102014" y="47371"/>
                </a:lnTo>
                <a:lnTo>
                  <a:pt x="85568" y="75565"/>
                </a:lnTo>
                <a:lnTo>
                  <a:pt x="104681" y="108331"/>
                </a:lnTo>
                <a:lnTo>
                  <a:pt x="104681" y="47371"/>
                </a:lnTo>
                <a:close/>
              </a:path>
              <a:path w="171450" h="1561464">
                <a:moveTo>
                  <a:pt x="104681" y="37718"/>
                </a:moveTo>
                <a:lnTo>
                  <a:pt x="66581" y="37718"/>
                </a:lnTo>
                <a:lnTo>
                  <a:pt x="66581" y="108113"/>
                </a:lnTo>
                <a:lnTo>
                  <a:pt x="85568" y="75565"/>
                </a:lnTo>
                <a:lnTo>
                  <a:pt x="69121" y="47371"/>
                </a:lnTo>
                <a:lnTo>
                  <a:pt x="104681" y="47371"/>
                </a:lnTo>
                <a:lnTo>
                  <a:pt x="104681" y="37718"/>
                </a:lnTo>
                <a:close/>
              </a:path>
              <a:path w="171450" h="1561464">
                <a:moveTo>
                  <a:pt x="102014" y="47371"/>
                </a:moveTo>
                <a:lnTo>
                  <a:pt x="69121" y="47371"/>
                </a:lnTo>
                <a:lnTo>
                  <a:pt x="85568" y="75565"/>
                </a:lnTo>
                <a:lnTo>
                  <a:pt x="102014" y="47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6246621" y="5043042"/>
            <a:ext cx="18034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235" dirty="0">
                <a:latin typeface="Arial"/>
                <a:cs typeface="Arial"/>
              </a:rPr>
              <a:t>B</a:t>
            </a:r>
            <a:r>
              <a:rPr sz="1350" b="1" i="1" spc="-97" baseline="-21604" dirty="0">
                <a:latin typeface="Arial"/>
                <a:cs typeface="Arial"/>
              </a:rPr>
              <a:t>v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971600" y="3962653"/>
            <a:ext cx="4537075" cy="0"/>
          </a:xfrm>
          <a:custGeom>
            <a:avLst/>
            <a:gdLst/>
            <a:ahLst/>
            <a:cxnLst/>
            <a:rect l="l" t="t" r="r" b="b"/>
            <a:pathLst>
              <a:path w="4537075">
                <a:moveTo>
                  <a:pt x="0" y="0"/>
                </a:moveTo>
                <a:lnTo>
                  <a:pt x="4536516" y="0"/>
                </a:lnTo>
              </a:path>
            </a:pathLst>
          </a:custGeom>
          <a:ln w="22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239897" y="2738501"/>
            <a:ext cx="0" cy="1224280"/>
          </a:xfrm>
          <a:custGeom>
            <a:avLst/>
            <a:gdLst/>
            <a:ahLst/>
            <a:cxnLst/>
            <a:rect l="l" t="t" r="r" b="b"/>
            <a:pathLst>
              <a:path h="1224279">
                <a:moveTo>
                  <a:pt x="0" y="1224153"/>
                </a:moveTo>
                <a:lnTo>
                  <a:pt x="0" y="0"/>
                </a:lnTo>
              </a:path>
            </a:pathLst>
          </a:custGeom>
          <a:ln w="22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71600" y="2738501"/>
            <a:ext cx="2268855" cy="1224280"/>
          </a:xfrm>
          <a:custGeom>
            <a:avLst/>
            <a:gdLst/>
            <a:ahLst/>
            <a:cxnLst/>
            <a:rect l="l" t="t" r="r" b="b"/>
            <a:pathLst>
              <a:path w="2268855" h="1224279">
                <a:moveTo>
                  <a:pt x="0" y="1224153"/>
                </a:moveTo>
                <a:lnTo>
                  <a:pt x="2268296" y="0"/>
                </a:lnTo>
              </a:path>
            </a:pathLst>
          </a:custGeom>
          <a:ln w="22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239897" y="2738501"/>
            <a:ext cx="2268220" cy="1224280"/>
          </a:xfrm>
          <a:custGeom>
            <a:avLst/>
            <a:gdLst/>
            <a:ahLst/>
            <a:cxnLst/>
            <a:rect l="l" t="t" r="r" b="b"/>
            <a:pathLst>
              <a:path w="2268220" h="1224279">
                <a:moveTo>
                  <a:pt x="0" y="0"/>
                </a:moveTo>
                <a:lnTo>
                  <a:pt x="2268219" y="1224153"/>
                </a:lnTo>
              </a:path>
            </a:pathLst>
          </a:custGeom>
          <a:ln w="22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105786" y="3350640"/>
            <a:ext cx="1134110" cy="612140"/>
          </a:xfrm>
          <a:custGeom>
            <a:avLst/>
            <a:gdLst/>
            <a:ahLst/>
            <a:cxnLst/>
            <a:rect l="l" t="t" r="r" b="b"/>
            <a:pathLst>
              <a:path w="1134110" h="612139">
                <a:moveTo>
                  <a:pt x="1134110" y="612013"/>
                </a:moveTo>
                <a:lnTo>
                  <a:pt x="0" y="0"/>
                </a:lnTo>
              </a:path>
            </a:pathLst>
          </a:custGeom>
          <a:ln w="22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39897" y="3350640"/>
            <a:ext cx="1134110" cy="612140"/>
          </a:xfrm>
          <a:custGeom>
            <a:avLst/>
            <a:gdLst/>
            <a:ahLst/>
            <a:cxnLst/>
            <a:rect l="l" t="t" r="r" b="b"/>
            <a:pathLst>
              <a:path w="1134110" h="612139">
                <a:moveTo>
                  <a:pt x="1134110" y="0"/>
                </a:moveTo>
                <a:lnTo>
                  <a:pt x="0" y="612013"/>
                </a:lnTo>
              </a:path>
            </a:pathLst>
          </a:custGeom>
          <a:ln w="222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020137" y="2558542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44" y="621176"/>
                </a:moveTo>
                <a:lnTo>
                  <a:pt x="9322" y="623570"/>
                </a:lnTo>
                <a:lnTo>
                  <a:pt x="3643" y="628620"/>
                </a:lnTo>
                <a:lnTo>
                  <a:pt x="464" y="635206"/>
                </a:lnTo>
                <a:lnTo>
                  <a:pt x="0" y="642483"/>
                </a:lnTo>
                <a:lnTo>
                  <a:pt x="2464" y="649605"/>
                </a:lnTo>
                <a:lnTo>
                  <a:pt x="85649" y="792226"/>
                </a:lnTo>
                <a:lnTo>
                  <a:pt x="107689" y="754380"/>
                </a:lnTo>
                <a:lnTo>
                  <a:pt x="66599" y="754380"/>
                </a:lnTo>
                <a:lnTo>
                  <a:pt x="66472" y="683768"/>
                </a:lnTo>
                <a:lnTo>
                  <a:pt x="35357" y="630428"/>
                </a:lnTo>
                <a:lnTo>
                  <a:pt x="30307" y="624820"/>
                </a:lnTo>
                <a:lnTo>
                  <a:pt x="23721" y="621664"/>
                </a:lnTo>
                <a:lnTo>
                  <a:pt x="16444" y="621176"/>
                </a:lnTo>
                <a:close/>
              </a:path>
              <a:path w="171450" h="792479">
                <a:moveTo>
                  <a:pt x="66599" y="683985"/>
                </a:moveTo>
                <a:lnTo>
                  <a:pt x="66599" y="754380"/>
                </a:lnTo>
                <a:lnTo>
                  <a:pt x="104699" y="754380"/>
                </a:lnTo>
                <a:lnTo>
                  <a:pt x="104699" y="744728"/>
                </a:lnTo>
                <a:lnTo>
                  <a:pt x="69139" y="744728"/>
                </a:lnTo>
                <a:lnTo>
                  <a:pt x="85586" y="716534"/>
                </a:lnTo>
                <a:lnTo>
                  <a:pt x="66599" y="683985"/>
                </a:lnTo>
                <a:close/>
              </a:path>
              <a:path w="171450" h="792479">
                <a:moveTo>
                  <a:pt x="154727" y="621176"/>
                </a:moveTo>
                <a:lnTo>
                  <a:pt x="147450" y="621664"/>
                </a:lnTo>
                <a:lnTo>
                  <a:pt x="140864" y="624820"/>
                </a:lnTo>
                <a:lnTo>
                  <a:pt x="135814" y="630428"/>
                </a:lnTo>
                <a:lnTo>
                  <a:pt x="104699" y="683768"/>
                </a:lnTo>
                <a:lnTo>
                  <a:pt x="104699" y="754380"/>
                </a:lnTo>
                <a:lnTo>
                  <a:pt x="107689" y="754380"/>
                </a:lnTo>
                <a:lnTo>
                  <a:pt x="168707" y="649605"/>
                </a:lnTo>
                <a:lnTo>
                  <a:pt x="171172" y="642483"/>
                </a:lnTo>
                <a:lnTo>
                  <a:pt x="170707" y="635206"/>
                </a:lnTo>
                <a:lnTo>
                  <a:pt x="167528" y="628620"/>
                </a:lnTo>
                <a:lnTo>
                  <a:pt x="161849" y="623570"/>
                </a:lnTo>
                <a:lnTo>
                  <a:pt x="154727" y="621176"/>
                </a:lnTo>
                <a:close/>
              </a:path>
              <a:path w="171450" h="792479">
                <a:moveTo>
                  <a:pt x="85586" y="716534"/>
                </a:moveTo>
                <a:lnTo>
                  <a:pt x="69139" y="744728"/>
                </a:lnTo>
                <a:lnTo>
                  <a:pt x="102032" y="744728"/>
                </a:lnTo>
                <a:lnTo>
                  <a:pt x="85586" y="716534"/>
                </a:lnTo>
                <a:close/>
              </a:path>
              <a:path w="171450" h="792479">
                <a:moveTo>
                  <a:pt x="104699" y="683768"/>
                </a:moveTo>
                <a:lnTo>
                  <a:pt x="85586" y="716534"/>
                </a:lnTo>
                <a:lnTo>
                  <a:pt x="102032" y="744728"/>
                </a:lnTo>
                <a:lnTo>
                  <a:pt x="104699" y="744728"/>
                </a:lnTo>
                <a:lnTo>
                  <a:pt x="104699" y="683768"/>
                </a:lnTo>
                <a:close/>
              </a:path>
              <a:path w="171450" h="792479">
                <a:moveTo>
                  <a:pt x="104699" y="0"/>
                </a:moveTo>
                <a:lnTo>
                  <a:pt x="66599" y="0"/>
                </a:lnTo>
                <a:lnTo>
                  <a:pt x="66599" y="683985"/>
                </a:lnTo>
                <a:lnTo>
                  <a:pt x="85586" y="716534"/>
                </a:lnTo>
                <a:lnTo>
                  <a:pt x="104572" y="683985"/>
                </a:lnTo>
                <a:lnTo>
                  <a:pt x="104699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288375" y="2558542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98" y="621176"/>
                </a:moveTo>
                <a:lnTo>
                  <a:pt x="9304" y="623570"/>
                </a:lnTo>
                <a:lnTo>
                  <a:pt x="3679" y="628620"/>
                </a:lnTo>
                <a:lnTo>
                  <a:pt x="494" y="635206"/>
                </a:lnTo>
                <a:lnTo>
                  <a:pt x="0" y="642483"/>
                </a:lnTo>
                <a:lnTo>
                  <a:pt x="2446" y="649605"/>
                </a:lnTo>
                <a:lnTo>
                  <a:pt x="85631" y="792226"/>
                </a:lnTo>
                <a:lnTo>
                  <a:pt x="107672" y="754380"/>
                </a:lnTo>
                <a:lnTo>
                  <a:pt x="66581" y="754380"/>
                </a:lnTo>
                <a:lnTo>
                  <a:pt x="66581" y="683985"/>
                </a:lnTo>
                <a:lnTo>
                  <a:pt x="35339" y="630428"/>
                </a:lnTo>
                <a:lnTo>
                  <a:pt x="30360" y="624820"/>
                </a:lnTo>
                <a:lnTo>
                  <a:pt x="23798" y="621664"/>
                </a:lnTo>
                <a:lnTo>
                  <a:pt x="16498" y="621176"/>
                </a:lnTo>
                <a:close/>
              </a:path>
              <a:path w="171450" h="792479">
                <a:moveTo>
                  <a:pt x="66581" y="683985"/>
                </a:moveTo>
                <a:lnTo>
                  <a:pt x="66581" y="754380"/>
                </a:lnTo>
                <a:lnTo>
                  <a:pt x="104681" y="754380"/>
                </a:lnTo>
                <a:lnTo>
                  <a:pt x="104681" y="744728"/>
                </a:lnTo>
                <a:lnTo>
                  <a:pt x="69121" y="744728"/>
                </a:lnTo>
                <a:lnTo>
                  <a:pt x="85568" y="716534"/>
                </a:lnTo>
                <a:lnTo>
                  <a:pt x="66581" y="683985"/>
                </a:lnTo>
                <a:close/>
              </a:path>
              <a:path w="171450" h="792479">
                <a:moveTo>
                  <a:pt x="154709" y="621176"/>
                </a:moveTo>
                <a:lnTo>
                  <a:pt x="147433" y="621664"/>
                </a:lnTo>
                <a:lnTo>
                  <a:pt x="140846" y="624820"/>
                </a:lnTo>
                <a:lnTo>
                  <a:pt x="135796" y="630428"/>
                </a:lnTo>
                <a:lnTo>
                  <a:pt x="104681" y="683768"/>
                </a:lnTo>
                <a:lnTo>
                  <a:pt x="104681" y="754380"/>
                </a:lnTo>
                <a:lnTo>
                  <a:pt x="107672" y="754380"/>
                </a:lnTo>
                <a:lnTo>
                  <a:pt x="168689" y="649605"/>
                </a:lnTo>
                <a:lnTo>
                  <a:pt x="171154" y="642483"/>
                </a:lnTo>
                <a:lnTo>
                  <a:pt x="170689" y="635206"/>
                </a:lnTo>
                <a:lnTo>
                  <a:pt x="167511" y="628620"/>
                </a:lnTo>
                <a:lnTo>
                  <a:pt x="161831" y="623570"/>
                </a:lnTo>
                <a:lnTo>
                  <a:pt x="154709" y="621176"/>
                </a:lnTo>
                <a:close/>
              </a:path>
              <a:path w="171450" h="792479">
                <a:moveTo>
                  <a:pt x="85568" y="716534"/>
                </a:moveTo>
                <a:lnTo>
                  <a:pt x="69121" y="744728"/>
                </a:lnTo>
                <a:lnTo>
                  <a:pt x="102014" y="744728"/>
                </a:lnTo>
                <a:lnTo>
                  <a:pt x="85568" y="716534"/>
                </a:lnTo>
                <a:close/>
              </a:path>
              <a:path w="171450" h="792479">
                <a:moveTo>
                  <a:pt x="104681" y="683768"/>
                </a:moveTo>
                <a:lnTo>
                  <a:pt x="85568" y="716534"/>
                </a:lnTo>
                <a:lnTo>
                  <a:pt x="102014" y="744728"/>
                </a:lnTo>
                <a:lnTo>
                  <a:pt x="104681" y="744728"/>
                </a:lnTo>
                <a:lnTo>
                  <a:pt x="104681" y="683768"/>
                </a:lnTo>
                <a:close/>
              </a:path>
              <a:path w="171450" h="792479">
                <a:moveTo>
                  <a:pt x="104681" y="0"/>
                </a:moveTo>
                <a:lnTo>
                  <a:pt x="66581" y="0"/>
                </a:lnTo>
                <a:lnTo>
                  <a:pt x="66581" y="683985"/>
                </a:lnTo>
                <a:lnTo>
                  <a:pt x="85568" y="716534"/>
                </a:lnTo>
                <a:lnTo>
                  <a:pt x="104681" y="683768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154247" y="1946529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80">
                <a:moveTo>
                  <a:pt x="16498" y="621105"/>
                </a:moveTo>
                <a:lnTo>
                  <a:pt x="9322" y="623570"/>
                </a:lnTo>
                <a:lnTo>
                  <a:pt x="3643" y="628602"/>
                </a:lnTo>
                <a:lnTo>
                  <a:pt x="464" y="635158"/>
                </a:lnTo>
                <a:lnTo>
                  <a:pt x="0" y="642429"/>
                </a:lnTo>
                <a:lnTo>
                  <a:pt x="2464" y="649605"/>
                </a:lnTo>
                <a:lnTo>
                  <a:pt x="85649" y="792099"/>
                </a:lnTo>
                <a:lnTo>
                  <a:pt x="107709" y="754253"/>
                </a:lnTo>
                <a:lnTo>
                  <a:pt x="66599" y="754253"/>
                </a:lnTo>
                <a:lnTo>
                  <a:pt x="66599" y="683985"/>
                </a:lnTo>
                <a:lnTo>
                  <a:pt x="35357" y="630428"/>
                </a:lnTo>
                <a:lnTo>
                  <a:pt x="30325" y="624748"/>
                </a:lnTo>
                <a:lnTo>
                  <a:pt x="23768" y="621569"/>
                </a:lnTo>
                <a:lnTo>
                  <a:pt x="16498" y="621105"/>
                </a:lnTo>
                <a:close/>
              </a:path>
              <a:path w="171450" h="792480">
                <a:moveTo>
                  <a:pt x="66599" y="683985"/>
                </a:moveTo>
                <a:lnTo>
                  <a:pt x="66599" y="754253"/>
                </a:lnTo>
                <a:lnTo>
                  <a:pt x="104699" y="754253"/>
                </a:lnTo>
                <a:lnTo>
                  <a:pt x="104699" y="744728"/>
                </a:lnTo>
                <a:lnTo>
                  <a:pt x="69139" y="744728"/>
                </a:lnTo>
                <a:lnTo>
                  <a:pt x="85586" y="716534"/>
                </a:lnTo>
                <a:lnTo>
                  <a:pt x="66599" y="683985"/>
                </a:lnTo>
                <a:close/>
              </a:path>
              <a:path w="171450" h="792480">
                <a:moveTo>
                  <a:pt x="154727" y="621105"/>
                </a:moveTo>
                <a:lnTo>
                  <a:pt x="147450" y="621569"/>
                </a:lnTo>
                <a:lnTo>
                  <a:pt x="140864" y="624748"/>
                </a:lnTo>
                <a:lnTo>
                  <a:pt x="135814" y="630428"/>
                </a:lnTo>
                <a:lnTo>
                  <a:pt x="104699" y="683768"/>
                </a:lnTo>
                <a:lnTo>
                  <a:pt x="104699" y="754253"/>
                </a:lnTo>
                <a:lnTo>
                  <a:pt x="107709" y="754253"/>
                </a:lnTo>
                <a:lnTo>
                  <a:pt x="168707" y="649605"/>
                </a:lnTo>
                <a:lnTo>
                  <a:pt x="171172" y="642429"/>
                </a:lnTo>
                <a:lnTo>
                  <a:pt x="170707" y="635158"/>
                </a:lnTo>
                <a:lnTo>
                  <a:pt x="167528" y="628602"/>
                </a:lnTo>
                <a:lnTo>
                  <a:pt x="161849" y="623570"/>
                </a:lnTo>
                <a:lnTo>
                  <a:pt x="154727" y="621105"/>
                </a:lnTo>
                <a:close/>
              </a:path>
              <a:path w="171450" h="792480">
                <a:moveTo>
                  <a:pt x="85586" y="716534"/>
                </a:moveTo>
                <a:lnTo>
                  <a:pt x="69139" y="744728"/>
                </a:lnTo>
                <a:lnTo>
                  <a:pt x="102032" y="744728"/>
                </a:lnTo>
                <a:lnTo>
                  <a:pt x="85586" y="716534"/>
                </a:lnTo>
                <a:close/>
              </a:path>
              <a:path w="171450" h="792480">
                <a:moveTo>
                  <a:pt x="104699" y="683768"/>
                </a:moveTo>
                <a:lnTo>
                  <a:pt x="85586" y="716534"/>
                </a:lnTo>
                <a:lnTo>
                  <a:pt x="102032" y="744728"/>
                </a:lnTo>
                <a:lnTo>
                  <a:pt x="104699" y="744728"/>
                </a:lnTo>
                <a:lnTo>
                  <a:pt x="104699" y="683768"/>
                </a:lnTo>
                <a:close/>
              </a:path>
              <a:path w="171450" h="792480">
                <a:moveTo>
                  <a:pt x="104699" y="0"/>
                </a:moveTo>
                <a:lnTo>
                  <a:pt x="66599" y="0"/>
                </a:lnTo>
                <a:lnTo>
                  <a:pt x="66599" y="683985"/>
                </a:lnTo>
                <a:lnTo>
                  <a:pt x="85586" y="716534"/>
                </a:lnTo>
                <a:lnTo>
                  <a:pt x="104699" y="683768"/>
                </a:lnTo>
                <a:lnTo>
                  <a:pt x="104699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86014" y="3557015"/>
            <a:ext cx="171450" cy="405765"/>
          </a:xfrm>
          <a:custGeom>
            <a:avLst/>
            <a:gdLst/>
            <a:ahLst/>
            <a:cxnLst/>
            <a:rect l="l" t="t" r="r" b="b"/>
            <a:pathLst>
              <a:path w="171450" h="405764">
                <a:moveTo>
                  <a:pt x="16459" y="234771"/>
                </a:moveTo>
                <a:lnTo>
                  <a:pt x="9297" y="237236"/>
                </a:lnTo>
                <a:lnTo>
                  <a:pt x="3650" y="242214"/>
                </a:lnTo>
                <a:lnTo>
                  <a:pt x="477" y="248777"/>
                </a:lnTo>
                <a:lnTo>
                  <a:pt x="0" y="256077"/>
                </a:lnTo>
                <a:lnTo>
                  <a:pt x="2439" y="263271"/>
                </a:lnTo>
                <a:lnTo>
                  <a:pt x="85586" y="405765"/>
                </a:lnTo>
                <a:lnTo>
                  <a:pt x="107666" y="367919"/>
                </a:lnTo>
                <a:lnTo>
                  <a:pt x="66523" y="367919"/>
                </a:lnTo>
                <a:lnTo>
                  <a:pt x="66523" y="297521"/>
                </a:lnTo>
                <a:lnTo>
                  <a:pt x="35357" y="244094"/>
                </a:lnTo>
                <a:lnTo>
                  <a:pt x="30325" y="238414"/>
                </a:lnTo>
                <a:lnTo>
                  <a:pt x="23747" y="235235"/>
                </a:lnTo>
                <a:lnTo>
                  <a:pt x="16459" y="234771"/>
                </a:lnTo>
                <a:close/>
              </a:path>
              <a:path w="171450" h="405764">
                <a:moveTo>
                  <a:pt x="66523" y="297521"/>
                </a:moveTo>
                <a:lnTo>
                  <a:pt x="66523" y="367919"/>
                </a:lnTo>
                <a:lnTo>
                  <a:pt x="104636" y="367919"/>
                </a:lnTo>
                <a:lnTo>
                  <a:pt x="104636" y="358394"/>
                </a:lnTo>
                <a:lnTo>
                  <a:pt x="69127" y="358394"/>
                </a:lnTo>
                <a:lnTo>
                  <a:pt x="85580" y="330189"/>
                </a:lnTo>
                <a:lnTo>
                  <a:pt x="66523" y="297521"/>
                </a:lnTo>
                <a:close/>
              </a:path>
              <a:path w="171450" h="405764">
                <a:moveTo>
                  <a:pt x="154701" y="234771"/>
                </a:moveTo>
                <a:lnTo>
                  <a:pt x="147413" y="235235"/>
                </a:lnTo>
                <a:lnTo>
                  <a:pt x="140835" y="238414"/>
                </a:lnTo>
                <a:lnTo>
                  <a:pt x="135802" y="244094"/>
                </a:lnTo>
                <a:lnTo>
                  <a:pt x="104636" y="297521"/>
                </a:lnTo>
                <a:lnTo>
                  <a:pt x="104636" y="367919"/>
                </a:lnTo>
                <a:lnTo>
                  <a:pt x="107666" y="367919"/>
                </a:lnTo>
                <a:lnTo>
                  <a:pt x="168720" y="263271"/>
                </a:lnTo>
                <a:lnTo>
                  <a:pt x="171160" y="256077"/>
                </a:lnTo>
                <a:lnTo>
                  <a:pt x="170682" y="248777"/>
                </a:lnTo>
                <a:lnTo>
                  <a:pt x="167509" y="242214"/>
                </a:lnTo>
                <a:lnTo>
                  <a:pt x="161862" y="237236"/>
                </a:lnTo>
                <a:lnTo>
                  <a:pt x="154701" y="234771"/>
                </a:lnTo>
                <a:close/>
              </a:path>
              <a:path w="171450" h="405764">
                <a:moveTo>
                  <a:pt x="85580" y="330189"/>
                </a:moveTo>
                <a:lnTo>
                  <a:pt x="69127" y="358394"/>
                </a:lnTo>
                <a:lnTo>
                  <a:pt x="102032" y="358394"/>
                </a:lnTo>
                <a:lnTo>
                  <a:pt x="85580" y="330189"/>
                </a:lnTo>
                <a:close/>
              </a:path>
              <a:path w="171450" h="405764">
                <a:moveTo>
                  <a:pt x="104636" y="297521"/>
                </a:moveTo>
                <a:lnTo>
                  <a:pt x="85580" y="330189"/>
                </a:lnTo>
                <a:lnTo>
                  <a:pt x="102032" y="358394"/>
                </a:lnTo>
                <a:lnTo>
                  <a:pt x="104636" y="358394"/>
                </a:lnTo>
                <a:lnTo>
                  <a:pt x="104636" y="297521"/>
                </a:lnTo>
                <a:close/>
              </a:path>
              <a:path w="171450" h="405764">
                <a:moveTo>
                  <a:pt x="104636" y="0"/>
                </a:moveTo>
                <a:lnTo>
                  <a:pt x="66523" y="0"/>
                </a:lnTo>
                <a:lnTo>
                  <a:pt x="66523" y="297521"/>
                </a:lnTo>
                <a:lnTo>
                  <a:pt x="85580" y="330189"/>
                </a:lnTo>
                <a:lnTo>
                  <a:pt x="104636" y="297521"/>
                </a:lnTo>
                <a:lnTo>
                  <a:pt x="104636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407425" y="3560698"/>
            <a:ext cx="171450" cy="406400"/>
          </a:xfrm>
          <a:custGeom>
            <a:avLst/>
            <a:gdLst/>
            <a:ahLst/>
            <a:cxnLst/>
            <a:rect l="l" t="t" r="r" b="b"/>
            <a:pathLst>
              <a:path w="171450" h="406400">
                <a:moveTo>
                  <a:pt x="16446" y="234842"/>
                </a:moveTo>
                <a:lnTo>
                  <a:pt x="9251" y="237236"/>
                </a:lnTo>
                <a:lnTo>
                  <a:pt x="3643" y="242288"/>
                </a:lnTo>
                <a:lnTo>
                  <a:pt x="488" y="248888"/>
                </a:lnTo>
                <a:lnTo>
                  <a:pt x="0" y="256202"/>
                </a:lnTo>
                <a:lnTo>
                  <a:pt x="2393" y="263398"/>
                </a:lnTo>
                <a:lnTo>
                  <a:pt x="85578" y="405892"/>
                </a:lnTo>
                <a:lnTo>
                  <a:pt x="107671" y="368045"/>
                </a:lnTo>
                <a:lnTo>
                  <a:pt x="66528" y="368045"/>
                </a:lnTo>
                <a:lnTo>
                  <a:pt x="66528" y="297433"/>
                </a:lnTo>
                <a:lnTo>
                  <a:pt x="35413" y="244094"/>
                </a:lnTo>
                <a:lnTo>
                  <a:pt x="30360" y="238486"/>
                </a:lnTo>
                <a:lnTo>
                  <a:pt x="23760" y="235331"/>
                </a:lnTo>
                <a:lnTo>
                  <a:pt x="16446" y="234842"/>
                </a:lnTo>
                <a:close/>
              </a:path>
              <a:path w="171450" h="406400">
                <a:moveTo>
                  <a:pt x="66528" y="297433"/>
                </a:moveTo>
                <a:lnTo>
                  <a:pt x="66528" y="368045"/>
                </a:lnTo>
                <a:lnTo>
                  <a:pt x="104628" y="368045"/>
                </a:lnTo>
                <a:lnTo>
                  <a:pt x="104628" y="358394"/>
                </a:lnTo>
                <a:lnTo>
                  <a:pt x="69068" y="358394"/>
                </a:lnTo>
                <a:lnTo>
                  <a:pt x="85593" y="330118"/>
                </a:lnTo>
                <a:lnTo>
                  <a:pt x="66528" y="297433"/>
                </a:lnTo>
                <a:close/>
              </a:path>
              <a:path w="171450" h="406400">
                <a:moveTo>
                  <a:pt x="154711" y="234842"/>
                </a:moveTo>
                <a:lnTo>
                  <a:pt x="104695" y="297433"/>
                </a:lnTo>
                <a:lnTo>
                  <a:pt x="104628" y="368045"/>
                </a:lnTo>
                <a:lnTo>
                  <a:pt x="107671" y="368045"/>
                </a:lnTo>
                <a:lnTo>
                  <a:pt x="168763" y="263398"/>
                </a:lnTo>
                <a:lnTo>
                  <a:pt x="171156" y="256202"/>
                </a:lnTo>
                <a:lnTo>
                  <a:pt x="170668" y="248888"/>
                </a:lnTo>
                <a:lnTo>
                  <a:pt x="167512" y="242288"/>
                </a:lnTo>
                <a:lnTo>
                  <a:pt x="161905" y="237236"/>
                </a:lnTo>
                <a:lnTo>
                  <a:pt x="154711" y="234842"/>
                </a:lnTo>
                <a:close/>
              </a:path>
              <a:path w="171450" h="406400">
                <a:moveTo>
                  <a:pt x="85593" y="330118"/>
                </a:moveTo>
                <a:lnTo>
                  <a:pt x="69068" y="358394"/>
                </a:lnTo>
                <a:lnTo>
                  <a:pt x="102088" y="358394"/>
                </a:lnTo>
                <a:lnTo>
                  <a:pt x="85593" y="330118"/>
                </a:lnTo>
                <a:close/>
              </a:path>
              <a:path w="171450" h="406400">
                <a:moveTo>
                  <a:pt x="104628" y="297549"/>
                </a:moveTo>
                <a:lnTo>
                  <a:pt x="85593" y="330118"/>
                </a:lnTo>
                <a:lnTo>
                  <a:pt x="102088" y="358394"/>
                </a:lnTo>
                <a:lnTo>
                  <a:pt x="104628" y="358394"/>
                </a:lnTo>
                <a:lnTo>
                  <a:pt x="104628" y="297549"/>
                </a:lnTo>
                <a:close/>
              </a:path>
              <a:path w="171450" h="406400">
                <a:moveTo>
                  <a:pt x="104628" y="0"/>
                </a:moveTo>
                <a:lnTo>
                  <a:pt x="66528" y="0"/>
                </a:lnTo>
                <a:lnTo>
                  <a:pt x="66595" y="297549"/>
                </a:lnTo>
                <a:lnTo>
                  <a:pt x="85593" y="330118"/>
                </a:lnTo>
                <a:lnTo>
                  <a:pt x="104628" y="297549"/>
                </a:lnTo>
                <a:lnTo>
                  <a:pt x="104628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50886" y="3953762"/>
            <a:ext cx="241429" cy="2016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83564" y="4153027"/>
            <a:ext cx="576059" cy="72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3564" y="4142740"/>
            <a:ext cx="576580" cy="0"/>
          </a:xfrm>
          <a:custGeom>
            <a:avLst/>
            <a:gdLst/>
            <a:ahLst/>
            <a:cxnLst/>
            <a:rect l="l" t="t" r="r" b="b"/>
            <a:pathLst>
              <a:path w="576580">
                <a:moveTo>
                  <a:pt x="0" y="0"/>
                </a:moveTo>
                <a:lnTo>
                  <a:pt x="576072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87338" y="3949952"/>
            <a:ext cx="241429" cy="2414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220080" y="4191380"/>
            <a:ext cx="576059" cy="720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220080" y="4181221"/>
            <a:ext cx="576580" cy="0"/>
          </a:xfrm>
          <a:custGeom>
            <a:avLst/>
            <a:gdLst/>
            <a:ahLst/>
            <a:cxnLst/>
            <a:rect l="l" t="t" r="r" b="b"/>
            <a:pathLst>
              <a:path w="576579">
                <a:moveTo>
                  <a:pt x="0" y="0"/>
                </a:moveTo>
                <a:lnTo>
                  <a:pt x="576072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403656" y="3415664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latin typeface="Arial"/>
                <a:cs typeface="Arial"/>
              </a:rPr>
              <a:t>250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537072" y="3426078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latin typeface="Arial"/>
                <a:cs typeface="Arial"/>
              </a:rPr>
              <a:t>250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538097" y="2452243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latin typeface="Arial"/>
                <a:cs typeface="Arial"/>
              </a:rPr>
              <a:t>500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13689" y="1285345"/>
            <a:ext cx="3351529" cy="922019"/>
          </a:xfrm>
          <a:prstGeom prst="rect">
            <a:avLst/>
          </a:prstGeom>
        </p:spPr>
        <p:txBody>
          <a:bodyPr vert="horz" wrap="square" lIns="0" tIns="147955" rIns="0" bIns="0" rtlCol="0">
            <a:spAutoFit/>
          </a:bodyPr>
          <a:lstStyle/>
          <a:p>
            <a:pPr marL="342265" marR="5080" indent="-342265" algn="r">
              <a:lnSpc>
                <a:spcPct val="100000"/>
              </a:lnSpc>
              <a:spcBef>
                <a:spcPts val="1165"/>
              </a:spcBef>
              <a:buChar char="•"/>
              <a:tabLst>
                <a:tab pos="342265" algn="l"/>
                <a:tab pos="355600" algn="l"/>
              </a:tabLst>
            </a:pPr>
            <a:r>
              <a:rPr sz="3200" spc="-160" dirty="0">
                <a:latin typeface="Arial"/>
                <a:cs typeface="Arial"/>
              </a:rPr>
              <a:t>Graphical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spc="-40" dirty="0">
                <a:latin typeface="Arial"/>
                <a:cs typeface="Arial"/>
              </a:rPr>
              <a:t>Method</a:t>
            </a:r>
            <a:endParaRPr sz="3200">
              <a:latin typeface="Arial"/>
              <a:cs typeface="Arial"/>
            </a:endParaRPr>
          </a:p>
          <a:p>
            <a:pPr marR="44450" algn="r">
              <a:lnSpc>
                <a:spcPct val="100000"/>
              </a:lnSpc>
              <a:spcBef>
                <a:spcPts val="470"/>
              </a:spcBef>
            </a:pPr>
            <a:r>
              <a:rPr sz="1400" b="1" spc="-75" dirty="0">
                <a:latin typeface="Arial"/>
                <a:cs typeface="Arial"/>
              </a:rPr>
              <a:t>500</a:t>
            </a:r>
            <a:r>
              <a:rPr sz="1400" b="1" spc="-160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4448047" y="2425954"/>
            <a:ext cx="5067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75" dirty="0">
                <a:latin typeface="Arial"/>
                <a:cs typeface="Arial"/>
              </a:rPr>
              <a:t>500</a:t>
            </a:r>
            <a:r>
              <a:rPr sz="1400" b="1" spc="-135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6252590" y="2425954"/>
            <a:ext cx="9620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48690" algn="l"/>
              </a:tabLst>
            </a:pPr>
            <a:r>
              <a:rPr sz="1400" b="1" u="sng" spc="-75" dirty="0">
                <a:uFill>
                  <a:solidFill>
                    <a:srgbClr val="497DBA"/>
                  </a:solidFill>
                </a:uFill>
                <a:latin typeface="Arial"/>
                <a:cs typeface="Arial"/>
              </a:rPr>
              <a:t> 	</a:t>
            </a:r>
            <a:endParaRPr sz="14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895094" y="3165729"/>
            <a:ext cx="1123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50" dirty="0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453509" y="3145663"/>
            <a:ext cx="1377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130" dirty="0"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030982" y="2514345"/>
            <a:ext cx="10731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215" dirty="0">
                <a:latin typeface="Arial"/>
                <a:cs typeface="Arial"/>
              </a:rPr>
              <a:t>F</a:t>
            </a:r>
            <a:endParaRPr sz="140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703275" y="3767454"/>
            <a:ext cx="1339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65" dirty="0">
                <a:latin typeface="Arial"/>
                <a:cs typeface="Arial"/>
              </a:rPr>
              <a:t>A</a:t>
            </a:r>
            <a:endParaRPr sz="14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572759" y="3790950"/>
            <a:ext cx="1257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225" dirty="0">
                <a:latin typeface="Arial"/>
                <a:cs typeface="Arial"/>
              </a:rPr>
              <a:t>B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61771" y="2501849"/>
            <a:ext cx="630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6739" y="2906014"/>
            <a:ext cx="908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6559" algn="l"/>
                <a:tab pos="817244" algn="l"/>
              </a:tabLst>
            </a:pPr>
            <a:r>
              <a:rPr sz="1200" i="1" spc="-55" dirty="0">
                <a:latin typeface="Trebuchet MS"/>
                <a:cs typeface="Trebuchet MS"/>
              </a:rPr>
              <a:t>v	</a:t>
            </a:r>
            <a:r>
              <a:rPr sz="1200" spc="-60" dirty="0">
                <a:latin typeface="Arial"/>
                <a:cs typeface="Arial"/>
              </a:rPr>
              <a:t>1	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1771" y="2773426"/>
            <a:ext cx="19138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1195" algn="l"/>
              </a:tabLst>
            </a:pPr>
            <a:r>
              <a:rPr sz="1800" i="1" spc="-60" dirty="0">
                <a:latin typeface="Trebuchet MS"/>
                <a:cs typeface="Trebuchet MS"/>
              </a:rPr>
              <a:t>A</a:t>
            </a:r>
            <a:r>
              <a:rPr sz="1800" i="1" spc="3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Arial"/>
                <a:cs typeface="Arial"/>
              </a:rPr>
              <a:t>–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i="1" spc="-50" dirty="0">
                <a:latin typeface="Trebuchet MS"/>
                <a:cs typeface="Trebuchet MS"/>
              </a:rPr>
              <a:t>P	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55" dirty="0">
                <a:latin typeface="Trebuchet MS"/>
                <a:cs typeface="Trebuchet MS"/>
              </a:rPr>
              <a:t>S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1771" y="3047746"/>
            <a:ext cx="2337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1000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250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10" dirty="0">
                <a:latin typeface="Arial"/>
                <a:cs typeface="Arial"/>
              </a:rPr>
              <a:t>S</a:t>
            </a:r>
            <a:r>
              <a:rPr sz="1800" spc="-165" baseline="-20833" dirty="0">
                <a:latin typeface="Arial"/>
                <a:cs typeface="Arial"/>
              </a:rPr>
              <a:t>6</a:t>
            </a:r>
            <a:r>
              <a:rPr sz="1800" spc="-110" dirty="0">
                <a:latin typeface="Arial"/>
                <a:cs typeface="Arial"/>
              </a:rPr>
              <a:t>(0,57)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5573" y="3362464"/>
            <a:ext cx="1754505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8745">
              <a:lnSpc>
                <a:spcPts val="1955"/>
              </a:lnSpc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6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−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1.315</a:t>
            </a:r>
            <a:r>
              <a:rPr sz="18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986" y="4026789"/>
            <a:ext cx="199453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8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800" i="1" spc="-105" dirty="0">
                <a:latin typeface="Trebuchet MS"/>
                <a:cs typeface="Trebuchet MS"/>
              </a:rPr>
              <a:t>S</a:t>
            </a:r>
            <a:r>
              <a:rPr sz="1800" spc="-157" baseline="-20833" dirty="0">
                <a:latin typeface="Arial"/>
                <a:cs typeface="Arial"/>
              </a:rPr>
              <a:t>6</a:t>
            </a:r>
            <a:r>
              <a:rPr sz="1800" spc="-105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60" dirty="0">
                <a:latin typeface="Trebuchet MS"/>
                <a:cs typeface="Trebuchet MS"/>
              </a:rPr>
              <a:t>S</a:t>
            </a:r>
            <a:r>
              <a:rPr sz="1800" spc="-89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80" dirty="0">
                <a:latin typeface="Arial"/>
                <a:cs typeface="Arial"/>
              </a:rPr>
              <a:t>1.315(0,82)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15" dirty="0">
                <a:latin typeface="Arial"/>
                <a:cs typeface="Arial"/>
              </a:rPr>
              <a:t>S</a:t>
            </a:r>
            <a:r>
              <a:rPr sz="1800" spc="-322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166" y="4836172"/>
            <a:ext cx="1691639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95"/>
              </a:spcBef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1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+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1.078</a:t>
            </a:r>
            <a:r>
              <a:rPr sz="18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540" y="1636268"/>
            <a:ext cx="26212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70" dirty="0">
                <a:latin typeface="Arial"/>
                <a:cs typeface="Arial"/>
              </a:rPr>
              <a:t>Titik </a:t>
            </a: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285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95335" y="2664332"/>
            <a:ext cx="171450" cy="406400"/>
          </a:xfrm>
          <a:custGeom>
            <a:avLst/>
            <a:gdLst/>
            <a:ahLst/>
            <a:cxnLst/>
            <a:rect l="l" t="t" r="r" b="b"/>
            <a:pathLst>
              <a:path w="171450" h="406400">
                <a:moveTo>
                  <a:pt x="16480" y="234898"/>
                </a:moveTo>
                <a:lnTo>
                  <a:pt x="9304" y="237362"/>
                </a:lnTo>
                <a:lnTo>
                  <a:pt x="3679" y="242341"/>
                </a:lnTo>
                <a:lnTo>
                  <a:pt x="494" y="248904"/>
                </a:lnTo>
                <a:lnTo>
                  <a:pt x="0" y="256204"/>
                </a:lnTo>
                <a:lnTo>
                  <a:pt x="2446" y="263397"/>
                </a:lnTo>
                <a:lnTo>
                  <a:pt x="85631" y="405891"/>
                </a:lnTo>
                <a:lnTo>
                  <a:pt x="107691" y="368045"/>
                </a:lnTo>
                <a:lnTo>
                  <a:pt x="66581" y="368045"/>
                </a:lnTo>
                <a:lnTo>
                  <a:pt x="66454" y="297561"/>
                </a:lnTo>
                <a:lnTo>
                  <a:pt x="35339" y="244220"/>
                </a:lnTo>
                <a:lnTo>
                  <a:pt x="30307" y="238541"/>
                </a:lnTo>
                <a:lnTo>
                  <a:pt x="23750" y="235362"/>
                </a:lnTo>
                <a:lnTo>
                  <a:pt x="16480" y="234898"/>
                </a:lnTo>
                <a:close/>
              </a:path>
              <a:path w="171450" h="406400">
                <a:moveTo>
                  <a:pt x="66581" y="297778"/>
                </a:moveTo>
                <a:lnTo>
                  <a:pt x="66581" y="368045"/>
                </a:lnTo>
                <a:lnTo>
                  <a:pt x="104681" y="368045"/>
                </a:lnTo>
                <a:lnTo>
                  <a:pt x="104681" y="358520"/>
                </a:lnTo>
                <a:lnTo>
                  <a:pt x="69121" y="358520"/>
                </a:lnTo>
                <a:lnTo>
                  <a:pt x="85568" y="330326"/>
                </a:lnTo>
                <a:lnTo>
                  <a:pt x="66581" y="297778"/>
                </a:lnTo>
                <a:close/>
              </a:path>
              <a:path w="171450" h="406400">
                <a:moveTo>
                  <a:pt x="154709" y="234898"/>
                </a:moveTo>
                <a:lnTo>
                  <a:pt x="147433" y="235362"/>
                </a:lnTo>
                <a:lnTo>
                  <a:pt x="140846" y="238541"/>
                </a:lnTo>
                <a:lnTo>
                  <a:pt x="135796" y="244220"/>
                </a:lnTo>
                <a:lnTo>
                  <a:pt x="104681" y="297561"/>
                </a:lnTo>
                <a:lnTo>
                  <a:pt x="104681" y="368045"/>
                </a:lnTo>
                <a:lnTo>
                  <a:pt x="107691" y="368045"/>
                </a:lnTo>
                <a:lnTo>
                  <a:pt x="168689" y="263397"/>
                </a:lnTo>
                <a:lnTo>
                  <a:pt x="171154" y="256204"/>
                </a:lnTo>
                <a:lnTo>
                  <a:pt x="170689" y="248904"/>
                </a:lnTo>
                <a:lnTo>
                  <a:pt x="167511" y="242341"/>
                </a:lnTo>
                <a:lnTo>
                  <a:pt x="161831" y="237362"/>
                </a:lnTo>
                <a:lnTo>
                  <a:pt x="154709" y="234898"/>
                </a:lnTo>
                <a:close/>
              </a:path>
              <a:path w="171450" h="406400">
                <a:moveTo>
                  <a:pt x="85568" y="330326"/>
                </a:moveTo>
                <a:lnTo>
                  <a:pt x="69121" y="358520"/>
                </a:lnTo>
                <a:lnTo>
                  <a:pt x="102014" y="358520"/>
                </a:lnTo>
                <a:lnTo>
                  <a:pt x="85568" y="330326"/>
                </a:lnTo>
                <a:close/>
              </a:path>
              <a:path w="171450" h="406400">
                <a:moveTo>
                  <a:pt x="104681" y="297561"/>
                </a:moveTo>
                <a:lnTo>
                  <a:pt x="85568" y="330326"/>
                </a:lnTo>
                <a:lnTo>
                  <a:pt x="102014" y="358520"/>
                </a:lnTo>
                <a:lnTo>
                  <a:pt x="104681" y="358520"/>
                </a:lnTo>
                <a:lnTo>
                  <a:pt x="104681" y="297561"/>
                </a:lnTo>
                <a:close/>
              </a:path>
              <a:path w="171450" h="406400">
                <a:moveTo>
                  <a:pt x="104681" y="0"/>
                </a:moveTo>
                <a:lnTo>
                  <a:pt x="66581" y="126"/>
                </a:lnTo>
                <a:lnTo>
                  <a:pt x="66581" y="297778"/>
                </a:lnTo>
                <a:lnTo>
                  <a:pt x="85568" y="330326"/>
                </a:lnTo>
                <a:lnTo>
                  <a:pt x="104554" y="297778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95335" y="3070098"/>
            <a:ext cx="171450" cy="1561465"/>
          </a:xfrm>
          <a:custGeom>
            <a:avLst/>
            <a:gdLst/>
            <a:ahLst/>
            <a:cxnLst/>
            <a:rect l="l" t="t" r="r" b="b"/>
            <a:pathLst>
              <a:path w="171450" h="1561464">
                <a:moveTo>
                  <a:pt x="85568" y="75564"/>
                </a:moveTo>
                <a:lnTo>
                  <a:pt x="66581" y="108113"/>
                </a:lnTo>
                <a:lnTo>
                  <a:pt x="66581" y="1560957"/>
                </a:lnTo>
                <a:lnTo>
                  <a:pt x="104681" y="1560957"/>
                </a:lnTo>
                <a:lnTo>
                  <a:pt x="104554" y="108113"/>
                </a:lnTo>
                <a:lnTo>
                  <a:pt x="85568" y="75564"/>
                </a:lnTo>
                <a:close/>
              </a:path>
              <a:path w="171450" h="1561464">
                <a:moveTo>
                  <a:pt x="85631" y="0"/>
                </a:moveTo>
                <a:lnTo>
                  <a:pt x="2446" y="142493"/>
                </a:lnTo>
                <a:lnTo>
                  <a:pt x="0" y="149615"/>
                </a:lnTo>
                <a:lnTo>
                  <a:pt x="494" y="156892"/>
                </a:lnTo>
                <a:lnTo>
                  <a:pt x="3679" y="163478"/>
                </a:lnTo>
                <a:lnTo>
                  <a:pt x="9304" y="168528"/>
                </a:lnTo>
                <a:lnTo>
                  <a:pt x="16480" y="170975"/>
                </a:lnTo>
                <a:lnTo>
                  <a:pt x="23750" y="170481"/>
                </a:lnTo>
                <a:lnTo>
                  <a:pt x="30307" y="167296"/>
                </a:lnTo>
                <a:lnTo>
                  <a:pt x="35339" y="161671"/>
                </a:lnTo>
                <a:lnTo>
                  <a:pt x="66454" y="108330"/>
                </a:lnTo>
                <a:lnTo>
                  <a:pt x="66581" y="37718"/>
                </a:lnTo>
                <a:lnTo>
                  <a:pt x="107617" y="37718"/>
                </a:lnTo>
                <a:lnTo>
                  <a:pt x="85631" y="0"/>
                </a:lnTo>
                <a:close/>
              </a:path>
              <a:path w="171450" h="1561464">
                <a:moveTo>
                  <a:pt x="107617" y="37718"/>
                </a:moveTo>
                <a:lnTo>
                  <a:pt x="104681" y="37718"/>
                </a:lnTo>
                <a:lnTo>
                  <a:pt x="104681" y="108330"/>
                </a:lnTo>
                <a:lnTo>
                  <a:pt x="135796" y="161671"/>
                </a:lnTo>
                <a:lnTo>
                  <a:pt x="140846" y="167296"/>
                </a:lnTo>
                <a:lnTo>
                  <a:pt x="147433" y="170481"/>
                </a:lnTo>
                <a:lnTo>
                  <a:pt x="154709" y="170975"/>
                </a:lnTo>
                <a:lnTo>
                  <a:pt x="161831" y="168528"/>
                </a:lnTo>
                <a:lnTo>
                  <a:pt x="167511" y="163478"/>
                </a:lnTo>
                <a:lnTo>
                  <a:pt x="170689" y="156892"/>
                </a:lnTo>
                <a:lnTo>
                  <a:pt x="171154" y="149615"/>
                </a:lnTo>
                <a:lnTo>
                  <a:pt x="168689" y="142493"/>
                </a:lnTo>
                <a:lnTo>
                  <a:pt x="107617" y="37718"/>
                </a:lnTo>
                <a:close/>
              </a:path>
              <a:path w="171450" h="1561464">
                <a:moveTo>
                  <a:pt x="104681" y="47371"/>
                </a:moveTo>
                <a:lnTo>
                  <a:pt x="102014" y="47371"/>
                </a:lnTo>
                <a:lnTo>
                  <a:pt x="85568" y="75564"/>
                </a:lnTo>
                <a:lnTo>
                  <a:pt x="104681" y="108330"/>
                </a:lnTo>
                <a:lnTo>
                  <a:pt x="104681" y="47371"/>
                </a:lnTo>
                <a:close/>
              </a:path>
              <a:path w="171450" h="1561464">
                <a:moveTo>
                  <a:pt x="104681" y="37718"/>
                </a:moveTo>
                <a:lnTo>
                  <a:pt x="66581" y="37718"/>
                </a:lnTo>
                <a:lnTo>
                  <a:pt x="66581" y="108113"/>
                </a:lnTo>
                <a:lnTo>
                  <a:pt x="85568" y="75564"/>
                </a:lnTo>
                <a:lnTo>
                  <a:pt x="69121" y="47371"/>
                </a:lnTo>
                <a:lnTo>
                  <a:pt x="104681" y="47371"/>
                </a:lnTo>
                <a:lnTo>
                  <a:pt x="104681" y="37718"/>
                </a:lnTo>
                <a:close/>
              </a:path>
              <a:path w="171450" h="1561464">
                <a:moveTo>
                  <a:pt x="102014" y="47371"/>
                </a:moveTo>
                <a:lnTo>
                  <a:pt x="69121" y="47371"/>
                </a:lnTo>
                <a:lnTo>
                  <a:pt x="85568" y="75564"/>
                </a:lnTo>
                <a:lnTo>
                  <a:pt x="102014" y="47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09925" y="3656838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80966" y="2984575"/>
            <a:ext cx="857250" cy="171450"/>
          </a:xfrm>
          <a:custGeom>
            <a:avLst/>
            <a:gdLst/>
            <a:ahLst/>
            <a:cxnLst/>
            <a:rect l="l" t="t" r="r" b="b"/>
            <a:pathLst>
              <a:path w="857250" h="171450">
                <a:moveTo>
                  <a:pt x="781303" y="85586"/>
                </a:moveTo>
                <a:lnTo>
                  <a:pt x="695198" y="135814"/>
                </a:lnTo>
                <a:lnTo>
                  <a:pt x="689518" y="140793"/>
                </a:lnTo>
                <a:lnTo>
                  <a:pt x="686339" y="147355"/>
                </a:lnTo>
                <a:lnTo>
                  <a:pt x="685875" y="154656"/>
                </a:lnTo>
                <a:lnTo>
                  <a:pt x="688340" y="161849"/>
                </a:lnTo>
                <a:lnTo>
                  <a:pt x="693372" y="167475"/>
                </a:lnTo>
                <a:lnTo>
                  <a:pt x="699928" y="170660"/>
                </a:lnTo>
                <a:lnTo>
                  <a:pt x="707199" y="171154"/>
                </a:lnTo>
                <a:lnTo>
                  <a:pt x="714375" y="168707"/>
                </a:lnTo>
                <a:lnTo>
                  <a:pt x="824236" y="104572"/>
                </a:lnTo>
                <a:lnTo>
                  <a:pt x="819150" y="104572"/>
                </a:lnTo>
                <a:lnTo>
                  <a:pt x="819150" y="102032"/>
                </a:lnTo>
                <a:lnTo>
                  <a:pt x="809498" y="102032"/>
                </a:lnTo>
                <a:lnTo>
                  <a:pt x="781303" y="85586"/>
                </a:lnTo>
                <a:close/>
              </a:path>
              <a:path w="857250" h="171450">
                <a:moveTo>
                  <a:pt x="748538" y="66472"/>
                </a:moveTo>
                <a:lnTo>
                  <a:pt x="0" y="66472"/>
                </a:lnTo>
                <a:lnTo>
                  <a:pt x="0" y="104572"/>
                </a:lnTo>
                <a:lnTo>
                  <a:pt x="748755" y="104572"/>
                </a:lnTo>
                <a:lnTo>
                  <a:pt x="781303" y="85586"/>
                </a:lnTo>
                <a:lnTo>
                  <a:pt x="748538" y="66472"/>
                </a:lnTo>
                <a:close/>
              </a:path>
              <a:path w="857250" h="171450">
                <a:moveTo>
                  <a:pt x="824186" y="66472"/>
                </a:moveTo>
                <a:lnTo>
                  <a:pt x="819150" y="66472"/>
                </a:lnTo>
                <a:lnTo>
                  <a:pt x="819150" y="104572"/>
                </a:lnTo>
                <a:lnTo>
                  <a:pt x="824236" y="104572"/>
                </a:lnTo>
                <a:lnTo>
                  <a:pt x="856869" y="85522"/>
                </a:lnTo>
                <a:lnTo>
                  <a:pt x="824186" y="66472"/>
                </a:lnTo>
                <a:close/>
              </a:path>
              <a:path w="857250" h="171450">
                <a:moveTo>
                  <a:pt x="809498" y="69139"/>
                </a:moveTo>
                <a:lnTo>
                  <a:pt x="781303" y="85586"/>
                </a:lnTo>
                <a:lnTo>
                  <a:pt x="809498" y="102032"/>
                </a:lnTo>
                <a:lnTo>
                  <a:pt x="809498" y="69139"/>
                </a:lnTo>
                <a:close/>
              </a:path>
              <a:path w="857250" h="171450">
                <a:moveTo>
                  <a:pt x="819150" y="69139"/>
                </a:moveTo>
                <a:lnTo>
                  <a:pt x="809498" y="69139"/>
                </a:lnTo>
                <a:lnTo>
                  <a:pt x="809498" y="102032"/>
                </a:lnTo>
                <a:lnTo>
                  <a:pt x="819150" y="102032"/>
                </a:lnTo>
                <a:lnTo>
                  <a:pt x="819150" y="69139"/>
                </a:lnTo>
                <a:close/>
              </a:path>
              <a:path w="857250" h="171450">
                <a:moveTo>
                  <a:pt x="707199" y="0"/>
                </a:moveTo>
                <a:lnTo>
                  <a:pt x="699928" y="464"/>
                </a:lnTo>
                <a:lnTo>
                  <a:pt x="693372" y="3643"/>
                </a:lnTo>
                <a:lnTo>
                  <a:pt x="688340" y="9322"/>
                </a:lnTo>
                <a:lnTo>
                  <a:pt x="685875" y="16444"/>
                </a:lnTo>
                <a:lnTo>
                  <a:pt x="686339" y="23721"/>
                </a:lnTo>
                <a:lnTo>
                  <a:pt x="689518" y="30307"/>
                </a:lnTo>
                <a:lnTo>
                  <a:pt x="695198" y="35357"/>
                </a:lnTo>
                <a:lnTo>
                  <a:pt x="781303" y="85586"/>
                </a:lnTo>
                <a:lnTo>
                  <a:pt x="809498" y="69139"/>
                </a:lnTo>
                <a:lnTo>
                  <a:pt x="819150" y="69139"/>
                </a:lnTo>
                <a:lnTo>
                  <a:pt x="819150" y="66472"/>
                </a:lnTo>
                <a:lnTo>
                  <a:pt x="824186" y="66472"/>
                </a:lnTo>
                <a:lnTo>
                  <a:pt x="714375" y="2464"/>
                </a:lnTo>
                <a:lnTo>
                  <a:pt x="70719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94047" y="2393314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65" y="47711"/>
                </a:moveTo>
                <a:lnTo>
                  <a:pt x="747805" y="53556"/>
                </a:lnTo>
                <a:lnTo>
                  <a:pt x="0" y="662051"/>
                </a:lnTo>
                <a:lnTo>
                  <a:pt x="24002" y="691642"/>
                </a:lnTo>
                <a:lnTo>
                  <a:pt x="771847" y="83094"/>
                </a:lnTo>
                <a:lnTo>
                  <a:pt x="785165" y="47711"/>
                </a:lnTo>
                <a:close/>
              </a:path>
              <a:path w="843914" h="692150">
                <a:moveTo>
                  <a:pt x="840351" y="9144"/>
                </a:moveTo>
                <a:lnTo>
                  <a:pt x="802386" y="9144"/>
                </a:lnTo>
                <a:lnTo>
                  <a:pt x="826515" y="38608"/>
                </a:lnTo>
                <a:lnTo>
                  <a:pt x="771847" y="83094"/>
                </a:lnTo>
                <a:lnTo>
                  <a:pt x="750062" y="140970"/>
                </a:lnTo>
                <a:lnTo>
                  <a:pt x="748861" y="148462"/>
                </a:lnTo>
                <a:lnTo>
                  <a:pt x="750554" y="155575"/>
                </a:lnTo>
                <a:lnTo>
                  <a:pt x="754794" y="161544"/>
                </a:lnTo>
                <a:lnTo>
                  <a:pt x="761238" y="165608"/>
                </a:lnTo>
                <a:lnTo>
                  <a:pt x="768675" y="166808"/>
                </a:lnTo>
                <a:lnTo>
                  <a:pt x="775779" y="165115"/>
                </a:lnTo>
                <a:lnTo>
                  <a:pt x="781740" y="160875"/>
                </a:lnTo>
                <a:lnTo>
                  <a:pt x="785749" y="154432"/>
                </a:lnTo>
                <a:lnTo>
                  <a:pt x="840351" y="9144"/>
                </a:lnTo>
                <a:close/>
              </a:path>
              <a:path w="843914" h="692150">
                <a:moveTo>
                  <a:pt x="808938" y="17145"/>
                </a:moveTo>
                <a:lnTo>
                  <a:pt x="796671" y="17145"/>
                </a:lnTo>
                <a:lnTo>
                  <a:pt x="817372" y="42672"/>
                </a:lnTo>
                <a:lnTo>
                  <a:pt x="785165" y="47711"/>
                </a:lnTo>
                <a:lnTo>
                  <a:pt x="771847" y="83094"/>
                </a:lnTo>
                <a:lnTo>
                  <a:pt x="826515" y="38608"/>
                </a:lnTo>
                <a:lnTo>
                  <a:pt x="808938" y="17145"/>
                </a:lnTo>
                <a:close/>
              </a:path>
              <a:path w="843914" h="692150">
                <a:moveTo>
                  <a:pt x="843788" y="0"/>
                </a:moveTo>
                <a:lnTo>
                  <a:pt x="680719" y="25400"/>
                </a:lnTo>
                <a:lnTo>
                  <a:pt x="664844" y="47244"/>
                </a:lnTo>
                <a:lnTo>
                  <a:pt x="667490" y="54350"/>
                </a:lnTo>
                <a:lnTo>
                  <a:pt x="672480" y="59705"/>
                </a:lnTo>
                <a:lnTo>
                  <a:pt x="679114" y="62799"/>
                </a:lnTo>
                <a:lnTo>
                  <a:pt x="686688" y="63119"/>
                </a:lnTo>
                <a:lnTo>
                  <a:pt x="747805" y="53556"/>
                </a:lnTo>
                <a:lnTo>
                  <a:pt x="802386" y="9144"/>
                </a:lnTo>
                <a:lnTo>
                  <a:pt x="840351" y="9144"/>
                </a:lnTo>
                <a:lnTo>
                  <a:pt x="843788" y="0"/>
                </a:lnTo>
                <a:close/>
              </a:path>
              <a:path w="843914" h="692150">
                <a:moveTo>
                  <a:pt x="802386" y="9144"/>
                </a:moveTo>
                <a:lnTo>
                  <a:pt x="747805" y="53556"/>
                </a:lnTo>
                <a:lnTo>
                  <a:pt x="785165" y="47711"/>
                </a:lnTo>
                <a:lnTo>
                  <a:pt x="796671" y="17145"/>
                </a:lnTo>
                <a:lnTo>
                  <a:pt x="808938" y="17145"/>
                </a:lnTo>
                <a:lnTo>
                  <a:pt x="802386" y="9144"/>
                </a:lnTo>
                <a:close/>
              </a:path>
              <a:path w="843914" h="692150">
                <a:moveTo>
                  <a:pt x="796671" y="17145"/>
                </a:moveTo>
                <a:lnTo>
                  <a:pt x="785165" y="47711"/>
                </a:lnTo>
                <a:lnTo>
                  <a:pt x="817372" y="42672"/>
                </a:lnTo>
                <a:lnTo>
                  <a:pt x="796671" y="17145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369945" y="2683001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75457" y="2580894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3573" y="2115134"/>
            <a:ext cx="1682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0" dirty="0">
                <a:latin typeface="Arial"/>
                <a:cs typeface="Arial"/>
              </a:rPr>
              <a:t>S</a:t>
            </a:r>
            <a:r>
              <a:rPr sz="1350" b="1" i="1" spc="-37" baseline="-21604" dirty="0">
                <a:latin typeface="Arial"/>
                <a:cs typeface="Arial"/>
              </a:rPr>
              <a:t>6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4158" y="2937763"/>
            <a:ext cx="168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5" dirty="0">
                <a:latin typeface="Arial"/>
                <a:cs typeface="Arial"/>
              </a:rPr>
              <a:t>S</a:t>
            </a:r>
            <a:r>
              <a:rPr sz="1350" b="1" i="1" spc="-44" baseline="-21604" dirty="0">
                <a:latin typeface="Arial"/>
                <a:cs typeface="Arial"/>
              </a:rPr>
              <a:t>1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467414" y="2813112"/>
            <a:ext cx="149228" cy="251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701666" y="2734818"/>
            <a:ext cx="2679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75" dirty="0">
                <a:latin typeface="Arial"/>
                <a:cs typeface="Arial"/>
              </a:rPr>
              <a:t>35</a:t>
            </a:r>
            <a:r>
              <a:rPr sz="1350" b="1" i="1" spc="-89" baseline="24691" dirty="0">
                <a:latin typeface="Arial"/>
                <a:cs typeface="Arial"/>
              </a:rPr>
              <a:t>o</a:t>
            </a:r>
            <a:endParaRPr sz="1350" baseline="24691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53735" y="3231133"/>
            <a:ext cx="1564056" cy="1646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13426" y="4858003"/>
            <a:ext cx="1071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60" dirty="0">
                <a:latin typeface="Arial"/>
                <a:cs typeface="Arial"/>
              </a:rPr>
              <a:t>S</a:t>
            </a:r>
            <a:r>
              <a:rPr sz="1350" b="1" i="1" spc="-240" baseline="-21604" dirty="0">
                <a:latin typeface="Arial"/>
                <a:cs typeface="Arial"/>
              </a:rPr>
              <a:t>1 </a:t>
            </a:r>
            <a:r>
              <a:rPr sz="1400" b="1" spc="-120" dirty="0">
                <a:latin typeface="Arial"/>
                <a:cs typeface="Arial"/>
              </a:rPr>
              <a:t>= + </a:t>
            </a:r>
            <a:r>
              <a:rPr sz="1400" b="1" spc="-65" dirty="0">
                <a:latin typeface="Arial"/>
                <a:cs typeface="Arial"/>
              </a:rPr>
              <a:t>1.078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24598" y="4065523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16600" y="3332226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22111" y="3230118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6268"/>
            <a:ext cx="14452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b="1" spc="-575" dirty="0"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6791" y="3069335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72" y="47820"/>
                </a:moveTo>
                <a:lnTo>
                  <a:pt x="747847" y="53618"/>
                </a:lnTo>
                <a:lnTo>
                  <a:pt x="0" y="662051"/>
                </a:lnTo>
                <a:lnTo>
                  <a:pt x="24129" y="691641"/>
                </a:lnTo>
                <a:lnTo>
                  <a:pt x="771847" y="83218"/>
                </a:lnTo>
                <a:lnTo>
                  <a:pt x="785172" y="47820"/>
                </a:lnTo>
                <a:close/>
              </a:path>
              <a:path w="843914" h="692150">
                <a:moveTo>
                  <a:pt x="840351" y="9143"/>
                </a:moveTo>
                <a:lnTo>
                  <a:pt x="802513" y="9143"/>
                </a:lnTo>
                <a:lnTo>
                  <a:pt x="826515" y="38735"/>
                </a:lnTo>
                <a:lnTo>
                  <a:pt x="771847" y="83218"/>
                </a:lnTo>
                <a:lnTo>
                  <a:pt x="750061" y="141097"/>
                </a:lnTo>
                <a:lnTo>
                  <a:pt x="748861" y="148534"/>
                </a:lnTo>
                <a:lnTo>
                  <a:pt x="750554" y="155638"/>
                </a:lnTo>
                <a:lnTo>
                  <a:pt x="754794" y="161599"/>
                </a:lnTo>
                <a:lnTo>
                  <a:pt x="761238" y="165608"/>
                </a:lnTo>
                <a:lnTo>
                  <a:pt x="768729" y="166808"/>
                </a:lnTo>
                <a:lnTo>
                  <a:pt x="775827" y="165115"/>
                </a:lnTo>
                <a:lnTo>
                  <a:pt x="781758" y="160875"/>
                </a:lnTo>
                <a:lnTo>
                  <a:pt x="785748" y="154431"/>
                </a:lnTo>
                <a:lnTo>
                  <a:pt x="840351" y="9143"/>
                </a:lnTo>
                <a:close/>
              </a:path>
              <a:path w="843914" h="692150">
                <a:moveTo>
                  <a:pt x="809106" y="17272"/>
                </a:moveTo>
                <a:lnTo>
                  <a:pt x="796670" y="17272"/>
                </a:lnTo>
                <a:lnTo>
                  <a:pt x="817498" y="42799"/>
                </a:lnTo>
                <a:lnTo>
                  <a:pt x="785172" y="47820"/>
                </a:lnTo>
                <a:lnTo>
                  <a:pt x="771847" y="83218"/>
                </a:lnTo>
                <a:lnTo>
                  <a:pt x="826515" y="38735"/>
                </a:lnTo>
                <a:lnTo>
                  <a:pt x="809106" y="17272"/>
                </a:lnTo>
                <a:close/>
              </a:path>
              <a:path w="843914" h="692150">
                <a:moveTo>
                  <a:pt x="843788" y="0"/>
                </a:moveTo>
                <a:lnTo>
                  <a:pt x="680846" y="25526"/>
                </a:lnTo>
                <a:lnTo>
                  <a:pt x="664971" y="47243"/>
                </a:lnTo>
                <a:lnTo>
                  <a:pt x="667597" y="54350"/>
                </a:lnTo>
                <a:lnTo>
                  <a:pt x="672544" y="59705"/>
                </a:lnTo>
                <a:lnTo>
                  <a:pt x="679134" y="62799"/>
                </a:lnTo>
                <a:lnTo>
                  <a:pt x="686688" y="63118"/>
                </a:lnTo>
                <a:lnTo>
                  <a:pt x="747847" y="53618"/>
                </a:lnTo>
                <a:lnTo>
                  <a:pt x="802513" y="9143"/>
                </a:lnTo>
                <a:lnTo>
                  <a:pt x="840351" y="9143"/>
                </a:lnTo>
                <a:lnTo>
                  <a:pt x="843788" y="0"/>
                </a:lnTo>
                <a:close/>
              </a:path>
              <a:path w="843914" h="692150">
                <a:moveTo>
                  <a:pt x="802513" y="9143"/>
                </a:moveTo>
                <a:lnTo>
                  <a:pt x="747847" y="53618"/>
                </a:lnTo>
                <a:lnTo>
                  <a:pt x="785172" y="47820"/>
                </a:lnTo>
                <a:lnTo>
                  <a:pt x="796670" y="17272"/>
                </a:lnTo>
                <a:lnTo>
                  <a:pt x="809106" y="17272"/>
                </a:lnTo>
                <a:lnTo>
                  <a:pt x="802513" y="9143"/>
                </a:lnTo>
                <a:close/>
              </a:path>
              <a:path w="843914" h="692150">
                <a:moveTo>
                  <a:pt x="796670" y="17272"/>
                </a:moveTo>
                <a:lnTo>
                  <a:pt x="785172" y="47820"/>
                </a:lnTo>
                <a:lnTo>
                  <a:pt x="817498" y="42799"/>
                </a:lnTo>
                <a:lnTo>
                  <a:pt x="796670" y="17272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7923" y="3758438"/>
            <a:ext cx="884555" cy="692150"/>
          </a:xfrm>
          <a:custGeom>
            <a:avLst/>
            <a:gdLst/>
            <a:ahLst/>
            <a:cxnLst/>
            <a:rect l="l" t="t" r="r" b="b"/>
            <a:pathLst>
              <a:path w="884555" h="692150">
                <a:moveTo>
                  <a:pt x="79019" y="526930"/>
                </a:moveTo>
                <a:lnTo>
                  <a:pt x="71875" y="528446"/>
                </a:lnTo>
                <a:lnTo>
                  <a:pt x="65826" y="532534"/>
                </a:lnTo>
                <a:lnTo>
                  <a:pt x="61671" y="538861"/>
                </a:lnTo>
                <a:lnTo>
                  <a:pt x="0" y="691895"/>
                </a:lnTo>
                <a:lnTo>
                  <a:pt x="61221" y="683768"/>
                </a:lnTo>
                <a:lnTo>
                  <a:pt x="41554" y="683768"/>
                </a:lnTo>
                <a:lnTo>
                  <a:pt x="18199" y="653669"/>
                </a:lnTo>
                <a:lnTo>
                  <a:pt x="73861" y="610492"/>
                </a:lnTo>
                <a:lnTo>
                  <a:pt x="97002" y="553085"/>
                </a:lnTo>
                <a:lnTo>
                  <a:pt x="98388" y="545643"/>
                </a:lnTo>
                <a:lnTo>
                  <a:pt x="96866" y="538511"/>
                </a:lnTo>
                <a:lnTo>
                  <a:pt x="92777" y="532475"/>
                </a:lnTo>
                <a:lnTo>
                  <a:pt x="86461" y="528319"/>
                </a:lnTo>
                <a:lnTo>
                  <a:pt x="79019" y="526930"/>
                </a:lnTo>
                <a:close/>
              </a:path>
              <a:path w="884555" h="692150">
                <a:moveTo>
                  <a:pt x="73861" y="610492"/>
                </a:moveTo>
                <a:lnTo>
                  <a:pt x="18199" y="653669"/>
                </a:lnTo>
                <a:lnTo>
                  <a:pt x="41554" y="683768"/>
                </a:lnTo>
                <a:lnTo>
                  <a:pt x="51869" y="675767"/>
                </a:lnTo>
                <a:lnTo>
                  <a:pt x="47548" y="675767"/>
                </a:lnTo>
                <a:lnTo>
                  <a:pt x="27381" y="649859"/>
                </a:lnTo>
                <a:lnTo>
                  <a:pt x="59721" y="645569"/>
                </a:lnTo>
                <a:lnTo>
                  <a:pt x="73861" y="610492"/>
                </a:lnTo>
                <a:close/>
              </a:path>
              <a:path w="884555" h="692150">
                <a:moveTo>
                  <a:pt x="158572" y="632460"/>
                </a:moveTo>
                <a:lnTo>
                  <a:pt x="97208" y="640598"/>
                </a:lnTo>
                <a:lnTo>
                  <a:pt x="41554" y="683768"/>
                </a:lnTo>
                <a:lnTo>
                  <a:pt x="61221" y="683768"/>
                </a:lnTo>
                <a:lnTo>
                  <a:pt x="163576" y="670179"/>
                </a:lnTo>
                <a:lnTo>
                  <a:pt x="179959" y="648843"/>
                </a:lnTo>
                <a:lnTo>
                  <a:pt x="177499" y="641693"/>
                </a:lnTo>
                <a:lnTo>
                  <a:pt x="172656" y="636222"/>
                </a:lnTo>
                <a:lnTo>
                  <a:pt x="166117" y="632966"/>
                </a:lnTo>
                <a:lnTo>
                  <a:pt x="158572" y="632460"/>
                </a:lnTo>
                <a:close/>
              </a:path>
              <a:path w="884555" h="692150">
                <a:moveTo>
                  <a:pt x="59721" y="645569"/>
                </a:moveTo>
                <a:lnTo>
                  <a:pt x="27381" y="649859"/>
                </a:lnTo>
                <a:lnTo>
                  <a:pt x="47548" y="675767"/>
                </a:lnTo>
                <a:lnTo>
                  <a:pt x="59721" y="645569"/>
                </a:lnTo>
                <a:close/>
              </a:path>
              <a:path w="884555" h="692150">
                <a:moveTo>
                  <a:pt x="97208" y="640598"/>
                </a:moveTo>
                <a:lnTo>
                  <a:pt x="59721" y="645569"/>
                </a:lnTo>
                <a:lnTo>
                  <a:pt x="47548" y="675767"/>
                </a:lnTo>
                <a:lnTo>
                  <a:pt x="51869" y="675767"/>
                </a:lnTo>
                <a:lnTo>
                  <a:pt x="97208" y="640598"/>
                </a:lnTo>
                <a:close/>
              </a:path>
              <a:path w="884555" h="692150">
                <a:moveTo>
                  <a:pt x="860894" y="0"/>
                </a:moveTo>
                <a:lnTo>
                  <a:pt x="73861" y="610492"/>
                </a:lnTo>
                <a:lnTo>
                  <a:pt x="59721" y="645569"/>
                </a:lnTo>
                <a:lnTo>
                  <a:pt x="97208" y="640598"/>
                </a:lnTo>
                <a:lnTo>
                  <a:pt x="884262" y="30099"/>
                </a:lnTo>
                <a:lnTo>
                  <a:pt x="86089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3720" y="3759834"/>
            <a:ext cx="864235" cy="692150"/>
          </a:xfrm>
          <a:custGeom>
            <a:avLst/>
            <a:gdLst/>
            <a:ahLst/>
            <a:cxnLst/>
            <a:rect l="l" t="t" r="r" b="b"/>
            <a:pathLst>
              <a:path w="864235" h="692150">
                <a:moveTo>
                  <a:pt x="706374" y="630427"/>
                </a:moveTo>
                <a:lnTo>
                  <a:pt x="698821" y="630840"/>
                </a:lnTo>
                <a:lnTo>
                  <a:pt x="692245" y="634015"/>
                </a:lnTo>
                <a:lnTo>
                  <a:pt x="687335" y="639429"/>
                </a:lnTo>
                <a:lnTo>
                  <a:pt x="684784" y="646557"/>
                </a:lnTo>
                <a:lnTo>
                  <a:pt x="685196" y="654109"/>
                </a:lnTo>
                <a:lnTo>
                  <a:pt x="688371" y="660685"/>
                </a:lnTo>
                <a:lnTo>
                  <a:pt x="693785" y="665595"/>
                </a:lnTo>
                <a:lnTo>
                  <a:pt x="700913" y="668146"/>
                </a:lnTo>
                <a:lnTo>
                  <a:pt x="864235" y="691641"/>
                </a:lnTo>
                <a:lnTo>
                  <a:pt x="860915" y="683132"/>
                </a:lnTo>
                <a:lnTo>
                  <a:pt x="822706" y="683132"/>
                </a:lnTo>
                <a:lnTo>
                  <a:pt x="767461" y="639256"/>
                </a:lnTo>
                <a:lnTo>
                  <a:pt x="706374" y="630427"/>
                </a:lnTo>
                <a:close/>
              </a:path>
              <a:path w="864235" h="692150">
                <a:moveTo>
                  <a:pt x="767461" y="639256"/>
                </a:moveTo>
                <a:lnTo>
                  <a:pt x="822706" y="683132"/>
                </a:lnTo>
                <a:lnTo>
                  <a:pt x="829072" y="675132"/>
                </a:lnTo>
                <a:lnTo>
                  <a:pt x="816863" y="675132"/>
                </a:lnTo>
                <a:lnTo>
                  <a:pt x="805010" y="644682"/>
                </a:lnTo>
                <a:lnTo>
                  <a:pt x="767461" y="639256"/>
                </a:lnTo>
                <a:close/>
              </a:path>
              <a:path w="864235" h="692150">
                <a:moveTo>
                  <a:pt x="787092" y="525774"/>
                </a:moveTo>
                <a:lnTo>
                  <a:pt x="779653" y="527050"/>
                </a:lnTo>
                <a:lnTo>
                  <a:pt x="773287" y="531187"/>
                </a:lnTo>
                <a:lnTo>
                  <a:pt x="769112" y="537194"/>
                </a:lnTo>
                <a:lnTo>
                  <a:pt x="767508" y="544320"/>
                </a:lnTo>
                <a:lnTo>
                  <a:pt x="768857" y="551814"/>
                </a:lnTo>
                <a:lnTo>
                  <a:pt x="791315" y="609503"/>
                </a:lnTo>
                <a:lnTo>
                  <a:pt x="846455" y="653288"/>
                </a:lnTo>
                <a:lnTo>
                  <a:pt x="822706" y="683132"/>
                </a:lnTo>
                <a:lnTo>
                  <a:pt x="860915" y="683132"/>
                </a:lnTo>
                <a:lnTo>
                  <a:pt x="804291" y="537971"/>
                </a:lnTo>
                <a:lnTo>
                  <a:pt x="800209" y="531604"/>
                </a:lnTo>
                <a:lnTo>
                  <a:pt x="794210" y="527415"/>
                </a:lnTo>
                <a:lnTo>
                  <a:pt x="787092" y="525774"/>
                </a:lnTo>
                <a:close/>
              </a:path>
              <a:path w="864235" h="692150">
                <a:moveTo>
                  <a:pt x="805010" y="644682"/>
                </a:moveTo>
                <a:lnTo>
                  <a:pt x="816863" y="675132"/>
                </a:lnTo>
                <a:lnTo>
                  <a:pt x="837311" y="649351"/>
                </a:lnTo>
                <a:lnTo>
                  <a:pt x="805010" y="644682"/>
                </a:lnTo>
                <a:close/>
              </a:path>
              <a:path w="864235" h="692150">
                <a:moveTo>
                  <a:pt x="791315" y="609503"/>
                </a:moveTo>
                <a:lnTo>
                  <a:pt x="805010" y="644682"/>
                </a:lnTo>
                <a:lnTo>
                  <a:pt x="837311" y="649351"/>
                </a:lnTo>
                <a:lnTo>
                  <a:pt x="816863" y="675132"/>
                </a:lnTo>
                <a:lnTo>
                  <a:pt x="829072" y="675132"/>
                </a:lnTo>
                <a:lnTo>
                  <a:pt x="846455" y="653288"/>
                </a:lnTo>
                <a:lnTo>
                  <a:pt x="791315" y="609503"/>
                </a:lnTo>
                <a:close/>
              </a:path>
              <a:path w="864235" h="692150">
                <a:moveTo>
                  <a:pt x="23749" y="0"/>
                </a:moveTo>
                <a:lnTo>
                  <a:pt x="0" y="29717"/>
                </a:lnTo>
                <a:lnTo>
                  <a:pt x="767461" y="639256"/>
                </a:lnTo>
                <a:lnTo>
                  <a:pt x="805010" y="644682"/>
                </a:lnTo>
                <a:lnTo>
                  <a:pt x="791315" y="609503"/>
                </a:lnTo>
                <a:lnTo>
                  <a:pt x="2374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4870" y="2954147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98" y="621105"/>
                </a:moveTo>
                <a:lnTo>
                  <a:pt x="9304" y="623569"/>
                </a:lnTo>
                <a:lnTo>
                  <a:pt x="3679" y="628620"/>
                </a:lnTo>
                <a:lnTo>
                  <a:pt x="494" y="635206"/>
                </a:lnTo>
                <a:lnTo>
                  <a:pt x="0" y="642483"/>
                </a:lnTo>
                <a:lnTo>
                  <a:pt x="2446" y="649604"/>
                </a:lnTo>
                <a:lnTo>
                  <a:pt x="85631" y="792098"/>
                </a:lnTo>
                <a:lnTo>
                  <a:pt x="107617" y="754379"/>
                </a:lnTo>
                <a:lnTo>
                  <a:pt x="66581" y="754379"/>
                </a:lnTo>
                <a:lnTo>
                  <a:pt x="66454" y="683768"/>
                </a:lnTo>
                <a:lnTo>
                  <a:pt x="35339" y="630427"/>
                </a:lnTo>
                <a:lnTo>
                  <a:pt x="30360" y="624748"/>
                </a:lnTo>
                <a:lnTo>
                  <a:pt x="23798" y="621569"/>
                </a:lnTo>
                <a:lnTo>
                  <a:pt x="16498" y="621105"/>
                </a:lnTo>
                <a:close/>
              </a:path>
              <a:path w="171450" h="792479">
                <a:moveTo>
                  <a:pt x="66581" y="683985"/>
                </a:moveTo>
                <a:lnTo>
                  <a:pt x="66581" y="754379"/>
                </a:lnTo>
                <a:lnTo>
                  <a:pt x="104681" y="754379"/>
                </a:lnTo>
                <a:lnTo>
                  <a:pt x="104681" y="744727"/>
                </a:lnTo>
                <a:lnTo>
                  <a:pt x="69121" y="744727"/>
                </a:lnTo>
                <a:lnTo>
                  <a:pt x="85568" y="716533"/>
                </a:lnTo>
                <a:lnTo>
                  <a:pt x="66581" y="683985"/>
                </a:lnTo>
                <a:close/>
              </a:path>
              <a:path w="171450" h="792479">
                <a:moveTo>
                  <a:pt x="154709" y="621105"/>
                </a:moveTo>
                <a:lnTo>
                  <a:pt x="147433" y="621569"/>
                </a:lnTo>
                <a:lnTo>
                  <a:pt x="140846" y="624748"/>
                </a:lnTo>
                <a:lnTo>
                  <a:pt x="135796" y="630427"/>
                </a:lnTo>
                <a:lnTo>
                  <a:pt x="104681" y="683768"/>
                </a:lnTo>
                <a:lnTo>
                  <a:pt x="104681" y="754379"/>
                </a:lnTo>
                <a:lnTo>
                  <a:pt x="107617" y="754379"/>
                </a:lnTo>
                <a:lnTo>
                  <a:pt x="168689" y="649604"/>
                </a:lnTo>
                <a:lnTo>
                  <a:pt x="171154" y="642483"/>
                </a:lnTo>
                <a:lnTo>
                  <a:pt x="170689" y="635206"/>
                </a:lnTo>
                <a:lnTo>
                  <a:pt x="167511" y="628620"/>
                </a:lnTo>
                <a:lnTo>
                  <a:pt x="161831" y="623569"/>
                </a:lnTo>
                <a:lnTo>
                  <a:pt x="154709" y="621105"/>
                </a:lnTo>
                <a:close/>
              </a:path>
              <a:path w="171450" h="792479">
                <a:moveTo>
                  <a:pt x="85568" y="716533"/>
                </a:moveTo>
                <a:lnTo>
                  <a:pt x="69121" y="744727"/>
                </a:lnTo>
                <a:lnTo>
                  <a:pt x="102014" y="744727"/>
                </a:lnTo>
                <a:lnTo>
                  <a:pt x="85568" y="716533"/>
                </a:lnTo>
                <a:close/>
              </a:path>
              <a:path w="171450" h="792479">
                <a:moveTo>
                  <a:pt x="104681" y="683768"/>
                </a:moveTo>
                <a:lnTo>
                  <a:pt x="85568" y="716533"/>
                </a:lnTo>
                <a:lnTo>
                  <a:pt x="102014" y="744727"/>
                </a:lnTo>
                <a:lnTo>
                  <a:pt x="104681" y="744727"/>
                </a:lnTo>
                <a:lnTo>
                  <a:pt x="104681" y="683768"/>
                </a:lnTo>
                <a:close/>
              </a:path>
              <a:path w="171450" h="792479">
                <a:moveTo>
                  <a:pt x="104681" y="0"/>
                </a:moveTo>
                <a:lnTo>
                  <a:pt x="66581" y="0"/>
                </a:lnTo>
                <a:lnTo>
                  <a:pt x="66581" y="683985"/>
                </a:lnTo>
                <a:lnTo>
                  <a:pt x="85568" y="716533"/>
                </a:lnTo>
                <a:lnTo>
                  <a:pt x="104554" y="683985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9551" y="4065473"/>
            <a:ext cx="132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231" y="4198061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60" dirty="0"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6989" y="2772917"/>
            <a:ext cx="210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5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67076" y="4364863"/>
            <a:ext cx="20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7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580" y="2812161"/>
            <a:ext cx="574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5" dirty="0">
                <a:latin typeface="Arial"/>
                <a:cs typeface="Arial"/>
              </a:rPr>
              <a:t>500</a:t>
            </a:r>
            <a:r>
              <a:rPr sz="1600" b="1" spc="-145" dirty="0">
                <a:latin typeface="Arial"/>
                <a:cs typeface="Arial"/>
              </a:rPr>
              <a:t> </a:t>
            </a:r>
            <a:r>
              <a:rPr sz="1600" b="1" spc="-175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65313" y="4231640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217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2845" y="3898519"/>
            <a:ext cx="361315" cy="174625"/>
          </a:xfrm>
          <a:custGeom>
            <a:avLst/>
            <a:gdLst/>
            <a:ahLst/>
            <a:cxnLst/>
            <a:rect l="l" t="t" r="r" b="b"/>
            <a:pathLst>
              <a:path w="361315" h="174625">
                <a:moveTo>
                  <a:pt x="276999" y="112902"/>
                </a:moveTo>
                <a:lnTo>
                  <a:pt x="274078" y="113537"/>
                </a:lnTo>
                <a:lnTo>
                  <a:pt x="272681" y="115823"/>
                </a:lnTo>
                <a:lnTo>
                  <a:pt x="271284" y="117982"/>
                </a:lnTo>
                <a:lnTo>
                  <a:pt x="271919" y="121030"/>
                </a:lnTo>
                <a:lnTo>
                  <a:pt x="355358" y="174243"/>
                </a:lnTo>
                <a:lnTo>
                  <a:pt x="355695" y="168020"/>
                </a:lnTo>
                <a:lnTo>
                  <a:pt x="346722" y="168020"/>
                </a:lnTo>
                <a:lnTo>
                  <a:pt x="338828" y="152468"/>
                </a:lnTo>
                <a:lnTo>
                  <a:pt x="279285" y="114299"/>
                </a:lnTo>
                <a:lnTo>
                  <a:pt x="276999" y="112902"/>
                </a:lnTo>
                <a:close/>
              </a:path>
              <a:path w="361315" h="174625">
                <a:moveTo>
                  <a:pt x="338828" y="152468"/>
                </a:moveTo>
                <a:lnTo>
                  <a:pt x="346722" y="168020"/>
                </a:lnTo>
                <a:lnTo>
                  <a:pt x="351477" y="165607"/>
                </a:lnTo>
                <a:lnTo>
                  <a:pt x="346214" y="165607"/>
                </a:lnTo>
                <a:lnTo>
                  <a:pt x="346659" y="157488"/>
                </a:lnTo>
                <a:lnTo>
                  <a:pt x="338828" y="152468"/>
                </a:lnTo>
                <a:close/>
              </a:path>
              <a:path w="361315" h="174625">
                <a:moveTo>
                  <a:pt x="353453" y="72897"/>
                </a:moveTo>
                <a:lnTo>
                  <a:pt x="351167" y="74929"/>
                </a:lnTo>
                <a:lnTo>
                  <a:pt x="350922" y="79755"/>
                </a:lnTo>
                <a:lnTo>
                  <a:pt x="347183" y="147946"/>
                </a:lnTo>
                <a:lnTo>
                  <a:pt x="355231" y="163702"/>
                </a:lnTo>
                <a:lnTo>
                  <a:pt x="346722" y="168020"/>
                </a:lnTo>
                <a:lnTo>
                  <a:pt x="355695" y="168020"/>
                </a:lnTo>
                <a:lnTo>
                  <a:pt x="360589" y="77596"/>
                </a:lnTo>
                <a:lnTo>
                  <a:pt x="360692" y="75437"/>
                </a:lnTo>
                <a:lnTo>
                  <a:pt x="358660" y="73151"/>
                </a:lnTo>
                <a:lnTo>
                  <a:pt x="353453" y="72897"/>
                </a:lnTo>
                <a:close/>
              </a:path>
              <a:path w="361315" h="174625">
                <a:moveTo>
                  <a:pt x="346659" y="157488"/>
                </a:moveTo>
                <a:lnTo>
                  <a:pt x="346214" y="165607"/>
                </a:lnTo>
                <a:lnTo>
                  <a:pt x="353580" y="161924"/>
                </a:lnTo>
                <a:lnTo>
                  <a:pt x="346659" y="157488"/>
                </a:lnTo>
                <a:close/>
              </a:path>
              <a:path w="361315" h="174625">
                <a:moveTo>
                  <a:pt x="347183" y="147946"/>
                </a:moveTo>
                <a:lnTo>
                  <a:pt x="346659" y="157488"/>
                </a:lnTo>
                <a:lnTo>
                  <a:pt x="353580" y="161924"/>
                </a:lnTo>
                <a:lnTo>
                  <a:pt x="346214" y="165607"/>
                </a:lnTo>
                <a:lnTo>
                  <a:pt x="351477" y="165607"/>
                </a:lnTo>
                <a:lnTo>
                  <a:pt x="355231" y="163702"/>
                </a:lnTo>
                <a:lnTo>
                  <a:pt x="347183" y="147946"/>
                </a:lnTo>
                <a:close/>
              </a:path>
              <a:path w="361315" h="174625">
                <a:moveTo>
                  <a:pt x="172711" y="9524"/>
                </a:moveTo>
                <a:lnTo>
                  <a:pt x="103403" y="9524"/>
                </a:lnTo>
                <a:lnTo>
                  <a:pt x="116052" y="9778"/>
                </a:lnTo>
                <a:lnTo>
                  <a:pt x="128524" y="10794"/>
                </a:lnTo>
                <a:lnTo>
                  <a:pt x="178015" y="20954"/>
                </a:lnTo>
                <a:lnTo>
                  <a:pt x="213550" y="34797"/>
                </a:lnTo>
                <a:lnTo>
                  <a:pt x="247408" y="53847"/>
                </a:lnTo>
                <a:lnTo>
                  <a:pt x="288302" y="86867"/>
                </a:lnTo>
                <a:lnTo>
                  <a:pt x="323227" y="127888"/>
                </a:lnTo>
                <a:lnTo>
                  <a:pt x="338828" y="152468"/>
                </a:lnTo>
                <a:lnTo>
                  <a:pt x="346659" y="157488"/>
                </a:lnTo>
                <a:lnTo>
                  <a:pt x="330847" y="122046"/>
                </a:lnTo>
                <a:lnTo>
                  <a:pt x="294525" y="79755"/>
                </a:lnTo>
                <a:lnTo>
                  <a:pt x="252234" y="45719"/>
                </a:lnTo>
                <a:lnTo>
                  <a:pt x="217449" y="26161"/>
                </a:lnTo>
                <a:lnTo>
                  <a:pt x="180594" y="11810"/>
                </a:lnTo>
                <a:lnTo>
                  <a:pt x="172711" y="9524"/>
                </a:lnTo>
                <a:close/>
              </a:path>
              <a:path w="361315" h="174625">
                <a:moveTo>
                  <a:pt x="103187" y="0"/>
                </a:moveTo>
                <a:lnTo>
                  <a:pt x="63944" y="3047"/>
                </a:lnTo>
                <a:lnTo>
                  <a:pt x="25107" y="12445"/>
                </a:lnTo>
                <a:lnTo>
                  <a:pt x="0" y="22224"/>
                </a:lnTo>
                <a:lnTo>
                  <a:pt x="3708" y="30987"/>
                </a:lnTo>
                <a:lnTo>
                  <a:pt x="16090" y="25780"/>
                </a:lnTo>
                <a:lnTo>
                  <a:pt x="28321" y="21462"/>
                </a:lnTo>
                <a:lnTo>
                  <a:pt x="65684" y="12318"/>
                </a:lnTo>
                <a:lnTo>
                  <a:pt x="103403" y="9524"/>
                </a:lnTo>
                <a:lnTo>
                  <a:pt x="172711" y="9524"/>
                </a:lnTo>
                <a:lnTo>
                  <a:pt x="167894" y="8127"/>
                </a:lnTo>
                <a:lnTo>
                  <a:pt x="155194" y="5333"/>
                </a:lnTo>
                <a:lnTo>
                  <a:pt x="142278" y="2920"/>
                </a:lnTo>
                <a:lnTo>
                  <a:pt x="129311" y="1269"/>
                </a:lnTo>
                <a:lnTo>
                  <a:pt x="116255" y="253"/>
                </a:lnTo>
                <a:lnTo>
                  <a:pt x="10318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7272" y="4235196"/>
            <a:ext cx="235585" cy="354965"/>
          </a:xfrm>
          <a:custGeom>
            <a:avLst/>
            <a:gdLst/>
            <a:ahLst/>
            <a:cxnLst/>
            <a:rect l="l" t="t" r="r" b="b"/>
            <a:pathLst>
              <a:path w="235584" h="354964">
                <a:moveTo>
                  <a:pt x="163877" y="17587"/>
                </a:moveTo>
                <a:lnTo>
                  <a:pt x="162211" y="28579"/>
                </a:lnTo>
                <a:lnTo>
                  <a:pt x="164972" y="38988"/>
                </a:lnTo>
                <a:lnTo>
                  <a:pt x="167766" y="51561"/>
                </a:lnTo>
                <a:lnTo>
                  <a:pt x="169799" y="64007"/>
                </a:lnTo>
                <a:lnTo>
                  <a:pt x="171196" y="76580"/>
                </a:lnTo>
                <a:lnTo>
                  <a:pt x="171811" y="88772"/>
                </a:lnTo>
                <a:lnTo>
                  <a:pt x="171958" y="101853"/>
                </a:lnTo>
                <a:lnTo>
                  <a:pt x="171450" y="114426"/>
                </a:lnTo>
                <a:lnTo>
                  <a:pt x="162687" y="163956"/>
                </a:lnTo>
                <a:lnTo>
                  <a:pt x="149733" y="199897"/>
                </a:lnTo>
                <a:lnTo>
                  <a:pt x="124587" y="244855"/>
                </a:lnTo>
                <a:lnTo>
                  <a:pt x="90805" y="285114"/>
                </a:lnTo>
                <a:lnTo>
                  <a:pt x="49021" y="319277"/>
                </a:lnTo>
                <a:lnTo>
                  <a:pt x="0" y="346074"/>
                </a:lnTo>
                <a:lnTo>
                  <a:pt x="4064" y="354583"/>
                </a:lnTo>
                <a:lnTo>
                  <a:pt x="54864" y="326897"/>
                </a:lnTo>
                <a:lnTo>
                  <a:pt x="97790" y="291591"/>
                </a:lnTo>
                <a:lnTo>
                  <a:pt x="132715" y="249935"/>
                </a:lnTo>
                <a:lnTo>
                  <a:pt x="152908" y="215518"/>
                </a:lnTo>
                <a:lnTo>
                  <a:pt x="168021" y="178942"/>
                </a:lnTo>
                <a:lnTo>
                  <a:pt x="177672" y="140842"/>
                </a:lnTo>
                <a:lnTo>
                  <a:pt x="181476" y="101853"/>
                </a:lnTo>
                <a:lnTo>
                  <a:pt x="181356" y="88772"/>
                </a:lnTo>
                <a:lnTo>
                  <a:pt x="177037" y="49402"/>
                </a:lnTo>
                <a:lnTo>
                  <a:pt x="170417" y="22714"/>
                </a:lnTo>
                <a:lnTo>
                  <a:pt x="163877" y="17587"/>
                </a:lnTo>
                <a:close/>
              </a:path>
              <a:path w="235584" h="354964">
                <a:moveTo>
                  <a:pt x="156844" y="0"/>
                </a:moveTo>
                <a:lnTo>
                  <a:pt x="142494" y="95249"/>
                </a:lnTo>
                <a:lnTo>
                  <a:pt x="142112" y="97916"/>
                </a:lnTo>
                <a:lnTo>
                  <a:pt x="143890" y="100329"/>
                </a:lnTo>
                <a:lnTo>
                  <a:pt x="149097" y="101091"/>
                </a:lnTo>
                <a:lnTo>
                  <a:pt x="151511" y="99313"/>
                </a:lnTo>
                <a:lnTo>
                  <a:pt x="151891" y="96646"/>
                </a:lnTo>
                <a:lnTo>
                  <a:pt x="162211" y="28579"/>
                </a:lnTo>
                <a:lnTo>
                  <a:pt x="161671" y="26542"/>
                </a:lnTo>
                <a:lnTo>
                  <a:pt x="157480" y="14223"/>
                </a:lnTo>
                <a:lnTo>
                  <a:pt x="155956" y="10540"/>
                </a:lnTo>
                <a:lnTo>
                  <a:pt x="164846" y="6984"/>
                </a:lnTo>
                <a:lnTo>
                  <a:pt x="165770" y="6984"/>
                </a:lnTo>
                <a:lnTo>
                  <a:pt x="156844" y="0"/>
                </a:lnTo>
                <a:close/>
              </a:path>
              <a:path w="235584" h="354964">
                <a:moveTo>
                  <a:pt x="165770" y="6984"/>
                </a:moveTo>
                <a:lnTo>
                  <a:pt x="164846" y="6984"/>
                </a:lnTo>
                <a:lnTo>
                  <a:pt x="166243" y="10667"/>
                </a:lnTo>
                <a:lnTo>
                  <a:pt x="170417" y="22714"/>
                </a:lnTo>
                <a:lnTo>
                  <a:pt x="226822" y="66928"/>
                </a:lnTo>
                <a:lnTo>
                  <a:pt x="228981" y="68579"/>
                </a:lnTo>
                <a:lnTo>
                  <a:pt x="231902" y="68198"/>
                </a:lnTo>
                <a:lnTo>
                  <a:pt x="233553" y="66166"/>
                </a:lnTo>
                <a:lnTo>
                  <a:pt x="235203" y="64007"/>
                </a:lnTo>
                <a:lnTo>
                  <a:pt x="234822" y="61086"/>
                </a:lnTo>
                <a:lnTo>
                  <a:pt x="232790" y="59435"/>
                </a:lnTo>
                <a:lnTo>
                  <a:pt x="165770" y="6984"/>
                </a:lnTo>
                <a:close/>
              </a:path>
              <a:path w="235584" h="354964">
                <a:moveTo>
                  <a:pt x="164846" y="6984"/>
                </a:moveTo>
                <a:lnTo>
                  <a:pt x="155956" y="10540"/>
                </a:lnTo>
                <a:lnTo>
                  <a:pt x="157480" y="14223"/>
                </a:lnTo>
                <a:lnTo>
                  <a:pt x="161671" y="26542"/>
                </a:lnTo>
                <a:lnTo>
                  <a:pt x="162211" y="28579"/>
                </a:lnTo>
                <a:lnTo>
                  <a:pt x="163877" y="17587"/>
                </a:lnTo>
                <a:lnTo>
                  <a:pt x="157480" y="12572"/>
                </a:lnTo>
                <a:lnTo>
                  <a:pt x="165100" y="9524"/>
                </a:lnTo>
                <a:lnTo>
                  <a:pt x="165809" y="9524"/>
                </a:lnTo>
                <a:lnTo>
                  <a:pt x="164846" y="6984"/>
                </a:lnTo>
                <a:close/>
              </a:path>
              <a:path w="235584" h="354964">
                <a:moveTo>
                  <a:pt x="165809" y="9524"/>
                </a:moveTo>
                <a:lnTo>
                  <a:pt x="165100" y="9524"/>
                </a:lnTo>
                <a:lnTo>
                  <a:pt x="163877" y="17587"/>
                </a:lnTo>
                <a:lnTo>
                  <a:pt x="170417" y="22714"/>
                </a:lnTo>
                <a:lnTo>
                  <a:pt x="166194" y="10540"/>
                </a:lnTo>
                <a:lnTo>
                  <a:pt x="165809" y="9524"/>
                </a:lnTo>
                <a:close/>
              </a:path>
              <a:path w="235584" h="354964">
                <a:moveTo>
                  <a:pt x="165100" y="9524"/>
                </a:moveTo>
                <a:lnTo>
                  <a:pt x="157480" y="12572"/>
                </a:lnTo>
                <a:lnTo>
                  <a:pt x="163877" y="17587"/>
                </a:lnTo>
                <a:lnTo>
                  <a:pt x="165100" y="952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24761" y="3938396"/>
            <a:ext cx="337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95" dirty="0">
                <a:latin typeface="Arial"/>
                <a:cs typeface="Arial"/>
              </a:rPr>
              <a:t>35</a:t>
            </a:r>
            <a:r>
              <a:rPr sz="1800" b="1" i="1" spc="-157" baseline="25462" dirty="0">
                <a:latin typeface="Arial"/>
                <a:cs typeface="Arial"/>
              </a:rPr>
              <a:t>o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7070" y="1580515"/>
            <a:ext cx="5640070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b="1" spc="-9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70"/>
              </a:lnSpc>
            </a:pPr>
            <a:r>
              <a:rPr sz="2400" i="1" spc="-85" dirty="0">
                <a:latin typeface="Times New Roman"/>
                <a:cs typeface="Times New Roman"/>
              </a:rPr>
              <a:t>−</a:t>
            </a:r>
            <a:r>
              <a:rPr sz="2400" i="1" spc="-85" dirty="0">
                <a:latin typeface="Trebuchet MS"/>
                <a:cs typeface="Trebuchet MS"/>
              </a:rPr>
              <a:t>S</a:t>
            </a:r>
            <a:r>
              <a:rPr sz="2400" spc="-127" baseline="-20833" dirty="0">
                <a:latin typeface="Arial"/>
                <a:cs typeface="Arial"/>
              </a:rPr>
              <a:t>6</a:t>
            </a:r>
            <a:r>
              <a:rPr sz="2400" spc="-85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− </a:t>
            </a:r>
            <a:r>
              <a:rPr sz="2400" i="1" spc="-80" dirty="0">
                <a:latin typeface="Trebuchet MS"/>
                <a:cs typeface="Trebuchet MS"/>
              </a:rPr>
              <a:t>P</a:t>
            </a:r>
            <a:r>
              <a:rPr sz="2400" spc="-120" baseline="-20833" dirty="0">
                <a:latin typeface="Arial"/>
                <a:cs typeface="Arial"/>
              </a:rPr>
              <a:t>2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5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7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880"/>
              </a:lnSpc>
              <a:spcBef>
                <a:spcPts val="9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25" dirty="0">
                <a:latin typeface="Arial"/>
                <a:cs typeface="Arial"/>
              </a:rPr>
              <a:t>750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99578" y="3040760"/>
            <a:ext cx="289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solidFill>
                  <a:srgbClr val="006FC0"/>
                </a:solidFill>
                <a:latin typeface="Arial"/>
                <a:cs typeface="Arial"/>
              </a:rPr>
              <a:t>(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27070" y="2927349"/>
            <a:ext cx="4356735" cy="134874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 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250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  <a:spcBef>
                <a:spcPts val="894"/>
              </a:spcBef>
            </a:pPr>
            <a:r>
              <a:rPr sz="2400" b="1" spc="-11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</a:pPr>
            <a:r>
              <a:rPr sz="2400" i="1" spc="-114" dirty="0">
                <a:latin typeface="Times New Roman"/>
                <a:cs typeface="Times New Roman"/>
              </a:rPr>
              <a:t>−</a:t>
            </a:r>
            <a:r>
              <a:rPr sz="2400" i="1" spc="-114" dirty="0">
                <a:latin typeface="Trebuchet MS"/>
                <a:cs typeface="Trebuchet MS"/>
              </a:rPr>
              <a:t>S</a:t>
            </a:r>
            <a:r>
              <a:rPr sz="2400" spc="-172" baseline="-20833" dirty="0">
                <a:latin typeface="Arial"/>
                <a:cs typeface="Arial"/>
              </a:rPr>
              <a:t>6</a:t>
            </a:r>
            <a:r>
              <a:rPr sz="2400" spc="-114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5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7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52978" y="4248657"/>
            <a:ext cx="4891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14" dirty="0">
                <a:latin typeface="Arial"/>
                <a:cs typeface="Arial"/>
              </a:rPr>
              <a:t>1.078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3087" y="4980178"/>
            <a:ext cx="7467600" cy="855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2540">
              <a:lnSpc>
                <a:spcPct val="100000"/>
              </a:lnSpc>
              <a:spcBef>
                <a:spcPts val="100"/>
              </a:spcBef>
              <a:tabLst>
                <a:tab pos="7115175" algn="l"/>
              </a:tabLst>
            </a:pP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+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006FC0"/>
                </a:solidFill>
                <a:latin typeface="Arial"/>
                <a:cs typeface="Arial"/>
              </a:rPr>
              <a:t>1.07</a:t>
            </a:r>
            <a:r>
              <a:rPr sz="2400" b="1" spc="-114" dirty="0">
                <a:solidFill>
                  <a:srgbClr val="006FC0"/>
                </a:solidFill>
                <a:latin typeface="Arial"/>
                <a:cs typeface="Arial"/>
              </a:rPr>
              <a:t>8</a:t>
            </a: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(i</a:t>
            </a:r>
            <a:r>
              <a:rPr sz="2400" b="1" spc="-85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sz="1800" spc="-80" dirty="0">
                <a:latin typeface="Arial"/>
                <a:cs typeface="Arial"/>
              </a:rPr>
              <a:t>Dari </a:t>
            </a:r>
            <a:r>
              <a:rPr sz="1800" spc="-105" dirty="0">
                <a:latin typeface="Arial"/>
                <a:cs typeface="Arial"/>
              </a:rPr>
              <a:t>persamaan </a:t>
            </a:r>
            <a:r>
              <a:rPr sz="1800" spc="-40" dirty="0">
                <a:latin typeface="Arial"/>
                <a:cs typeface="Arial"/>
              </a:rPr>
              <a:t>(i)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35" dirty="0">
                <a:latin typeface="Arial"/>
                <a:cs typeface="Arial"/>
              </a:rPr>
              <a:t>(ii), </a:t>
            </a:r>
            <a:r>
              <a:rPr sz="1800" spc="-50" dirty="0">
                <a:latin typeface="Arial"/>
                <a:cs typeface="Arial"/>
              </a:rPr>
              <a:t>diperoleh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678" y="5855792"/>
            <a:ext cx="3344545" cy="41846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5575">
              <a:lnSpc>
                <a:spcPts val="2135"/>
              </a:lnSpc>
              <a:tabLst>
                <a:tab pos="1985010" algn="l"/>
              </a:tabLst>
            </a:pP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5  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</a:t>
            </a:r>
            <a:r>
              <a:rPr sz="20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877</a:t>
            </a:r>
            <a:r>
              <a:rPr sz="2000" b="1" spc="-1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	</a:t>
            </a: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7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439</a:t>
            </a:r>
            <a:r>
              <a:rPr sz="20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4454" y="1669209"/>
            <a:ext cx="7251588" cy="44232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447800" y="2784475"/>
            <a:ext cx="6869938" cy="3540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32585" y="4632197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1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15073" y="4567554"/>
            <a:ext cx="153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95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58032" y="4317238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28384" y="3809491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71209" y="4317238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56428" y="4334636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90977" y="4334636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64994" y="378358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27375" y="378358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75126" y="37835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84979" y="37835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706873" y="37835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75579" y="37835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169666" y="4479493"/>
            <a:ext cx="1308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75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293870" y="4491354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4" dirty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519673" y="4479493"/>
            <a:ext cx="1701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5" dirty="0">
                <a:latin typeface="Arial"/>
                <a:cs typeface="Arial"/>
              </a:rPr>
              <a:t>H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30829" y="5171694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1000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41775" y="5171694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1000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91759" y="5171694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1000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47342" y="3952113"/>
            <a:ext cx="460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500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676770" y="3903726"/>
            <a:ext cx="460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500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038850" y="3266313"/>
            <a:ext cx="460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400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846304" y="4841747"/>
            <a:ext cx="185420" cy="762635"/>
          </a:xfrm>
          <a:custGeom>
            <a:avLst/>
            <a:gdLst/>
            <a:ahLst/>
            <a:cxnLst/>
            <a:rect l="l" t="t" r="r" b="b"/>
            <a:pathLst>
              <a:path w="185419" h="762635">
                <a:moveTo>
                  <a:pt x="92668" y="82010"/>
                </a:moveTo>
                <a:lnTo>
                  <a:pt x="72030" y="117373"/>
                </a:lnTo>
                <a:lnTo>
                  <a:pt x="72030" y="762126"/>
                </a:lnTo>
                <a:lnTo>
                  <a:pt x="113305" y="762126"/>
                </a:lnTo>
                <a:lnTo>
                  <a:pt x="113305" y="117373"/>
                </a:lnTo>
                <a:lnTo>
                  <a:pt x="92668" y="82010"/>
                </a:lnTo>
                <a:close/>
              </a:path>
              <a:path w="185419" h="762635">
                <a:moveTo>
                  <a:pt x="92731" y="0"/>
                </a:moveTo>
                <a:lnTo>
                  <a:pt x="2688" y="154431"/>
                </a:lnTo>
                <a:lnTo>
                  <a:pt x="0" y="162159"/>
                </a:lnTo>
                <a:lnTo>
                  <a:pt x="513" y="170052"/>
                </a:lnTo>
                <a:lnTo>
                  <a:pt x="3956" y="177184"/>
                </a:lnTo>
                <a:lnTo>
                  <a:pt x="10054" y="182625"/>
                </a:lnTo>
                <a:lnTo>
                  <a:pt x="17835" y="185261"/>
                </a:lnTo>
                <a:lnTo>
                  <a:pt x="25723" y="184753"/>
                </a:lnTo>
                <a:lnTo>
                  <a:pt x="32825" y="181340"/>
                </a:lnTo>
                <a:lnTo>
                  <a:pt x="38248" y="175259"/>
                </a:lnTo>
                <a:lnTo>
                  <a:pt x="72030" y="117373"/>
                </a:lnTo>
                <a:lnTo>
                  <a:pt x="72030" y="41020"/>
                </a:lnTo>
                <a:lnTo>
                  <a:pt x="116649" y="41020"/>
                </a:lnTo>
                <a:lnTo>
                  <a:pt x="92731" y="0"/>
                </a:lnTo>
                <a:close/>
              </a:path>
              <a:path w="185419" h="762635">
                <a:moveTo>
                  <a:pt x="116649" y="41020"/>
                </a:moveTo>
                <a:lnTo>
                  <a:pt x="113305" y="41020"/>
                </a:lnTo>
                <a:lnTo>
                  <a:pt x="113305" y="117373"/>
                </a:lnTo>
                <a:lnTo>
                  <a:pt x="147087" y="175259"/>
                </a:lnTo>
                <a:lnTo>
                  <a:pt x="152528" y="181340"/>
                </a:lnTo>
                <a:lnTo>
                  <a:pt x="159660" y="184753"/>
                </a:lnTo>
                <a:lnTo>
                  <a:pt x="167554" y="185261"/>
                </a:lnTo>
                <a:lnTo>
                  <a:pt x="175281" y="182625"/>
                </a:lnTo>
                <a:lnTo>
                  <a:pt x="181435" y="177184"/>
                </a:lnTo>
                <a:lnTo>
                  <a:pt x="184886" y="170052"/>
                </a:lnTo>
                <a:lnTo>
                  <a:pt x="185408" y="162159"/>
                </a:lnTo>
                <a:lnTo>
                  <a:pt x="182774" y="154431"/>
                </a:lnTo>
                <a:lnTo>
                  <a:pt x="116649" y="41020"/>
                </a:lnTo>
                <a:close/>
              </a:path>
              <a:path w="185419" h="762635">
                <a:moveTo>
                  <a:pt x="113305" y="41020"/>
                </a:moveTo>
                <a:lnTo>
                  <a:pt x="72030" y="41020"/>
                </a:lnTo>
                <a:lnTo>
                  <a:pt x="72030" y="117373"/>
                </a:lnTo>
                <a:lnTo>
                  <a:pt x="92668" y="82010"/>
                </a:lnTo>
                <a:lnTo>
                  <a:pt x="74824" y="51434"/>
                </a:lnTo>
                <a:lnTo>
                  <a:pt x="113305" y="51434"/>
                </a:lnTo>
                <a:lnTo>
                  <a:pt x="113305" y="41020"/>
                </a:lnTo>
                <a:close/>
              </a:path>
              <a:path w="185419" h="762635">
                <a:moveTo>
                  <a:pt x="113305" y="51434"/>
                </a:moveTo>
                <a:lnTo>
                  <a:pt x="110511" y="51434"/>
                </a:lnTo>
                <a:lnTo>
                  <a:pt x="92668" y="82010"/>
                </a:lnTo>
                <a:lnTo>
                  <a:pt x="113305" y="117373"/>
                </a:lnTo>
                <a:lnTo>
                  <a:pt x="113305" y="51434"/>
                </a:lnTo>
                <a:close/>
              </a:path>
              <a:path w="185419" h="762635">
                <a:moveTo>
                  <a:pt x="110511" y="51434"/>
                </a:moveTo>
                <a:lnTo>
                  <a:pt x="74824" y="51434"/>
                </a:lnTo>
                <a:lnTo>
                  <a:pt x="92668" y="82010"/>
                </a:lnTo>
                <a:lnTo>
                  <a:pt x="110511" y="51434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536721" y="4841747"/>
            <a:ext cx="185420" cy="762635"/>
          </a:xfrm>
          <a:custGeom>
            <a:avLst/>
            <a:gdLst/>
            <a:ahLst/>
            <a:cxnLst/>
            <a:rect l="l" t="t" r="r" b="b"/>
            <a:pathLst>
              <a:path w="185420" h="762635">
                <a:moveTo>
                  <a:pt x="92678" y="81955"/>
                </a:moveTo>
                <a:lnTo>
                  <a:pt x="72104" y="117271"/>
                </a:lnTo>
                <a:lnTo>
                  <a:pt x="71977" y="762126"/>
                </a:lnTo>
                <a:lnTo>
                  <a:pt x="113252" y="762126"/>
                </a:lnTo>
                <a:lnTo>
                  <a:pt x="113252" y="117271"/>
                </a:lnTo>
                <a:lnTo>
                  <a:pt x="92678" y="81955"/>
                </a:lnTo>
                <a:close/>
              </a:path>
              <a:path w="185420" h="762635">
                <a:moveTo>
                  <a:pt x="92678" y="0"/>
                </a:moveTo>
                <a:lnTo>
                  <a:pt x="2635" y="154431"/>
                </a:lnTo>
                <a:lnTo>
                  <a:pt x="0" y="162159"/>
                </a:lnTo>
                <a:lnTo>
                  <a:pt x="507" y="170052"/>
                </a:lnTo>
                <a:lnTo>
                  <a:pt x="3921" y="177184"/>
                </a:lnTo>
                <a:lnTo>
                  <a:pt x="10001" y="182625"/>
                </a:lnTo>
                <a:lnTo>
                  <a:pt x="17783" y="185261"/>
                </a:lnTo>
                <a:lnTo>
                  <a:pt x="25685" y="184753"/>
                </a:lnTo>
                <a:lnTo>
                  <a:pt x="32825" y="181340"/>
                </a:lnTo>
                <a:lnTo>
                  <a:pt x="38322" y="175259"/>
                </a:lnTo>
                <a:lnTo>
                  <a:pt x="71977" y="117489"/>
                </a:lnTo>
                <a:lnTo>
                  <a:pt x="71977" y="41020"/>
                </a:lnTo>
                <a:lnTo>
                  <a:pt x="116595" y="41020"/>
                </a:lnTo>
                <a:lnTo>
                  <a:pt x="92678" y="0"/>
                </a:lnTo>
                <a:close/>
              </a:path>
              <a:path w="185420" h="762635">
                <a:moveTo>
                  <a:pt x="116595" y="41020"/>
                </a:moveTo>
                <a:lnTo>
                  <a:pt x="113252" y="41020"/>
                </a:lnTo>
                <a:lnTo>
                  <a:pt x="113379" y="117489"/>
                </a:lnTo>
                <a:lnTo>
                  <a:pt x="147034" y="175259"/>
                </a:lnTo>
                <a:lnTo>
                  <a:pt x="152530" y="181340"/>
                </a:lnTo>
                <a:lnTo>
                  <a:pt x="159670" y="184753"/>
                </a:lnTo>
                <a:lnTo>
                  <a:pt x="167572" y="185261"/>
                </a:lnTo>
                <a:lnTo>
                  <a:pt x="175355" y="182625"/>
                </a:lnTo>
                <a:lnTo>
                  <a:pt x="181435" y="177184"/>
                </a:lnTo>
                <a:lnTo>
                  <a:pt x="184848" y="170052"/>
                </a:lnTo>
                <a:lnTo>
                  <a:pt x="185356" y="162159"/>
                </a:lnTo>
                <a:lnTo>
                  <a:pt x="182721" y="154431"/>
                </a:lnTo>
                <a:lnTo>
                  <a:pt x="116595" y="41020"/>
                </a:lnTo>
                <a:close/>
              </a:path>
              <a:path w="185420" h="762635">
                <a:moveTo>
                  <a:pt x="113252" y="41020"/>
                </a:moveTo>
                <a:lnTo>
                  <a:pt x="71977" y="41020"/>
                </a:lnTo>
                <a:lnTo>
                  <a:pt x="71977" y="117489"/>
                </a:lnTo>
                <a:lnTo>
                  <a:pt x="92678" y="81955"/>
                </a:lnTo>
                <a:lnTo>
                  <a:pt x="74898" y="51434"/>
                </a:lnTo>
                <a:lnTo>
                  <a:pt x="113252" y="51434"/>
                </a:lnTo>
                <a:lnTo>
                  <a:pt x="113252" y="41020"/>
                </a:lnTo>
                <a:close/>
              </a:path>
              <a:path w="185420" h="762635">
                <a:moveTo>
                  <a:pt x="113252" y="51434"/>
                </a:moveTo>
                <a:lnTo>
                  <a:pt x="110458" y="51434"/>
                </a:lnTo>
                <a:lnTo>
                  <a:pt x="92678" y="81955"/>
                </a:lnTo>
                <a:lnTo>
                  <a:pt x="113252" y="117271"/>
                </a:lnTo>
                <a:lnTo>
                  <a:pt x="113252" y="51434"/>
                </a:lnTo>
                <a:close/>
              </a:path>
              <a:path w="185420" h="762635">
                <a:moveTo>
                  <a:pt x="110458" y="51434"/>
                </a:moveTo>
                <a:lnTo>
                  <a:pt x="74898" y="51434"/>
                </a:lnTo>
                <a:lnTo>
                  <a:pt x="92678" y="81955"/>
                </a:lnTo>
                <a:lnTo>
                  <a:pt x="110458" y="51434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142898" y="4458440"/>
            <a:ext cx="762635" cy="185420"/>
          </a:xfrm>
          <a:custGeom>
            <a:avLst/>
            <a:gdLst/>
            <a:ahLst/>
            <a:cxnLst/>
            <a:rect l="l" t="t" r="r" b="b"/>
            <a:pathLst>
              <a:path w="762635" h="185420">
                <a:moveTo>
                  <a:pt x="162133" y="0"/>
                </a:moveTo>
                <a:lnTo>
                  <a:pt x="154406" y="2688"/>
                </a:lnTo>
                <a:lnTo>
                  <a:pt x="0" y="92731"/>
                </a:lnTo>
                <a:lnTo>
                  <a:pt x="154406" y="182774"/>
                </a:lnTo>
                <a:lnTo>
                  <a:pt x="162133" y="185408"/>
                </a:lnTo>
                <a:lnTo>
                  <a:pt x="170027" y="184886"/>
                </a:lnTo>
                <a:lnTo>
                  <a:pt x="177159" y="181435"/>
                </a:lnTo>
                <a:lnTo>
                  <a:pt x="182600" y="175281"/>
                </a:lnTo>
                <a:lnTo>
                  <a:pt x="185235" y="167554"/>
                </a:lnTo>
                <a:lnTo>
                  <a:pt x="184727" y="159660"/>
                </a:lnTo>
                <a:lnTo>
                  <a:pt x="181314" y="152528"/>
                </a:lnTo>
                <a:lnTo>
                  <a:pt x="175234" y="147087"/>
                </a:lnTo>
                <a:lnTo>
                  <a:pt x="117324" y="113305"/>
                </a:lnTo>
                <a:lnTo>
                  <a:pt x="40970" y="113305"/>
                </a:lnTo>
                <a:lnTo>
                  <a:pt x="40970" y="72030"/>
                </a:lnTo>
                <a:lnTo>
                  <a:pt x="117324" y="72030"/>
                </a:lnTo>
                <a:lnTo>
                  <a:pt x="175234" y="38248"/>
                </a:lnTo>
                <a:lnTo>
                  <a:pt x="181314" y="32825"/>
                </a:lnTo>
                <a:lnTo>
                  <a:pt x="184727" y="25723"/>
                </a:lnTo>
                <a:lnTo>
                  <a:pt x="185235" y="17835"/>
                </a:lnTo>
                <a:lnTo>
                  <a:pt x="182600" y="10054"/>
                </a:lnTo>
                <a:lnTo>
                  <a:pt x="177159" y="3956"/>
                </a:lnTo>
                <a:lnTo>
                  <a:pt x="170027" y="513"/>
                </a:lnTo>
                <a:lnTo>
                  <a:pt x="162133" y="0"/>
                </a:lnTo>
                <a:close/>
              </a:path>
              <a:path w="762635" h="185420">
                <a:moveTo>
                  <a:pt x="117324" y="72030"/>
                </a:moveTo>
                <a:lnTo>
                  <a:pt x="40970" y="72030"/>
                </a:lnTo>
                <a:lnTo>
                  <a:pt x="40970" y="113305"/>
                </a:lnTo>
                <a:lnTo>
                  <a:pt x="117324" y="113305"/>
                </a:lnTo>
                <a:lnTo>
                  <a:pt x="112534" y="110511"/>
                </a:lnTo>
                <a:lnTo>
                  <a:pt x="51358" y="110511"/>
                </a:lnTo>
                <a:lnTo>
                  <a:pt x="51358" y="74824"/>
                </a:lnTo>
                <a:lnTo>
                  <a:pt x="112534" y="74824"/>
                </a:lnTo>
                <a:lnTo>
                  <a:pt x="117324" y="72030"/>
                </a:lnTo>
                <a:close/>
              </a:path>
              <a:path w="762635" h="185420">
                <a:moveTo>
                  <a:pt x="762101" y="72030"/>
                </a:moveTo>
                <a:lnTo>
                  <a:pt x="117324" y="72030"/>
                </a:lnTo>
                <a:lnTo>
                  <a:pt x="81946" y="92668"/>
                </a:lnTo>
                <a:lnTo>
                  <a:pt x="117324" y="113305"/>
                </a:lnTo>
                <a:lnTo>
                  <a:pt x="762101" y="113305"/>
                </a:lnTo>
                <a:lnTo>
                  <a:pt x="762101" y="72030"/>
                </a:lnTo>
                <a:close/>
              </a:path>
              <a:path w="762635" h="185420">
                <a:moveTo>
                  <a:pt x="51358" y="74824"/>
                </a:moveTo>
                <a:lnTo>
                  <a:pt x="51358" y="110511"/>
                </a:lnTo>
                <a:lnTo>
                  <a:pt x="81946" y="92668"/>
                </a:lnTo>
                <a:lnTo>
                  <a:pt x="51358" y="74824"/>
                </a:lnTo>
                <a:close/>
              </a:path>
              <a:path w="762635" h="185420">
                <a:moveTo>
                  <a:pt x="81946" y="92668"/>
                </a:moveTo>
                <a:lnTo>
                  <a:pt x="51358" y="110511"/>
                </a:lnTo>
                <a:lnTo>
                  <a:pt x="112534" y="110511"/>
                </a:lnTo>
                <a:lnTo>
                  <a:pt x="81946" y="92668"/>
                </a:lnTo>
                <a:close/>
              </a:path>
              <a:path w="762635" h="185420">
                <a:moveTo>
                  <a:pt x="112534" y="74824"/>
                </a:moveTo>
                <a:lnTo>
                  <a:pt x="51358" y="74824"/>
                </a:lnTo>
                <a:lnTo>
                  <a:pt x="81946" y="92668"/>
                </a:lnTo>
                <a:lnTo>
                  <a:pt x="112534" y="74824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328409" y="5418531"/>
            <a:ext cx="2635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25" dirty="0">
                <a:latin typeface="Arial"/>
                <a:cs typeface="Arial"/>
              </a:rPr>
              <a:t>R</a:t>
            </a:r>
            <a:r>
              <a:rPr sz="1950" b="1" spc="-292" baseline="-21367" dirty="0">
                <a:latin typeface="Arial"/>
                <a:cs typeface="Arial"/>
              </a:rPr>
              <a:t>B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79194" y="5351779"/>
            <a:ext cx="81851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6385">
              <a:lnSpc>
                <a:spcPts val="1135"/>
              </a:lnSpc>
              <a:spcBef>
                <a:spcPts val="100"/>
              </a:spcBef>
            </a:pPr>
            <a:r>
              <a:rPr sz="1200" b="1" spc="-60" dirty="0">
                <a:solidFill>
                  <a:srgbClr val="00AFEF"/>
                </a:solidFill>
                <a:latin typeface="Arial"/>
                <a:cs typeface="Arial"/>
              </a:rPr>
              <a:t>1900</a:t>
            </a:r>
            <a:r>
              <a:rPr sz="1200" b="1" spc="-1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00AFEF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095"/>
              </a:lnSpc>
            </a:pPr>
            <a:r>
              <a:rPr sz="2000" b="1" spc="-229" dirty="0">
                <a:latin typeface="Arial"/>
                <a:cs typeface="Arial"/>
              </a:rPr>
              <a:t>R</a:t>
            </a:r>
            <a:r>
              <a:rPr sz="1950" b="1" spc="-345" baseline="-21367" dirty="0">
                <a:latin typeface="Arial"/>
                <a:cs typeface="Arial"/>
              </a:rPr>
              <a:t>A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669785" y="5427979"/>
            <a:ext cx="54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0" dirty="0">
                <a:solidFill>
                  <a:srgbClr val="00AFEF"/>
                </a:solidFill>
                <a:latin typeface="Arial"/>
                <a:cs typeface="Arial"/>
              </a:rPr>
              <a:t>2100</a:t>
            </a:r>
            <a:r>
              <a:rPr sz="1200" b="1" spc="-1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00AFEF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5649" y="4114546"/>
            <a:ext cx="467359" cy="73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100"/>
              </a:spcBef>
            </a:pPr>
            <a:r>
              <a:rPr sz="2000" b="1" spc="-160" dirty="0">
                <a:latin typeface="Arial"/>
                <a:cs typeface="Arial"/>
              </a:rPr>
              <a:t>H</a:t>
            </a:r>
            <a:r>
              <a:rPr sz="1950" b="1" spc="-240" baseline="-21367" dirty="0">
                <a:latin typeface="Arial"/>
                <a:cs typeface="Arial"/>
              </a:rPr>
              <a:t>A</a:t>
            </a:r>
            <a:endParaRPr sz="1950" baseline="-21367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sz="1200" b="1" spc="-60" dirty="0">
                <a:solidFill>
                  <a:srgbClr val="00AFEF"/>
                </a:solidFill>
                <a:latin typeface="Arial"/>
                <a:cs typeface="Arial"/>
              </a:rPr>
              <a:t>400</a:t>
            </a:r>
            <a:r>
              <a:rPr sz="1200" b="1" spc="-12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00AFEF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89280" y="1420113"/>
            <a:ext cx="7616190" cy="13690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3315"/>
              </a:lnSpc>
              <a:spcBef>
                <a:spcPts val="95"/>
              </a:spcBef>
            </a:pPr>
            <a:r>
              <a:rPr sz="2800" spc="-125" dirty="0">
                <a:latin typeface="Arial"/>
                <a:cs typeface="Arial"/>
              </a:rPr>
              <a:t>Latihan</a:t>
            </a:r>
            <a:r>
              <a:rPr sz="2800" spc="-140" dirty="0">
                <a:latin typeface="Arial"/>
                <a:cs typeface="Arial"/>
              </a:rPr>
              <a:t> </a:t>
            </a:r>
            <a:r>
              <a:rPr sz="2800" spc="-225" dirty="0">
                <a:latin typeface="Arial"/>
                <a:cs typeface="Arial"/>
              </a:rPr>
              <a:t>Soal</a:t>
            </a:r>
            <a:endParaRPr sz="2800">
              <a:latin typeface="Arial"/>
              <a:cs typeface="Arial"/>
            </a:endParaRPr>
          </a:p>
          <a:p>
            <a:pPr marL="314960" marR="5080">
              <a:lnSpc>
                <a:spcPts val="2160"/>
              </a:lnSpc>
              <a:spcBef>
                <a:spcPts val="25"/>
              </a:spcBef>
            </a:pPr>
            <a:r>
              <a:rPr sz="1800" spc="-105" dirty="0">
                <a:latin typeface="Arial"/>
                <a:cs typeface="Arial"/>
              </a:rPr>
              <a:t>Tentukan </a:t>
            </a:r>
            <a:r>
              <a:rPr sz="1800" spc="-100" dirty="0">
                <a:latin typeface="Arial"/>
                <a:cs typeface="Arial"/>
              </a:rPr>
              <a:t>besar </a:t>
            </a:r>
            <a:r>
              <a:rPr sz="1800" spc="-90" dirty="0">
                <a:latin typeface="Arial"/>
                <a:cs typeface="Arial"/>
              </a:rPr>
              <a:t>reaksi </a:t>
            </a:r>
            <a:r>
              <a:rPr sz="1800" spc="-65" dirty="0">
                <a:latin typeface="Arial"/>
                <a:cs typeface="Arial"/>
              </a:rPr>
              <a:t>perletakan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35" dirty="0">
                <a:latin typeface="Arial"/>
                <a:cs typeface="Arial"/>
              </a:rPr>
              <a:t>daftar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85" dirty="0">
                <a:latin typeface="Arial"/>
                <a:cs typeface="Arial"/>
              </a:rPr>
              <a:t>batang </a:t>
            </a:r>
            <a:r>
              <a:rPr sz="1800" spc="-35" dirty="0">
                <a:latin typeface="Arial"/>
                <a:cs typeface="Arial"/>
              </a:rPr>
              <a:t>untuk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 </a:t>
            </a:r>
            <a:r>
              <a:rPr sz="1800" spc="-85" dirty="0">
                <a:latin typeface="Arial"/>
                <a:cs typeface="Arial"/>
              </a:rPr>
              <a:t>batang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35" dirty="0">
                <a:latin typeface="Arial"/>
                <a:cs typeface="Arial"/>
              </a:rPr>
              <a:t>berikut</a:t>
            </a:r>
            <a:endParaRPr sz="1800">
              <a:latin typeface="Arial"/>
              <a:cs typeface="Arial"/>
            </a:endParaRPr>
          </a:p>
          <a:p>
            <a:pPr marL="321945">
              <a:lnSpc>
                <a:spcPct val="100000"/>
              </a:lnSpc>
              <a:spcBef>
                <a:spcPts val="760"/>
              </a:spcBef>
            </a:pPr>
            <a:r>
              <a:rPr sz="1800" b="1" spc="-105" dirty="0">
                <a:latin typeface="Arial"/>
                <a:cs typeface="Arial"/>
              </a:rPr>
              <a:t>Memeriksa </a:t>
            </a:r>
            <a:r>
              <a:rPr sz="1800" b="1" spc="-120" dirty="0">
                <a:latin typeface="Arial"/>
                <a:cs typeface="Arial"/>
              </a:rPr>
              <a:t>kestabilan</a:t>
            </a:r>
            <a:r>
              <a:rPr sz="1800" b="1" spc="-130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struktur</a:t>
            </a:r>
            <a:endParaRPr sz="1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98956" y="2763392"/>
            <a:ext cx="1000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40" dirty="0">
                <a:latin typeface="Arial"/>
                <a:cs typeface="Arial"/>
              </a:rPr>
              <a:t>m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50" dirty="0">
                <a:latin typeface="Arial"/>
                <a:cs typeface="Arial"/>
              </a:rPr>
              <a:t>2.j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-10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938782" y="2786760"/>
            <a:ext cx="231648" cy="278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690239" y="2786760"/>
            <a:ext cx="231648" cy="278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2041905" y="2763392"/>
            <a:ext cx="3439160" cy="5683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  <a:tabLst>
                <a:tab pos="1764030" algn="l"/>
              </a:tabLst>
            </a:pPr>
            <a:r>
              <a:rPr sz="1800" b="1" spc="-90" dirty="0">
                <a:latin typeface="Arial"/>
                <a:cs typeface="Arial"/>
              </a:rPr>
              <a:t>13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5" dirty="0">
                <a:latin typeface="Arial"/>
                <a:cs typeface="Arial"/>
              </a:rPr>
              <a:t>2*8 </a:t>
            </a:r>
            <a:r>
              <a:rPr sz="1800" b="1" spc="-105" dirty="0">
                <a:latin typeface="Arial"/>
                <a:cs typeface="Arial"/>
              </a:rPr>
              <a:t>– </a:t>
            </a:r>
            <a:r>
              <a:rPr sz="1800" b="1" spc="-90" dirty="0">
                <a:latin typeface="Arial"/>
                <a:cs typeface="Arial"/>
              </a:rPr>
              <a:t>3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90" dirty="0">
                <a:latin typeface="Arial"/>
                <a:cs typeface="Arial"/>
              </a:rPr>
              <a:t> 13	</a:t>
            </a:r>
            <a:r>
              <a:rPr sz="1800" b="1" spc="-120" dirty="0">
                <a:latin typeface="Arial"/>
                <a:cs typeface="Arial"/>
              </a:rPr>
              <a:t>Ok!</a:t>
            </a:r>
            <a:endParaRPr sz="1800">
              <a:latin typeface="Arial"/>
              <a:cs typeface="Arial"/>
            </a:endParaRPr>
          </a:p>
          <a:p>
            <a:pPr marL="869315">
              <a:lnSpc>
                <a:spcPts val="2135"/>
              </a:lnSpc>
              <a:tabLst>
                <a:tab pos="1680845" algn="l"/>
                <a:tab pos="2164715" algn="l"/>
                <a:tab pos="2671445" algn="l"/>
                <a:tab pos="3314065" algn="l"/>
              </a:tabLst>
            </a:pPr>
            <a:r>
              <a:rPr sz="1800" b="1" spc="-350" dirty="0">
                <a:latin typeface="Arial"/>
                <a:cs typeface="Arial"/>
              </a:rPr>
              <a:t>C	</a:t>
            </a:r>
            <a:r>
              <a:rPr sz="1500" spc="-82" baseline="-16666" dirty="0">
                <a:latin typeface="Arial"/>
                <a:cs typeface="Arial"/>
              </a:rPr>
              <a:t>7	</a:t>
            </a:r>
            <a:r>
              <a:rPr sz="1800" b="1" spc="-170" dirty="0">
                <a:latin typeface="Arial"/>
                <a:cs typeface="Arial"/>
              </a:rPr>
              <a:t>D	</a:t>
            </a:r>
            <a:r>
              <a:rPr sz="1500" spc="-82" baseline="-16666" dirty="0">
                <a:latin typeface="Arial"/>
                <a:cs typeface="Arial"/>
              </a:rPr>
              <a:t>6	</a:t>
            </a:r>
            <a:r>
              <a:rPr sz="1800" b="1" spc="-325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63746" y="1974341"/>
            <a:ext cx="2364740" cy="314071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40" dirty="0">
                <a:latin typeface="Arial"/>
                <a:cs typeface="Arial"/>
              </a:rPr>
              <a:t>V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220" dirty="0">
                <a:latin typeface="Arial"/>
                <a:cs typeface="Arial"/>
              </a:rPr>
              <a:t>R</a:t>
            </a:r>
            <a:r>
              <a:rPr sz="1800" spc="-330" baseline="-20833" dirty="0">
                <a:latin typeface="Arial"/>
                <a:cs typeface="Arial"/>
              </a:rPr>
              <a:t>A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500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8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90" dirty="0">
                <a:latin typeface="Arial"/>
                <a:cs typeface="Arial"/>
              </a:rPr>
              <a:t>1900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500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85" dirty="0">
                <a:latin typeface="Arial"/>
                <a:cs typeface="Arial"/>
              </a:rPr>
              <a:t>0.707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8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2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8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85" dirty="0">
                <a:latin typeface="Arial"/>
                <a:cs typeface="Arial"/>
              </a:rPr>
              <a:t>-1980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b="1" spc="-125" dirty="0"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5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65" dirty="0">
                <a:latin typeface="Arial"/>
                <a:cs typeface="Arial"/>
              </a:rPr>
              <a:t>H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74295">
              <a:lnSpc>
                <a:spcPct val="100000"/>
              </a:lnSpc>
              <a:spcBef>
                <a:spcPts val="600"/>
              </a:spcBef>
            </a:pPr>
            <a:r>
              <a:rPr sz="1800" spc="-114" dirty="0">
                <a:latin typeface="Arial"/>
                <a:cs typeface="Arial"/>
              </a:rPr>
              <a:t>-H</a:t>
            </a:r>
            <a:r>
              <a:rPr sz="1800" spc="-172" baseline="-20833" dirty="0">
                <a:latin typeface="Arial"/>
                <a:cs typeface="Arial"/>
              </a:rPr>
              <a:t>A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8 </a:t>
            </a:r>
            <a:r>
              <a:rPr sz="1800" spc="-200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22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22860">
              <a:lnSpc>
                <a:spcPct val="100000"/>
              </a:lnSpc>
              <a:spcBef>
                <a:spcPts val="600"/>
              </a:spcBef>
            </a:pPr>
            <a:r>
              <a:rPr sz="1800" spc="-80" dirty="0">
                <a:latin typeface="Arial"/>
                <a:cs typeface="Arial"/>
              </a:rPr>
              <a:t>-400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1400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9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2286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1 </a:t>
            </a:r>
            <a:r>
              <a:rPr sz="1800" b="1" spc="-155" dirty="0">
                <a:latin typeface="Arial"/>
                <a:cs typeface="Arial"/>
              </a:rPr>
              <a:t>= + </a:t>
            </a:r>
            <a:r>
              <a:rPr sz="1800" b="1" spc="-90" dirty="0">
                <a:latin typeface="Arial"/>
                <a:cs typeface="Arial"/>
              </a:rPr>
              <a:t>1800</a:t>
            </a:r>
            <a:r>
              <a:rPr sz="1800" b="1" spc="60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4794" y="2855399"/>
            <a:ext cx="2218865" cy="2698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164969" y="3870197"/>
            <a:ext cx="798830" cy="114300"/>
          </a:xfrm>
          <a:custGeom>
            <a:avLst/>
            <a:gdLst/>
            <a:ahLst/>
            <a:cxnLst/>
            <a:rect l="l" t="t" r="r" b="b"/>
            <a:pathLst>
              <a:path w="798830" h="114300">
                <a:moveTo>
                  <a:pt x="754579" y="57213"/>
                </a:moveTo>
                <a:lnTo>
                  <a:pt x="694817" y="92075"/>
                </a:lnTo>
                <a:lnTo>
                  <a:pt x="689482" y="95122"/>
                </a:lnTo>
                <a:lnTo>
                  <a:pt x="687705" y="101981"/>
                </a:lnTo>
                <a:lnTo>
                  <a:pt x="690753" y="107187"/>
                </a:lnTo>
                <a:lnTo>
                  <a:pt x="693928" y="112521"/>
                </a:lnTo>
                <a:lnTo>
                  <a:pt x="700658" y="114300"/>
                </a:lnTo>
                <a:lnTo>
                  <a:pt x="705993" y="111251"/>
                </a:lnTo>
                <a:lnTo>
                  <a:pt x="779551" y="68325"/>
                </a:lnTo>
                <a:lnTo>
                  <a:pt x="776605" y="68325"/>
                </a:lnTo>
                <a:lnTo>
                  <a:pt x="776605" y="66801"/>
                </a:lnTo>
                <a:lnTo>
                  <a:pt x="771017" y="66801"/>
                </a:lnTo>
                <a:lnTo>
                  <a:pt x="754579" y="57213"/>
                </a:lnTo>
                <a:close/>
              </a:path>
              <a:path w="798830" h="114300">
                <a:moveTo>
                  <a:pt x="735529" y="46100"/>
                </a:moveTo>
                <a:lnTo>
                  <a:pt x="0" y="46100"/>
                </a:lnTo>
                <a:lnTo>
                  <a:pt x="0" y="68325"/>
                </a:lnTo>
                <a:lnTo>
                  <a:pt x="735529" y="68325"/>
                </a:lnTo>
                <a:lnTo>
                  <a:pt x="754579" y="57213"/>
                </a:lnTo>
                <a:lnTo>
                  <a:pt x="735529" y="46100"/>
                </a:lnTo>
                <a:close/>
              </a:path>
              <a:path w="798830" h="114300">
                <a:moveTo>
                  <a:pt x="779724" y="46100"/>
                </a:moveTo>
                <a:lnTo>
                  <a:pt x="776605" y="46100"/>
                </a:lnTo>
                <a:lnTo>
                  <a:pt x="776605" y="68325"/>
                </a:lnTo>
                <a:lnTo>
                  <a:pt x="779551" y="68325"/>
                </a:lnTo>
                <a:lnTo>
                  <a:pt x="798703" y="57150"/>
                </a:lnTo>
                <a:lnTo>
                  <a:pt x="779724" y="46100"/>
                </a:lnTo>
                <a:close/>
              </a:path>
              <a:path w="798830" h="114300">
                <a:moveTo>
                  <a:pt x="771017" y="47625"/>
                </a:moveTo>
                <a:lnTo>
                  <a:pt x="754579" y="57213"/>
                </a:lnTo>
                <a:lnTo>
                  <a:pt x="771017" y="66801"/>
                </a:lnTo>
                <a:lnTo>
                  <a:pt x="771017" y="47625"/>
                </a:lnTo>
                <a:close/>
              </a:path>
              <a:path w="798830" h="114300">
                <a:moveTo>
                  <a:pt x="776605" y="47625"/>
                </a:moveTo>
                <a:lnTo>
                  <a:pt x="771017" y="47625"/>
                </a:lnTo>
                <a:lnTo>
                  <a:pt x="771017" y="66801"/>
                </a:lnTo>
                <a:lnTo>
                  <a:pt x="776605" y="66801"/>
                </a:lnTo>
                <a:lnTo>
                  <a:pt x="776605" y="47625"/>
                </a:lnTo>
                <a:close/>
              </a:path>
              <a:path w="798830" h="114300">
                <a:moveTo>
                  <a:pt x="700658" y="0"/>
                </a:moveTo>
                <a:lnTo>
                  <a:pt x="693928" y="1904"/>
                </a:lnTo>
                <a:lnTo>
                  <a:pt x="690753" y="7112"/>
                </a:lnTo>
                <a:lnTo>
                  <a:pt x="687705" y="12445"/>
                </a:lnTo>
                <a:lnTo>
                  <a:pt x="689482" y="19303"/>
                </a:lnTo>
                <a:lnTo>
                  <a:pt x="694817" y="22351"/>
                </a:lnTo>
                <a:lnTo>
                  <a:pt x="754579" y="57213"/>
                </a:lnTo>
                <a:lnTo>
                  <a:pt x="771017" y="47625"/>
                </a:lnTo>
                <a:lnTo>
                  <a:pt x="776605" y="47625"/>
                </a:lnTo>
                <a:lnTo>
                  <a:pt x="776605" y="46100"/>
                </a:lnTo>
                <a:lnTo>
                  <a:pt x="779724" y="46100"/>
                </a:lnTo>
                <a:lnTo>
                  <a:pt x="705993" y="3175"/>
                </a:lnTo>
                <a:lnTo>
                  <a:pt x="700658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66214" y="2780919"/>
            <a:ext cx="1165860" cy="1160145"/>
          </a:xfrm>
          <a:custGeom>
            <a:avLst/>
            <a:gdLst/>
            <a:ahLst/>
            <a:cxnLst/>
            <a:rect l="l" t="t" r="r" b="b"/>
            <a:pathLst>
              <a:path w="1165860" h="1160145">
                <a:moveTo>
                  <a:pt x="1112122" y="53275"/>
                </a:moveTo>
                <a:lnTo>
                  <a:pt x="1075516" y="62790"/>
                </a:lnTo>
                <a:lnTo>
                  <a:pt x="0" y="1132966"/>
                </a:lnTo>
                <a:lnTo>
                  <a:pt x="26924" y="1160017"/>
                </a:lnTo>
                <a:lnTo>
                  <a:pt x="1102416" y="89744"/>
                </a:lnTo>
                <a:lnTo>
                  <a:pt x="1112122" y="53275"/>
                </a:lnTo>
                <a:close/>
              </a:path>
              <a:path w="1165860" h="1160145">
                <a:moveTo>
                  <a:pt x="1162251" y="13080"/>
                </a:moveTo>
                <a:lnTo>
                  <a:pt x="1125474" y="13080"/>
                </a:lnTo>
                <a:lnTo>
                  <a:pt x="1152271" y="40131"/>
                </a:lnTo>
                <a:lnTo>
                  <a:pt x="1102416" y="89744"/>
                </a:lnTo>
                <a:lnTo>
                  <a:pt x="1086485" y="149605"/>
                </a:lnTo>
                <a:lnTo>
                  <a:pt x="1086034" y="157150"/>
                </a:lnTo>
                <a:lnTo>
                  <a:pt x="1088405" y="164052"/>
                </a:lnTo>
                <a:lnTo>
                  <a:pt x="1093182" y="169572"/>
                </a:lnTo>
                <a:lnTo>
                  <a:pt x="1099947" y="172973"/>
                </a:lnTo>
                <a:lnTo>
                  <a:pt x="1107509" y="173404"/>
                </a:lnTo>
                <a:lnTo>
                  <a:pt x="1114440" y="170989"/>
                </a:lnTo>
                <a:lnTo>
                  <a:pt x="1119967" y="166169"/>
                </a:lnTo>
                <a:lnTo>
                  <a:pt x="1123315" y="159384"/>
                </a:lnTo>
                <a:lnTo>
                  <a:pt x="1162251" y="13080"/>
                </a:lnTo>
                <a:close/>
              </a:path>
              <a:path w="1165860" h="1160145">
                <a:moveTo>
                  <a:pt x="1134028" y="21716"/>
                </a:moveTo>
                <a:lnTo>
                  <a:pt x="1120521" y="21716"/>
                </a:lnTo>
                <a:lnTo>
                  <a:pt x="1143635" y="45084"/>
                </a:lnTo>
                <a:lnTo>
                  <a:pt x="1112122" y="53275"/>
                </a:lnTo>
                <a:lnTo>
                  <a:pt x="1102416" y="89744"/>
                </a:lnTo>
                <a:lnTo>
                  <a:pt x="1152271" y="40131"/>
                </a:lnTo>
                <a:lnTo>
                  <a:pt x="1134028" y="21716"/>
                </a:lnTo>
                <a:close/>
              </a:path>
              <a:path w="1165860" h="1160145">
                <a:moveTo>
                  <a:pt x="1165733" y="0"/>
                </a:moveTo>
                <a:lnTo>
                  <a:pt x="1005967" y="41528"/>
                </a:lnTo>
                <a:lnTo>
                  <a:pt x="999182" y="44856"/>
                </a:lnTo>
                <a:lnTo>
                  <a:pt x="994362" y="50339"/>
                </a:lnTo>
                <a:lnTo>
                  <a:pt x="991947" y="57227"/>
                </a:lnTo>
                <a:lnTo>
                  <a:pt x="992378" y="64769"/>
                </a:lnTo>
                <a:lnTo>
                  <a:pt x="995705" y="71554"/>
                </a:lnTo>
                <a:lnTo>
                  <a:pt x="1001188" y="76374"/>
                </a:lnTo>
                <a:lnTo>
                  <a:pt x="1008076" y="78789"/>
                </a:lnTo>
                <a:lnTo>
                  <a:pt x="1015619" y="78358"/>
                </a:lnTo>
                <a:lnTo>
                  <a:pt x="1075516" y="62790"/>
                </a:lnTo>
                <a:lnTo>
                  <a:pt x="1125474" y="13080"/>
                </a:lnTo>
                <a:lnTo>
                  <a:pt x="1162251" y="13080"/>
                </a:lnTo>
                <a:lnTo>
                  <a:pt x="1165733" y="0"/>
                </a:lnTo>
                <a:close/>
              </a:path>
              <a:path w="1165860" h="1160145">
                <a:moveTo>
                  <a:pt x="1125474" y="13080"/>
                </a:moveTo>
                <a:lnTo>
                  <a:pt x="1075516" y="62790"/>
                </a:lnTo>
                <a:lnTo>
                  <a:pt x="1112122" y="53275"/>
                </a:lnTo>
                <a:lnTo>
                  <a:pt x="1120521" y="21716"/>
                </a:lnTo>
                <a:lnTo>
                  <a:pt x="1134028" y="21716"/>
                </a:lnTo>
                <a:lnTo>
                  <a:pt x="1125474" y="13080"/>
                </a:lnTo>
                <a:close/>
              </a:path>
              <a:path w="1165860" h="1160145">
                <a:moveTo>
                  <a:pt x="1120521" y="21716"/>
                </a:moveTo>
                <a:lnTo>
                  <a:pt x="1112122" y="53275"/>
                </a:lnTo>
                <a:lnTo>
                  <a:pt x="1143635" y="45084"/>
                </a:lnTo>
                <a:lnTo>
                  <a:pt x="1120521" y="21716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041775" y="1988946"/>
            <a:ext cx="1888489" cy="107696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40" dirty="0">
                <a:latin typeface="Arial"/>
                <a:cs typeface="Arial"/>
              </a:rPr>
              <a:t>V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64135">
              <a:lnSpc>
                <a:spcPct val="100000"/>
              </a:lnSpc>
              <a:spcBef>
                <a:spcPts val="600"/>
              </a:spcBef>
            </a:pP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1000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5" dirty="0">
                <a:latin typeface="Arial"/>
                <a:cs typeface="Arial"/>
              </a:rPr>
              <a:t>S</a:t>
            </a:r>
            <a:r>
              <a:rPr sz="1800" spc="-337" baseline="-20833" dirty="0">
                <a:latin typeface="Arial"/>
                <a:cs typeface="Arial"/>
              </a:rPr>
              <a:t>9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9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1000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(Tarik)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52442" y="3701923"/>
            <a:ext cx="1887855" cy="107759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65" dirty="0">
                <a:latin typeface="Arial"/>
                <a:cs typeface="Arial"/>
              </a:rPr>
              <a:t>H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4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64135">
              <a:lnSpc>
                <a:spcPct val="100000"/>
              </a:lnSpc>
              <a:spcBef>
                <a:spcPts val="600"/>
              </a:spcBef>
            </a:pP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1800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2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1800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(Tarik)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8540" y="1636268"/>
            <a:ext cx="143383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10" dirty="0">
                <a:latin typeface="Arial"/>
                <a:cs typeface="Arial"/>
              </a:rPr>
              <a:t> </a:t>
            </a:r>
            <a:r>
              <a:rPr sz="3200" b="1" spc="-484" dirty="0">
                <a:latin typeface="Arial"/>
                <a:cs typeface="Arial"/>
              </a:rPr>
              <a:t>F</a:t>
            </a:r>
            <a:endParaRPr sz="3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109002" y="2924936"/>
            <a:ext cx="1523999" cy="213623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98753" y="3778250"/>
            <a:ext cx="686435" cy="114300"/>
          </a:xfrm>
          <a:custGeom>
            <a:avLst/>
            <a:gdLst/>
            <a:ahLst/>
            <a:cxnLst/>
            <a:rect l="l" t="t" r="r" b="b"/>
            <a:pathLst>
              <a:path w="686435" h="114300">
                <a:moveTo>
                  <a:pt x="97967" y="0"/>
                </a:moveTo>
                <a:lnTo>
                  <a:pt x="0" y="57150"/>
                </a:lnTo>
                <a:lnTo>
                  <a:pt x="92659" y="111125"/>
                </a:lnTo>
                <a:lnTo>
                  <a:pt x="97967" y="114300"/>
                </a:lnTo>
                <a:lnTo>
                  <a:pt x="104775" y="112522"/>
                </a:lnTo>
                <a:lnTo>
                  <a:pt x="110959" y="101854"/>
                </a:lnTo>
                <a:lnTo>
                  <a:pt x="109169" y="94995"/>
                </a:lnTo>
                <a:lnTo>
                  <a:pt x="63148" y="68199"/>
                </a:lnTo>
                <a:lnTo>
                  <a:pt x="22059" y="68199"/>
                </a:lnTo>
                <a:lnTo>
                  <a:pt x="22059" y="45974"/>
                </a:lnTo>
                <a:lnTo>
                  <a:pt x="63148" y="45974"/>
                </a:lnTo>
                <a:lnTo>
                  <a:pt x="109169" y="19176"/>
                </a:lnTo>
                <a:lnTo>
                  <a:pt x="110959" y="12318"/>
                </a:lnTo>
                <a:lnTo>
                  <a:pt x="107861" y="7112"/>
                </a:lnTo>
                <a:lnTo>
                  <a:pt x="104762" y="1777"/>
                </a:lnTo>
                <a:lnTo>
                  <a:pt x="97967" y="0"/>
                </a:lnTo>
                <a:close/>
              </a:path>
              <a:path w="686435" h="114300">
                <a:moveTo>
                  <a:pt x="63148" y="45974"/>
                </a:moveTo>
                <a:lnTo>
                  <a:pt x="22059" y="45974"/>
                </a:lnTo>
                <a:lnTo>
                  <a:pt x="22059" y="68199"/>
                </a:lnTo>
                <a:lnTo>
                  <a:pt x="63148" y="68199"/>
                </a:lnTo>
                <a:lnTo>
                  <a:pt x="60535" y="66675"/>
                </a:lnTo>
                <a:lnTo>
                  <a:pt x="27660" y="66675"/>
                </a:lnTo>
                <a:lnTo>
                  <a:pt x="27660" y="47498"/>
                </a:lnTo>
                <a:lnTo>
                  <a:pt x="60535" y="47498"/>
                </a:lnTo>
                <a:lnTo>
                  <a:pt x="63148" y="45974"/>
                </a:lnTo>
                <a:close/>
              </a:path>
              <a:path w="686435" h="114300">
                <a:moveTo>
                  <a:pt x="685901" y="45974"/>
                </a:moveTo>
                <a:lnTo>
                  <a:pt x="63148" y="45974"/>
                </a:lnTo>
                <a:lnTo>
                  <a:pt x="44098" y="57086"/>
                </a:lnTo>
                <a:lnTo>
                  <a:pt x="63148" y="68199"/>
                </a:lnTo>
                <a:lnTo>
                  <a:pt x="685901" y="68199"/>
                </a:lnTo>
                <a:lnTo>
                  <a:pt x="685901" y="45974"/>
                </a:lnTo>
                <a:close/>
              </a:path>
              <a:path w="686435" h="114300">
                <a:moveTo>
                  <a:pt x="27660" y="47498"/>
                </a:moveTo>
                <a:lnTo>
                  <a:pt x="27660" y="66675"/>
                </a:lnTo>
                <a:lnTo>
                  <a:pt x="44098" y="57086"/>
                </a:lnTo>
                <a:lnTo>
                  <a:pt x="27660" y="47498"/>
                </a:lnTo>
                <a:close/>
              </a:path>
              <a:path w="686435" h="114300">
                <a:moveTo>
                  <a:pt x="44098" y="57086"/>
                </a:moveTo>
                <a:lnTo>
                  <a:pt x="27660" y="66675"/>
                </a:lnTo>
                <a:lnTo>
                  <a:pt x="60535" y="66675"/>
                </a:lnTo>
                <a:lnTo>
                  <a:pt x="44098" y="57086"/>
                </a:lnTo>
                <a:close/>
              </a:path>
              <a:path w="686435" h="114300">
                <a:moveTo>
                  <a:pt x="60535" y="47498"/>
                </a:moveTo>
                <a:lnTo>
                  <a:pt x="27660" y="47498"/>
                </a:lnTo>
                <a:lnTo>
                  <a:pt x="44098" y="57086"/>
                </a:lnTo>
                <a:lnTo>
                  <a:pt x="60535" y="4749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93316" y="3761307"/>
            <a:ext cx="950594" cy="171450"/>
          </a:xfrm>
          <a:custGeom>
            <a:avLst/>
            <a:gdLst/>
            <a:ahLst/>
            <a:cxnLst/>
            <a:rect l="l" t="t" r="r" b="b"/>
            <a:pathLst>
              <a:path w="950594" h="171450">
                <a:moveTo>
                  <a:pt x="875030" y="85586"/>
                </a:moveTo>
                <a:lnTo>
                  <a:pt x="788923" y="135814"/>
                </a:lnTo>
                <a:lnTo>
                  <a:pt x="783244" y="140864"/>
                </a:lnTo>
                <a:lnTo>
                  <a:pt x="780065" y="147450"/>
                </a:lnTo>
                <a:lnTo>
                  <a:pt x="779601" y="154727"/>
                </a:lnTo>
                <a:lnTo>
                  <a:pt x="782065" y="161849"/>
                </a:lnTo>
                <a:lnTo>
                  <a:pt x="787044" y="167528"/>
                </a:lnTo>
                <a:lnTo>
                  <a:pt x="793607" y="170707"/>
                </a:lnTo>
                <a:lnTo>
                  <a:pt x="800907" y="171172"/>
                </a:lnTo>
                <a:lnTo>
                  <a:pt x="808101" y="168707"/>
                </a:lnTo>
                <a:lnTo>
                  <a:pt x="917912" y="104699"/>
                </a:lnTo>
                <a:lnTo>
                  <a:pt x="912748" y="104699"/>
                </a:lnTo>
                <a:lnTo>
                  <a:pt x="912748" y="102032"/>
                </a:lnTo>
                <a:lnTo>
                  <a:pt x="903223" y="102032"/>
                </a:lnTo>
                <a:lnTo>
                  <a:pt x="875030" y="85586"/>
                </a:lnTo>
                <a:close/>
              </a:path>
              <a:path w="950594" h="171450">
                <a:moveTo>
                  <a:pt x="842481" y="66599"/>
                </a:moveTo>
                <a:lnTo>
                  <a:pt x="0" y="66599"/>
                </a:lnTo>
                <a:lnTo>
                  <a:pt x="0" y="104699"/>
                </a:lnTo>
                <a:lnTo>
                  <a:pt x="842263" y="104699"/>
                </a:lnTo>
                <a:lnTo>
                  <a:pt x="875030" y="85586"/>
                </a:lnTo>
                <a:lnTo>
                  <a:pt x="842481" y="66599"/>
                </a:lnTo>
                <a:close/>
              </a:path>
              <a:path w="950594" h="171450">
                <a:moveTo>
                  <a:pt x="917962" y="66599"/>
                </a:moveTo>
                <a:lnTo>
                  <a:pt x="912748" y="66599"/>
                </a:lnTo>
                <a:lnTo>
                  <a:pt x="912748" y="104699"/>
                </a:lnTo>
                <a:lnTo>
                  <a:pt x="917912" y="104699"/>
                </a:lnTo>
                <a:lnTo>
                  <a:pt x="950594" y="85649"/>
                </a:lnTo>
                <a:lnTo>
                  <a:pt x="917962" y="66599"/>
                </a:lnTo>
                <a:close/>
              </a:path>
              <a:path w="950594" h="171450">
                <a:moveTo>
                  <a:pt x="903223" y="69139"/>
                </a:moveTo>
                <a:lnTo>
                  <a:pt x="875030" y="85586"/>
                </a:lnTo>
                <a:lnTo>
                  <a:pt x="903223" y="102032"/>
                </a:lnTo>
                <a:lnTo>
                  <a:pt x="903223" y="69139"/>
                </a:lnTo>
                <a:close/>
              </a:path>
              <a:path w="950594" h="171450">
                <a:moveTo>
                  <a:pt x="912748" y="69139"/>
                </a:moveTo>
                <a:lnTo>
                  <a:pt x="903223" y="69139"/>
                </a:lnTo>
                <a:lnTo>
                  <a:pt x="903223" y="102032"/>
                </a:lnTo>
                <a:lnTo>
                  <a:pt x="912748" y="102032"/>
                </a:lnTo>
                <a:lnTo>
                  <a:pt x="912748" y="69139"/>
                </a:lnTo>
                <a:close/>
              </a:path>
              <a:path w="950594" h="171450">
                <a:moveTo>
                  <a:pt x="800907" y="0"/>
                </a:moveTo>
                <a:lnTo>
                  <a:pt x="793607" y="464"/>
                </a:lnTo>
                <a:lnTo>
                  <a:pt x="787044" y="3643"/>
                </a:lnTo>
                <a:lnTo>
                  <a:pt x="782065" y="9322"/>
                </a:lnTo>
                <a:lnTo>
                  <a:pt x="779601" y="16444"/>
                </a:lnTo>
                <a:lnTo>
                  <a:pt x="780065" y="23721"/>
                </a:lnTo>
                <a:lnTo>
                  <a:pt x="783244" y="30307"/>
                </a:lnTo>
                <a:lnTo>
                  <a:pt x="788923" y="35357"/>
                </a:lnTo>
                <a:lnTo>
                  <a:pt x="875030" y="85586"/>
                </a:lnTo>
                <a:lnTo>
                  <a:pt x="903223" y="69139"/>
                </a:lnTo>
                <a:lnTo>
                  <a:pt x="912748" y="69139"/>
                </a:lnTo>
                <a:lnTo>
                  <a:pt x="912748" y="66599"/>
                </a:lnTo>
                <a:lnTo>
                  <a:pt x="917962" y="66599"/>
                </a:lnTo>
                <a:lnTo>
                  <a:pt x="808101" y="2464"/>
                </a:lnTo>
                <a:lnTo>
                  <a:pt x="8009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07684" y="2972307"/>
            <a:ext cx="171450" cy="916940"/>
          </a:xfrm>
          <a:custGeom>
            <a:avLst/>
            <a:gdLst/>
            <a:ahLst/>
            <a:cxnLst/>
            <a:rect l="l" t="t" r="r" b="b"/>
            <a:pathLst>
              <a:path w="171450" h="916939">
                <a:moveTo>
                  <a:pt x="85568" y="75564"/>
                </a:moveTo>
                <a:lnTo>
                  <a:pt x="66581" y="108113"/>
                </a:lnTo>
                <a:lnTo>
                  <a:pt x="66581" y="916939"/>
                </a:lnTo>
                <a:lnTo>
                  <a:pt x="104681" y="916939"/>
                </a:lnTo>
                <a:lnTo>
                  <a:pt x="104554" y="108113"/>
                </a:lnTo>
                <a:lnTo>
                  <a:pt x="85568" y="75564"/>
                </a:lnTo>
                <a:close/>
              </a:path>
              <a:path w="171450" h="916939">
                <a:moveTo>
                  <a:pt x="85631" y="0"/>
                </a:moveTo>
                <a:lnTo>
                  <a:pt x="2446" y="142493"/>
                </a:lnTo>
                <a:lnTo>
                  <a:pt x="0" y="149615"/>
                </a:lnTo>
                <a:lnTo>
                  <a:pt x="494" y="156892"/>
                </a:lnTo>
                <a:lnTo>
                  <a:pt x="3679" y="163478"/>
                </a:lnTo>
                <a:lnTo>
                  <a:pt x="9304" y="168528"/>
                </a:lnTo>
                <a:lnTo>
                  <a:pt x="16498" y="170993"/>
                </a:lnTo>
                <a:lnTo>
                  <a:pt x="23798" y="170529"/>
                </a:lnTo>
                <a:lnTo>
                  <a:pt x="30360" y="167350"/>
                </a:lnTo>
                <a:lnTo>
                  <a:pt x="35339" y="161670"/>
                </a:lnTo>
                <a:lnTo>
                  <a:pt x="66454" y="108330"/>
                </a:lnTo>
                <a:lnTo>
                  <a:pt x="66581" y="37718"/>
                </a:lnTo>
                <a:lnTo>
                  <a:pt x="107617" y="37718"/>
                </a:lnTo>
                <a:lnTo>
                  <a:pt x="85631" y="0"/>
                </a:lnTo>
                <a:close/>
              </a:path>
              <a:path w="171450" h="916939">
                <a:moveTo>
                  <a:pt x="107617" y="37718"/>
                </a:moveTo>
                <a:lnTo>
                  <a:pt x="104681" y="37718"/>
                </a:lnTo>
                <a:lnTo>
                  <a:pt x="104681" y="108330"/>
                </a:lnTo>
                <a:lnTo>
                  <a:pt x="135796" y="161670"/>
                </a:lnTo>
                <a:lnTo>
                  <a:pt x="140846" y="167350"/>
                </a:lnTo>
                <a:lnTo>
                  <a:pt x="147433" y="170529"/>
                </a:lnTo>
                <a:lnTo>
                  <a:pt x="154709" y="170993"/>
                </a:lnTo>
                <a:lnTo>
                  <a:pt x="161831" y="168528"/>
                </a:lnTo>
                <a:lnTo>
                  <a:pt x="167511" y="163478"/>
                </a:lnTo>
                <a:lnTo>
                  <a:pt x="170689" y="156892"/>
                </a:lnTo>
                <a:lnTo>
                  <a:pt x="171154" y="149615"/>
                </a:lnTo>
                <a:lnTo>
                  <a:pt x="168689" y="142493"/>
                </a:lnTo>
                <a:lnTo>
                  <a:pt x="107617" y="37718"/>
                </a:lnTo>
                <a:close/>
              </a:path>
              <a:path w="171450" h="916939">
                <a:moveTo>
                  <a:pt x="104681" y="47370"/>
                </a:moveTo>
                <a:lnTo>
                  <a:pt x="102014" y="47370"/>
                </a:lnTo>
                <a:lnTo>
                  <a:pt x="85568" y="75564"/>
                </a:lnTo>
                <a:lnTo>
                  <a:pt x="104681" y="108330"/>
                </a:lnTo>
                <a:lnTo>
                  <a:pt x="104681" y="47370"/>
                </a:lnTo>
                <a:close/>
              </a:path>
              <a:path w="171450" h="916939">
                <a:moveTo>
                  <a:pt x="104681" y="37718"/>
                </a:moveTo>
                <a:lnTo>
                  <a:pt x="66581" y="37718"/>
                </a:lnTo>
                <a:lnTo>
                  <a:pt x="66581" y="108113"/>
                </a:lnTo>
                <a:lnTo>
                  <a:pt x="85568" y="75564"/>
                </a:lnTo>
                <a:lnTo>
                  <a:pt x="69121" y="47370"/>
                </a:lnTo>
                <a:lnTo>
                  <a:pt x="104681" y="47370"/>
                </a:lnTo>
                <a:lnTo>
                  <a:pt x="104681" y="37718"/>
                </a:lnTo>
                <a:close/>
              </a:path>
              <a:path w="171450" h="916939">
                <a:moveTo>
                  <a:pt x="102014" y="47370"/>
                </a:moveTo>
                <a:lnTo>
                  <a:pt x="69121" y="47370"/>
                </a:lnTo>
                <a:lnTo>
                  <a:pt x="85568" y="75564"/>
                </a:lnTo>
                <a:lnTo>
                  <a:pt x="102014" y="47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56717" y="3431794"/>
            <a:ext cx="793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4F81BC"/>
                </a:solidFill>
                <a:latin typeface="Arial"/>
                <a:cs typeface="Arial"/>
              </a:rPr>
              <a:t>1800</a:t>
            </a:r>
            <a:r>
              <a:rPr sz="1800" spc="-165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55700" y="1535938"/>
            <a:ext cx="118999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30" dirty="0">
                <a:latin typeface="Arial"/>
                <a:cs typeface="Arial"/>
              </a:rPr>
              <a:t>Simpul</a:t>
            </a:r>
            <a:r>
              <a:rPr sz="2600" spc="-204" dirty="0">
                <a:latin typeface="Arial"/>
                <a:cs typeface="Arial"/>
              </a:rPr>
              <a:t> </a:t>
            </a:r>
            <a:r>
              <a:rPr sz="2600" b="1" spc="-500" dirty="0">
                <a:latin typeface="Arial"/>
                <a:cs typeface="Arial"/>
              </a:rPr>
              <a:t>C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29106" y="3155848"/>
            <a:ext cx="2338324" cy="16505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9043" y="3491738"/>
            <a:ext cx="1004569" cy="1004569"/>
          </a:xfrm>
          <a:custGeom>
            <a:avLst/>
            <a:gdLst/>
            <a:ahLst/>
            <a:cxnLst/>
            <a:rect l="l" t="t" r="r" b="b"/>
            <a:pathLst>
              <a:path w="1004569" h="1004570">
                <a:moveTo>
                  <a:pt x="57707" y="830530"/>
                </a:moveTo>
                <a:lnTo>
                  <a:pt x="50811" y="832945"/>
                </a:lnTo>
                <a:lnTo>
                  <a:pt x="45321" y="837765"/>
                </a:lnTo>
                <a:lnTo>
                  <a:pt x="41986" y="844550"/>
                </a:lnTo>
                <a:lnTo>
                  <a:pt x="0" y="1004188"/>
                </a:lnTo>
                <a:lnTo>
                  <a:pt x="50616" y="990854"/>
                </a:lnTo>
                <a:lnTo>
                  <a:pt x="40208" y="990854"/>
                </a:lnTo>
                <a:lnTo>
                  <a:pt x="13258" y="963930"/>
                </a:lnTo>
                <a:lnTo>
                  <a:pt x="63081" y="914105"/>
                </a:lnTo>
                <a:lnTo>
                  <a:pt x="78841" y="854201"/>
                </a:lnTo>
                <a:lnTo>
                  <a:pt x="79275" y="846659"/>
                </a:lnTo>
                <a:lnTo>
                  <a:pt x="76868" y="839771"/>
                </a:lnTo>
                <a:lnTo>
                  <a:pt x="72053" y="834288"/>
                </a:lnTo>
                <a:lnTo>
                  <a:pt x="65265" y="830961"/>
                </a:lnTo>
                <a:lnTo>
                  <a:pt x="57707" y="830530"/>
                </a:lnTo>
                <a:close/>
              </a:path>
              <a:path w="1004569" h="1004570">
                <a:moveTo>
                  <a:pt x="63081" y="914105"/>
                </a:moveTo>
                <a:lnTo>
                  <a:pt x="13258" y="963930"/>
                </a:lnTo>
                <a:lnTo>
                  <a:pt x="40208" y="990854"/>
                </a:lnTo>
                <a:lnTo>
                  <a:pt x="48843" y="982218"/>
                </a:lnTo>
                <a:lnTo>
                  <a:pt x="45161" y="982218"/>
                </a:lnTo>
                <a:lnTo>
                  <a:pt x="21882" y="958976"/>
                </a:lnTo>
                <a:lnTo>
                  <a:pt x="53460" y="950672"/>
                </a:lnTo>
                <a:lnTo>
                  <a:pt x="63081" y="914105"/>
                </a:lnTo>
                <a:close/>
              </a:path>
              <a:path w="1004569" h="1004570">
                <a:moveTo>
                  <a:pt x="157417" y="924873"/>
                </a:moveTo>
                <a:lnTo>
                  <a:pt x="149859" y="925322"/>
                </a:lnTo>
                <a:lnTo>
                  <a:pt x="89993" y="941065"/>
                </a:lnTo>
                <a:lnTo>
                  <a:pt x="40208" y="990854"/>
                </a:lnTo>
                <a:lnTo>
                  <a:pt x="50616" y="990854"/>
                </a:lnTo>
                <a:lnTo>
                  <a:pt x="159562" y="962151"/>
                </a:lnTo>
                <a:lnTo>
                  <a:pt x="166352" y="958824"/>
                </a:lnTo>
                <a:lnTo>
                  <a:pt x="171170" y="953341"/>
                </a:lnTo>
                <a:lnTo>
                  <a:pt x="173578" y="946453"/>
                </a:lnTo>
                <a:lnTo>
                  <a:pt x="173139" y="938911"/>
                </a:lnTo>
                <a:lnTo>
                  <a:pt x="169803" y="932072"/>
                </a:lnTo>
                <a:lnTo>
                  <a:pt x="164314" y="927258"/>
                </a:lnTo>
                <a:lnTo>
                  <a:pt x="157417" y="924873"/>
                </a:lnTo>
                <a:close/>
              </a:path>
              <a:path w="1004569" h="1004570">
                <a:moveTo>
                  <a:pt x="53460" y="950672"/>
                </a:moveTo>
                <a:lnTo>
                  <a:pt x="21882" y="958976"/>
                </a:lnTo>
                <a:lnTo>
                  <a:pt x="45161" y="982218"/>
                </a:lnTo>
                <a:lnTo>
                  <a:pt x="53460" y="950672"/>
                </a:lnTo>
                <a:close/>
              </a:path>
              <a:path w="1004569" h="1004570">
                <a:moveTo>
                  <a:pt x="89993" y="941065"/>
                </a:moveTo>
                <a:lnTo>
                  <a:pt x="53460" y="950672"/>
                </a:lnTo>
                <a:lnTo>
                  <a:pt x="45161" y="982218"/>
                </a:lnTo>
                <a:lnTo>
                  <a:pt x="48843" y="982218"/>
                </a:lnTo>
                <a:lnTo>
                  <a:pt x="89993" y="941065"/>
                </a:lnTo>
                <a:close/>
              </a:path>
              <a:path w="1004569" h="1004570">
                <a:moveTo>
                  <a:pt x="977150" y="0"/>
                </a:moveTo>
                <a:lnTo>
                  <a:pt x="63081" y="914105"/>
                </a:lnTo>
                <a:lnTo>
                  <a:pt x="53460" y="950672"/>
                </a:lnTo>
                <a:lnTo>
                  <a:pt x="89993" y="941065"/>
                </a:lnTo>
                <a:lnTo>
                  <a:pt x="1004074" y="26924"/>
                </a:lnTo>
                <a:lnTo>
                  <a:pt x="97715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19655" y="3419621"/>
            <a:ext cx="1524635" cy="171450"/>
          </a:xfrm>
          <a:custGeom>
            <a:avLst/>
            <a:gdLst/>
            <a:ahLst/>
            <a:cxnLst/>
            <a:rect l="l" t="t" r="r" b="b"/>
            <a:pathLst>
              <a:path w="1524635" h="171450">
                <a:moveTo>
                  <a:pt x="1448453" y="85578"/>
                </a:moveTo>
                <a:lnTo>
                  <a:pt x="1362456" y="135743"/>
                </a:lnTo>
                <a:lnTo>
                  <a:pt x="1356776" y="140795"/>
                </a:lnTo>
                <a:lnTo>
                  <a:pt x="1353597" y="147395"/>
                </a:lnTo>
                <a:lnTo>
                  <a:pt x="1353133" y="154709"/>
                </a:lnTo>
                <a:lnTo>
                  <a:pt x="1355598" y="161905"/>
                </a:lnTo>
                <a:lnTo>
                  <a:pt x="1360576" y="167512"/>
                </a:lnTo>
                <a:lnTo>
                  <a:pt x="1367139" y="170668"/>
                </a:lnTo>
                <a:lnTo>
                  <a:pt x="1374439" y="171156"/>
                </a:lnTo>
                <a:lnTo>
                  <a:pt x="1381633" y="168763"/>
                </a:lnTo>
                <a:lnTo>
                  <a:pt x="1491494" y="104628"/>
                </a:lnTo>
                <a:lnTo>
                  <a:pt x="1486281" y="104628"/>
                </a:lnTo>
                <a:lnTo>
                  <a:pt x="1486281" y="102088"/>
                </a:lnTo>
                <a:lnTo>
                  <a:pt x="1476756" y="102088"/>
                </a:lnTo>
                <a:lnTo>
                  <a:pt x="1448453" y="85578"/>
                </a:lnTo>
                <a:close/>
              </a:path>
              <a:path w="1524635" h="171450">
                <a:moveTo>
                  <a:pt x="1415795" y="66528"/>
                </a:moveTo>
                <a:lnTo>
                  <a:pt x="0" y="66528"/>
                </a:lnTo>
                <a:lnTo>
                  <a:pt x="0" y="104628"/>
                </a:lnTo>
                <a:lnTo>
                  <a:pt x="1415795" y="104628"/>
                </a:lnTo>
                <a:lnTo>
                  <a:pt x="1448453" y="85578"/>
                </a:lnTo>
                <a:lnTo>
                  <a:pt x="1415795" y="66528"/>
                </a:lnTo>
                <a:close/>
              </a:path>
              <a:path w="1524635" h="171450">
                <a:moveTo>
                  <a:pt x="1491494" y="66528"/>
                </a:moveTo>
                <a:lnTo>
                  <a:pt x="1486281" y="66528"/>
                </a:lnTo>
                <a:lnTo>
                  <a:pt x="1486281" y="104628"/>
                </a:lnTo>
                <a:lnTo>
                  <a:pt x="1491494" y="104628"/>
                </a:lnTo>
                <a:lnTo>
                  <a:pt x="1524127" y="85578"/>
                </a:lnTo>
                <a:lnTo>
                  <a:pt x="1491494" y="66528"/>
                </a:lnTo>
                <a:close/>
              </a:path>
              <a:path w="1524635" h="171450">
                <a:moveTo>
                  <a:pt x="1476756" y="69068"/>
                </a:moveTo>
                <a:lnTo>
                  <a:pt x="1448453" y="85578"/>
                </a:lnTo>
                <a:lnTo>
                  <a:pt x="1476756" y="102088"/>
                </a:lnTo>
                <a:lnTo>
                  <a:pt x="1476756" y="69068"/>
                </a:lnTo>
                <a:close/>
              </a:path>
              <a:path w="1524635" h="171450">
                <a:moveTo>
                  <a:pt x="1486281" y="69068"/>
                </a:moveTo>
                <a:lnTo>
                  <a:pt x="1476756" y="69068"/>
                </a:lnTo>
                <a:lnTo>
                  <a:pt x="1476756" y="102088"/>
                </a:lnTo>
                <a:lnTo>
                  <a:pt x="1486281" y="102088"/>
                </a:lnTo>
                <a:lnTo>
                  <a:pt x="1486281" y="69068"/>
                </a:lnTo>
                <a:close/>
              </a:path>
              <a:path w="1524635" h="171450">
                <a:moveTo>
                  <a:pt x="1374439" y="0"/>
                </a:moveTo>
                <a:lnTo>
                  <a:pt x="1367139" y="488"/>
                </a:lnTo>
                <a:lnTo>
                  <a:pt x="1360576" y="3643"/>
                </a:lnTo>
                <a:lnTo>
                  <a:pt x="1355598" y="9251"/>
                </a:lnTo>
                <a:lnTo>
                  <a:pt x="1353133" y="16446"/>
                </a:lnTo>
                <a:lnTo>
                  <a:pt x="1353597" y="23760"/>
                </a:lnTo>
                <a:lnTo>
                  <a:pt x="1356776" y="30360"/>
                </a:lnTo>
                <a:lnTo>
                  <a:pt x="1362456" y="35413"/>
                </a:lnTo>
                <a:lnTo>
                  <a:pt x="1448453" y="85578"/>
                </a:lnTo>
                <a:lnTo>
                  <a:pt x="1476756" y="69068"/>
                </a:lnTo>
                <a:lnTo>
                  <a:pt x="1486281" y="69068"/>
                </a:lnTo>
                <a:lnTo>
                  <a:pt x="1486281" y="66528"/>
                </a:lnTo>
                <a:lnTo>
                  <a:pt x="1491494" y="66528"/>
                </a:lnTo>
                <a:lnTo>
                  <a:pt x="1381633" y="2393"/>
                </a:lnTo>
                <a:lnTo>
                  <a:pt x="13744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60727" y="3505200"/>
            <a:ext cx="118110" cy="1301750"/>
          </a:xfrm>
          <a:custGeom>
            <a:avLst/>
            <a:gdLst/>
            <a:ahLst/>
            <a:cxnLst/>
            <a:rect l="l" t="t" r="r" b="b"/>
            <a:pathLst>
              <a:path w="118110" h="1301750">
                <a:moveTo>
                  <a:pt x="14224" y="1185418"/>
                </a:moveTo>
                <a:lnTo>
                  <a:pt x="2032" y="1192530"/>
                </a:lnTo>
                <a:lnTo>
                  <a:pt x="0" y="1200277"/>
                </a:lnTo>
                <a:lnTo>
                  <a:pt x="58928" y="1301369"/>
                </a:lnTo>
                <a:lnTo>
                  <a:pt x="73693" y="1276095"/>
                </a:lnTo>
                <a:lnTo>
                  <a:pt x="46228" y="1276095"/>
                </a:lnTo>
                <a:lnTo>
                  <a:pt x="46228" y="1229033"/>
                </a:lnTo>
                <a:lnTo>
                  <a:pt x="21971" y="1187450"/>
                </a:lnTo>
                <a:lnTo>
                  <a:pt x="14224" y="1185418"/>
                </a:lnTo>
                <a:close/>
              </a:path>
              <a:path w="118110" h="1301750">
                <a:moveTo>
                  <a:pt x="46228" y="1229033"/>
                </a:moveTo>
                <a:lnTo>
                  <a:pt x="46228" y="1276095"/>
                </a:lnTo>
                <a:lnTo>
                  <a:pt x="71628" y="1276095"/>
                </a:lnTo>
                <a:lnTo>
                  <a:pt x="71628" y="1269745"/>
                </a:lnTo>
                <a:lnTo>
                  <a:pt x="48006" y="1269745"/>
                </a:lnTo>
                <a:lnTo>
                  <a:pt x="58991" y="1250913"/>
                </a:lnTo>
                <a:lnTo>
                  <a:pt x="46228" y="1229033"/>
                </a:lnTo>
                <a:close/>
              </a:path>
              <a:path w="118110" h="1301750">
                <a:moveTo>
                  <a:pt x="103759" y="1185418"/>
                </a:moveTo>
                <a:lnTo>
                  <a:pt x="96012" y="1187450"/>
                </a:lnTo>
                <a:lnTo>
                  <a:pt x="71755" y="1229033"/>
                </a:lnTo>
                <a:lnTo>
                  <a:pt x="71628" y="1276095"/>
                </a:lnTo>
                <a:lnTo>
                  <a:pt x="73693" y="1276095"/>
                </a:lnTo>
                <a:lnTo>
                  <a:pt x="117983" y="1200277"/>
                </a:lnTo>
                <a:lnTo>
                  <a:pt x="115824" y="1192530"/>
                </a:lnTo>
                <a:lnTo>
                  <a:pt x="109855" y="1188974"/>
                </a:lnTo>
                <a:lnTo>
                  <a:pt x="103759" y="1185418"/>
                </a:lnTo>
                <a:close/>
              </a:path>
              <a:path w="118110" h="1301750">
                <a:moveTo>
                  <a:pt x="58991" y="1250913"/>
                </a:moveTo>
                <a:lnTo>
                  <a:pt x="48006" y="1269745"/>
                </a:lnTo>
                <a:lnTo>
                  <a:pt x="69977" y="1269745"/>
                </a:lnTo>
                <a:lnTo>
                  <a:pt x="58991" y="1250913"/>
                </a:lnTo>
                <a:close/>
              </a:path>
              <a:path w="118110" h="1301750">
                <a:moveTo>
                  <a:pt x="71628" y="1229251"/>
                </a:moveTo>
                <a:lnTo>
                  <a:pt x="58991" y="1250913"/>
                </a:lnTo>
                <a:lnTo>
                  <a:pt x="69977" y="1269745"/>
                </a:lnTo>
                <a:lnTo>
                  <a:pt x="71628" y="1269745"/>
                </a:lnTo>
                <a:lnTo>
                  <a:pt x="71628" y="1229251"/>
                </a:lnTo>
                <a:close/>
              </a:path>
              <a:path w="118110" h="1301750">
                <a:moveTo>
                  <a:pt x="71628" y="0"/>
                </a:moveTo>
                <a:lnTo>
                  <a:pt x="46228" y="0"/>
                </a:lnTo>
                <a:lnTo>
                  <a:pt x="46355" y="1229251"/>
                </a:lnTo>
                <a:lnTo>
                  <a:pt x="58991" y="1250913"/>
                </a:lnTo>
                <a:lnTo>
                  <a:pt x="71628" y="1229251"/>
                </a:lnTo>
                <a:lnTo>
                  <a:pt x="71628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06320" y="3491610"/>
            <a:ext cx="1361440" cy="1343025"/>
          </a:xfrm>
          <a:custGeom>
            <a:avLst/>
            <a:gdLst/>
            <a:ahLst/>
            <a:cxnLst/>
            <a:rect l="l" t="t" r="r" b="b"/>
            <a:pathLst>
              <a:path w="1361439" h="1343025">
                <a:moveTo>
                  <a:pt x="1203275" y="1264364"/>
                </a:moveTo>
                <a:lnTo>
                  <a:pt x="1196387" y="1266793"/>
                </a:lnTo>
                <a:lnTo>
                  <a:pt x="1190904" y="1271651"/>
                </a:lnTo>
                <a:lnTo>
                  <a:pt x="1187577" y="1278508"/>
                </a:lnTo>
                <a:lnTo>
                  <a:pt x="1187221" y="1286049"/>
                </a:lnTo>
                <a:lnTo>
                  <a:pt x="1189688" y="1292923"/>
                </a:lnTo>
                <a:lnTo>
                  <a:pt x="1194560" y="1298368"/>
                </a:lnTo>
                <a:lnTo>
                  <a:pt x="1201420" y="1301622"/>
                </a:lnTo>
                <a:lnTo>
                  <a:pt x="1361186" y="1342516"/>
                </a:lnTo>
                <a:lnTo>
                  <a:pt x="1357684" y="1329563"/>
                </a:lnTo>
                <a:lnTo>
                  <a:pt x="1320927" y="1329563"/>
                </a:lnTo>
                <a:lnTo>
                  <a:pt x="1270766" y="1280106"/>
                </a:lnTo>
                <a:lnTo>
                  <a:pt x="1210818" y="1264793"/>
                </a:lnTo>
                <a:lnTo>
                  <a:pt x="1203275" y="1264364"/>
                </a:lnTo>
                <a:close/>
              </a:path>
              <a:path w="1361439" h="1343025">
                <a:moveTo>
                  <a:pt x="1270766" y="1280106"/>
                </a:moveTo>
                <a:lnTo>
                  <a:pt x="1320927" y="1329563"/>
                </a:lnTo>
                <a:lnTo>
                  <a:pt x="1329441" y="1320927"/>
                </a:lnTo>
                <a:lnTo>
                  <a:pt x="1315974" y="1320927"/>
                </a:lnTo>
                <a:lnTo>
                  <a:pt x="1307438" y="1289474"/>
                </a:lnTo>
                <a:lnTo>
                  <a:pt x="1270766" y="1280106"/>
                </a:lnTo>
                <a:close/>
              </a:path>
              <a:path w="1361439" h="1343025">
                <a:moveTo>
                  <a:pt x="1302309" y="1169346"/>
                </a:moveTo>
                <a:lnTo>
                  <a:pt x="1294765" y="1169796"/>
                </a:lnTo>
                <a:lnTo>
                  <a:pt x="1288000" y="1173198"/>
                </a:lnTo>
                <a:lnTo>
                  <a:pt x="1283223" y="1178718"/>
                </a:lnTo>
                <a:lnTo>
                  <a:pt x="1280852" y="1185620"/>
                </a:lnTo>
                <a:lnTo>
                  <a:pt x="1281303" y="1193164"/>
                </a:lnTo>
                <a:lnTo>
                  <a:pt x="1297505" y="1252871"/>
                </a:lnTo>
                <a:lnTo>
                  <a:pt x="1347724" y="1302384"/>
                </a:lnTo>
                <a:lnTo>
                  <a:pt x="1320927" y="1329563"/>
                </a:lnTo>
                <a:lnTo>
                  <a:pt x="1357684" y="1329563"/>
                </a:lnTo>
                <a:lnTo>
                  <a:pt x="1318133" y="1183258"/>
                </a:lnTo>
                <a:lnTo>
                  <a:pt x="1314731" y="1176494"/>
                </a:lnTo>
                <a:lnTo>
                  <a:pt x="1309211" y="1171717"/>
                </a:lnTo>
                <a:lnTo>
                  <a:pt x="1302309" y="1169346"/>
                </a:lnTo>
                <a:close/>
              </a:path>
              <a:path w="1361439" h="1343025">
                <a:moveTo>
                  <a:pt x="1307438" y="1289474"/>
                </a:moveTo>
                <a:lnTo>
                  <a:pt x="1315974" y="1320927"/>
                </a:lnTo>
                <a:lnTo>
                  <a:pt x="1339088" y="1297558"/>
                </a:lnTo>
                <a:lnTo>
                  <a:pt x="1307438" y="1289474"/>
                </a:lnTo>
                <a:close/>
              </a:path>
              <a:path w="1361439" h="1343025">
                <a:moveTo>
                  <a:pt x="1297505" y="1252871"/>
                </a:moveTo>
                <a:lnTo>
                  <a:pt x="1307438" y="1289474"/>
                </a:lnTo>
                <a:lnTo>
                  <a:pt x="1339088" y="1297558"/>
                </a:lnTo>
                <a:lnTo>
                  <a:pt x="1315974" y="1320927"/>
                </a:lnTo>
                <a:lnTo>
                  <a:pt x="1329441" y="1320927"/>
                </a:lnTo>
                <a:lnTo>
                  <a:pt x="1347724" y="1302384"/>
                </a:lnTo>
                <a:lnTo>
                  <a:pt x="1297505" y="1252871"/>
                </a:lnTo>
                <a:close/>
              </a:path>
              <a:path w="1361439" h="1343025">
                <a:moveTo>
                  <a:pt x="26797" y="0"/>
                </a:moveTo>
                <a:lnTo>
                  <a:pt x="0" y="27177"/>
                </a:lnTo>
                <a:lnTo>
                  <a:pt x="1270766" y="1280106"/>
                </a:lnTo>
                <a:lnTo>
                  <a:pt x="1307438" y="1289474"/>
                </a:lnTo>
                <a:lnTo>
                  <a:pt x="1297505" y="1252871"/>
                </a:lnTo>
                <a:lnTo>
                  <a:pt x="2679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67047" y="2486914"/>
            <a:ext cx="2620645" cy="14281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40" dirty="0">
                <a:latin typeface="Arial"/>
                <a:cs typeface="Arial"/>
              </a:rPr>
              <a:t>V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8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9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65" dirty="0">
                <a:latin typeface="Arial"/>
                <a:cs typeface="Arial"/>
              </a:rPr>
              <a:t>S</a:t>
            </a:r>
            <a:r>
              <a:rPr sz="1800" spc="-247" baseline="-20833" dirty="0">
                <a:latin typeface="Arial"/>
                <a:cs typeface="Arial"/>
              </a:rPr>
              <a:t>10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31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95" dirty="0">
                <a:latin typeface="Arial"/>
                <a:cs typeface="Arial"/>
              </a:rPr>
              <a:t>1400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5" dirty="0">
                <a:latin typeface="Arial"/>
                <a:cs typeface="Arial"/>
              </a:rPr>
              <a:t>1000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70" dirty="0">
                <a:latin typeface="Arial"/>
                <a:cs typeface="Arial"/>
              </a:rPr>
              <a:t>S</a:t>
            </a:r>
            <a:r>
              <a:rPr sz="1800" spc="-254" baseline="-20833" dirty="0">
                <a:latin typeface="Arial"/>
                <a:cs typeface="Arial"/>
              </a:rPr>
              <a:t>10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6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160" dirty="0">
                <a:latin typeface="Arial"/>
                <a:cs typeface="Arial"/>
              </a:rPr>
              <a:t>S</a:t>
            </a:r>
            <a:r>
              <a:rPr sz="1800" b="1" spc="-240" baseline="-20833" dirty="0">
                <a:latin typeface="Arial"/>
                <a:cs typeface="Arial"/>
              </a:rPr>
              <a:t>10</a:t>
            </a:r>
            <a:r>
              <a:rPr sz="1800" b="1" spc="15" baseline="-20833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566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(Tarik)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19498" y="4378832"/>
            <a:ext cx="2687320" cy="14281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65" dirty="0">
                <a:latin typeface="Arial"/>
                <a:cs typeface="Arial"/>
              </a:rPr>
              <a:t>H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27800"/>
              </a:lnSpc>
            </a:pP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8 </a:t>
            </a:r>
            <a:r>
              <a:rPr sz="1800" spc="-140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15" dirty="0">
                <a:latin typeface="Arial"/>
                <a:cs typeface="Arial"/>
              </a:rPr>
              <a:t>S</a:t>
            </a:r>
            <a:r>
              <a:rPr sz="1800" spc="-322" baseline="-20833" dirty="0">
                <a:latin typeface="Arial"/>
                <a:cs typeface="Arial"/>
              </a:rPr>
              <a:t>7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65" dirty="0">
                <a:latin typeface="Arial"/>
                <a:cs typeface="Arial"/>
              </a:rPr>
              <a:t>S</a:t>
            </a:r>
            <a:r>
              <a:rPr sz="1800" spc="-247" baseline="-20833" dirty="0">
                <a:latin typeface="Arial"/>
                <a:cs typeface="Arial"/>
              </a:rPr>
              <a:t>10 </a:t>
            </a:r>
            <a:r>
              <a:rPr sz="1800" spc="-140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0  1400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95" dirty="0">
                <a:latin typeface="Arial"/>
                <a:cs typeface="Arial"/>
              </a:rPr>
              <a:t>S</a:t>
            </a:r>
            <a:r>
              <a:rPr sz="1800" spc="-292" baseline="-20833" dirty="0">
                <a:latin typeface="Arial"/>
                <a:cs typeface="Arial"/>
              </a:rPr>
              <a:t>7</a:t>
            </a:r>
            <a:r>
              <a:rPr sz="1800" spc="-19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400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24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7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105" dirty="0">
                <a:latin typeface="Arial"/>
                <a:cs typeface="Arial"/>
              </a:rPr>
              <a:t>– </a:t>
            </a:r>
            <a:r>
              <a:rPr sz="1800" b="1" spc="-90" dirty="0">
                <a:latin typeface="Arial"/>
                <a:cs typeface="Arial"/>
              </a:rPr>
              <a:t>1800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35" dirty="0">
                <a:latin typeface="Arial"/>
                <a:cs typeface="Arial"/>
              </a:rPr>
              <a:t> </a:t>
            </a:r>
            <a:r>
              <a:rPr sz="1800" spc="-135" dirty="0">
                <a:latin typeface="Arial"/>
                <a:cs typeface="Arial"/>
              </a:rPr>
              <a:t>(Tekan)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3786" y="4618482"/>
            <a:ext cx="862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4F81BC"/>
                </a:solidFill>
                <a:latin typeface="Arial"/>
                <a:cs typeface="Arial"/>
              </a:rPr>
              <a:t>-1980</a:t>
            </a:r>
            <a:r>
              <a:rPr sz="1800" spc="-16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498853" y="4852796"/>
            <a:ext cx="96011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5" dirty="0">
                <a:solidFill>
                  <a:srgbClr val="4F81BC"/>
                </a:solidFill>
                <a:latin typeface="Arial"/>
                <a:cs typeface="Arial"/>
              </a:rPr>
              <a:t>+ </a:t>
            </a:r>
            <a:r>
              <a:rPr sz="1800" spc="-90" dirty="0">
                <a:solidFill>
                  <a:srgbClr val="4F81BC"/>
                </a:solidFill>
                <a:latin typeface="Arial"/>
                <a:cs typeface="Arial"/>
              </a:rPr>
              <a:t>1000</a:t>
            </a:r>
            <a:r>
              <a:rPr sz="1800" spc="-105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700836" y="1680463"/>
            <a:ext cx="122301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spc="-130" dirty="0">
                <a:latin typeface="Arial"/>
                <a:cs typeface="Arial"/>
              </a:rPr>
              <a:t>Simpul</a:t>
            </a:r>
            <a:r>
              <a:rPr sz="2600" spc="-204" dirty="0">
                <a:latin typeface="Arial"/>
                <a:cs typeface="Arial"/>
              </a:rPr>
              <a:t> </a:t>
            </a:r>
            <a:r>
              <a:rPr sz="2600" b="1" spc="-240" dirty="0">
                <a:latin typeface="Arial"/>
                <a:cs typeface="Arial"/>
              </a:rPr>
              <a:t>D</a:t>
            </a:r>
            <a:endParaRPr sz="26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1893" y="3051493"/>
            <a:ext cx="2754883" cy="174542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24750" y="3568253"/>
            <a:ext cx="1056640" cy="171450"/>
          </a:xfrm>
          <a:custGeom>
            <a:avLst/>
            <a:gdLst/>
            <a:ahLst/>
            <a:cxnLst/>
            <a:rect l="l" t="t" r="r" b="b"/>
            <a:pathLst>
              <a:path w="1056639" h="171450">
                <a:moveTo>
                  <a:pt x="150606" y="0"/>
                </a:moveTo>
                <a:lnTo>
                  <a:pt x="143421" y="2351"/>
                </a:lnTo>
                <a:lnTo>
                  <a:pt x="0" y="84012"/>
                </a:lnTo>
                <a:lnTo>
                  <a:pt x="141604" y="168721"/>
                </a:lnTo>
                <a:lnTo>
                  <a:pt x="148737" y="171207"/>
                </a:lnTo>
                <a:lnTo>
                  <a:pt x="156030" y="170801"/>
                </a:lnTo>
                <a:lnTo>
                  <a:pt x="162645" y="167703"/>
                </a:lnTo>
                <a:lnTo>
                  <a:pt x="167741" y="162117"/>
                </a:lnTo>
                <a:lnTo>
                  <a:pt x="170260" y="154993"/>
                </a:lnTo>
                <a:lnTo>
                  <a:pt x="169862" y="147702"/>
                </a:lnTo>
                <a:lnTo>
                  <a:pt x="166759" y="141079"/>
                </a:lnTo>
                <a:lnTo>
                  <a:pt x="161162" y="135955"/>
                </a:lnTo>
                <a:lnTo>
                  <a:pt x="108109" y="104217"/>
                </a:lnTo>
                <a:lnTo>
                  <a:pt x="37604" y="103443"/>
                </a:lnTo>
                <a:lnTo>
                  <a:pt x="38023" y="65343"/>
                </a:lnTo>
                <a:lnTo>
                  <a:pt x="109768" y="65343"/>
                </a:lnTo>
                <a:lnTo>
                  <a:pt x="162255" y="35498"/>
                </a:lnTo>
                <a:lnTo>
                  <a:pt x="167965" y="30539"/>
                </a:lnTo>
                <a:lnTo>
                  <a:pt x="171211" y="24020"/>
                </a:lnTo>
                <a:lnTo>
                  <a:pt x="171767" y="16763"/>
                </a:lnTo>
                <a:lnTo>
                  <a:pt x="169405" y="9590"/>
                </a:lnTo>
                <a:lnTo>
                  <a:pt x="164434" y="3869"/>
                </a:lnTo>
                <a:lnTo>
                  <a:pt x="157889" y="589"/>
                </a:lnTo>
                <a:lnTo>
                  <a:pt x="150606" y="0"/>
                </a:lnTo>
                <a:close/>
              </a:path>
              <a:path w="1056639" h="171450">
                <a:moveTo>
                  <a:pt x="108410" y="66115"/>
                </a:moveTo>
                <a:lnTo>
                  <a:pt x="75603" y="84770"/>
                </a:lnTo>
                <a:lnTo>
                  <a:pt x="108109" y="104217"/>
                </a:lnTo>
                <a:lnTo>
                  <a:pt x="1056119" y="114619"/>
                </a:lnTo>
                <a:lnTo>
                  <a:pt x="1056500" y="76519"/>
                </a:lnTo>
                <a:lnTo>
                  <a:pt x="108410" y="66115"/>
                </a:lnTo>
                <a:close/>
              </a:path>
              <a:path w="1056639" h="171450">
                <a:moveTo>
                  <a:pt x="38023" y="65343"/>
                </a:moveTo>
                <a:lnTo>
                  <a:pt x="37604" y="103443"/>
                </a:lnTo>
                <a:lnTo>
                  <a:pt x="108109" y="104217"/>
                </a:lnTo>
                <a:lnTo>
                  <a:pt x="102570" y="100903"/>
                </a:lnTo>
                <a:lnTo>
                  <a:pt x="47231" y="100903"/>
                </a:lnTo>
                <a:lnTo>
                  <a:pt x="47586" y="68010"/>
                </a:lnTo>
                <a:lnTo>
                  <a:pt x="105078" y="68010"/>
                </a:lnTo>
                <a:lnTo>
                  <a:pt x="108410" y="66115"/>
                </a:lnTo>
                <a:lnTo>
                  <a:pt x="38023" y="65343"/>
                </a:lnTo>
                <a:close/>
              </a:path>
              <a:path w="1056639" h="171450">
                <a:moveTo>
                  <a:pt x="47586" y="68010"/>
                </a:moveTo>
                <a:lnTo>
                  <a:pt x="47231" y="100903"/>
                </a:lnTo>
                <a:lnTo>
                  <a:pt x="75603" y="84770"/>
                </a:lnTo>
                <a:lnTo>
                  <a:pt x="47586" y="68010"/>
                </a:lnTo>
                <a:close/>
              </a:path>
              <a:path w="1056639" h="171450">
                <a:moveTo>
                  <a:pt x="75603" y="84770"/>
                </a:moveTo>
                <a:lnTo>
                  <a:pt x="47231" y="100903"/>
                </a:lnTo>
                <a:lnTo>
                  <a:pt x="102570" y="100903"/>
                </a:lnTo>
                <a:lnTo>
                  <a:pt x="75603" y="84770"/>
                </a:lnTo>
                <a:close/>
              </a:path>
              <a:path w="1056639" h="171450">
                <a:moveTo>
                  <a:pt x="105078" y="68010"/>
                </a:moveTo>
                <a:lnTo>
                  <a:pt x="47586" y="68010"/>
                </a:lnTo>
                <a:lnTo>
                  <a:pt x="75603" y="84770"/>
                </a:lnTo>
                <a:lnTo>
                  <a:pt x="105078" y="68010"/>
                </a:lnTo>
                <a:close/>
              </a:path>
              <a:path w="1056639" h="171450">
                <a:moveTo>
                  <a:pt x="109768" y="65343"/>
                </a:moveTo>
                <a:lnTo>
                  <a:pt x="38023" y="65343"/>
                </a:lnTo>
                <a:lnTo>
                  <a:pt x="108410" y="66115"/>
                </a:lnTo>
                <a:lnTo>
                  <a:pt x="109768" y="65343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5000" y="3578173"/>
            <a:ext cx="1346200" cy="171450"/>
          </a:xfrm>
          <a:custGeom>
            <a:avLst/>
            <a:gdLst/>
            <a:ahLst/>
            <a:cxnLst/>
            <a:rect l="l" t="t" r="r" b="b"/>
            <a:pathLst>
              <a:path w="1346200" h="171450">
                <a:moveTo>
                  <a:pt x="1270508" y="85586"/>
                </a:moveTo>
                <a:lnTo>
                  <a:pt x="1184402" y="135814"/>
                </a:lnTo>
                <a:lnTo>
                  <a:pt x="1178722" y="140864"/>
                </a:lnTo>
                <a:lnTo>
                  <a:pt x="1175543" y="147450"/>
                </a:lnTo>
                <a:lnTo>
                  <a:pt x="1175079" y="154727"/>
                </a:lnTo>
                <a:lnTo>
                  <a:pt x="1177544" y="161849"/>
                </a:lnTo>
                <a:lnTo>
                  <a:pt x="1182522" y="167528"/>
                </a:lnTo>
                <a:lnTo>
                  <a:pt x="1189085" y="170707"/>
                </a:lnTo>
                <a:lnTo>
                  <a:pt x="1196385" y="171172"/>
                </a:lnTo>
                <a:lnTo>
                  <a:pt x="1203579" y="168707"/>
                </a:lnTo>
                <a:lnTo>
                  <a:pt x="1313390" y="104699"/>
                </a:lnTo>
                <a:lnTo>
                  <a:pt x="1308227" y="104699"/>
                </a:lnTo>
                <a:lnTo>
                  <a:pt x="1308227" y="102032"/>
                </a:lnTo>
                <a:lnTo>
                  <a:pt x="1298702" y="102032"/>
                </a:lnTo>
                <a:lnTo>
                  <a:pt x="1270508" y="85586"/>
                </a:lnTo>
                <a:close/>
              </a:path>
              <a:path w="1346200" h="171450">
                <a:moveTo>
                  <a:pt x="1237959" y="66599"/>
                </a:moveTo>
                <a:lnTo>
                  <a:pt x="0" y="66599"/>
                </a:lnTo>
                <a:lnTo>
                  <a:pt x="0" y="104699"/>
                </a:lnTo>
                <a:lnTo>
                  <a:pt x="1237741" y="104699"/>
                </a:lnTo>
                <a:lnTo>
                  <a:pt x="1270508" y="85586"/>
                </a:lnTo>
                <a:lnTo>
                  <a:pt x="1237959" y="66599"/>
                </a:lnTo>
                <a:close/>
              </a:path>
              <a:path w="1346200" h="171450">
                <a:moveTo>
                  <a:pt x="1313440" y="66599"/>
                </a:moveTo>
                <a:lnTo>
                  <a:pt x="1308227" y="66599"/>
                </a:lnTo>
                <a:lnTo>
                  <a:pt x="1308227" y="104699"/>
                </a:lnTo>
                <a:lnTo>
                  <a:pt x="1313390" y="104699"/>
                </a:lnTo>
                <a:lnTo>
                  <a:pt x="1346073" y="85649"/>
                </a:lnTo>
                <a:lnTo>
                  <a:pt x="1313440" y="66599"/>
                </a:lnTo>
                <a:close/>
              </a:path>
              <a:path w="1346200" h="171450">
                <a:moveTo>
                  <a:pt x="1298702" y="69139"/>
                </a:moveTo>
                <a:lnTo>
                  <a:pt x="1270508" y="85586"/>
                </a:lnTo>
                <a:lnTo>
                  <a:pt x="1298702" y="102032"/>
                </a:lnTo>
                <a:lnTo>
                  <a:pt x="1298702" y="69139"/>
                </a:lnTo>
                <a:close/>
              </a:path>
              <a:path w="1346200" h="171450">
                <a:moveTo>
                  <a:pt x="1308227" y="69139"/>
                </a:moveTo>
                <a:lnTo>
                  <a:pt x="1298702" y="69139"/>
                </a:lnTo>
                <a:lnTo>
                  <a:pt x="1298702" y="102032"/>
                </a:lnTo>
                <a:lnTo>
                  <a:pt x="1308227" y="102032"/>
                </a:lnTo>
                <a:lnTo>
                  <a:pt x="1308227" y="69139"/>
                </a:lnTo>
                <a:close/>
              </a:path>
              <a:path w="1346200" h="171450">
                <a:moveTo>
                  <a:pt x="1196385" y="0"/>
                </a:moveTo>
                <a:lnTo>
                  <a:pt x="1189085" y="464"/>
                </a:lnTo>
                <a:lnTo>
                  <a:pt x="1182522" y="3643"/>
                </a:lnTo>
                <a:lnTo>
                  <a:pt x="1177544" y="9322"/>
                </a:lnTo>
                <a:lnTo>
                  <a:pt x="1175079" y="16498"/>
                </a:lnTo>
                <a:lnTo>
                  <a:pt x="1175543" y="23768"/>
                </a:lnTo>
                <a:lnTo>
                  <a:pt x="1178722" y="30325"/>
                </a:lnTo>
                <a:lnTo>
                  <a:pt x="1184402" y="35357"/>
                </a:lnTo>
                <a:lnTo>
                  <a:pt x="1270508" y="85586"/>
                </a:lnTo>
                <a:lnTo>
                  <a:pt x="1298702" y="69139"/>
                </a:lnTo>
                <a:lnTo>
                  <a:pt x="1308227" y="69139"/>
                </a:lnTo>
                <a:lnTo>
                  <a:pt x="1308227" y="66599"/>
                </a:lnTo>
                <a:lnTo>
                  <a:pt x="1313440" y="66599"/>
                </a:lnTo>
                <a:lnTo>
                  <a:pt x="1203579" y="2464"/>
                </a:lnTo>
                <a:lnTo>
                  <a:pt x="119638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819421" y="3695827"/>
            <a:ext cx="171450" cy="1073785"/>
          </a:xfrm>
          <a:custGeom>
            <a:avLst/>
            <a:gdLst/>
            <a:ahLst/>
            <a:cxnLst/>
            <a:rect l="l" t="t" r="r" b="b"/>
            <a:pathLst>
              <a:path w="171450" h="1073785">
                <a:moveTo>
                  <a:pt x="16446" y="902537"/>
                </a:moveTo>
                <a:lnTo>
                  <a:pt x="9251" y="905002"/>
                </a:lnTo>
                <a:lnTo>
                  <a:pt x="3643" y="910034"/>
                </a:lnTo>
                <a:lnTo>
                  <a:pt x="488" y="916590"/>
                </a:lnTo>
                <a:lnTo>
                  <a:pt x="0" y="923861"/>
                </a:lnTo>
                <a:lnTo>
                  <a:pt x="2393" y="931037"/>
                </a:lnTo>
                <a:lnTo>
                  <a:pt x="85578" y="1073531"/>
                </a:lnTo>
                <a:lnTo>
                  <a:pt x="107671" y="1035685"/>
                </a:lnTo>
                <a:lnTo>
                  <a:pt x="66528" y="1035685"/>
                </a:lnTo>
                <a:lnTo>
                  <a:pt x="66528" y="965200"/>
                </a:lnTo>
                <a:lnTo>
                  <a:pt x="35413" y="911860"/>
                </a:lnTo>
                <a:lnTo>
                  <a:pt x="30360" y="906180"/>
                </a:lnTo>
                <a:lnTo>
                  <a:pt x="23760" y="903001"/>
                </a:lnTo>
                <a:lnTo>
                  <a:pt x="16446" y="902537"/>
                </a:lnTo>
                <a:close/>
              </a:path>
              <a:path w="171450" h="1073785">
                <a:moveTo>
                  <a:pt x="66528" y="965200"/>
                </a:moveTo>
                <a:lnTo>
                  <a:pt x="66528" y="1035685"/>
                </a:lnTo>
                <a:lnTo>
                  <a:pt x="104628" y="1035685"/>
                </a:lnTo>
                <a:lnTo>
                  <a:pt x="104628" y="1026160"/>
                </a:lnTo>
                <a:lnTo>
                  <a:pt x="69068" y="1026160"/>
                </a:lnTo>
                <a:lnTo>
                  <a:pt x="85578" y="997857"/>
                </a:lnTo>
                <a:lnTo>
                  <a:pt x="66528" y="965200"/>
                </a:lnTo>
                <a:close/>
              </a:path>
              <a:path w="171450" h="1073785">
                <a:moveTo>
                  <a:pt x="154709" y="902537"/>
                </a:moveTo>
                <a:lnTo>
                  <a:pt x="147395" y="903001"/>
                </a:lnTo>
                <a:lnTo>
                  <a:pt x="140795" y="906180"/>
                </a:lnTo>
                <a:lnTo>
                  <a:pt x="135743" y="911860"/>
                </a:lnTo>
                <a:lnTo>
                  <a:pt x="104628" y="965200"/>
                </a:lnTo>
                <a:lnTo>
                  <a:pt x="104628" y="1035685"/>
                </a:lnTo>
                <a:lnTo>
                  <a:pt x="107671" y="1035685"/>
                </a:lnTo>
                <a:lnTo>
                  <a:pt x="168763" y="931037"/>
                </a:lnTo>
                <a:lnTo>
                  <a:pt x="171156" y="923861"/>
                </a:lnTo>
                <a:lnTo>
                  <a:pt x="170668" y="916590"/>
                </a:lnTo>
                <a:lnTo>
                  <a:pt x="167512" y="910034"/>
                </a:lnTo>
                <a:lnTo>
                  <a:pt x="161905" y="905002"/>
                </a:lnTo>
                <a:lnTo>
                  <a:pt x="154709" y="902537"/>
                </a:lnTo>
                <a:close/>
              </a:path>
              <a:path w="171450" h="1073785">
                <a:moveTo>
                  <a:pt x="85578" y="997857"/>
                </a:moveTo>
                <a:lnTo>
                  <a:pt x="69068" y="1026160"/>
                </a:lnTo>
                <a:lnTo>
                  <a:pt x="102088" y="1026160"/>
                </a:lnTo>
                <a:lnTo>
                  <a:pt x="85578" y="997857"/>
                </a:lnTo>
                <a:close/>
              </a:path>
              <a:path w="171450" h="1073785">
                <a:moveTo>
                  <a:pt x="104628" y="965200"/>
                </a:moveTo>
                <a:lnTo>
                  <a:pt x="85578" y="997857"/>
                </a:lnTo>
                <a:lnTo>
                  <a:pt x="102088" y="1026160"/>
                </a:lnTo>
                <a:lnTo>
                  <a:pt x="104628" y="1026160"/>
                </a:lnTo>
                <a:lnTo>
                  <a:pt x="104628" y="965200"/>
                </a:lnTo>
                <a:close/>
              </a:path>
              <a:path w="171450" h="1073785">
                <a:moveTo>
                  <a:pt x="104628" y="0"/>
                </a:moveTo>
                <a:lnTo>
                  <a:pt x="66528" y="0"/>
                </a:lnTo>
                <a:lnTo>
                  <a:pt x="66528" y="965200"/>
                </a:lnTo>
                <a:lnTo>
                  <a:pt x="85578" y="997857"/>
                </a:lnTo>
                <a:lnTo>
                  <a:pt x="104628" y="965200"/>
                </a:lnTo>
                <a:lnTo>
                  <a:pt x="1046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02437" y="3820795"/>
            <a:ext cx="862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85" dirty="0">
                <a:solidFill>
                  <a:srgbClr val="4F81BC"/>
                </a:solidFill>
                <a:latin typeface="Arial"/>
                <a:cs typeface="Arial"/>
              </a:rPr>
              <a:t>-1800</a:t>
            </a:r>
            <a:r>
              <a:rPr sz="1800" spc="-16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05680" y="2301240"/>
            <a:ext cx="936625" cy="1078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7800"/>
              </a:lnSpc>
              <a:spcBef>
                <a:spcPts val="1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40" dirty="0">
                <a:latin typeface="Arial"/>
                <a:cs typeface="Arial"/>
              </a:rPr>
              <a:t>V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0  </a:t>
            </a:r>
            <a:r>
              <a:rPr sz="1800" spc="-165" dirty="0">
                <a:latin typeface="Arial"/>
                <a:cs typeface="Arial"/>
              </a:rPr>
              <a:t>S</a:t>
            </a:r>
            <a:r>
              <a:rPr sz="1800" spc="-247" baseline="-20833" dirty="0">
                <a:latin typeface="Arial"/>
                <a:cs typeface="Arial"/>
              </a:rPr>
              <a:t>11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0  </a:t>
            </a:r>
            <a:r>
              <a:rPr sz="1800" b="1" spc="-160" dirty="0">
                <a:latin typeface="Arial"/>
                <a:cs typeface="Arial"/>
              </a:rPr>
              <a:t>S</a:t>
            </a:r>
            <a:r>
              <a:rPr sz="1800" b="1" spc="-240" baseline="-20833" dirty="0">
                <a:latin typeface="Arial"/>
                <a:cs typeface="Arial"/>
              </a:rPr>
              <a:t>11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0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05680" y="3803395"/>
            <a:ext cx="2036445" cy="14281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65" dirty="0">
                <a:latin typeface="Arial"/>
                <a:cs typeface="Arial"/>
              </a:rPr>
              <a:t>H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 marR="727710">
              <a:lnSpc>
                <a:spcPts val="2760"/>
              </a:lnSpc>
              <a:spcBef>
                <a:spcPts val="190"/>
              </a:spcBef>
            </a:pPr>
            <a:r>
              <a:rPr sz="1800" spc="-165" dirty="0">
                <a:latin typeface="Arial"/>
                <a:cs typeface="Arial"/>
              </a:rPr>
              <a:t>-S</a:t>
            </a:r>
            <a:r>
              <a:rPr sz="1800" spc="-247" baseline="-20833" dirty="0">
                <a:latin typeface="Arial"/>
                <a:cs typeface="Arial"/>
              </a:rPr>
              <a:t>7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6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0  1800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6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6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1800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-10" dirty="0">
                <a:latin typeface="Arial"/>
                <a:cs typeface="Arial"/>
              </a:rPr>
              <a:t> </a:t>
            </a:r>
            <a:r>
              <a:rPr sz="1800" spc="-135" dirty="0">
                <a:latin typeface="Arial"/>
                <a:cs typeface="Arial"/>
              </a:rPr>
              <a:t>(Tekan)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439414" y="678205"/>
            <a:ext cx="4293870" cy="407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45"/>
              </a:lnSpc>
            </a:pPr>
            <a:r>
              <a:rPr sz="3200" i="1" spc="-35" dirty="0">
                <a:solidFill>
                  <a:srgbClr val="FF0000"/>
                </a:solidFill>
                <a:latin typeface="Trebuchet MS"/>
                <a:cs typeface="Trebuchet MS"/>
              </a:rPr>
              <a:t>a </a:t>
            </a:r>
            <a:r>
              <a:rPr sz="3200" i="1" spc="-135" dirty="0">
                <a:solidFill>
                  <a:srgbClr val="FF0000"/>
                </a:solidFill>
                <a:latin typeface="Trebuchet MS"/>
                <a:cs typeface="Trebuchet MS"/>
              </a:rPr>
              <a:t>home </a:t>
            </a:r>
            <a:r>
              <a:rPr sz="3200" i="1" spc="-105" dirty="0">
                <a:solidFill>
                  <a:srgbClr val="FF0000"/>
                </a:solidFill>
                <a:latin typeface="Trebuchet MS"/>
                <a:cs typeface="Trebuchet MS"/>
              </a:rPr>
              <a:t>base</a:t>
            </a:r>
            <a:r>
              <a:rPr sz="3200" i="1" spc="-6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3200" i="1" spc="-190" dirty="0">
                <a:solidFill>
                  <a:srgbClr val="FF0000"/>
                </a:solidFill>
                <a:latin typeface="Trebuchet MS"/>
                <a:cs typeface="Trebuchet MS"/>
              </a:rPr>
              <a:t>to </a:t>
            </a:r>
            <a:r>
              <a:rPr sz="3200" i="1" spc="-210" dirty="0">
                <a:solidFill>
                  <a:srgbClr val="FF0000"/>
                </a:solidFill>
                <a:latin typeface="Trebuchet MS"/>
                <a:cs typeface="Trebuchet MS"/>
              </a:rPr>
              <a:t>excellence</a:t>
            </a:r>
            <a:endParaRPr sz="3200">
              <a:latin typeface="Trebuchet MS"/>
              <a:cs typeface="Trebuchet MS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90600" y="4281504"/>
          <a:ext cx="7367903" cy="23272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5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68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1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042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5595">
                <a:tc>
                  <a:txBody>
                    <a:bodyPr/>
                    <a:lstStyle/>
                    <a:p>
                      <a:pPr marL="27305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50" b="1" spc="-135" dirty="0">
                          <a:latin typeface="Arial"/>
                          <a:cs typeface="Arial"/>
                        </a:rPr>
                        <a:t>Batang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1543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50" b="1" spc="-155" dirty="0">
                          <a:latin typeface="Arial"/>
                          <a:cs typeface="Arial"/>
                        </a:rPr>
                        <a:t>Gaya</a:t>
                      </a:r>
                      <a:r>
                        <a:rPr sz="1850" b="1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50" b="1" spc="-105" dirty="0">
                          <a:latin typeface="Arial"/>
                          <a:cs typeface="Arial"/>
                        </a:rPr>
                        <a:t>batang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635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50" b="1" spc="-30" dirty="0">
                          <a:latin typeface="Arial"/>
                          <a:cs typeface="Arial"/>
                        </a:rPr>
                        <a:t>tarik/tekan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2794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50" b="1" spc="-135" dirty="0">
                          <a:latin typeface="Arial"/>
                          <a:cs typeface="Arial"/>
                        </a:rPr>
                        <a:t>Batang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50" b="1" spc="-155" dirty="0">
                          <a:latin typeface="Arial"/>
                          <a:cs typeface="Arial"/>
                        </a:rPr>
                        <a:t>Gaya</a:t>
                      </a:r>
                      <a:r>
                        <a:rPr sz="185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50" b="1" spc="-105" dirty="0">
                          <a:latin typeface="Arial"/>
                          <a:cs typeface="Arial"/>
                        </a:rPr>
                        <a:t>batang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2413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50" b="1" spc="-30" dirty="0">
                          <a:latin typeface="Arial"/>
                          <a:cs typeface="Arial"/>
                        </a:rPr>
                        <a:t>tarik/tekan</a:t>
                      </a:r>
                      <a:endParaRPr sz="1850">
                        <a:latin typeface="Arial"/>
                        <a:cs typeface="Arial"/>
                      </a:endParaRPr>
                    </a:p>
                  </a:txBody>
                  <a:tcPr marL="0" marR="0" marT="95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1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1800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8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1980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2860" algn="ctr">
                        <a:lnSpc>
                          <a:spcPct val="100000"/>
                        </a:lnSpc>
                        <a:spcBef>
                          <a:spcPts val="135"/>
                        </a:spcBef>
                      </a:pPr>
                      <a:r>
                        <a:rPr sz="1650" spc="-35" dirty="0">
                          <a:latin typeface="Arial"/>
                          <a:cs typeface="Arial"/>
                        </a:rPr>
                        <a:t>tekan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71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1800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1333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9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1000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3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1600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80" dirty="0">
                          <a:latin typeface="Arial"/>
                          <a:cs typeface="Arial"/>
                        </a:rPr>
                        <a:t>10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566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14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4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1600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80" dirty="0">
                          <a:latin typeface="Arial"/>
                          <a:cs typeface="Arial"/>
                        </a:rPr>
                        <a:t>11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26034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5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2263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35" dirty="0">
                          <a:latin typeface="Arial"/>
                          <a:cs typeface="Arial"/>
                        </a:rPr>
                        <a:t>tekan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80" dirty="0">
                          <a:latin typeface="Arial"/>
                          <a:cs typeface="Arial"/>
                        </a:rPr>
                        <a:t>12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848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6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1800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35" dirty="0">
                          <a:latin typeface="Arial"/>
                          <a:cs typeface="Arial"/>
                        </a:rPr>
                        <a:t>tekan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80" dirty="0">
                          <a:latin typeface="Arial"/>
                          <a:cs typeface="Arial"/>
                        </a:rPr>
                        <a:t>13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1000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5" dirty="0">
                          <a:latin typeface="Arial"/>
                          <a:cs typeface="Arial"/>
                        </a:rPr>
                        <a:t>tarik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465">
                <a:tc>
                  <a:txBody>
                    <a:bodyPr/>
                    <a:lstStyle/>
                    <a:p>
                      <a:pPr marL="1270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dirty="0">
                          <a:latin typeface="Arial"/>
                          <a:cs typeface="Arial"/>
                        </a:rPr>
                        <a:t>7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20" dirty="0">
                          <a:latin typeface="Arial"/>
                          <a:cs typeface="Arial"/>
                        </a:rPr>
                        <a:t>1800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28575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650" spc="-35" dirty="0">
                          <a:latin typeface="Arial"/>
                          <a:cs typeface="Arial"/>
                        </a:rPr>
                        <a:t>tekan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04800" y="381000"/>
            <a:ext cx="8372602" cy="3733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124450" y="1880996"/>
            <a:ext cx="460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848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9325" y="2615310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1800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91305" y="2615310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1800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18052" y="1194942"/>
            <a:ext cx="58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4F81BC"/>
                </a:solidFill>
                <a:latin typeface="Arial"/>
                <a:cs typeface="Arial"/>
              </a:rPr>
              <a:t>-1800</a:t>
            </a:r>
            <a:r>
              <a:rPr sz="1200" spc="-125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37505" y="1194942"/>
            <a:ext cx="58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4F81BC"/>
                </a:solidFill>
                <a:latin typeface="Arial"/>
                <a:cs typeface="Arial"/>
              </a:rPr>
              <a:t>-1800</a:t>
            </a:r>
            <a:r>
              <a:rPr sz="1200" spc="-125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08828" y="2615310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1600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35014" y="2615310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1600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9998" y="1395729"/>
            <a:ext cx="58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4F81BC"/>
                </a:solidFill>
                <a:latin typeface="Arial"/>
                <a:cs typeface="Arial"/>
              </a:rPr>
              <a:t>-1980</a:t>
            </a:r>
            <a:r>
              <a:rPr sz="1200" spc="-125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80809" y="1548129"/>
            <a:ext cx="5842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5" dirty="0">
                <a:solidFill>
                  <a:srgbClr val="4F81BC"/>
                </a:solidFill>
                <a:latin typeface="Arial"/>
                <a:cs typeface="Arial"/>
              </a:rPr>
              <a:t>-2263</a:t>
            </a:r>
            <a:r>
              <a:rPr sz="1200" spc="-125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871209" y="1957196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1000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60775" y="1957196"/>
            <a:ext cx="460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566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22575" y="1929129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4F81BC"/>
                </a:solidFill>
                <a:latin typeface="Arial"/>
                <a:cs typeface="Arial"/>
              </a:rPr>
              <a:t>1000</a:t>
            </a:r>
            <a:r>
              <a:rPr sz="1200" spc="-120" dirty="0">
                <a:solidFill>
                  <a:srgbClr val="4F81BC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4F81BC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94892" y="2972054"/>
            <a:ext cx="307847" cy="371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540" y="1540256"/>
            <a:ext cx="7840345" cy="419481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0"/>
              </a:spcBef>
            </a:pPr>
            <a:r>
              <a:rPr sz="2400" b="1" spc="-95" dirty="0">
                <a:solidFill>
                  <a:srgbClr val="FF0000"/>
                </a:solidFill>
                <a:latin typeface="Arial"/>
                <a:cs typeface="Arial"/>
              </a:rPr>
              <a:t>Method 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400" b="1" spc="-215" dirty="0">
                <a:solidFill>
                  <a:srgbClr val="FF0000"/>
                </a:solidFill>
                <a:latin typeface="Arial"/>
                <a:cs typeface="Arial"/>
              </a:rPr>
              <a:t>Sections</a:t>
            </a:r>
            <a:r>
              <a:rPr sz="2400" b="1" spc="-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(Ritter)</a:t>
            </a:r>
            <a:endParaRPr sz="24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0" dirty="0">
                <a:latin typeface="Arial"/>
                <a:cs typeface="Arial"/>
              </a:rPr>
              <a:t>Metode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14" dirty="0">
                <a:latin typeface="Arial"/>
                <a:cs typeface="Arial"/>
              </a:rPr>
              <a:t>digunakan </a:t>
            </a:r>
            <a:r>
              <a:rPr sz="2400" spc="-60" dirty="0">
                <a:latin typeface="Arial"/>
                <a:cs typeface="Arial"/>
              </a:rPr>
              <a:t>bila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276225" marR="442595">
              <a:lnSpc>
                <a:spcPct val="100000"/>
              </a:lnSpc>
              <a:spcBef>
                <a:spcPts val="805"/>
              </a:spcBef>
            </a:pPr>
            <a:r>
              <a:rPr sz="2400" spc="-85" dirty="0">
                <a:latin typeface="Arial"/>
                <a:cs typeface="Arial"/>
              </a:rPr>
              <a:t>Ingin </a:t>
            </a:r>
            <a:r>
              <a:rPr sz="2400" spc="-90" dirty="0">
                <a:latin typeface="Arial"/>
                <a:cs typeface="Arial"/>
              </a:rPr>
              <a:t>mengetahui </a:t>
            </a:r>
            <a:r>
              <a:rPr sz="2400" spc="-204" dirty="0">
                <a:latin typeface="Arial"/>
                <a:cs typeface="Arial"/>
              </a:rPr>
              <a:t>gaya </a:t>
            </a:r>
            <a:r>
              <a:rPr sz="2400" spc="-145" dirty="0">
                <a:latin typeface="Arial"/>
                <a:cs typeface="Arial"/>
              </a:rPr>
              <a:t>salah </a:t>
            </a:r>
            <a:r>
              <a:rPr sz="2400" spc="-105" dirty="0">
                <a:latin typeface="Arial"/>
                <a:cs typeface="Arial"/>
              </a:rPr>
              <a:t>satu </a:t>
            </a:r>
            <a:r>
              <a:rPr sz="2400" spc="-110" dirty="0">
                <a:latin typeface="Arial"/>
                <a:cs typeface="Arial"/>
              </a:rPr>
              <a:t>batang </a:t>
            </a:r>
            <a:r>
              <a:rPr sz="2400" spc="-140" dirty="0">
                <a:latin typeface="Arial"/>
                <a:cs typeface="Arial"/>
              </a:rPr>
              <a:t>dengan </a:t>
            </a:r>
            <a:r>
              <a:rPr sz="2400" spc="-95" dirty="0">
                <a:latin typeface="Arial"/>
                <a:cs typeface="Arial"/>
              </a:rPr>
              <a:t>cepat  </a:t>
            </a:r>
            <a:r>
              <a:rPr sz="2400" spc="-150" dirty="0">
                <a:latin typeface="Arial"/>
                <a:cs typeface="Arial"/>
              </a:rPr>
              <a:t>biasanya </a:t>
            </a:r>
            <a:r>
              <a:rPr sz="2400" spc="-45" dirty="0">
                <a:latin typeface="Arial"/>
                <a:cs typeface="Arial"/>
              </a:rPr>
              <a:t>untuk </a:t>
            </a:r>
            <a:r>
              <a:rPr sz="2400" spc="-65" dirty="0">
                <a:latin typeface="Arial"/>
                <a:cs typeface="Arial"/>
              </a:rPr>
              <a:t>mengontrol </a:t>
            </a:r>
            <a:r>
              <a:rPr sz="2400" spc="-105" dirty="0">
                <a:latin typeface="Arial"/>
                <a:cs typeface="Arial"/>
              </a:rPr>
              <a:t>hasil </a:t>
            </a:r>
            <a:r>
              <a:rPr sz="2400" spc="-75" dirty="0">
                <a:latin typeface="Arial"/>
                <a:cs typeface="Arial"/>
              </a:rPr>
              <a:t>perhitungan </a:t>
            </a:r>
            <a:r>
              <a:rPr sz="2400" spc="-25" dirty="0">
                <a:latin typeface="Arial"/>
                <a:cs typeface="Arial"/>
              </a:rPr>
              <a:t>dr </a:t>
            </a:r>
            <a:r>
              <a:rPr sz="2400" spc="-70" dirty="0">
                <a:latin typeface="Arial"/>
                <a:cs typeface="Arial"/>
              </a:rPr>
              <a:t>metode  </a:t>
            </a:r>
            <a:r>
              <a:rPr sz="2400" spc="-60" dirty="0">
                <a:latin typeface="Arial"/>
                <a:cs typeface="Arial"/>
              </a:rPr>
              <a:t>lain.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200"/>
              </a:lnSpc>
              <a:spcBef>
                <a:spcPts val="1714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14" dirty="0">
                <a:latin typeface="Arial"/>
                <a:cs typeface="Arial"/>
              </a:rPr>
              <a:t>Bila </a:t>
            </a:r>
            <a:r>
              <a:rPr sz="2400" spc="-110" dirty="0">
                <a:latin typeface="Arial"/>
                <a:cs typeface="Arial"/>
              </a:rPr>
              <a:t>dalam </a:t>
            </a:r>
            <a:r>
              <a:rPr sz="2400" spc="-55" dirty="0">
                <a:latin typeface="Arial"/>
                <a:cs typeface="Arial"/>
              </a:rPr>
              <a:t>method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120" dirty="0">
                <a:latin typeface="Arial"/>
                <a:cs typeface="Arial"/>
              </a:rPr>
              <a:t>Joints </a:t>
            </a:r>
            <a:r>
              <a:rPr sz="2400" spc="-150" dirty="0">
                <a:latin typeface="Arial"/>
                <a:cs typeface="Arial"/>
              </a:rPr>
              <a:t>hanya </a:t>
            </a:r>
            <a:r>
              <a:rPr sz="2400" spc="-135" dirty="0">
                <a:latin typeface="Arial"/>
                <a:cs typeface="Arial"/>
              </a:rPr>
              <a:t>menggunakan </a:t>
            </a:r>
            <a:r>
              <a:rPr sz="2400" spc="-120" dirty="0">
                <a:latin typeface="Arial"/>
                <a:cs typeface="Arial"/>
              </a:rPr>
              <a:t>2  </a:t>
            </a:r>
            <a:r>
              <a:rPr sz="2400" spc="-135" dirty="0">
                <a:latin typeface="Arial"/>
                <a:cs typeface="Arial"/>
              </a:rPr>
              <a:t>persamaan keseimbangan, </a:t>
            </a: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10" dirty="0">
                <a:latin typeface="Arial"/>
                <a:cs typeface="Arial"/>
              </a:rPr>
              <a:t>dalam </a:t>
            </a:r>
            <a:r>
              <a:rPr sz="2400" spc="-55" dirty="0">
                <a:latin typeface="Arial"/>
                <a:cs typeface="Arial"/>
              </a:rPr>
              <a:t>method </a:t>
            </a:r>
            <a:r>
              <a:rPr sz="2400" spc="-15" dirty="0">
                <a:latin typeface="Arial"/>
                <a:cs typeface="Arial"/>
              </a:rPr>
              <a:t>ini  </a:t>
            </a:r>
            <a:r>
              <a:rPr sz="2400" spc="-130" dirty="0">
                <a:latin typeface="Arial"/>
                <a:cs typeface="Arial"/>
              </a:rPr>
              <a:t>menggunakan </a:t>
            </a:r>
            <a:r>
              <a:rPr sz="2400" spc="-120" dirty="0">
                <a:latin typeface="Arial"/>
                <a:cs typeface="Arial"/>
              </a:rPr>
              <a:t>3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40" dirty="0">
                <a:latin typeface="Arial"/>
                <a:cs typeface="Arial"/>
              </a:rPr>
              <a:t>keseimbangan </a:t>
            </a:r>
            <a:r>
              <a:rPr sz="2400" spc="-25" dirty="0">
                <a:latin typeface="Arial"/>
                <a:cs typeface="Arial"/>
              </a:rPr>
              <a:t>(</a:t>
            </a:r>
            <a:r>
              <a:rPr sz="2400" spc="-25" dirty="0">
                <a:latin typeface="Times New Roman"/>
                <a:cs typeface="Times New Roman"/>
              </a:rPr>
              <a:t>∑H </a:t>
            </a:r>
            <a:r>
              <a:rPr sz="2400" dirty="0">
                <a:latin typeface="Times New Roman"/>
                <a:cs typeface="Times New Roman"/>
              </a:rPr>
              <a:t>= 0, ∑V =</a:t>
            </a:r>
            <a:r>
              <a:rPr sz="2400" spc="-10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0,</a:t>
            </a:r>
            <a:endParaRPr sz="2400">
              <a:latin typeface="Times New Roman"/>
              <a:cs typeface="Times New Roman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∑M =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0)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80505" y="1813862"/>
            <a:ext cx="6189536" cy="4205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72488" y="3013075"/>
            <a:ext cx="6869938" cy="35401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557274" y="4860797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10" dirty="0">
                <a:latin typeface="Arial"/>
                <a:cs typeface="Arial"/>
              </a:rPr>
              <a:t>A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39890" y="4796154"/>
            <a:ext cx="153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95" dirty="0">
                <a:latin typeface="Arial"/>
                <a:cs typeface="Arial"/>
              </a:rPr>
              <a:t>B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82721" y="4545838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53073" y="4038091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26102" y="340258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95898" y="4545838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81117" y="4563617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15667" y="4563617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35121" y="340258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289810" y="401218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52064" y="4012184"/>
            <a:ext cx="8953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5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9815" y="40121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09669" y="40121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31563" y="40121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00269" y="4012184"/>
            <a:ext cx="1536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60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23464" y="3260216"/>
            <a:ext cx="1466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50" dirty="0">
                <a:latin typeface="Arial"/>
                <a:cs typeface="Arial"/>
              </a:rPr>
              <a:t>C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19117" y="3260216"/>
            <a:ext cx="1695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70" dirty="0"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268595" y="3260216"/>
            <a:ext cx="137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25" dirty="0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094482" y="4708397"/>
            <a:ext cx="1308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75" dirty="0">
                <a:latin typeface="Arial"/>
                <a:cs typeface="Arial"/>
              </a:rPr>
              <a:t>F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218559" y="4719954"/>
            <a:ext cx="17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4" dirty="0"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44109" y="4708397"/>
            <a:ext cx="1701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5" dirty="0">
                <a:latin typeface="Arial"/>
                <a:cs typeface="Arial"/>
              </a:rPr>
              <a:t>H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66464" y="5400294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1000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16448" y="5400294"/>
            <a:ext cx="5378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1000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72032" y="4180713"/>
            <a:ext cx="460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500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601459" y="4132275"/>
            <a:ext cx="461009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500</a:t>
            </a:r>
            <a:r>
              <a:rPr sz="1200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963539" y="3494913"/>
            <a:ext cx="4603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400</a:t>
            </a:r>
            <a:r>
              <a:rPr sz="1200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356864" y="3102482"/>
            <a:ext cx="584835" cy="2199005"/>
          </a:xfrm>
          <a:custGeom>
            <a:avLst/>
            <a:gdLst/>
            <a:ahLst/>
            <a:cxnLst/>
            <a:rect l="l" t="t" r="r" b="b"/>
            <a:pathLst>
              <a:path w="584835" h="2199004">
                <a:moveTo>
                  <a:pt x="584708" y="0"/>
                </a:moveTo>
                <a:lnTo>
                  <a:pt x="542394" y="45410"/>
                </a:lnTo>
                <a:lnTo>
                  <a:pt x="500689" y="90215"/>
                </a:lnTo>
                <a:lnTo>
                  <a:pt x="460191" y="133801"/>
                </a:lnTo>
                <a:lnTo>
                  <a:pt x="421499" y="175552"/>
                </a:lnTo>
                <a:lnTo>
                  <a:pt x="385213" y="214854"/>
                </a:lnTo>
                <a:lnTo>
                  <a:pt x="351931" y="251093"/>
                </a:lnTo>
                <a:lnTo>
                  <a:pt x="322251" y="283653"/>
                </a:lnTo>
                <a:lnTo>
                  <a:pt x="276098" y="335279"/>
                </a:lnTo>
                <a:lnTo>
                  <a:pt x="256497" y="357048"/>
                </a:lnTo>
                <a:lnTo>
                  <a:pt x="255599" y="357365"/>
                </a:lnTo>
                <a:lnTo>
                  <a:pt x="262875" y="350532"/>
                </a:lnTo>
                <a:lnTo>
                  <a:pt x="267799" y="350849"/>
                </a:lnTo>
                <a:lnTo>
                  <a:pt x="259841" y="372617"/>
                </a:lnTo>
                <a:lnTo>
                  <a:pt x="244220" y="398359"/>
                </a:lnTo>
                <a:lnTo>
                  <a:pt x="221551" y="428934"/>
                </a:lnTo>
                <a:lnTo>
                  <a:pt x="194690" y="464236"/>
                </a:lnTo>
                <a:lnTo>
                  <a:pt x="166496" y="504158"/>
                </a:lnTo>
                <a:lnTo>
                  <a:pt x="139826" y="548592"/>
                </a:lnTo>
                <a:lnTo>
                  <a:pt x="117538" y="597431"/>
                </a:lnTo>
                <a:lnTo>
                  <a:pt x="102488" y="650569"/>
                </a:lnTo>
                <a:lnTo>
                  <a:pt x="97536" y="707897"/>
                </a:lnTo>
                <a:lnTo>
                  <a:pt x="100862" y="742592"/>
                </a:lnTo>
                <a:lnTo>
                  <a:pt x="121437" y="816470"/>
                </a:lnTo>
                <a:lnTo>
                  <a:pt x="136945" y="855612"/>
                </a:lnTo>
                <a:lnTo>
                  <a:pt x="154774" y="896195"/>
                </a:lnTo>
                <a:lnTo>
                  <a:pt x="174053" y="938197"/>
                </a:lnTo>
                <a:lnTo>
                  <a:pt x="193913" y="981598"/>
                </a:lnTo>
                <a:lnTo>
                  <a:pt x="213482" y="1026378"/>
                </a:lnTo>
                <a:lnTo>
                  <a:pt x="231893" y="1072515"/>
                </a:lnTo>
                <a:lnTo>
                  <a:pt x="248273" y="1119988"/>
                </a:lnTo>
                <a:lnTo>
                  <a:pt x="261754" y="1168778"/>
                </a:lnTo>
                <a:lnTo>
                  <a:pt x="271465" y="1218862"/>
                </a:lnTo>
                <a:lnTo>
                  <a:pt x="276536" y="1270220"/>
                </a:lnTo>
                <a:lnTo>
                  <a:pt x="276098" y="1322831"/>
                </a:lnTo>
                <a:lnTo>
                  <a:pt x="272355" y="1364826"/>
                </a:lnTo>
                <a:lnTo>
                  <a:pt x="266625" y="1407959"/>
                </a:lnTo>
                <a:lnTo>
                  <a:pt x="259024" y="1452166"/>
                </a:lnTo>
                <a:lnTo>
                  <a:pt x="249668" y="1497378"/>
                </a:lnTo>
                <a:lnTo>
                  <a:pt x="238676" y="1543529"/>
                </a:lnTo>
                <a:lnTo>
                  <a:pt x="226163" y="1590552"/>
                </a:lnTo>
                <a:lnTo>
                  <a:pt x="212247" y="1638380"/>
                </a:lnTo>
                <a:lnTo>
                  <a:pt x="197045" y="1686947"/>
                </a:lnTo>
                <a:lnTo>
                  <a:pt x="180673" y="1736185"/>
                </a:lnTo>
                <a:lnTo>
                  <a:pt x="163249" y="1786027"/>
                </a:lnTo>
                <a:lnTo>
                  <a:pt x="144889" y="1836407"/>
                </a:lnTo>
                <a:lnTo>
                  <a:pt x="125711" y="1887257"/>
                </a:lnTo>
                <a:lnTo>
                  <a:pt x="105831" y="1938511"/>
                </a:lnTo>
                <a:lnTo>
                  <a:pt x="85366" y="1990102"/>
                </a:lnTo>
                <a:lnTo>
                  <a:pt x="64434" y="2041963"/>
                </a:lnTo>
                <a:lnTo>
                  <a:pt x="43151" y="2094027"/>
                </a:lnTo>
                <a:lnTo>
                  <a:pt x="21634" y="2146227"/>
                </a:lnTo>
                <a:lnTo>
                  <a:pt x="0" y="2198497"/>
                </a:lnTo>
              </a:path>
            </a:pathLst>
          </a:custGeom>
          <a:ln w="25402">
            <a:solidFill>
              <a:srgbClr val="385D89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755519" y="5119585"/>
            <a:ext cx="586105" cy="48958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525"/>
              </a:spcBef>
            </a:pPr>
            <a:r>
              <a:rPr sz="1100" b="1" spc="-55" dirty="0">
                <a:solidFill>
                  <a:srgbClr val="00AFEF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  <a:p>
            <a:pPr marR="52705" algn="r">
              <a:lnSpc>
                <a:spcPct val="100000"/>
              </a:lnSpc>
              <a:spcBef>
                <a:spcPts val="465"/>
              </a:spcBef>
            </a:pPr>
            <a:r>
              <a:rPr sz="1200" spc="-60" dirty="0">
                <a:solidFill>
                  <a:srgbClr val="FF0000"/>
                </a:solidFill>
                <a:latin typeface="Arial"/>
                <a:cs typeface="Arial"/>
              </a:rPr>
              <a:t>1000</a:t>
            </a:r>
            <a:r>
              <a:rPr sz="1200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80" dirty="0">
                <a:solidFill>
                  <a:srgbClr val="FF0000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813175" y="2930144"/>
            <a:ext cx="965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5" dirty="0">
                <a:solidFill>
                  <a:srgbClr val="00AFEF"/>
                </a:solidFill>
                <a:latin typeface="Arial"/>
                <a:cs typeface="Arial"/>
              </a:rPr>
              <a:t>1</a:t>
            </a:r>
            <a:endParaRPr sz="11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08259" y="5037328"/>
            <a:ext cx="186055" cy="762635"/>
          </a:xfrm>
          <a:custGeom>
            <a:avLst/>
            <a:gdLst/>
            <a:ahLst/>
            <a:cxnLst/>
            <a:rect l="l" t="t" r="r" b="b"/>
            <a:pathLst>
              <a:path w="186055" h="762635">
                <a:moveTo>
                  <a:pt x="92739" y="81883"/>
                </a:moveTo>
                <a:lnTo>
                  <a:pt x="72102" y="117246"/>
                </a:lnTo>
                <a:lnTo>
                  <a:pt x="72102" y="762076"/>
                </a:lnTo>
                <a:lnTo>
                  <a:pt x="113377" y="762076"/>
                </a:lnTo>
                <a:lnTo>
                  <a:pt x="113377" y="117246"/>
                </a:lnTo>
                <a:lnTo>
                  <a:pt x="92739" y="81883"/>
                </a:lnTo>
                <a:close/>
              </a:path>
              <a:path w="186055" h="762635">
                <a:moveTo>
                  <a:pt x="92676" y="0"/>
                </a:moveTo>
                <a:lnTo>
                  <a:pt x="2633" y="154432"/>
                </a:lnTo>
                <a:lnTo>
                  <a:pt x="0" y="162159"/>
                </a:lnTo>
                <a:lnTo>
                  <a:pt x="521" y="170053"/>
                </a:lnTo>
                <a:lnTo>
                  <a:pt x="3972" y="177184"/>
                </a:lnTo>
                <a:lnTo>
                  <a:pt x="10126" y="182626"/>
                </a:lnTo>
                <a:lnTo>
                  <a:pt x="17853" y="185259"/>
                </a:lnTo>
                <a:lnTo>
                  <a:pt x="25747" y="184737"/>
                </a:lnTo>
                <a:lnTo>
                  <a:pt x="32879" y="181286"/>
                </a:lnTo>
                <a:lnTo>
                  <a:pt x="38320" y="175133"/>
                </a:lnTo>
                <a:lnTo>
                  <a:pt x="72102" y="117246"/>
                </a:lnTo>
                <a:lnTo>
                  <a:pt x="72102" y="40894"/>
                </a:lnTo>
                <a:lnTo>
                  <a:pt x="116553" y="40894"/>
                </a:lnTo>
                <a:lnTo>
                  <a:pt x="92676" y="0"/>
                </a:lnTo>
                <a:close/>
              </a:path>
              <a:path w="186055" h="762635">
                <a:moveTo>
                  <a:pt x="116553" y="40894"/>
                </a:moveTo>
                <a:lnTo>
                  <a:pt x="113377" y="40894"/>
                </a:lnTo>
                <a:lnTo>
                  <a:pt x="113377" y="117246"/>
                </a:lnTo>
                <a:lnTo>
                  <a:pt x="147159" y="175133"/>
                </a:lnTo>
                <a:lnTo>
                  <a:pt x="152600" y="181286"/>
                </a:lnTo>
                <a:lnTo>
                  <a:pt x="159732" y="184737"/>
                </a:lnTo>
                <a:lnTo>
                  <a:pt x="167626" y="185259"/>
                </a:lnTo>
                <a:lnTo>
                  <a:pt x="175353" y="182626"/>
                </a:lnTo>
                <a:lnTo>
                  <a:pt x="181506" y="177184"/>
                </a:lnTo>
                <a:lnTo>
                  <a:pt x="184957" y="170053"/>
                </a:lnTo>
                <a:lnTo>
                  <a:pt x="185479" y="162159"/>
                </a:lnTo>
                <a:lnTo>
                  <a:pt x="182846" y="154432"/>
                </a:lnTo>
                <a:lnTo>
                  <a:pt x="116553" y="40894"/>
                </a:lnTo>
                <a:close/>
              </a:path>
              <a:path w="186055" h="762635">
                <a:moveTo>
                  <a:pt x="113377" y="40894"/>
                </a:moveTo>
                <a:lnTo>
                  <a:pt x="72102" y="40894"/>
                </a:lnTo>
                <a:lnTo>
                  <a:pt x="72102" y="117246"/>
                </a:lnTo>
                <a:lnTo>
                  <a:pt x="92739" y="81883"/>
                </a:lnTo>
                <a:lnTo>
                  <a:pt x="74896" y="51308"/>
                </a:lnTo>
                <a:lnTo>
                  <a:pt x="113377" y="51308"/>
                </a:lnTo>
                <a:lnTo>
                  <a:pt x="113377" y="40894"/>
                </a:lnTo>
                <a:close/>
              </a:path>
              <a:path w="186055" h="762635">
                <a:moveTo>
                  <a:pt x="113377" y="51308"/>
                </a:moveTo>
                <a:lnTo>
                  <a:pt x="110583" y="51308"/>
                </a:lnTo>
                <a:lnTo>
                  <a:pt x="92739" y="81883"/>
                </a:lnTo>
                <a:lnTo>
                  <a:pt x="113377" y="117246"/>
                </a:lnTo>
                <a:lnTo>
                  <a:pt x="113377" y="51308"/>
                </a:lnTo>
                <a:close/>
              </a:path>
              <a:path w="186055" h="762635">
                <a:moveTo>
                  <a:pt x="110583" y="51308"/>
                </a:moveTo>
                <a:lnTo>
                  <a:pt x="74896" y="51308"/>
                </a:lnTo>
                <a:lnTo>
                  <a:pt x="92739" y="81883"/>
                </a:lnTo>
                <a:lnTo>
                  <a:pt x="110583" y="51308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498695" y="5037328"/>
            <a:ext cx="185420" cy="762635"/>
          </a:xfrm>
          <a:custGeom>
            <a:avLst/>
            <a:gdLst/>
            <a:ahLst/>
            <a:cxnLst/>
            <a:rect l="l" t="t" r="r" b="b"/>
            <a:pathLst>
              <a:path w="185420" h="762635">
                <a:moveTo>
                  <a:pt x="92668" y="81883"/>
                </a:moveTo>
                <a:lnTo>
                  <a:pt x="72030" y="117246"/>
                </a:lnTo>
                <a:lnTo>
                  <a:pt x="72030" y="762076"/>
                </a:lnTo>
                <a:lnTo>
                  <a:pt x="113305" y="762076"/>
                </a:lnTo>
                <a:lnTo>
                  <a:pt x="113305" y="117246"/>
                </a:lnTo>
                <a:lnTo>
                  <a:pt x="92668" y="81883"/>
                </a:lnTo>
                <a:close/>
              </a:path>
              <a:path w="185420" h="762635">
                <a:moveTo>
                  <a:pt x="92731" y="0"/>
                </a:moveTo>
                <a:lnTo>
                  <a:pt x="2688" y="154432"/>
                </a:lnTo>
                <a:lnTo>
                  <a:pt x="0" y="162159"/>
                </a:lnTo>
                <a:lnTo>
                  <a:pt x="513" y="170053"/>
                </a:lnTo>
                <a:lnTo>
                  <a:pt x="3956" y="177184"/>
                </a:lnTo>
                <a:lnTo>
                  <a:pt x="10054" y="182626"/>
                </a:lnTo>
                <a:lnTo>
                  <a:pt x="17835" y="185259"/>
                </a:lnTo>
                <a:lnTo>
                  <a:pt x="25723" y="184737"/>
                </a:lnTo>
                <a:lnTo>
                  <a:pt x="32825" y="181286"/>
                </a:lnTo>
                <a:lnTo>
                  <a:pt x="38248" y="175133"/>
                </a:lnTo>
                <a:lnTo>
                  <a:pt x="72030" y="117246"/>
                </a:lnTo>
                <a:lnTo>
                  <a:pt x="72030" y="40894"/>
                </a:lnTo>
                <a:lnTo>
                  <a:pt x="116575" y="40894"/>
                </a:lnTo>
                <a:lnTo>
                  <a:pt x="92731" y="0"/>
                </a:lnTo>
                <a:close/>
              </a:path>
              <a:path w="185420" h="762635">
                <a:moveTo>
                  <a:pt x="116575" y="40894"/>
                </a:moveTo>
                <a:lnTo>
                  <a:pt x="113305" y="40894"/>
                </a:lnTo>
                <a:lnTo>
                  <a:pt x="113305" y="117246"/>
                </a:lnTo>
                <a:lnTo>
                  <a:pt x="147087" y="175133"/>
                </a:lnTo>
                <a:lnTo>
                  <a:pt x="152528" y="181286"/>
                </a:lnTo>
                <a:lnTo>
                  <a:pt x="159660" y="184737"/>
                </a:lnTo>
                <a:lnTo>
                  <a:pt x="167554" y="185259"/>
                </a:lnTo>
                <a:lnTo>
                  <a:pt x="175281" y="182626"/>
                </a:lnTo>
                <a:lnTo>
                  <a:pt x="181435" y="177184"/>
                </a:lnTo>
                <a:lnTo>
                  <a:pt x="184886" y="170053"/>
                </a:lnTo>
                <a:lnTo>
                  <a:pt x="185408" y="162159"/>
                </a:lnTo>
                <a:lnTo>
                  <a:pt x="182774" y="154432"/>
                </a:lnTo>
                <a:lnTo>
                  <a:pt x="116575" y="40894"/>
                </a:lnTo>
                <a:close/>
              </a:path>
              <a:path w="185420" h="762635">
                <a:moveTo>
                  <a:pt x="113305" y="40894"/>
                </a:moveTo>
                <a:lnTo>
                  <a:pt x="72030" y="40894"/>
                </a:lnTo>
                <a:lnTo>
                  <a:pt x="72030" y="117246"/>
                </a:lnTo>
                <a:lnTo>
                  <a:pt x="92668" y="81883"/>
                </a:lnTo>
                <a:lnTo>
                  <a:pt x="74824" y="51308"/>
                </a:lnTo>
                <a:lnTo>
                  <a:pt x="113305" y="51308"/>
                </a:lnTo>
                <a:lnTo>
                  <a:pt x="113305" y="40894"/>
                </a:lnTo>
                <a:close/>
              </a:path>
              <a:path w="185420" h="762635">
                <a:moveTo>
                  <a:pt x="113305" y="51308"/>
                </a:moveTo>
                <a:lnTo>
                  <a:pt x="110511" y="51308"/>
                </a:lnTo>
                <a:lnTo>
                  <a:pt x="92668" y="81883"/>
                </a:lnTo>
                <a:lnTo>
                  <a:pt x="113305" y="117246"/>
                </a:lnTo>
                <a:lnTo>
                  <a:pt x="113305" y="51308"/>
                </a:lnTo>
                <a:close/>
              </a:path>
              <a:path w="185420" h="762635">
                <a:moveTo>
                  <a:pt x="110511" y="51308"/>
                </a:moveTo>
                <a:lnTo>
                  <a:pt x="74824" y="51308"/>
                </a:lnTo>
                <a:lnTo>
                  <a:pt x="92668" y="81883"/>
                </a:lnTo>
                <a:lnTo>
                  <a:pt x="110511" y="51308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28700" y="4730148"/>
            <a:ext cx="762635" cy="186055"/>
          </a:xfrm>
          <a:custGeom>
            <a:avLst/>
            <a:gdLst/>
            <a:ahLst/>
            <a:cxnLst/>
            <a:rect l="l" t="t" r="r" b="b"/>
            <a:pathLst>
              <a:path w="762635" h="186054">
                <a:moveTo>
                  <a:pt x="162135" y="0"/>
                </a:moveTo>
                <a:lnTo>
                  <a:pt x="154381" y="2633"/>
                </a:lnTo>
                <a:lnTo>
                  <a:pt x="0" y="92676"/>
                </a:lnTo>
                <a:lnTo>
                  <a:pt x="154381" y="182846"/>
                </a:lnTo>
                <a:lnTo>
                  <a:pt x="162135" y="185479"/>
                </a:lnTo>
                <a:lnTo>
                  <a:pt x="170030" y="184957"/>
                </a:lnTo>
                <a:lnTo>
                  <a:pt x="177159" y="181506"/>
                </a:lnTo>
                <a:lnTo>
                  <a:pt x="182613" y="175353"/>
                </a:lnTo>
                <a:lnTo>
                  <a:pt x="185258" y="167626"/>
                </a:lnTo>
                <a:lnTo>
                  <a:pt x="184742" y="159732"/>
                </a:lnTo>
                <a:lnTo>
                  <a:pt x="181304" y="152600"/>
                </a:lnTo>
                <a:lnTo>
                  <a:pt x="175183" y="147159"/>
                </a:lnTo>
                <a:lnTo>
                  <a:pt x="117297" y="113377"/>
                </a:lnTo>
                <a:lnTo>
                  <a:pt x="40957" y="113377"/>
                </a:lnTo>
                <a:lnTo>
                  <a:pt x="40957" y="72102"/>
                </a:lnTo>
                <a:lnTo>
                  <a:pt x="117297" y="72102"/>
                </a:lnTo>
                <a:lnTo>
                  <a:pt x="175183" y="38320"/>
                </a:lnTo>
                <a:lnTo>
                  <a:pt x="181304" y="32879"/>
                </a:lnTo>
                <a:lnTo>
                  <a:pt x="184742" y="25747"/>
                </a:lnTo>
                <a:lnTo>
                  <a:pt x="185258" y="17853"/>
                </a:lnTo>
                <a:lnTo>
                  <a:pt x="182613" y="10126"/>
                </a:lnTo>
                <a:lnTo>
                  <a:pt x="177159" y="3972"/>
                </a:lnTo>
                <a:lnTo>
                  <a:pt x="170030" y="521"/>
                </a:lnTo>
                <a:lnTo>
                  <a:pt x="162135" y="0"/>
                </a:lnTo>
                <a:close/>
              </a:path>
              <a:path w="762635" h="186054">
                <a:moveTo>
                  <a:pt x="117297" y="72102"/>
                </a:moveTo>
                <a:lnTo>
                  <a:pt x="40957" y="72102"/>
                </a:lnTo>
                <a:lnTo>
                  <a:pt x="40957" y="113377"/>
                </a:lnTo>
                <a:lnTo>
                  <a:pt x="117297" y="113377"/>
                </a:lnTo>
                <a:lnTo>
                  <a:pt x="112509" y="110583"/>
                </a:lnTo>
                <a:lnTo>
                  <a:pt x="51358" y="110583"/>
                </a:lnTo>
                <a:lnTo>
                  <a:pt x="51358" y="74896"/>
                </a:lnTo>
                <a:lnTo>
                  <a:pt x="112509" y="74896"/>
                </a:lnTo>
                <a:lnTo>
                  <a:pt x="117297" y="72102"/>
                </a:lnTo>
                <a:close/>
              </a:path>
              <a:path w="762635" h="186054">
                <a:moveTo>
                  <a:pt x="762126" y="72102"/>
                </a:moveTo>
                <a:lnTo>
                  <a:pt x="117297" y="72102"/>
                </a:lnTo>
                <a:lnTo>
                  <a:pt x="81934" y="92739"/>
                </a:lnTo>
                <a:lnTo>
                  <a:pt x="117297" y="113377"/>
                </a:lnTo>
                <a:lnTo>
                  <a:pt x="762126" y="113377"/>
                </a:lnTo>
                <a:lnTo>
                  <a:pt x="762126" y="72102"/>
                </a:lnTo>
                <a:close/>
              </a:path>
              <a:path w="762635" h="186054">
                <a:moveTo>
                  <a:pt x="51358" y="74896"/>
                </a:moveTo>
                <a:lnTo>
                  <a:pt x="51358" y="110583"/>
                </a:lnTo>
                <a:lnTo>
                  <a:pt x="81934" y="92739"/>
                </a:lnTo>
                <a:lnTo>
                  <a:pt x="51358" y="74896"/>
                </a:lnTo>
                <a:close/>
              </a:path>
              <a:path w="762635" h="186054">
                <a:moveTo>
                  <a:pt x="81934" y="92739"/>
                </a:moveTo>
                <a:lnTo>
                  <a:pt x="51358" y="110583"/>
                </a:lnTo>
                <a:lnTo>
                  <a:pt x="112509" y="110583"/>
                </a:lnTo>
                <a:lnTo>
                  <a:pt x="81934" y="92739"/>
                </a:lnTo>
                <a:close/>
              </a:path>
              <a:path w="762635" h="186054">
                <a:moveTo>
                  <a:pt x="112509" y="74896"/>
                </a:moveTo>
                <a:lnTo>
                  <a:pt x="51358" y="74896"/>
                </a:lnTo>
                <a:lnTo>
                  <a:pt x="81934" y="92739"/>
                </a:lnTo>
                <a:lnTo>
                  <a:pt x="112509" y="74896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564894" y="5729122"/>
            <a:ext cx="2717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25" dirty="0">
                <a:latin typeface="Arial"/>
                <a:cs typeface="Arial"/>
              </a:rPr>
              <a:t>R</a:t>
            </a:r>
            <a:r>
              <a:rPr sz="1950" b="1" spc="-202" baseline="-21367" dirty="0">
                <a:latin typeface="Arial"/>
                <a:cs typeface="Arial"/>
              </a:rPr>
              <a:t>A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214109" y="5690412"/>
            <a:ext cx="26352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325" dirty="0">
                <a:latin typeface="Arial"/>
                <a:cs typeface="Arial"/>
              </a:rPr>
              <a:t>R</a:t>
            </a:r>
            <a:r>
              <a:rPr sz="1950" b="1" spc="-292" baseline="-21367" dirty="0">
                <a:latin typeface="Arial"/>
                <a:cs typeface="Arial"/>
              </a:rPr>
              <a:t>B</a:t>
            </a:r>
            <a:endParaRPr sz="1950" baseline="-21367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15160" y="5547461"/>
            <a:ext cx="54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0" dirty="0">
                <a:solidFill>
                  <a:srgbClr val="00AFEF"/>
                </a:solidFill>
                <a:latin typeface="Arial"/>
                <a:cs typeface="Arial"/>
              </a:rPr>
              <a:t>1900</a:t>
            </a:r>
            <a:r>
              <a:rPr sz="1200" b="1" spc="-1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00AFEF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631940" y="5623661"/>
            <a:ext cx="544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60" dirty="0">
                <a:solidFill>
                  <a:srgbClr val="00AFEF"/>
                </a:solidFill>
                <a:latin typeface="Arial"/>
                <a:cs typeface="Arial"/>
              </a:rPr>
              <a:t>2100</a:t>
            </a:r>
            <a:r>
              <a:rPr sz="1200" b="1" spc="-1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00AFEF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41349" y="4386452"/>
            <a:ext cx="467359" cy="73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2390">
              <a:lnSpc>
                <a:spcPct val="100000"/>
              </a:lnSpc>
              <a:spcBef>
                <a:spcPts val="100"/>
              </a:spcBef>
            </a:pPr>
            <a:r>
              <a:rPr sz="2000" b="1" spc="-160" dirty="0">
                <a:latin typeface="Arial"/>
                <a:cs typeface="Arial"/>
              </a:rPr>
              <a:t>H</a:t>
            </a:r>
            <a:r>
              <a:rPr sz="1950" b="1" spc="-240" baseline="-21367" dirty="0">
                <a:latin typeface="Arial"/>
                <a:cs typeface="Arial"/>
              </a:rPr>
              <a:t>A</a:t>
            </a:r>
            <a:endParaRPr sz="1950" baseline="-21367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20"/>
              </a:spcBef>
            </a:pPr>
            <a:r>
              <a:rPr sz="1200" b="1" spc="-60" dirty="0">
                <a:solidFill>
                  <a:srgbClr val="00AFEF"/>
                </a:solidFill>
                <a:latin typeface="Arial"/>
                <a:cs typeface="Arial"/>
              </a:rPr>
              <a:t>400</a:t>
            </a:r>
            <a:r>
              <a:rPr sz="1200" b="1" spc="-12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1200" b="1" spc="-85" dirty="0">
                <a:solidFill>
                  <a:srgbClr val="00AFEF"/>
                </a:solidFill>
                <a:latin typeface="Arial"/>
                <a:cs typeface="Arial"/>
              </a:rPr>
              <a:t>kN</a:t>
            </a:r>
            <a:endParaRPr sz="1200">
              <a:latin typeface="Arial"/>
              <a:cs typeface="Arial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pc="-135" dirty="0"/>
              <a:t>Contoh</a:t>
            </a:r>
            <a:r>
              <a:rPr spc="-145" dirty="0"/>
              <a:t> </a:t>
            </a:r>
            <a:r>
              <a:rPr spc="-225" dirty="0"/>
              <a:t>Soal</a:t>
            </a:r>
          </a:p>
          <a:p>
            <a:pPr marL="268605" marR="5080">
              <a:lnSpc>
                <a:spcPct val="100000"/>
              </a:lnSpc>
              <a:spcBef>
                <a:spcPts val="335"/>
              </a:spcBef>
            </a:pPr>
            <a:r>
              <a:rPr sz="1800" spc="-105" dirty="0"/>
              <a:t>Tentukan </a:t>
            </a:r>
            <a:r>
              <a:rPr sz="1800" spc="-100" dirty="0"/>
              <a:t>besar </a:t>
            </a:r>
            <a:r>
              <a:rPr sz="1800" spc="-90" dirty="0"/>
              <a:t>reaksi </a:t>
            </a:r>
            <a:r>
              <a:rPr sz="1800" spc="-65" dirty="0"/>
              <a:t>perletakan </a:t>
            </a:r>
            <a:r>
              <a:rPr sz="1800" spc="-90" dirty="0"/>
              <a:t>dan </a:t>
            </a:r>
            <a:r>
              <a:rPr sz="1800" spc="-35" dirty="0"/>
              <a:t>daftar </a:t>
            </a:r>
            <a:r>
              <a:rPr sz="1800" spc="-155" dirty="0"/>
              <a:t>gaya </a:t>
            </a:r>
            <a:r>
              <a:rPr sz="1800" spc="-85" dirty="0"/>
              <a:t>batang </a:t>
            </a:r>
            <a:r>
              <a:rPr sz="1800" spc="-35" dirty="0"/>
              <a:t>untuk </a:t>
            </a:r>
            <a:r>
              <a:rPr sz="1800" spc="-25" dirty="0"/>
              <a:t>struktur </a:t>
            </a:r>
            <a:r>
              <a:rPr sz="1800" spc="-105" dirty="0"/>
              <a:t>rangka  </a:t>
            </a:r>
            <a:r>
              <a:rPr sz="1800" spc="-85" dirty="0"/>
              <a:t>batang</a:t>
            </a:r>
            <a:r>
              <a:rPr sz="1800" spc="-95" dirty="0"/>
              <a:t> </a:t>
            </a:r>
            <a:r>
              <a:rPr sz="1800" spc="-35" dirty="0"/>
              <a:t>berikut</a:t>
            </a:r>
            <a:endParaRPr sz="1800"/>
          </a:p>
          <a:p>
            <a:pPr marL="355600">
              <a:lnSpc>
                <a:spcPts val="2105"/>
              </a:lnSpc>
            </a:pPr>
            <a:r>
              <a:rPr sz="1800" b="1" spc="-105" dirty="0">
                <a:latin typeface="Arial"/>
                <a:cs typeface="Arial"/>
              </a:rPr>
              <a:t>Memeriksa </a:t>
            </a:r>
            <a:r>
              <a:rPr sz="1800" b="1" spc="-120" dirty="0">
                <a:latin typeface="Arial"/>
                <a:cs typeface="Arial"/>
              </a:rPr>
              <a:t>kestabilan</a:t>
            </a:r>
            <a:r>
              <a:rPr sz="1800" b="1" spc="-130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struktur</a:t>
            </a:r>
            <a:endParaRPr sz="18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46148" y="2769107"/>
            <a:ext cx="231648" cy="278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97478" y="2769107"/>
            <a:ext cx="231648" cy="278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906272" y="2745740"/>
            <a:ext cx="3258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5065" algn="l"/>
                <a:tab pos="2906395" algn="l"/>
              </a:tabLst>
            </a:pPr>
            <a:r>
              <a:rPr sz="1800" b="1" spc="-140" dirty="0">
                <a:latin typeface="Arial"/>
                <a:cs typeface="Arial"/>
              </a:rPr>
              <a:t>m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50" dirty="0">
                <a:latin typeface="Arial"/>
                <a:cs typeface="Arial"/>
              </a:rPr>
              <a:t>2.j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3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90" dirty="0">
                <a:latin typeface="Arial"/>
                <a:cs typeface="Arial"/>
              </a:rPr>
              <a:t>13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5" dirty="0">
                <a:latin typeface="Arial"/>
                <a:cs typeface="Arial"/>
              </a:rPr>
              <a:t>2*8</a:t>
            </a:r>
            <a:r>
              <a:rPr sz="1800" b="1" spc="-90" dirty="0">
                <a:latin typeface="Arial"/>
                <a:cs typeface="Arial"/>
              </a:rPr>
              <a:t> </a:t>
            </a:r>
            <a:r>
              <a:rPr sz="1800" b="1" spc="-105" dirty="0">
                <a:latin typeface="Arial"/>
                <a:cs typeface="Arial"/>
              </a:rPr>
              <a:t>–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3</a:t>
            </a:r>
            <a:r>
              <a:rPr sz="1800" b="1" spc="-95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90" dirty="0">
                <a:latin typeface="Arial"/>
                <a:cs typeface="Arial"/>
              </a:rPr>
              <a:t> 13</a:t>
            </a:r>
            <a:r>
              <a:rPr sz="1800" b="1" dirty="0">
                <a:latin typeface="Arial"/>
                <a:cs typeface="Arial"/>
              </a:rPr>
              <a:t>	</a:t>
            </a:r>
            <a:r>
              <a:rPr sz="1800" b="1" spc="-120" dirty="0">
                <a:latin typeface="Arial"/>
                <a:cs typeface="Arial"/>
              </a:rPr>
              <a:t>Ok!</a:t>
            </a:r>
            <a:endParaRPr sz="180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701288" y="3108832"/>
            <a:ext cx="1252220" cy="1920875"/>
          </a:xfrm>
          <a:custGeom>
            <a:avLst/>
            <a:gdLst/>
            <a:ahLst/>
            <a:cxnLst/>
            <a:rect l="l" t="t" r="r" b="b"/>
            <a:pathLst>
              <a:path w="1252220" h="1920875">
                <a:moveTo>
                  <a:pt x="1251712" y="0"/>
                </a:moveTo>
                <a:lnTo>
                  <a:pt x="0" y="1920366"/>
                </a:lnTo>
              </a:path>
            </a:pathLst>
          </a:custGeom>
          <a:ln w="28575">
            <a:solidFill>
              <a:srgbClr val="497DBA"/>
            </a:solidFill>
            <a:prstDash val="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4804028" y="2996311"/>
            <a:ext cx="9652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spc="-55" dirty="0">
                <a:solidFill>
                  <a:srgbClr val="00AFEF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626358" y="5021071"/>
            <a:ext cx="9652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55" dirty="0">
                <a:solidFill>
                  <a:srgbClr val="00AFEF"/>
                </a:solidFill>
                <a:latin typeface="Arial"/>
                <a:cs typeface="Arial"/>
              </a:rPr>
              <a:t>2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80443" y="2661476"/>
            <a:ext cx="3767426" cy="33961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00069" y="4433951"/>
            <a:ext cx="1296035" cy="118110"/>
          </a:xfrm>
          <a:custGeom>
            <a:avLst/>
            <a:gdLst/>
            <a:ahLst/>
            <a:cxnLst/>
            <a:rect l="l" t="t" r="r" b="b"/>
            <a:pathLst>
              <a:path w="1296035" h="118110">
                <a:moveTo>
                  <a:pt x="1245071" y="58991"/>
                </a:moveTo>
                <a:lnTo>
                  <a:pt x="1181607" y="96012"/>
                </a:lnTo>
                <a:lnTo>
                  <a:pt x="1179576" y="103759"/>
                </a:lnTo>
                <a:lnTo>
                  <a:pt x="1186688" y="115950"/>
                </a:lnTo>
                <a:lnTo>
                  <a:pt x="1194434" y="117982"/>
                </a:lnTo>
                <a:lnTo>
                  <a:pt x="1273739" y="71755"/>
                </a:lnTo>
                <a:lnTo>
                  <a:pt x="1270253" y="71755"/>
                </a:lnTo>
                <a:lnTo>
                  <a:pt x="1270253" y="69976"/>
                </a:lnTo>
                <a:lnTo>
                  <a:pt x="1263903" y="69976"/>
                </a:lnTo>
                <a:lnTo>
                  <a:pt x="1245071" y="58991"/>
                </a:lnTo>
                <a:close/>
              </a:path>
              <a:path w="1296035" h="118110">
                <a:moveTo>
                  <a:pt x="1223409" y="46355"/>
                </a:moveTo>
                <a:lnTo>
                  <a:pt x="0" y="46355"/>
                </a:lnTo>
                <a:lnTo>
                  <a:pt x="0" y="71755"/>
                </a:lnTo>
                <a:lnTo>
                  <a:pt x="1223191" y="71755"/>
                </a:lnTo>
                <a:lnTo>
                  <a:pt x="1245071" y="58991"/>
                </a:lnTo>
                <a:lnTo>
                  <a:pt x="1223409" y="46355"/>
                </a:lnTo>
                <a:close/>
              </a:path>
              <a:path w="1296035" h="118110">
                <a:moveTo>
                  <a:pt x="1273788" y="46355"/>
                </a:moveTo>
                <a:lnTo>
                  <a:pt x="1270253" y="46355"/>
                </a:lnTo>
                <a:lnTo>
                  <a:pt x="1270253" y="71755"/>
                </a:lnTo>
                <a:lnTo>
                  <a:pt x="1273739" y="71755"/>
                </a:lnTo>
                <a:lnTo>
                  <a:pt x="1295527" y="59055"/>
                </a:lnTo>
                <a:lnTo>
                  <a:pt x="1273788" y="46355"/>
                </a:lnTo>
                <a:close/>
              </a:path>
              <a:path w="1296035" h="118110">
                <a:moveTo>
                  <a:pt x="1263903" y="48006"/>
                </a:moveTo>
                <a:lnTo>
                  <a:pt x="1245071" y="58991"/>
                </a:lnTo>
                <a:lnTo>
                  <a:pt x="1263903" y="69976"/>
                </a:lnTo>
                <a:lnTo>
                  <a:pt x="1263903" y="48006"/>
                </a:lnTo>
                <a:close/>
              </a:path>
              <a:path w="1296035" h="118110">
                <a:moveTo>
                  <a:pt x="1270253" y="48006"/>
                </a:moveTo>
                <a:lnTo>
                  <a:pt x="1263903" y="48006"/>
                </a:lnTo>
                <a:lnTo>
                  <a:pt x="1263903" y="69976"/>
                </a:lnTo>
                <a:lnTo>
                  <a:pt x="1270253" y="69976"/>
                </a:lnTo>
                <a:lnTo>
                  <a:pt x="1270253" y="48006"/>
                </a:lnTo>
                <a:close/>
              </a:path>
              <a:path w="1296035" h="118110">
                <a:moveTo>
                  <a:pt x="1194434" y="0"/>
                </a:moveTo>
                <a:lnTo>
                  <a:pt x="1186688" y="2031"/>
                </a:lnTo>
                <a:lnTo>
                  <a:pt x="1179576" y="14224"/>
                </a:lnTo>
                <a:lnTo>
                  <a:pt x="1181607" y="21971"/>
                </a:lnTo>
                <a:lnTo>
                  <a:pt x="1245071" y="58991"/>
                </a:lnTo>
                <a:lnTo>
                  <a:pt x="1263903" y="48006"/>
                </a:lnTo>
                <a:lnTo>
                  <a:pt x="1270253" y="48006"/>
                </a:lnTo>
                <a:lnTo>
                  <a:pt x="1270253" y="46355"/>
                </a:lnTo>
                <a:lnTo>
                  <a:pt x="1273788" y="46355"/>
                </a:lnTo>
                <a:lnTo>
                  <a:pt x="119443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31310" y="2939923"/>
            <a:ext cx="1296035" cy="118110"/>
          </a:xfrm>
          <a:custGeom>
            <a:avLst/>
            <a:gdLst/>
            <a:ahLst/>
            <a:cxnLst/>
            <a:rect l="l" t="t" r="r" b="b"/>
            <a:pathLst>
              <a:path w="1296035" h="118110">
                <a:moveTo>
                  <a:pt x="1245071" y="58991"/>
                </a:moveTo>
                <a:lnTo>
                  <a:pt x="1181608" y="96012"/>
                </a:lnTo>
                <a:lnTo>
                  <a:pt x="1179576" y="103759"/>
                </a:lnTo>
                <a:lnTo>
                  <a:pt x="1186688" y="115950"/>
                </a:lnTo>
                <a:lnTo>
                  <a:pt x="1194435" y="117982"/>
                </a:lnTo>
                <a:lnTo>
                  <a:pt x="1273739" y="71754"/>
                </a:lnTo>
                <a:lnTo>
                  <a:pt x="1270253" y="71754"/>
                </a:lnTo>
                <a:lnTo>
                  <a:pt x="1270253" y="69976"/>
                </a:lnTo>
                <a:lnTo>
                  <a:pt x="1263903" y="69976"/>
                </a:lnTo>
                <a:lnTo>
                  <a:pt x="1245071" y="58991"/>
                </a:lnTo>
                <a:close/>
              </a:path>
              <a:path w="1296035" h="118110">
                <a:moveTo>
                  <a:pt x="1223409" y="46354"/>
                </a:moveTo>
                <a:lnTo>
                  <a:pt x="0" y="46354"/>
                </a:lnTo>
                <a:lnTo>
                  <a:pt x="0" y="71754"/>
                </a:lnTo>
                <a:lnTo>
                  <a:pt x="1223191" y="71754"/>
                </a:lnTo>
                <a:lnTo>
                  <a:pt x="1245071" y="58991"/>
                </a:lnTo>
                <a:lnTo>
                  <a:pt x="1223409" y="46354"/>
                </a:lnTo>
                <a:close/>
              </a:path>
              <a:path w="1296035" h="118110">
                <a:moveTo>
                  <a:pt x="1273788" y="46354"/>
                </a:moveTo>
                <a:lnTo>
                  <a:pt x="1270253" y="46354"/>
                </a:lnTo>
                <a:lnTo>
                  <a:pt x="1270253" y="71754"/>
                </a:lnTo>
                <a:lnTo>
                  <a:pt x="1273739" y="71754"/>
                </a:lnTo>
                <a:lnTo>
                  <a:pt x="1295527" y="59054"/>
                </a:lnTo>
                <a:lnTo>
                  <a:pt x="1273788" y="46354"/>
                </a:lnTo>
                <a:close/>
              </a:path>
              <a:path w="1296035" h="118110">
                <a:moveTo>
                  <a:pt x="1263903" y="48005"/>
                </a:moveTo>
                <a:lnTo>
                  <a:pt x="1245071" y="58991"/>
                </a:lnTo>
                <a:lnTo>
                  <a:pt x="1263903" y="69976"/>
                </a:lnTo>
                <a:lnTo>
                  <a:pt x="1263903" y="48005"/>
                </a:lnTo>
                <a:close/>
              </a:path>
              <a:path w="1296035" h="118110">
                <a:moveTo>
                  <a:pt x="1270253" y="48005"/>
                </a:moveTo>
                <a:lnTo>
                  <a:pt x="1263903" y="48005"/>
                </a:lnTo>
                <a:lnTo>
                  <a:pt x="1263903" y="69976"/>
                </a:lnTo>
                <a:lnTo>
                  <a:pt x="1270253" y="69976"/>
                </a:lnTo>
                <a:lnTo>
                  <a:pt x="1270253" y="48005"/>
                </a:lnTo>
                <a:close/>
              </a:path>
              <a:path w="1296035" h="118110">
                <a:moveTo>
                  <a:pt x="1194435" y="0"/>
                </a:moveTo>
                <a:lnTo>
                  <a:pt x="1186688" y="2159"/>
                </a:lnTo>
                <a:lnTo>
                  <a:pt x="1183131" y="8127"/>
                </a:lnTo>
                <a:lnTo>
                  <a:pt x="1179576" y="14224"/>
                </a:lnTo>
                <a:lnTo>
                  <a:pt x="1181608" y="21971"/>
                </a:lnTo>
                <a:lnTo>
                  <a:pt x="1245071" y="58991"/>
                </a:lnTo>
                <a:lnTo>
                  <a:pt x="1263903" y="48005"/>
                </a:lnTo>
                <a:lnTo>
                  <a:pt x="1270253" y="48005"/>
                </a:lnTo>
                <a:lnTo>
                  <a:pt x="1270253" y="46354"/>
                </a:lnTo>
                <a:lnTo>
                  <a:pt x="1273788" y="46354"/>
                </a:lnTo>
                <a:lnTo>
                  <a:pt x="1194435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37407" y="3034919"/>
            <a:ext cx="1150620" cy="1139190"/>
          </a:xfrm>
          <a:custGeom>
            <a:avLst/>
            <a:gdLst/>
            <a:ahLst/>
            <a:cxnLst/>
            <a:rect l="l" t="t" r="r" b="b"/>
            <a:pathLst>
              <a:path w="1150620" h="1139189">
                <a:moveTo>
                  <a:pt x="1043685" y="1085341"/>
                </a:moveTo>
                <a:lnTo>
                  <a:pt x="1036701" y="1089405"/>
                </a:lnTo>
                <a:lnTo>
                  <a:pt x="1035050" y="1096136"/>
                </a:lnTo>
                <a:lnTo>
                  <a:pt x="1033271" y="1102994"/>
                </a:lnTo>
                <a:lnTo>
                  <a:pt x="1037335" y="1109852"/>
                </a:lnTo>
                <a:lnTo>
                  <a:pt x="1150619" y="1139062"/>
                </a:lnTo>
                <a:lnTo>
                  <a:pt x="1148306" y="1130426"/>
                </a:lnTo>
                <a:lnTo>
                  <a:pt x="1123822" y="1130426"/>
                </a:lnTo>
                <a:lnTo>
                  <a:pt x="1090357" y="1097301"/>
                </a:lnTo>
                <a:lnTo>
                  <a:pt x="1050543" y="1086992"/>
                </a:lnTo>
                <a:lnTo>
                  <a:pt x="1043685" y="1085341"/>
                </a:lnTo>
                <a:close/>
              </a:path>
              <a:path w="1150620" h="1139189">
                <a:moveTo>
                  <a:pt x="1090357" y="1097301"/>
                </a:moveTo>
                <a:lnTo>
                  <a:pt x="1123822" y="1130426"/>
                </a:lnTo>
                <a:lnTo>
                  <a:pt x="1129583" y="1124584"/>
                </a:lnTo>
                <a:lnTo>
                  <a:pt x="1120520" y="1124584"/>
                </a:lnTo>
                <a:lnTo>
                  <a:pt x="1114864" y="1103647"/>
                </a:lnTo>
                <a:lnTo>
                  <a:pt x="1090357" y="1097301"/>
                </a:lnTo>
                <a:close/>
              </a:path>
              <a:path w="1150620" h="1139189">
                <a:moveTo>
                  <a:pt x="1113281" y="1022095"/>
                </a:moveTo>
                <a:lnTo>
                  <a:pt x="1099819" y="1025651"/>
                </a:lnTo>
                <a:lnTo>
                  <a:pt x="1095755" y="1032636"/>
                </a:lnTo>
                <a:lnTo>
                  <a:pt x="1097533" y="1039494"/>
                </a:lnTo>
                <a:lnTo>
                  <a:pt x="1108238" y="1079118"/>
                </a:lnTo>
                <a:lnTo>
                  <a:pt x="1141729" y="1112265"/>
                </a:lnTo>
                <a:lnTo>
                  <a:pt x="1123822" y="1130426"/>
                </a:lnTo>
                <a:lnTo>
                  <a:pt x="1148306" y="1130426"/>
                </a:lnTo>
                <a:lnTo>
                  <a:pt x="1122101" y="1032636"/>
                </a:lnTo>
                <a:lnTo>
                  <a:pt x="1120266" y="1026032"/>
                </a:lnTo>
                <a:lnTo>
                  <a:pt x="1113281" y="1022095"/>
                </a:lnTo>
                <a:close/>
              </a:path>
              <a:path w="1150620" h="1139189">
                <a:moveTo>
                  <a:pt x="1114864" y="1103647"/>
                </a:moveTo>
                <a:lnTo>
                  <a:pt x="1120520" y="1124584"/>
                </a:lnTo>
                <a:lnTo>
                  <a:pt x="1135888" y="1109090"/>
                </a:lnTo>
                <a:lnTo>
                  <a:pt x="1114864" y="1103647"/>
                </a:lnTo>
                <a:close/>
              </a:path>
              <a:path w="1150620" h="1139189">
                <a:moveTo>
                  <a:pt x="1108238" y="1079118"/>
                </a:moveTo>
                <a:lnTo>
                  <a:pt x="1114864" y="1103647"/>
                </a:lnTo>
                <a:lnTo>
                  <a:pt x="1135888" y="1109090"/>
                </a:lnTo>
                <a:lnTo>
                  <a:pt x="1120520" y="1124584"/>
                </a:lnTo>
                <a:lnTo>
                  <a:pt x="1129583" y="1124584"/>
                </a:lnTo>
                <a:lnTo>
                  <a:pt x="1141729" y="1112265"/>
                </a:lnTo>
                <a:lnTo>
                  <a:pt x="1108238" y="1079118"/>
                </a:lnTo>
                <a:close/>
              </a:path>
              <a:path w="1150620" h="1139189">
                <a:moveTo>
                  <a:pt x="17906" y="0"/>
                </a:moveTo>
                <a:lnTo>
                  <a:pt x="0" y="18033"/>
                </a:lnTo>
                <a:lnTo>
                  <a:pt x="1090357" y="1097301"/>
                </a:lnTo>
                <a:lnTo>
                  <a:pt x="1114864" y="1103647"/>
                </a:lnTo>
                <a:lnTo>
                  <a:pt x="1108238" y="1079118"/>
                </a:lnTo>
                <a:lnTo>
                  <a:pt x="1790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267071" y="1426499"/>
            <a:ext cx="3171190" cy="1428115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90" dirty="0">
                <a:latin typeface="Arial"/>
                <a:cs typeface="Arial"/>
              </a:rPr>
              <a:t>Mc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11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235" dirty="0">
                <a:latin typeface="Arial"/>
                <a:cs typeface="Arial"/>
              </a:rPr>
              <a:t>Ra </a:t>
            </a:r>
            <a:r>
              <a:rPr sz="1800" spc="-50" dirty="0">
                <a:latin typeface="Arial"/>
                <a:cs typeface="Arial"/>
              </a:rPr>
              <a:t>. </a:t>
            </a:r>
            <a:r>
              <a:rPr sz="1800" spc="-70" dirty="0">
                <a:latin typeface="Arial"/>
                <a:cs typeface="Arial"/>
              </a:rPr>
              <a:t>3- </a:t>
            </a:r>
            <a:r>
              <a:rPr sz="1800" spc="-185" dirty="0">
                <a:latin typeface="Arial"/>
                <a:cs typeface="Arial"/>
              </a:rPr>
              <a:t>P1 </a:t>
            </a:r>
            <a:r>
              <a:rPr sz="1800" spc="-5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25" dirty="0">
                <a:latin typeface="Arial"/>
                <a:cs typeface="Arial"/>
              </a:rPr>
              <a:t>Ha.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220" dirty="0">
                <a:latin typeface="Arial"/>
                <a:cs typeface="Arial"/>
              </a:rPr>
              <a:t>S</a:t>
            </a:r>
            <a:r>
              <a:rPr sz="1800" spc="-330" baseline="-20833" dirty="0">
                <a:latin typeface="Arial"/>
                <a:cs typeface="Arial"/>
              </a:rPr>
              <a:t>2 </a:t>
            </a:r>
            <a:r>
              <a:rPr sz="1800" spc="-52" baseline="-20833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90" dirty="0">
                <a:latin typeface="Arial"/>
                <a:cs typeface="Arial"/>
              </a:rPr>
              <a:t>1900 </a:t>
            </a:r>
            <a:r>
              <a:rPr sz="1800" spc="-5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500 </a:t>
            </a:r>
            <a:r>
              <a:rPr sz="1800" spc="-5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400 </a:t>
            </a:r>
            <a:r>
              <a:rPr sz="1800" spc="-50" dirty="0">
                <a:latin typeface="Arial"/>
                <a:cs typeface="Arial"/>
              </a:rPr>
              <a:t>. </a:t>
            </a:r>
            <a:r>
              <a:rPr sz="1800" spc="-90" dirty="0">
                <a:latin typeface="Arial"/>
                <a:cs typeface="Arial"/>
              </a:rPr>
              <a:t>3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210" dirty="0">
                <a:latin typeface="Arial"/>
                <a:cs typeface="Arial"/>
              </a:rPr>
              <a:t>S</a:t>
            </a:r>
            <a:r>
              <a:rPr sz="1800" spc="-315" baseline="-20833" dirty="0">
                <a:latin typeface="Arial"/>
                <a:cs typeface="Arial"/>
              </a:rPr>
              <a:t>2 </a:t>
            </a:r>
            <a:r>
              <a:rPr sz="1800" spc="-50" dirty="0">
                <a:latin typeface="Arial"/>
                <a:cs typeface="Arial"/>
              </a:rPr>
              <a:t>.</a:t>
            </a:r>
            <a:r>
              <a:rPr sz="1800" spc="-38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3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2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1800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40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(Tarik)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8590" y="3256026"/>
            <a:ext cx="3197225" cy="307213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40" dirty="0">
                <a:latin typeface="Arial"/>
                <a:cs typeface="Arial"/>
              </a:rPr>
              <a:t>V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800" spc="-235" dirty="0">
                <a:latin typeface="Arial"/>
                <a:cs typeface="Arial"/>
              </a:rPr>
              <a:t>Ra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85" dirty="0">
                <a:latin typeface="Arial"/>
                <a:cs typeface="Arial"/>
              </a:rPr>
              <a:t>P1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85" dirty="0">
                <a:latin typeface="Arial"/>
                <a:cs typeface="Arial"/>
              </a:rPr>
              <a:t>P2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165" dirty="0">
                <a:latin typeface="Arial"/>
                <a:cs typeface="Arial"/>
              </a:rPr>
              <a:t>S</a:t>
            </a:r>
            <a:r>
              <a:rPr sz="1800" spc="-247" baseline="-20833" dirty="0">
                <a:latin typeface="Arial"/>
                <a:cs typeface="Arial"/>
              </a:rPr>
              <a:t>10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800" spc="-90" dirty="0">
                <a:latin typeface="Arial"/>
                <a:cs typeface="Arial"/>
              </a:rPr>
              <a:t>1900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500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1000 </a:t>
            </a:r>
            <a:r>
              <a:rPr sz="1800" spc="-50" dirty="0">
                <a:latin typeface="Arial"/>
                <a:cs typeface="Arial"/>
              </a:rPr>
              <a:t>- </a:t>
            </a:r>
            <a:r>
              <a:rPr sz="1800" spc="-165" dirty="0">
                <a:latin typeface="Arial"/>
                <a:cs typeface="Arial"/>
              </a:rPr>
              <a:t>S</a:t>
            </a:r>
            <a:r>
              <a:rPr sz="1800" spc="-247" baseline="-20833" dirty="0">
                <a:latin typeface="Arial"/>
                <a:cs typeface="Arial"/>
              </a:rPr>
              <a:t>10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50800">
              <a:lnSpc>
                <a:spcPct val="100000"/>
              </a:lnSpc>
              <a:spcBef>
                <a:spcPts val="600"/>
              </a:spcBef>
            </a:pPr>
            <a:r>
              <a:rPr sz="1800" b="1" spc="-160" dirty="0">
                <a:latin typeface="Arial"/>
                <a:cs typeface="Arial"/>
              </a:rPr>
              <a:t>S</a:t>
            </a:r>
            <a:r>
              <a:rPr sz="1800" b="1" spc="-240" baseline="-20833" dirty="0">
                <a:latin typeface="Arial"/>
                <a:cs typeface="Arial"/>
              </a:rPr>
              <a:t>10</a:t>
            </a:r>
            <a:r>
              <a:rPr sz="1800" b="1" spc="15" baseline="-20833" dirty="0">
                <a:latin typeface="Arial"/>
                <a:cs typeface="Arial"/>
              </a:rPr>
              <a:t>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566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spc="-100" dirty="0">
                <a:latin typeface="Arial"/>
                <a:cs typeface="Arial"/>
              </a:rPr>
              <a:t>(Tarik)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65" dirty="0">
                <a:latin typeface="Arial"/>
                <a:cs typeface="Arial"/>
              </a:rPr>
              <a:t>H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spc="-50" dirty="0">
                <a:latin typeface="Arial"/>
                <a:cs typeface="Arial"/>
              </a:rPr>
              <a:t>- </a:t>
            </a:r>
            <a:r>
              <a:rPr sz="1800" spc="-165" dirty="0">
                <a:latin typeface="Arial"/>
                <a:cs typeface="Arial"/>
              </a:rPr>
              <a:t>Ha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65" dirty="0">
                <a:latin typeface="Arial"/>
                <a:cs typeface="Arial"/>
              </a:rPr>
              <a:t>S</a:t>
            </a:r>
            <a:r>
              <a:rPr sz="1800" spc="-247" baseline="-20833" dirty="0">
                <a:latin typeface="Arial"/>
                <a:cs typeface="Arial"/>
              </a:rPr>
              <a:t>10 </a:t>
            </a:r>
            <a:r>
              <a:rPr sz="1800" spc="-140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45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15" dirty="0">
                <a:latin typeface="Arial"/>
                <a:cs typeface="Arial"/>
              </a:rPr>
              <a:t>S</a:t>
            </a:r>
            <a:r>
              <a:rPr sz="1800" spc="-322" baseline="-20833" dirty="0">
                <a:latin typeface="Arial"/>
                <a:cs typeface="Arial"/>
              </a:rPr>
              <a:t>2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95" dirty="0">
                <a:latin typeface="Arial"/>
                <a:cs typeface="Arial"/>
              </a:rPr>
              <a:t>S</a:t>
            </a:r>
            <a:r>
              <a:rPr sz="1800" spc="-292" baseline="-20833" dirty="0">
                <a:latin typeface="Arial"/>
                <a:cs typeface="Arial"/>
              </a:rPr>
              <a:t>7</a:t>
            </a:r>
            <a:r>
              <a:rPr sz="1800" spc="-195" dirty="0">
                <a:latin typeface="Arial"/>
                <a:cs typeface="Arial"/>
              </a:rPr>
              <a:t>=</a:t>
            </a:r>
            <a:r>
              <a:rPr sz="1800" spc="1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64135">
              <a:lnSpc>
                <a:spcPct val="100000"/>
              </a:lnSpc>
              <a:spcBef>
                <a:spcPts val="605"/>
              </a:spcBef>
            </a:pP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400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400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90" dirty="0">
                <a:latin typeface="Arial"/>
                <a:cs typeface="Arial"/>
              </a:rPr>
              <a:t>1800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95" dirty="0">
                <a:latin typeface="Arial"/>
                <a:cs typeface="Arial"/>
              </a:rPr>
              <a:t>S</a:t>
            </a:r>
            <a:r>
              <a:rPr sz="1800" spc="-292" baseline="-20833" dirty="0">
                <a:latin typeface="Arial"/>
                <a:cs typeface="Arial"/>
              </a:rPr>
              <a:t>7</a:t>
            </a:r>
            <a:r>
              <a:rPr sz="1800" spc="-195" dirty="0">
                <a:latin typeface="Arial"/>
                <a:cs typeface="Arial"/>
              </a:rPr>
              <a:t>=</a:t>
            </a:r>
            <a:r>
              <a:rPr sz="1800" spc="10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7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50" dirty="0">
                <a:latin typeface="Arial"/>
                <a:cs typeface="Arial"/>
              </a:rPr>
              <a:t>- </a:t>
            </a:r>
            <a:r>
              <a:rPr sz="1800" b="1" spc="-90" dirty="0">
                <a:latin typeface="Arial"/>
                <a:cs typeface="Arial"/>
              </a:rPr>
              <a:t>1800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90" dirty="0">
                <a:latin typeface="Arial"/>
                <a:cs typeface="Arial"/>
              </a:rPr>
              <a:t> </a:t>
            </a:r>
            <a:r>
              <a:rPr sz="1800" spc="-135" dirty="0">
                <a:latin typeface="Arial"/>
                <a:cs typeface="Arial"/>
              </a:rPr>
              <a:t>(Tekan)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8540" y="1645412"/>
            <a:ext cx="15132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10" dirty="0">
                <a:latin typeface="Arial"/>
                <a:cs typeface="Arial"/>
              </a:rPr>
              <a:t>Potongan </a:t>
            </a:r>
            <a:r>
              <a:rPr sz="2000" spc="-100" dirty="0">
                <a:latin typeface="Arial"/>
                <a:cs typeface="Arial"/>
              </a:rPr>
              <a:t>1 </a:t>
            </a:r>
            <a:r>
              <a:rPr sz="2000" spc="-55" dirty="0">
                <a:latin typeface="Arial"/>
                <a:cs typeface="Arial"/>
              </a:rPr>
              <a:t>-</a:t>
            </a:r>
            <a:r>
              <a:rPr sz="2000" spc="-190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1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15721" y="2783967"/>
            <a:ext cx="4152900" cy="2962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77920" y="4319778"/>
            <a:ext cx="1066800" cy="118110"/>
          </a:xfrm>
          <a:custGeom>
            <a:avLst/>
            <a:gdLst/>
            <a:ahLst/>
            <a:cxnLst/>
            <a:rect l="l" t="t" r="r" b="b"/>
            <a:pathLst>
              <a:path w="1066800" h="118110">
                <a:moveTo>
                  <a:pt x="1016580" y="58928"/>
                </a:moveTo>
                <a:lnTo>
                  <a:pt x="953007" y="96012"/>
                </a:lnTo>
                <a:lnTo>
                  <a:pt x="950976" y="103759"/>
                </a:lnTo>
                <a:lnTo>
                  <a:pt x="954532" y="109728"/>
                </a:lnTo>
                <a:lnTo>
                  <a:pt x="957961" y="115824"/>
                </a:lnTo>
                <a:lnTo>
                  <a:pt x="965834" y="117856"/>
                </a:lnTo>
                <a:lnTo>
                  <a:pt x="971804" y="114300"/>
                </a:lnTo>
                <a:lnTo>
                  <a:pt x="1045011" y="71628"/>
                </a:lnTo>
                <a:lnTo>
                  <a:pt x="1041654" y="71628"/>
                </a:lnTo>
                <a:lnTo>
                  <a:pt x="1041654" y="69850"/>
                </a:lnTo>
                <a:lnTo>
                  <a:pt x="1035304" y="69850"/>
                </a:lnTo>
                <a:lnTo>
                  <a:pt x="1016580" y="58928"/>
                </a:lnTo>
                <a:close/>
              </a:path>
              <a:path w="1066800" h="118110">
                <a:moveTo>
                  <a:pt x="994809" y="46228"/>
                </a:moveTo>
                <a:lnTo>
                  <a:pt x="0" y="46228"/>
                </a:lnTo>
                <a:lnTo>
                  <a:pt x="0" y="71628"/>
                </a:lnTo>
                <a:lnTo>
                  <a:pt x="994809" y="71628"/>
                </a:lnTo>
                <a:lnTo>
                  <a:pt x="1016580" y="58928"/>
                </a:lnTo>
                <a:lnTo>
                  <a:pt x="994809" y="46228"/>
                </a:lnTo>
                <a:close/>
              </a:path>
              <a:path w="1066800" h="118110">
                <a:moveTo>
                  <a:pt x="1045011" y="46228"/>
                </a:moveTo>
                <a:lnTo>
                  <a:pt x="1041654" y="46228"/>
                </a:lnTo>
                <a:lnTo>
                  <a:pt x="1041654" y="71628"/>
                </a:lnTo>
                <a:lnTo>
                  <a:pt x="1045011" y="71628"/>
                </a:lnTo>
                <a:lnTo>
                  <a:pt x="1066800" y="58928"/>
                </a:lnTo>
                <a:lnTo>
                  <a:pt x="1045011" y="46228"/>
                </a:lnTo>
                <a:close/>
              </a:path>
              <a:path w="1066800" h="118110">
                <a:moveTo>
                  <a:pt x="1035304" y="48006"/>
                </a:moveTo>
                <a:lnTo>
                  <a:pt x="1016580" y="58928"/>
                </a:lnTo>
                <a:lnTo>
                  <a:pt x="1035304" y="69850"/>
                </a:lnTo>
                <a:lnTo>
                  <a:pt x="1035304" y="48006"/>
                </a:lnTo>
                <a:close/>
              </a:path>
              <a:path w="1066800" h="118110">
                <a:moveTo>
                  <a:pt x="1041654" y="48006"/>
                </a:moveTo>
                <a:lnTo>
                  <a:pt x="1035304" y="48006"/>
                </a:lnTo>
                <a:lnTo>
                  <a:pt x="1035304" y="69850"/>
                </a:lnTo>
                <a:lnTo>
                  <a:pt x="1041654" y="69850"/>
                </a:lnTo>
                <a:lnTo>
                  <a:pt x="1041654" y="48006"/>
                </a:lnTo>
                <a:close/>
              </a:path>
              <a:path w="1066800" h="118110">
                <a:moveTo>
                  <a:pt x="965834" y="0"/>
                </a:moveTo>
                <a:lnTo>
                  <a:pt x="957961" y="2032"/>
                </a:lnTo>
                <a:lnTo>
                  <a:pt x="954532" y="8128"/>
                </a:lnTo>
                <a:lnTo>
                  <a:pt x="950976" y="14097"/>
                </a:lnTo>
                <a:lnTo>
                  <a:pt x="953007" y="21971"/>
                </a:lnTo>
                <a:lnTo>
                  <a:pt x="959104" y="25400"/>
                </a:lnTo>
                <a:lnTo>
                  <a:pt x="1016580" y="58928"/>
                </a:lnTo>
                <a:lnTo>
                  <a:pt x="1035304" y="48006"/>
                </a:lnTo>
                <a:lnTo>
                  <a:pt x="1041654" y="48006"/>
                </a:lnTo>
                <a:lnTo>
                  <a:pt x="1041654" y="46228"/>
                </a:lnTo>
                <a:lnTo>
                  <a:pt x="1045011" y="46228"/>
                </a:lnTo>
                <a:lnTo>
                  <a:pt x="971804" y="3556"/>
                </a:lnTo>
                <a:lnTo>
                  <a:pt x="96583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04563" y="3024377"/>
            <a:ext cx="1066800" cy="118110"/>
          </a:xfrm>
          <a:custGeom>
            <a:avLst/>
            <a:gdLst/>
            <a:ahLst/>
            <a:cxnLst/>
            <a:rect l="l" t="t" r="r" b="b"/>
            <a:pathLst>
              <a:path w="1066800" h="118110">
                <a:moveTo>
                  <a:pt x="1016453" y="58927"/>
                </a:moveTo>
                <a:lnTo>
                  <a:pt x="958976" y="92456"/>
                </a:lnTo>
                <a:lnTo>
                  <a:pt x="953008" y="96012"/>
                </a:lnTo>
                <a:lnTo>
                  <a:pt x="950976" y="103759"/>
                </a:lnTo>
                <a:lnTo>
                  <a:pt x="954404" y="109727"/>
                </a:lnTo>
                <a:lnTo>
                  <a:pt x="957961" y="115824"/>
                </a:lnTo>
                <a:lnTo>
                  <a:pt x="965708" y="117856"/>
                </a:lnTo>
                <a:lnTo>
                  <a:pt x="1045012" y="71627"/>
                </a:lnTo>
                <a:lnTo>
                  <a:pt x="1041653" y="71627"/>
                </a:lnTo>
                <a:lnTo>
                  <a:pt x="1041653" y="69850"/>
                </a:lnTo>
                <a:lnTo>
                  <a:pt x="1035176" y="69850"/>
                </a:lnTo>
                <a:lnTo>
                  <a:pt x="1016453" y="58927"/>
                </a:lnTo>
                <a:close/>
              </a:path>
              <a:path w="1066800" h="118110">
                <a:moveTo>
                  <a:pt x="994682" y="46227"/>
                </a:moveTo>
                <a:lnTo>
                  <a:pt x="0" y="46227"/>
                </a:lnTo>
                <a:lnTo>
                  <a:pt x="0" y="71627"/>
                </a:lnTo>
                <a:lnTo>
                  <a:pt x="994682" y="71627"/>
                </a:lnTo>
                <a:lnTo>
                  <a:pt x="1016453" y="58927"/>
                </a:lnTo>
                <a:lnTo>
                  <a:pt x="994682" y="46227"/>
                </a:lnTo>
                <a:close/>
              </a:path>
              <a:path w="1066800" h="118110">
                <a:moveTo>
                  <a:pt x="1045011" y="46227"/>
                </a:moveTo>
                <a:lnTo>
                  <a:pt x="1041653" y="46227"/>
                </a:lnTo>
                <a:lnTo>
                  <a:pt x="1041653" y="71627"/>
                </a:lnTo>
                <a:lnTo>
                  <a:pt x="1045012" y="71627"/>
                </a:lnTo>
                <a:lnTo>
                  <a:pt x="1066800" y="58927"/>
                </a:lnTo>
                <a:lnTo>
                  <a:pt x="1045011" y="46227"/>
                </a:lnTo>
                <a:close/>
              </a:path>
              <a:path w="1066800" h="118110">
                <a:moveTo>
                  <a:pt x="1035176" y="48006"/>
                </a:moveTo>
                <a:lnTo>
                  <a:pt x="1016453" y="58927"/>
                </a:lnTo>
                <a:lnTo>
                  <a:pt x="1035176" y="69850"/>
                </a:lnTo>
                <a:lnTo>
                  <a:pt x="1035176" y="48006"/>
                </a:lnTo>
                <a:close/>
              </a:path>
              <a:path w="1066800" h="118110">
                <a:moveTo>
                  <a:pt x="1041653" y="48006"/>
                </a:moveTo>
                <a:lnTo>
                  <a:pt x="1035176" y="48006"/>
                </a:lnTo>
                <a:lnTo>
                  <a:pt x="1035176" y="69850"/>
                </a:lnTo>
                <a:lnTo>
                  <a:pt x="1041653" y="69850"/>
                </a:lnTo>
                <a:lnTo>
                  <a:pt x="1041653" y="48006"/>
                </a:lnTo>
                <a:close/>
              </a:path>
              <a:path w="1066800" h="118110">
                <a:moveTo>
                  <a:pt x="965708" y="0"/>
                </a:moveTo>
                <a:lnTo>
                  <a:pt x="957961" y="2032"/>
                </a:lnTo>
                <a:lnTo>
                  <a:pt x="954404" y="8127"/>
                </a:lnTo>
                <a:lnTo>
                  <a:pt x="950976" y="14097"/>
                </a:lnTo>
                <a:lnTo>
                  <a:pt x="953008" y="21971"/>
                </a:lnTo>
                <a:lnTo>
                  <a:pt x="1016453" y="58927"/>
                </a:lnTo>
                <a:lnTo>
                  <a:pt x="1035176" y="48006"/>
                </a:lnTo>
                <a:lnTo>
                  <a:pt x="1041653" y="48006"/>
                </a:lnTo>
                <a:lnTo>
                  <a:pt x="1041653" y="46227"/>
                </a:lnTo>
                <a:lnTo>
                  <a:pt x="1045011" y="46227"/>
                </a:lnTo>
                <a:lnTo>
                  <a:pt x="96570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00145" y="3089275"/>
            <a:ext cx="862330" cy="862330"/>
          </a:xfrm>
          <a:custGeom>
            <a:avLst/>
            <a:gdLst/>
            <a:ahLst/>
            <a:cxnLst/>
            <a:rect l="l" t="t" r="r" b="b"/>
            <a:pathLst>
              <a:path w="862329" h="862329">
                <a:moveTo>
                  <a:pt x="755523" y="807974"/>
                </a:moveTo>
                <a:lnTo>
                  <a:pt x="748538" y="811911"/>
                </a:lnTo>
                <a:lnTo>
                  <a:pt x="746759" y="818769"/>
                </a:lnTo>
                <a:lnTo>
                  <a:pt x="744982" y="825500"/>
                </a:lnTo>
                <a:lnTo>
                  <a:pt x="749045" y="832485"/>
                </a:lnTo>
                <a:lnTo>
                  <a:pt x="862203" y="862202"/>
                </a:lnTo>
                <a:lnTo>
                  <a:pt x="859899" y="853439"/>
                </a:lnTo>
                <a:lnTo>
                  <a:pt x="835406" y="853439"/>
                </a:lnTo>
                <a:lnTo>
                  <a:pt x="802172" y="820206"/>
                </a:lnTo>
                <a:lnTo>
                  <a:pt x="755523" y="807974"/>
                </a:lnTo>
                <a:close/>
              </a:path>
              <a:path w="862329" h="862329">
                <a:moveTo>
                  <a:pt x="802172" y="820206"/>
                </a:moveTo>
                <a:lnTo>
                  <a:pt x="835406" y="853439"/>
                </a:lnTo>
                <a:lnTo>
                  <a:pt x="841120" y="847725"/>
                </a:lnTo>
                <a:lnTo>
                  <a:pt x="832104" y="847725"/>
                </a:lnTo>
                <a:lnTo>
                  <a:pt x="826536" y="826587"/>
                </a:lnTo>
                <a:lnTo>
                  <a:pt x="802172" y="820206"/>
                </a:lnTo>
                <a:close/>
              </a:path>
              <a:path w="862329" h="862329">
                <a:moveTo>
                  <a:pt x="825500" y="745108"/>
                </a:moveTo>
                <a:lnTo>
                  <a:pt x="811911" y="748664"/>
                </a:lnTo>
                <a:lnTo>
                  <a:pt x="807846" y="755523"/>
                </a:lnTo>
                <a:lnTo>
                  <a:pt x="809625" y="762381"/>
                </a:lnTo>
                <a:lnTo>
                  <a:pt x="820069" y="802035"/>
                </a:lnTo>
                <a:lnTo>
                  <a:pt x="853440" y="835406"/>
                </a:lnTo>
                <a:lnTo>
                  <a:pt x="835406" y="853439"/>
                </a:lnTo>
                <a:lnTo>
                  <a:pt x="859899" y="853439"/>
                </a:lnTo>
                <a:lnTo>
                  <a:pt x="834164" y="755523"/>
                </a:lnTo>
                <a:lnTo>
                  <a:pt x="832484" y="749045"/>
                </a:lnTo>
                <a:lnTo>
                  <a:pt x="825500" y="745108"/>
                </a:lnTo>
                <a:close/>
              </a:path>
              <a:path w="862329" h="862329">
                <a:moveTo>
                  <a:pt x="826536" y="826587"/>
                </a:moveTo>
                <a:lnTo>
                  <a:pt x="832104" y="847725"/>
                </a:lnTo>
                <a:lnTo>
                  <a:pt x="847598" y="832104"/>
                </a:lnTo>
                <a:lnTo>
                  <a:pt x="826536" y="826587"/>
                </a:lnTo>
                <a:close/>
              </a:path>
              <a:path w="862329" h="862329">
                <a:moveTo>
                  <a:pt x="820069" y="802035"/>
                </a:moveTo>
                <a:lnTo>
                  <a:pt x="826536" y="826587"/>
                </a:lnTo>
                <a:lnTo>
                  <a:pt x="847598" y="832104"/>
                </a:lnTo>
                <a:lnTo>
                  <a:pt x="832104" y="847725"/>
                </a:lnTo>
                <a:lnTo>
                  <a:pt x="841120" y="847725"/>
                </a:lnTo>
                <a:lnTo>
                  <a:pt x="853440" y="835406"/>
                </a:lnTo>
                <a:lnTo>
                  <a:pt x="820069" y="802035"/>
                </a:lnTo>
                <a:close/>
              </a:path>
              <a:path w="862329" h="862329">
                <a:moveTo>
                  <a:pt x="18034" y="0"/>
                </a:moveTo>
                <a:lnTo>
                  <a:pt x="0" y="18034"/>
                </a:lnTo>
                <a:lnTo>
                  <a:pt x="802172" y="820206"/>
                </a:lnTo>
                <a:lnTo>
                  <a:pt x="826536" y="826587"/>
                </a:lnTo>
                <a:lnTo>
                  <a:pt x="820069" y="802035"/>
                </a:lnTo>
                <a:lnTo>
                  <a:pt x="18034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8744" y="3083051"/>
            <a:ext cx="118110" cy="868680"/>
          </a:xfrm>
          <a:custGeom>
            <a:avLst/>
            <a:gdLst/>
            <a:ahLst/>
            <a:cxnLst/>
            <a:rect l="l" t="t" r="r" b="b"/>
            <a:pathLst>
              <a:path w="118110" h="868679">
                <a:moveTo>
                  <a:pt x="13842" y="753491"/>
                </a:moveTo>
                <a:lnTo>
                  <a:pt x="7873" y="757047"/>
                </a:lnTo>
                <a:lnTo>
                  <a:pt x="1904" y="760730"/>
                </a:lnTo>
                <a:lnTo>
                  <a:pt x="0" y="768604"/>
                </a:lnTo>
                <a:lnTo>
                  <a:pt x="3682" y="774573"/>
                </a:lnTo>
                <a:lnTo>
                  <a:pt x="60832" y="868553"/>
                </a:lnTo>
                <a:lnTo>
                  <a:pt x="74780" y="843534"/>
                </a:lnTo>
                <a:lnTo>
                  <a:pt x="47625" y="843534"/>
                </a:lnTo>
                <a:lnTo>
                  <a:pt x="46747" y="796542"/>
                </a:lnTo>
                <a:lnTo>
                  <a:pt x="25272" y="761365"/>
                </a:lnTo>
                <a:lnTo>
                  <a:pt x="21716" y="755396"/>
                </a:lnTo>
                <a:lnTo>
                  <a:pt x="13842" y="753491"/>
                </a:lnTo>
                <a:close/>
              </a:path>
              <a:path w="118110" h="868679">
                <a:moveTo>
                  <a:pt x="46747" y="796542"/>
                </a:moveTo>
                <a:lnTo>
                  <a:pt x="47625" y="843534"/>
                </a:lnTo>
                <a:lnTo>
                  <a:pt x="73025" y="843026"/>
                </a:lnTo>
                <a:lnTo>
                  <a:pt x="72913" y="837057"/>
                </a:lnTo>
                <a:lnTo>
                  <a:pt x="49275" y="837057"/>
                </a:lnTo>
                <a:lnTo>
                  <a:pt x="59893" y="818077"/>
                </a:lnTo>
                <a:lnTo>
                  <a:pt x="46747" y="796542"/>
                </a:lnTo>
                <a:close/>
              </a:path>
              <a:path w="118110" h="868679">
                <a:moveTo>
                  <a:pt x="103377" y="751713"/>
                </a:moveTo>
                <a:lnTo>
                  <a:pt x="95630" y="753999"/>
                </a:lnTo>
                <a:lnTo>
                  <a:pt x="92328" y="760095"/>
                </a:lnTo>
                <a:lnTo>
                  <a:pt x="72149" y="796167"/>
                </a:lnTo>
                <a:lnTo>
                  <a:pt x="73025" y="843026"/>
                </a:lnTo>
                <a:lnTo>
                  <a:pt x="47625" y="843534"/>
                </a:lnTo>
                <a:lnTo>
                  <a:pt x="74780" y="843534"/>
                </a:lnTo>
                <a:lnTo>
                  <a:pt x="114426" y="772414"/>
                </a:lnTo>
                <a:lnTo>
                  <a:pt x="117855" y="766318"/>
                </a:lnTo>
                <a:lnTo>
                  <a:pt x="115696" y="758571"/>
                </a:lnTo>
                <a:lnTo>
                  <a:pt x="109600" y="755142"/>
                </a:lnTo>
                <a:lnTo>
                  <a:pt x="103377" y="751713"/>
                </a:lnTo>
                <a:close/>
              </a:path>
              <a:path w="118110" h="868679">
                <a:moveTo>
                  <a:pt x="59893" y="818077"/>
                </a:moveTo>
                <a:lnTo>
                  <a:pt x="49275" y="837057"/>
                </a:lnTo>
                <a:lnTo>
                  <a:pt x="71246" y="836676"/>
                </a:lnTo>
                <a:lnTo>
                  <a:pt x="59893" y="818077"/>
                </a:lnTo>
                <a:close/>
              </a:path>
              <a:path w="118110" h="868679">
                <a:moveTo>
                  <a:pt x="72149" y="796167"/>
                </a:moveTo>
                <a:lnTo>
                  <a:pt x="59893" y="818077"/>
                </a:lnTo>
                <a:lnTo>
                  <a:pt x="71246" y="836676"/>
                </a:lnTo>
                <a:lnTo>
                  <a:pt x="49275" y="837057"/>
                </a:lnTo>
                <a:lnTo>
                  <a:pt x="72913" y="837057"/>
                </a:lnTo>
                <a:lnTo>
                  <a:pt x="72149" y="796167"/>
                </a:lnTo>
                <a:close/>
              </a:path>
              <a:path w="118110" h="868679">
                <a:moveTo>
                  <a:pt x="57276" y="0"/>
                </a:moveTo>
                <a:lnTo>
                  <a:pt x="31876" y="508"/>
                </a:lnTo>
                <a:lnTo>
                  <a:pt x="46747" y="796542"/>
                </a:lnTo>
                <a:lnTo>
                  <a:pt x="59893" y="818077"/>
                </a:lnTo>
                <a:lnTo>
                  <a:pt x="72149" y="796167"/>
                </a:lnTo>
                <a:lnTo>
                  <a:pt x="5727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764844" y="1717294"/>
            <a:ext cx="15125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10" dirty="0">
                <a:latin typeface="Arial"/>
                <a:cs typeface="Arial"/>
              </a:rPr>
              <a:t>Potongan </a:t>
            </a:r>
            <a:r>
              <a:rPr sz="2000" spc="-100" dirty="0">
                <a:latin typeface="Arial"/>
                <a:cs typeface="Arial"/>
              </a:rPr>
              <a:t>2 </a:t>
            </a:r>
            <a:r>
              <a:rPr sz="2000" spc="-55" dirty="0">
                <a:latin typeface="Arial"/>
                <a:cs typeface="Arial"/>
              </a:rPr>
              <a:t>-</a:t>
            </a:r>
            <a:r>
              <a:rPr sz="2000" spc="-195" dirty="0">
                <a:latin typeface="Arial"/>
                <a:cs typeface="Arial"/>
              </a:rPr>
              <a:t> </a:t>
            </a:r>
            <a:r>
              <a:rPr sz="2000" spc="-100" dirty="0">
                <a:latin typeface="Arial"/>
                <a:cs typeface="Arial"/>
              </a:rPr>
              <a:t>2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08928" y="2507107"/>
            <a:ext cx="2087880" cy="7264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90" dirty="0">
                <a:latin typeface="Arial"/>
                <a:cs typeface="Arial"/>
              </a:rPr>
              <a:t>Mg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12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204" dirty="0">
                <a:latin typeface="Arial"/>
                <a:cs typeface="Arial"/>
              </a:rPr>
              <a:t>S</a:t>
            </a:r>
            <a:r>
              <a:rPr sz="1800" b="1" spc="-307" baseline="-20833" dirty="0">
                <a:latin typeface="Arial"/>
                <a:cs typeface="Arial"/>
              </a:rPr>
              <a:t>6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50" dirty="0">
                <a:latin typeface="Arial"/>
                <a:cs typeface="Arial"/>
              </a:rPr>
              <a:t>- </a:t>
            </a:r>
            <a:r>
              <a:rPr sz="1800" b="1" spc="-90" dirty="0">
                <a:latin typeface="Arial"/>
                <a:cs typeface="Arial"/>
              </a:rPr>
              <a:t>1800 </a:t>
            </a:r>
            <a:r>
              <a:rPr sz="1800" b="1" spc="-130" dirty="0">
                <a:latin typeface="Arial"/>
                <a:cs typeface="Arial"/>
              </a:rPr>
              <a:t>kN</a:t>
            </a:r>
            <a:r>
              <a:rPr sz="1800" b="1" spc="-55" dirty="0">
                <a:latin typeface="Arial"/>
                <a:cs typeface="Arial"/>
              </a:rPr>
              <a:t> </a:t>
            </a:r>
            <a:r>
              <a:rPr sz="1800" spc="-70" dirty="0">
                <a:latin typeface="Arial"/>
                <a:cs typeface="Arial"/>
              </a:rPr>
              <a:t>(tekan)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89446" y="3878960"/>
            <a:ext cx="1041400" cy="72644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00" b="1" spc="-295" dirty="0">
                <a:latin typeface="Arial"/>
                <a:cs typeface="Arial"/>
              </a:rPr>
              <a:t>∑ </a:t>
            </a:r>
            <a:r>
              <a:rPr sz="1800" b="1" spc="-140" dirty="0">
                <a:latin typeface="Arial"/>
                <a:cs typeface="Arial"/>
              </a:rPr>
              <a:t>V </a:t>
            </a:r>
            <a:r>
              <a:rPr sz="1800" b="1" spc="-155" dirty="0">
                <a:latin typeface="Arial"/>
                <a:cs typeface="Arial"/>
              </a:rPr>
              <a:t>=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800" b="1" spc="-160" dirty="0">
                <a:latin typeface="Arial"/>
                <a:cs typeface="Arial"/>
              </a:rPr>
              <a:t>S</a:t>
            </a:r>
            <a:r>
              <a:rPr sz="1800" b="1" spc="-240" baseline="-20833" dirty="0">
                <a:latin typeface="Arial"/>
                <a:cs typeface="Arial"/>
              </a:rPr>
              <a:t>11 </a:t>
            </a:r>
            <a:r>
              <a:rPr sz="1800" b="1" spc="-155" dirty="0">
                <a:latin typeface="Arial"/>
                <a:cs typeface="Arial"/>
              </a:rPr>
              <a:t>= </a:t>
            </a:r>
            <a:r>
              <a:rPr sz="1800" b="1" spc="-90" dirty="0">
                <a:latin typeface="Arial"/>
                <a:cs typeface="Arial"/>
              </a:rPr>
              <a:t>0</a:t>
            </a:r>
            <a:r>
              <a:rPr sz="1800" b="1" spc="100" dirty="0">
                <a:latin typeface="Arial"/>
                <a:cs typeface="Arial"/>
              </a:rPr>
              <a:t> </a:t>
            </a:r>
            <a:r>
              <a:rPr sz="1800" b="1" spc="-130" dirty="0">
                <a:latin typeface="Arial"/>
                <a:cs typeface="Arial"/>
              </a:rPr>
              <a:t>kN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</TotalTime>
  <Words>873</Words>
  <Application>Microsoft Office PowerPoint</Application>
  <PresentationFormat>On-screen Show (4:3)</PresentationFormat>
  <Paragraphs>260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Agus Setiawan</dc:creator>
  <cp:lastModifiedBy>Mr.Luqman</cp:lastModifiedBy>
  <cp:revision>5</cp:revision>
  <dcterms:created xsi:type="dcterms:W3CDTF">2018-11-11T05:51:20Z</dcterms:created>
  <dcterms:modified xsi:type="dcterms:W3CDTF">2022-06-02T11:26:29Z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2018-11-11T00:00:00Z</vt:filetime>
  </property>
</Properties>
</file>