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1" r:id="rId1"/>
  </p:sldMasterIdLst>
  <p:notesMasterIdLst>
    <p:notesMasterId r:id="rId16"/>
  </p:notes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3792" autoAdjust="0"/>
  </p:normalViewPr>
  <p:slideViewPr>
    <p:cSldViewPr snapToGrid="0">
      <p:cViewPr varScale="1">
        <p:scale>
          <a:sx n="57" d="100"/>
          <a:sy n="57" d="100"/>
        </p:scale>
        <p:origin x="1016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6" Type="http://schemas.openxmlformats.org/officeDocument/2006/relationships/image" Target="../media/image9.jfif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6" Type="http://schemas.openxmlformats.org/officeDocument/2006/relationships/image" Target="../media/image9.jfif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7FBD3A-F0EC-408E-B185-8F6F31516207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49738BB6-B8BC-44B2-AFEA-92071278CA83}">
      <dgm:prSet phldrT="[Text]"/>
      <dgm:spPr/>
      <dgm:t>
        <a:bodyPr/>
        <a:lstStyle/>
        <a:p>
          <a:r>
            <a:rPr lang="en-US" dirty="0"/>
            <a:t>BEA MATERAI</a:t>
          </a:r>
          <a:endParaRPr lang="en-ID" dirty="0"/>
        </a:p>
      </dgm:t>
    </dgm:pt>
    <dgm:pt modelId="{858844D2-CE45-4F6D-8971-129A0DD1F1A6}" type="parTrans" cxnId="{1422D088-8836-4949-96E8-26689AE8D00D}">
      <dgm:prSet/>
      <dgm:spPr/>
      <dgm:t>
        <a:bodyPr/>
        <a:lstStyle/>
        <a:p>
          <a:endParaRPr lang="en-ID"/>
        </a:p>
      </dgm:t>
    </dgm:pt>
    <dgm:pt modelId="{ED9C495C-44FB-49C2-B3D3-1409124EB895}" type="sibTrans" cxnId="{1422D088-8836-4949-96E8-26689AE8D00D}">
      <dgm:prSet/>
      <dgm:spPr/>
      <dgm:t>
        <a:bodyPr/>
        <a:lstStyle/>
        <a:p>
          <a:endParaRPr lang="en-ID"/>
        </a:p>
      </dgm:t>
    </dgm:pt>
    <dgm:pt modelId="{084537D9-02C1-4767-9FA3-3BA20FC93843}">
      <dgm:prSet phldrT="[Text]"/>
      <dgm:spPr/>
      <dgm:t>
        <a:bodyPr/>
        <a:lstStyle/>
        <a:p>
          <a:r>
            <a:rPr lang="en-US" dirty="0"/>
            <a:t>BEA MASUK &amp; BEA KELUAR</a:t>
          </a:r>
          <a:endParaRPr lang="en-ID" dirty="0"/>
        </a:p>
      </dgm:t>
    </dgm:pt>
    <dgm:pt modelId="{25FB3DDF-EA5B-45F9-8471-D24CCC8B1B1D}" type="parTrans" cxnId="{1921EE2B-B214-4543-AFF2-576F85770F2E}">
      <dgm:prSet/>
      <dgm:spPr/>
      <dgm:t>
        <a:bodyPr/>
        <a:lstStyle/>
        <a:p>
          <a:endParaRPr lang="en-ID"/>
        </a:p>
      </dgm:t>
    </dgm:pt>
    <dgm:pt modelId="{2A2AFDBE-9458-4249-9BA2-CEAF300A1349}" type="sibTrans" cxnId="{1921EE2B-B214-4543-AFF2-576F85770F2E}">
      <dgm:prSet/>
      <dgm:spPr/>
      <dgm:t>
        <a:bodyPr/>
        <a:lstStyle/>
        <a:p>
          <a:endParaRPr lang="en-ID"/>
        </a:p>
      </dgm:t>
    </dgm:pt>
    <dgm:pt modelId="{24195061-214D-4108-ACBC-C0A7B015BE51}">
      <dgm:prSet phldrT="[Text]"/>
      <dgm:spPr/>
      <dgm:t>
        <a:bodyPr/>
        <a:lstStyle/>
        <a:p>
          <a:r>
            <a:rPr lang="en-US" dirty="0"/>
            <a:t>CUKAI</a:t>
          </a:r>
          <a:endParaRPr lang="en-ID" dirty="0"/>
        </a:p>
      </dgm:t>
    </dgm:pt>
    <dgm:pt modelId="{8020F424-C6CC-40B4-8989-86DCA4F06F25}" type="parTrans" cxnId="{09F75CE4-6499-4684-8386-6EC7A17D912E}">
      <dgm:prSet/>
      <dgm:spPr/>
      <dgm:t>
        <a:bodyPr/>
        <a:lstStyle/>
        <a:p>
          <a:endParaRPr lang="en-ID"/>
        </a:p>
      </dgm:t>
    </dgm:pt>
    <dgm:pt modelId="{312323DC-6BC2-4DF0-AC40-84563E06C6DF}" type="sibTrans" cxnId="{09F75CE4-6499-4684-8386-6EC7A17D912E}">
      <dgm:prSet/>
      <dgm:spPr/>
      <dgm:t>
        <a:bodyPr/>
        <a:lstStyle/>
        <a:p>
          <a:endParaRPr lang="en-ID"/>
        </a:p>
      </dgm:t>
    </dgm:pt>
    <dgm:pt modelId="{5EEE463A-C134-4E09-A0C6-62895252CA0D}">
      <dgm:prSet phldrT="[Text]"/>
      <dgm:spPr/>
      <dgm:t>
        <a:bodyPr/>
        <a:lstStyle/>
        <a:p>
          <a:r>
            <a:rPr lang="en-US" dirty="0"/>
            <a:t>PUNGUTAN LAIN YANG SAH</a:t>
          </a:r>
          <a:endParaRPr lang="en-ID" dirty="0"/>
        </a:p>
      </dgm:t>
    </dgm:pt>
    <dgm:pt modelId="{A8227DF3-4CCD-4086-9943-7879C39874DC}" type="parTrans" cxnId="{FBC7D82A-C7A6-40F6-9356-BE90A95FE090}">
      <dgm:prSet/>
      <dgm:spPr/>
      <dgm:t>
        <a:bodyPr/>
        <a:lstStyle/>
        <a:p>
          <a:endParaRPr lang="en-ID"/>
        </a:p>
      </dgm:t>
    </dgm:pt>
    <dgm:pt modelId="{E6403A86-1BD0-411D-B899-21CE57B3FEB6}" type="sibTrans" cxnId="{FBC7D82A-C7A6-40F6-9356-BE90A95FE090}">
      <dgm:prSet/>
      <dgm:spPr/>
      <dgm:t>
        <a:bodyPr/>
        <a:lstStyle/>
        <a:p>
          <a:endParaRPr lang="en-ID"/>
        </a:p>
      </dgm:t>
    </dgm:pt>
    <dgm:pt modelId="{3ABE0115-B762-4052-A4AC-D3EA9EF45375}">
      <dgm:prSet phldrT="[Text]"/>
      <dgm:spPr/>
      <dgm:t>
        <a:bodyPr/>
        <a:lstStyle/>
        <a:p>
          <a:r>
            <a:rPr lang="en-US" dirty="0"/>
            <a:t>RETRIBUSI</a:t>
          </a:r>
          <a:endParaRPr lang="en-ID" dirty="0"/>
        </a:p>
      </dgm:t>
    </dgm:pt>
    <dgm:pt modelId="{87C6FDD6-ECCB-44AA-8517-D8EE80B7BF3F}" type="parTrans" cxnId="{F7F8466C-3C3E-400A-98AD-27470783F8EB}">
      <dgm:prSet/>
      <dgm:spPr/>
      <dgm:t>
        <a:bodyPr/>
        <a:lstStyle/>
        <a:p>
          <a:endParaRPr lang="en-ID"/>
        </a:p>
      </dgm:t>
    </dgm:pt>
    <dgm:pt modelId="{E3F10BA9-8656-45DF-A638-60A2E8C6F3FC}" type="sibTrans" cxnId="{F7F8466C-3C3E-400A-98AD-27470783F8EB}">
      <dgm:prSet/>
      <dgm:spPr/>
      <dgm:t>
        <a:bodyPr/>
        <a:lstStyle/>
        <a:p>
          <a:endParaRPr lang="en-ID"/>
        </a:p>
      </dgm:t>
    </dgm:pt>
    <dgm:pt modelId="{51F4842E-6ADE-47AA-BD4D-FEBAD96B429A}">
      <dgm:prSet phldrT="[Text]"/>
      <dgm:spPr/>
      <dgm:t>
        <a:bodyPr/>
        <a:lstStyle/>
        <a:p>
          <a:r>
            <a:rPr lang="en-US" dirty="0"/>
            <a:t>IURAN</a:t>
          </a:r>
          <a:endParaRPr lang="en-ID" dirty="0"/>
        </a:p>
      </dgm:t>
    </dgm:pt>
    <dgm:pt modelId="{D660A6CF-0B15-42E4-94D6-4928C619B22F}" type="parTrans" cxnId="{2D7DE009-06F4-43EA-9E90-D7F0B643AA2D}">
      <dgm:prSet/>
      <dgm:spPr/>
      <dgm:t>
        <a:bodyPr/>
        <a:lstStyle/>
        <a:p>
          <a:endParaRPr lang="en-ID"/>
        </a:p>
      </dgm:t>
    </dgm:pt>
    <dgm:pt modelId="{3D2CEAAB-1617-4D3B-B8DE-AE51AFBA78A4}" type="sibTrans" cxnId="{2D7DE009-06F4-43EA-9E90-D7F0B643AA2D}">
      <dgm:prSet/>
      <dgm:spPr/>
      <dgm:t>
        <a:bodyPr/>
        <a:lstStyle/>
        <a:p>
          <a:endParaRPr lang="en-ID"/>
        </a:p>
      </dgm:t>
    </dgm:pt>
    <dgm:pt modelId="{0950D1CF-F3F9-426B-95CE-C21575B8FA25}" type="pres">
      <dgm:prSet presAssocID="{657FBD3A-F0EC-408E-B185-8F6F31516207}" presName="Name0" presStyleCnt="0">
        <dgm:presLayoutVars>
          <dgm:dir/>
          <dgm:resizeHandles val="exact"/>
        </dgm:presLayoutVars>
      </dgm:prSet>
      <dgm:spPr/>
    </dgm:pt>
    <dgm:pt modelId="{8D063350-ED3B-4EDE-99E0-3043BD4EF8CE}" type="pres">
      <dgm:prSet presAssocID="{49738BB6-B8BC-44B2-AFEA-92071278CA83}" presName="composite" presStyleCnt="0"/>
      <dgm:spPr/>
    </dgm:pt>
    <dgm:pt modelId="{603D809C-6650-4389-99A7-3BB6198A4386}" type="pres">
      <dgm:prSet presAssocID="{49738BB6-B8BC-44B2-AFEA-92071278CA83}" presName="rect1" presStyleLbl="bgImgPlac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7E6AE5B1-2D07-4680-950C-A0731279C3CA}" type="pres">
      <dgm:prSet presAssocID="{49738BB6-B8BC-44B2-AFEA-92071278CA83}" presName="wedgeRectCallout1" presStyleLbl="node1" presStyleIdx="0" presStyleCnt="6">
        <dgm:presLayoutVars>
          <dgm:bulletEnabled val="1"/>
        </dgm:presLayoutVars>
      </dgm:prSet>
      <dgm:spPr/>
    </dgm:pt>
    <dgm:pt modelId="{41AD9376-ED7C-441B-8EC7-023450B12805}" type="pres">
      <dgm:prSet presAssocID="{ED9C495C-44FB-49C2-B3D3-1409124EB895}" presName="sibTrans" presStyleCnt="0"/>
      <dgm:spPr/>
    </dgm:pt>
    <dgm:pt modelId="{A7A3836E-EB8F-4BB0-AECF-C7850F2332FE}" type="pres">
      <dgm:prSet presAssocID="{084537D9-02C1-4767-9FA3-3BA20FC93843}" presName="composite" presStyleCnt="0"/>
      <dgm:spPr/>
    </dgm:pt>
    <dgm:pt modelId="{B6118289-41DA-4272-8D21-D93AD4CAA7BE}" type="pres">
      <dgm:prSet presAssocID="{084537D9-02C1-4767-9FA3-3BA20FC93843}" presName="rect1" presStyleLbl="b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86B909B6-401F-46BF-B36F-37B03EAAA66D}" type="pres">
      <dgm:prSet presAssocID="{084537D9-02C1-4767-9FA3-3BA20FC93843}" presName="wedgeRectCallout1" presStyleLbl="node1" presStyleIdx="1" presStyleCnt="6">
        <dgm:presLayoutVars>
          <dgm:bulletEnabled val="1"/>
        </dgm:presLayoutVars>
      </dgm:prSet>
      <dgm:spPr/>
    </dgm:pt>
    <dgm:pt modelId="{CEA9190C-46BC-48AE-A4D5-AC8A2F7C0C7F}" type="pres">
      <dgm:prSet presAssocID="{2A2AFDBE-9458-4249-9BA2-CEAF300A1349}" presName="sibTrans" presStyleCnt="0"/>
      <dgm:spPr/>
    </dgm:pt>
    <dgm:pt modelId="{DA2FF310-46DC-4F7F-9C10-C2CD8FF73A2F}" type="pres">
      <dgm:prSet presAssocID="{24195061-214D-4108-ACBC-C0A7B015BE51}" presName="composite" presStyleCnt="0"/>
      <dgm:spPr/>
    </dgm:pt>
    <dgm:pt modelId="{C2F66F1A-D597-4251-9C8C-785A4ED1746B}" type="pres">
      <dgm:prSet presAssocID="{24195061-214D-4108-ACBC-C0A7B015BE51}" presName="rect1" presStyleLbl="bgImgPlace1" presStyleIdx="2" presStyleCnt="6" custLinFactNeighborX="-905" custLinFactNeighborY="-1583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286CFDE1-E95D-440F-B514-3547324DD8BA}" type="pres">
      <dgm:prSet presAssocID="{24195061-214D-4108-ACBC-C0A7B015BE51}" presName="wedgeRectCallout1" presStyleLbl="node1" presStyleIdx="2" presStyleCnt="6">
        <dgm:presLayoutVars>
          <dgm:bulletEnabled val="1"/>
        </dgm:presLayoutVars>
      </dgm:prSet>
      <dgm:spPr/>
    </dgm:pt>
    <dgm:pt modelId="{1AD1F68B-9959-41C1-B162-9FBD6D5282F9}" type="pres">
      <dgm:prSet presAssocID="{312323DC-6BC2-4DF0-AC40-84563E06C6DF}" presName="sibTrans" presStyleCnt="0"/>
      <dgm:spPr/>
    </dgm:pt>
    <dgm:pt modelId="{D9057023-DCD8-42D0-B33C-23B60BCEFE82}" type="pres">
      <dgm:prSet presAssocID="{3ABE0115-B762-4052-A4AC-D3EA9EF45375}" presName="composite" presStyleCnt="0"/>
      <dgm:spPr/>
    </dgm:pt>
    <dgm:pt modelId="{01E1640A-1F63-4E27-8688-FD478241C11A}" type="pres">
      <dgm:prSet presAssocID="{3ABE0115-B762-4052-A4AC-D3EA9EF45375}" presName="rect1" presStyleLbl="bgImgPlace1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FF103ACE-9FF7-4DF7-B4E3-01E39C7790B6}" type="pres">
      <dgm:prSet presAssocID="{3ABE0115-B762-4052-A4AC-D3EA9EF45375}" presName="wedgeRectCallout1" presStyleLbl="node1" presStyleIdx="3" presStyleCnt="6">
        <dgm:presLayoutVars>
          <dgm:bulletEnabled val="1"/>
        </dgm:presLayoutVars>
      </dgm:prSet>
      <dgm:spPr/>
    </dgm:pt>
    <dgm:pt modelId="{BE72C3E1-8575-480D-9A7F-CA85AEA9B722}" type="pres">
      <dgm:prSet presAssocID="{E3F10BA9-8656-45DF-A638-60A2E8C6F3FC}" presName="sibTrans" presStyleCnt="0"/>
      <dgm:spPr/>
    </dgm:pt>
    <dgm:pt modelId="{FE940EBF-3B1C-43ED-BDF3-A03F021E034F}" type="pres">
      <dgm:prSet presAssocID="{51F4842E-6ADE-47AA-BD4D-FEBAD96B429A}" presName="composite" presStyleCnt="0"/>
      <dgm:spPr/>
    </dgm:pt>
    <dgm:pt modelId="{541B1784-B53F-4C33-A5FE-3CA796563008}" type="pres">
      <dgm:prSet presAssocID="{51F4842E-6ADE-47AA-BD4D-FEBAD96B429A}" presName="rect1" presStyleLbl="b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E12330FE-66E6-4BDD-B27C-431DF1AD0188}" type="pres">
      <dgm:prSet presAssocID="{51F4842E-6ADE-47AA-BD4D-FEBAD96B429A}" presName="wedgeRectCallout1" presStyleLbl="node1" presStyleIdx="4" presStyleCnt="6">
        <dgm:presLayoutVars>
          <dgm:bulletEnabled val="1"/>
        </dgm:presLayoutVars>
      </dgm:prSet>
      <dgm:spPr/>
    </dgm:pt>
    <dgm:pt modelId="{E43D7CAE-09A7-4AF6-95C6-C239BCA009B7}" type="pres">
      <dgm:prSet presAssocID="{3D2CEAAB-1617-4D3B-B8DE-AE51AFBA78A4}" presName="sibTrans" presStyleCnt="0"/>
      <dgm:spPr/>
    </dgm:pt>
    <dgm:pt modelId="{57E3CA75-C917-48C4-A56A-8C5B8782BD36}" type="pres">
      <dgm:prSet presAssocID="{5EEE463A-C134-4E09-A0C6-62895252CA0D}" presName="composite" presStyleCnt="0"/>
      <dgm:spPr/>
    </dgm:pt>
    <dgm:pt modelId="{37A8343A-2F8A-4578-83D7-126EC40F2606}" type="pres">
      <dgm:prSet presAssocID="{5EEE463A-C134-4E09-A0C6-62895252CA0D}" presName="rect1" presStyleLbl="bgImgPlac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C3FA05DA-2207-4BD5-9E18-F7E513733931}" type="pres">
      <dgm:prSet presAssocID="{5EEE463A-C134-4E09-A0C6-62895252CA0D}" presName="wedgeRectCallout1" presStyleLbl="node1" presStyleIdx="5" presStyleCnt="6">
        <dgm:presLayoutVars>
          <dgm:bulletEnabled val="1"/>
        </dgm:presLayoutVars>
      </dgm:prSet>
      <dgm:spPr/>
    </dgm:pt>
  </dgm:ptLst>
  <dgm:cxnLst>
    <dgm:cxn modelId="{2D7DE009-06F4-43EA-9E90-D7F0B643AA2D}" srcId="{657FBD3A-F0EC-408E-B185-8F6F31516207}" destId="{51F4842E-6ADE-47AA-BD4D-FEBAD96B429A}" srcOrd="4" destOrd="0" parTransId="{D660A6CF-0B15-42E4-94D6-4928C619B22F}" sibTransId="{3D2CEAAB-1617-4D3B-B8DE-AE51AFBA78A4}"/>
    <dgm:cxn modelId="{FBC7D82A-C7A6-40F6-9356-BE90A95FE090}" srcId="{657FBD3A-F0EC-408E-B185-8F6F31516207}" destId="{5EEE463A-C134-4E09-A0C6-62895252CA0D}" srcOrd="5" destOrd="0" parTransId="{A8227DF3-4CCD-4086-9943-7879C39874DC}" sibTransId="{E6403A86-1BD0-411D-B899-21CE57B3FEB6}"/>
    <dgm:cxn modelId="{1921EE2B-B214-4543-AFF2-576F85770F2E}" srcId="{657FBD3A-F0EC-408E-B185-8F6F31516207}" destId="{084537D9-02C1-4767-9FA3-3BA20FC93843}" srcOrd="1" destOrd="0" parTransId="{25FB3DDF-EA5B-45F9-8471-D24CCC8B1B1D}" sibTransId="{2A2AFDBE-9458-4249-9BA2-CEAF300A1349}"/>
    <dgm:cxn modelId="{30AE813B-9B55-433C-A767-7084DB184B37}" type="presOf" srcId="{084537D9-02C1-4767-9FA3-3BA20FC93843}" destId="{86B909B6-401F-46BF-B36F-37B03EAAA66D}" srcOrd="0" destOrd="0" presId="urn:microsoft.com/office/officeart/2008/layout/BendingPictureCaptionList"/>
    <dgm:cxn modelId="{FA920249-1E79-4438-9F6B-D7034BA5001D}" type="presOf" srcId="{5EEE463A-C134-4E09-A0C6-62895252CA0D}" destId="{C3FA05DA-2207-4BD5-9E18-F7E513733931}" srcOrd="0" destOrd="0" presId="urn:microsoft.com/office/officeart/2008/layout/BendingPictureCaptionList"/>
    <dgm:cxn modelId="{F7F8466C-3C3E-400A-98AD-27470783F8EB}" srcId="{657FBD3A-F0EC-408E-B185-8F6F31516207}" destId="{3ABE0115-B762-4052-A4AC-D3EA9EF45375}" srcOrd="3" destOrd="0" parTransId="{87C6FDD6-ECCB-44AA-8517-D8EE80B7BF3F}" sibTransId="{E3F10BA9-8656-45DF-A638-60A2E8C6F3FC}"/>
    <dgm:cxn modelId="{1422D088-8836-4949-96E8-26689AE8D00D}" srcId="{657FBD3A-F0EC-408E-B185-8F6F31516207}" destId="{49738BB6-B8BC-44B2-AFEA-92071278CA83}" srcOrd="0" destOrd="0" parTransId="{858844D2-CE45-4F6D-8971-129A0DD1F1A6}" sibTransId="{ED9C495C-44FB-49C2-B3D3-1409124EB895}"/>
    <dgm:cxn modelId="{4EB9F79B-4454-4494-B28D-B8E9053C307B}" type="presOf" srcId="{24195061-214D-4108-ACBC-C0A7B015BE51}" destId="{286CFDE1-E95D-440F-B514-3547324DD8BA}" srcOrd="0" destOrd="0" presId="urn:microsoft.com/office/officeart/2008/layout/BendingPictureCaptionList"/>
    <dgm:cxn modelId="{B41680B2-81F1-4D49-8DB7-C1FF440B4AF5}" type="presOf" srcId="{657FBD3A-F0EC-408E-B185-8F6F31516207}" destId="{0950D1CF-F3F9-426B-95CE-C21575B8FA25}" srcOrd="0" destOrd="0" presId="urn:microsoft.com/office/officeart/2008/layout/BendingPictureCaptionList"/>
    <dgm:cxn modelId="{003A06BE-6588-4685-A843-E4BB2B793900}" type="presOf" srcId="{49738BB6-B8BC-44B2-AFEA-92071278CA83}" destId="{7E6AE5B1-2D07-4680-950C-A0731279C3CA}" srcOrd="0" destOrd="0" presId="urn:microsoft.com/office/officeart/2008/layout/BendingPictureCaptionList"/>
    <dgm:cxn modelId="{8D3A32C5-13F0-49F5-BE97-E9BCCFB4CC51}" type="presOf" srcId="{3ABE0115-B762-4052-A4AC-D3EA9EF45375}" destId="{FF103ACE-9FF7-4DF7-B4E3-01E39C7790B6}" srcOrd="0" destOrd="0" presId="urn:microsoft.com/office/officeart/2008/layout/BendingPictureCaptionList"/>
    <dgm:cxn modelId="{573DA0D6-E0DB-4E77-B12B-08AA618023FD}" type="presOf" srcId="{51F4842E-6ADE-47AA-BD4D-FEBAD96B429A}" destId="{E12330FE-66E6-4BDD-B27C-431DF1AD0188}" srcOrd="0" destOrd="0" presId="urn:microsoft.com/office/officeart/2008/layout/BendingPictureCaptionList"/>
    <dgm:cxn modelId="{09F75CE4-6499-4684-8386-6EC7A17D912E}" srcId="{657FBD3A-F0EC-408E-B185-8F6F31516207}" destId="{24195061-214D-4108-ACBC-C0A7B015BE51}" srcOrd="2" destOrd="0" parTransId="{8020F424-C6CC-40B4-8989-86DCA4F06F25}" sibTransId="{312323DC-6BC2-4DF0-AC40-84563E06C6DF}"/>
    <dgm:cxn modelId="{AE896712-FA86-4569-A03E-608D1A6D899C}" type="presParOf" srcId="{0950D1CF-F3F9-426B-95CE-C21575B8FA25}" destId="{8D063350-ED3B-4EDE-99E0-3043BD4EF8CE}" srcOrd="0" destOrd="0" presId="urn:microsoft.com/office/officeart/2008/layout/BendingPictureCaptionList"/>
    <dgm:cxn modelId="{C25B29C1-80FC-4586-B397-8334DE68CA1D}" type="presParOf" srcId="{8D063350-ED3B-4EDE-99E0-3043BD4EF8CE}" destId="{603D809C-6650-4389-99A7-3BB6198A4386}" srcOrd="0" destOrd="0" presId="urn:microsoft.com/office/officeart/2008/layout/BendingPictureCaptionList"/>
    <dgm:cxn modelId="{4FD9F164-1CDE-4EF8-B50A-DB308764463A}" type="presParOf" srcId="{8D063350-ED3B-4EDE-99E0-3043BD4EF8CE}" destId="{7E6AE5B1-2D07-4680-950C-A0731279C3CA}" srcOrd="1" destOrd="0" presId="urn:microsoft.com/office/officeart/2008/layout/BendingPictureCaptionList"/>
    <dgm:cxn modelId="{241DAB6C-E4AA-4F14-859D-0D20EB444E8F}" type="presParOf" srcId="{0950D1CF-F3F9-426B-95CE-C21575B8FA25}" destId="{41AD9376-ED7C-441B-8EC7-023450B12805}" srcOrd="1" destOrd="0" presId="urn:microsoft.com/office/officeart/2008/layout/BendingPictureCaptionList"/>
    <dgm:cxn modelId="{3C854511-8538-4A5E-AD0E-9DE67B7578A9}" type="presParOf" srcId="{0950D1CF-F3F9-426B-95CE-C21575B8FA25}" destId="{A7A3836E-EB8F-4BB0-AECF-C7850F2332FE}" srcOrd="2" destOrd="0" presId="urn:microsoft.com/office/officeart/2008/layout/BendingPictureCaptionList"/>
    <dgm:cxn modelId="{0DE1C3B7-F047-4393-945E-FDB7AD4B3C37}" type="presParOf" srcId="{A7A3836E-EB8F-4BB0-AECF-C7850F2332FE}" destId="{B6118289-41DA-4272-8D21-D93AD4CAA7BE}" srcOrd="0" destOrd="0" presId="urn:microsoft.com/office/officeart/2008/layout/BendingPictureCaptionList"/>
    <dgm:cxn modelId="{6700F5E5-17DC-49A0-8F5C-675C04DFF006}" type="presParOf" srcId="{A7A3836E-EB8F-4BB0-AECF-C7850F2332FE}" destId="{86B909B6-401F-46BF-B36F-37B03EAAA66D}" srcOrd="1" destOrd="0" presId="urn:microsoft.com/office/officeart/2008/layout/BendingPictureCaptionList"/>
    <dgm:cxn modelId="{3599CDB0-8193-49DC-B5E1-49F4009F79F3}" type="presParOf" srcId="{0950D1CF-F3F9-426B-95CE-C21575B8FA25}" destId="{CEA9190C-46BC-48AE-A4D5-AC8A2F7C0C7F}" srcOrd="3" destOrd="0" presId="urn:microsoft.com/office/officeart/2008/layout/BendingPictureCaptionList"/>
    <dgm:cxn modelId="{9B4A95B5-3B3E-4E05-8F10-EB2E6B9CA26D}" type="presParOf" srcId="{0950D1CF-F3F9-426B-95CE-C21575B8FA25}" destId="{DA2FF310-46DC-4F7F-9C10-C2CD8FF73A2F}" srcOrd="4" destOrd="0" presId="urn:microsoft.com/office/officeart/2008/layout/BendingPictureCaptionList"/>
    <dgm:cxn modelId="{9649C329-B0CE-4409-B637-906A4587500F}" type="presParOf" srcId="{DA2FF310-46DC-4F7F-9C10-C2CD8FF73A2F}" destId="{C2F66F1A-D597-4251-9C8C-785A4ED1746B}" srcOrd="0" destOrd="0" presId="urn:microsoft.com/office/officeart/2008/layout/BendingPictureCaptionList"/>
    <dgm:cxn modelId="{59C8C27D-78A3-4B44-9EBA-C4F83AF055F6}" type="presParOf" srcId="{DA2FF310-46DC-4F7F-9C10-C2CD8FF73A2F}" destId="{286CFDE1-E95D-440F-B514-3547324DD8BA}" srcOrd="1" destOrd="0" presId="urn:microsoft.com/office/officeart/2008/layout/BendingPictureCaptionList"/>
    <dgm:cxn modelId="{BDF6AB63-8495-497E-B737-FEA98A1E9B3C}" type="presParOf" srcId="{0950D1CF-F3F9-426B-95CE-C21575B8FA25}" destId="{1AD1F68B-9959-41C1-B162-9FBD6D5282F9}" srcOrd="5" destOrd="0" presId="urn:microsoft.com/office/officeart/2008/layout/BendingPictureCaptionList"/>
    <dgm:cxn modelId="{2FA99574-CD17-4960-9B64-701F286AC08F}" type="presParOf" srcId="{0950D1CF-F3F9-426B-95CE-C21575B8FA25}" destId="{D9057023-DCD8-42D0-B33C-23B60BCEFE82}" srcOrd="6" destOrd="0" presId="urn:microsoft.com/office/officeart/2008/layout/BendingPictureCaptionList"/>
    <dgm:cxn modelId="{14D4C686-9F17-49E6-B596-034E61626352}" type="presParOf" srcId="{D9057023-DCD8-42D0-B33C-23B60BCEFE82}" destId="{01E1640A-1F63-4E27-8688-FD478241C11A}" srcOrd="0" destOrd="0" presId="urn:microsoft.com/office/officeart/2008/layout/BendingPictureCaptionList"/>
    <dgm:cxn modelId="{1A1D18E0-9321-4E4A-BB84-84926E1B48FE}" type="presParOf" srcId="{D9057023-DCD8-42D0-B33C-23B60BCEFE82}" destId="{FF103ACE-9FF7-4DF7-B4E3-01E39C7790B6}" srcOrd="1" destOrd="0" presId="urn:microsoft.com/office/officeart/2008/layout/BendingPictureCaptionList"/>
    <dgm:cxn modelId="{7135171C-2665-4DF1-825F-8FC74F064888}" type="presParOf" srcId="{0950D1CF-F3F9-426B-95CE-C21575B8FA25}" destId="{BE72C3E1-8575-480D-9A7F-CA85AEA9B722}" srcOrd="7" destOrd="0" presId="urn:microsoft.com/office/officeart/2008/layout/BendingPictureCaptionList"/>
    <dgm:cxn modelId="{3D9DED7A-582C-4EE8-9135-D02E8CB8AAC7}" type="presParOf" srcId="{0950D1CF-F3F9-426B-95CE-C21575B8FA25}" destId="{FE940EBF-3B1C-43ED-BDF3-A03F021E034F}" srcOrd="8" destOrd="0" presId="urn:microsoft.com/office/officeart/2008/layout/BendingPictureCaptionList"/>
    <dgm:cxn modelId="{C40610F5-1BB5-4895-8C00-80022D7E28AD}" type="presParOf" srcId="{FE940EBF-3B1C-43ED-BDF3-A03F021E034F}" destId="{541B1784-B53F-4C33-A5FE-3CA796563008}" srcOrd="0" destOrd="0" presId="urn:microsoft.com/office/officeart/2008/layout/BendingPictureCaptionList"/>
    <dgm:cxn modelId="{0C07686A-7E99-47F4-AEAB-64DB0572149C}" type="presParOf" srcId="{FE940EBF-3B1C-43ED-BDF3-A03F021E034F}" destId="{E12330FE-66E6-4BDD-B27C-431DF1AD0188}" srcOrd="1" destOrd="0" presId="urn:microsoft.com/office/officeart/2008/layout/BendingPictureCaptionList"/>
    <dgm:cxn modelId="{F749503A-E3C1-4BA7-808B-D79FCC2D7C9F}" type="presParOf" srcId="{0950D1CF-F3F9-426B-95CE-C21575B8FA25}" destId="{E43D7CAE-09A7-4AF6-95C6-C239BCA009B7}" srcOrd="9" destOrd="0" presId="urn:microsoft.com/office/officeart/2008/layout/BendingPictureCaptionList"/>
    <dgm:cxn modelId="{EC1B16D7-6A1F-45E6-A387-C64199F43FF3}" type="presParOf" srcId="{0950D1CF-F3F9-426B-95CE-C21575B8FA25}" destId="{57E3CA75-C917-48C4-A56A-8C5B8782BD36}" srcOrd="10" destOrd="0" presId="urn:microsoft.com/office/officeart/2008/layout/BendingPictureCaptionList"/>
    <dgm:cxn modelId="{564F0446-AF1D-49C2-A7FC-2A0F2D70AD34}" type="presParOf" srcId="{57E3CA75-C917-48C4-A56A-8C5B8782BD36}" destId="{37A8343A-2F8A-4578-83D7-126EC40F2606}" srcOrd="0" destOrd="0" presId="urn:microsoft.com/office/officeart/2008/layout/BendingPictureCaptionList"/>
    <dgm:cxn modelId="{A4C6DD5B-AA31-4365-B818-C9978589EDB2}" type="presParOf" srcId="{57E3CA75-C917-48C4-A56A-8C5B8782BD36}" destId="{C3FA05DA-2207-4BD5-9E18-F7E513733931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62C57D-53BE-4053-9DE5-AE75F803D282}" type="doc">
      <dgm:prSet loTypeId="urn:microsoft.com/office/officeart/2005/8/layout/pyramid2" loCatId="list" qsTypeId="urn:microsoft.com/office/officeart/2005/8/quickstyle/3d3" qsCatId="3D" csTypeId="urn:microsoft.com/office/officeart/2005/8/colors/accent1_3" csCatId="accent1" phldr="1"/>
      <dgm:spPr/>
    </dgm:pt>
    <dgm:pt modelId="{E3DCE57E-6D12-486A-9CC0-A9C4C81165A5}">
      <dgm:prSet phldrT="[Text]"/>
      <dgm:spPr/>
      <dgm:t>
        <a:bodyPr/>
        <a:lstStyle/>
        <a:p>
          <a:r>
            <a:rPr lang="id-ID" dirty="0"/>
            <a:t>Adil</a:t>
          </a:r>
        </a:p>
      </dgm:t>
    </dgm:pt>
    <dgm:pt modelId="{10B56C3F-B939-4441-A403-2C08A357AFBB}" type="parTrans" cxnId="{A5B2BB33-C063-4575-8F31-45AE4B2265DE}">
      <dgm:prSet/>
      <dgm:spPr/>
      <dgm:t>
        <a:bodyPr/>
        <a:lstStyle/>
        <a:p>
          <a:endParaRPr lang="id-ID"/>
        </a:p>
      </dgm:t>
    </dgm:pt>
    <dgm:pt modelId="{CA82579E-AFBF-4E39-B8FF-B36E283363FC}" type="sibTrans" cxnId="{A5B2BB33-C063-4575-8F31-45AE4B2265DE}">
      <dgm:prSet/>
      <dgm:spPr/>
      <dgm:t>
        <a:bodyPr/>
        <a:lstStyle/>
        <a:p>
          <a:endParaRPr lang="id-ID"/>
        </a:p>
      </dgm:t>
    </dgm:pt>
    <dgm:pt modelId="{49324968-A960-4EEF-80A4-C698E6BF4C8E}">
      <dgm:prSet phldrT="[Text]"/>
      <dgm:spPr/>
      <dgm:t>
        <a:bodyPr/>
        <a:lstStyle/>
        <a:p>
          <a:r>
            <a:rPr lang="id-ID" dirty="0"/>
            <a:t>Berdasarkan Undang-undang </a:t>
          </a:r>
        </a:p>
      </dgm:t>
    </dgm:pt>
    <dgm:pt modelId="{FC74A45C-EE50-4E4A-91D6-CB7726BB5694}" type="parTrans" cxnId="{EFF04F27-DACA-4DA2-AB0E-8B7AA1260134}">
      <dgm:prSet/>
      <dgm:spPr/>
      <dgm:t>
        <a:bodyPr/>
        <a:lstStyle/>
        <a:p>
          <a:endParaRPr lang="id-ID"/>
        </a:p>
      </dgm:t>
    </dgm:pt>
    <dgm:pt modelId="{9536A926-B1CA-43D1-886F-351C66B0C677}" type="sibTrans" cxnId="{EFF04F27-DACA-4DA2-AB0E-8B7AA1260134}">
      <dgm:prSet/>
      <dgm:spPr/>
      <dgm:t>
        <a:bodyPr/>
        <a:lstStyle/>
        <a:p>
          <a:endParaRPr lang="id-ID"/>
        </a:p>
      </dgm:t>
    </dgm:pt>
    <dgm:pt modelId="{381A04BC-FD99-461E-B8E9-EBADB9DFE25C}">
      <dgm:prSet phldrT="[Text]"/>
      <dgm:spPr/>
      <dgm:t>
        <a:bodyPr/>
        <a:lstStyle/>
        <a:p>
          <a:r>
            <a:rPr lang="id-ID" dirty="0"/>
            <a:t>Tidak Mengganggu Perekonomian</a:t>
          </a:r>
        </a:p>
      </dgm:t>
    </dgm:pt>
    <dgm:pt modelId="{39FBA2FF-9C81-4D11-BABB-FE10210ABBE3}" type="parTrans" cxnId="{D439678E-A360-4E40-95C6-6C513A862E95}">
      <dgm:prSet/>
      <dgm:spPr/>
      <dgm:t>
        <a:bodyPr/>
        <a:lstStyle/>
        <a:p>
          <a:endParaRPr lang="id-ID"/>
        </a:p>
      </dgm:t>
    </dgm:pt>
    <dgm:pt modelId="{E95E62B4-F8E4-4887-9836-A6B130B1FFBD}" type="sibTrans" cxnId="{D439678E-A360-4E40-95C6-6C513A862E95}">
      <dgm:prSet/>
      <dgm:spPr/>
      <dgm:t>
        <a:bodyPr/>
        <a:lstStyle/>
        <a:p>
          <a:endParaRPr lang="id-ID"/>
        </a:p>
      </dgm:t>
    </dgm:pt>
    <dgm:pt modelId="{F755CBE9-C84B-4816-8F3F-725B3C89EA22}">
      <dgm:prSet/>
      <dgm:spPr/>
      <dgm:t>
        <a:bodyPr/>
        <a:lstStyle/>
        <a:p>
          <a:r>
            <a:rPr lang="id-ID" dirty="0"/>
            <a:t>Efisien</a:t>
          </a:r>
        </a:p>
      </dgm:t>
    </dgm:pt>
    <dgm:pt modelId="{B3BB09C4-5307-49D0-B5AC-198E46B233A0}" type="parTrans" cxnId="{3932F071-5828-423A-BEDD-0619DADC23CB}">
      <dgm:prSet/>
      <dgm:spPr/>
      <dgm:t>
        <a:bodyPr/>
        <a:lstStyle/>
        <a:p>
          <a:endParaRPr lang="id-ID"/>
        </a:p>
      </dgm:t>
    </dgm:pt>
    <dgm:pt modelId="{C0D70A72-2DFF-4C2E-BC61-299B07737455}" type="sibTrans" cxnId="{3932F071-5828-423A-BEDD-0619DADC23CB}">
      <dgm:prSet/>
      <dgm:spPr/>
      <dgm:t>
        <a:bodyPr/>
        <a:lstStyle/>
        <a:p>
          <a:endParaRPr lang="id-ID"/>
        </a:p>
      </dgm:t>
    </dgm:pt>
    <dgm:pt modelId="{9D60A6E7-5634-4886-9A76-17C76C75CEE0}">
      <dgm:prSet/>
      <dgm:spPr/>
      <dgm:t>
        <a:bodyPr/>
        <a:lstStyle/>
        <a:p>
          <a:r>
            <a:rPr lang="id-ID" dirty="0"/>
            <a:t>Sederhana</a:t>
          </a:r>
        </a:p>
      </dgm:t>
    </dgm:pt>
    <dgm:pt modelId="{79E521F9-3B9D-40E3-91D9-07C4BC0F5F35}" type="parTrans" cxnId="{81E0EDB7-E0BE-437D-8B96-43E39748194A}">
      <dgm:prSet/>
      <dgm:spPr/>
      <dgm:t>
        <a:bodyPr/>
        <a:lstStyle/>
        <a:p>
          <a:endParaRPr lang="id-ID"/>
        </a:p>
      </dgm:t>
    </dgm:pt>
    <dgm:pt modelId="{93B9A175-BB86-4FB1-A9F9-6536F875DD60}" type="sibTrans" cxnId="{81E0EDB7-E0BE-437D-8B96-43E39748194A}">
      <dgm:prSet/>
      <dgm:spPr/>
      <dgm:t>
        <a:bodyPr/>
        <a:lstStyle/>
        <a:p>
          <a:endParaRPr lang="id-ID"/>
        </a:p>
      </dgm:t>
    </dgm:pt>
    <dgm:pt modelId="{7FB1FCFD-0DA9-4728-B28E-C6574C317944}" type="pres">
      <dgm:prSet presAssocID="{3162C57D-53BE-4053-9DE5-AE75F803D282}" presName="compositeShape" presStyleCnt="0">
        <dgm:presLayoutVars>
          <dgm:dir/>
          <dgm:resizeHandles/>
        </dgm:presLayoutVars>
      </dgm:prSet>
      <dgm:spPr/>
    </dgm:pt>
    <dgm:pt modelId="{690062EC-3FF4-4B4D-835A-D0A9ACC14C86}" type="pres">
      <dgm:prSet presAssocID="{3162C57D-53BE-4053-9DE5-AE75F803D282}" presName="pyramid" presStyleLbl="node1" presStyleIdx="0" presStyleCnt="1"/>
      <dgm:spPr/>
    </dgm:pt>
    <dgm:pt modelId="{2072B934-86AD-4824-AFD8-F647247CDC99}" type="pres">
      <dgm:prSet presAssocID="{3162C57D-53BE-4053-9DE5-AE75F803D282}" presName="theList" presStyleCnt="0"/>
      <dgm:spPr/>
    </dgm:pt>
    <dgm:pt modelId="{51E96540-5923-4F08-AB71-6FB2CE30F65D}" type="pres">
      <dgm:prSet presAssocID="{E3DCE57E-6D12-486A-9CC0-A9C4C81165A5}" presName="aNode" presStyleLbl="fgAcc1" presStyleIdx="0" presStyleCnt="5" custLinFactNeighborX="-595" custLinFactNeighborY="13065">
        <dgm:presLayoutVars>
          <dgm:bulletEnabled val="1"/>
        </dgm:presLayoutVars>
      </dgm:prSet>
      <dgm:spPr/>
    </dgm:pt>
    <dgm:pt modelId="{2D9B5294-7371-4018-A17F-F8F7600C9FAC}" type="pres">
      <dgm:prSet presAssocID="{E3DCE57E-6D12-486A-9CC0-A9C4C81165A5}" presName="aSpace" presStyleCnt="0"/>
      <dgm:spPr/>
    </dgm:pt>
    <dgm:pt modelId="{BFC90B46-C4CE-49F2-AE4F-C749ABF5708B}" type="pres">
      <dgm:prSet presAssocID="{49324968-A960-4EEF-80A4-C698E6BF4C8E}" presName="aNode" presStyleLbl="fgAcc1" presStyleIdx="1" presStyleCnt="5">
        <dgm:presLayoutVars>
          <dgm:bulletEnabled val="1"/>
        </dgm:presLayoutVars>
      </dgm:prSet>
      <dgm:spPr/>
    </dgm:pt>
    <dgm:pt modelId="{8D9DD1D6-C69F-4E98-8505-898BDC95C720}" type="pres">
      <dgm:prSet presAssocID="{49324968-A960-4EEF-80A4-C698E6BF4C8E}" presName="aSpace" presStyleCnt="0"/>
      <dgm:spPr/>
    </dgm:pt>
    <dgm:pt modelId="{BC652C18-2E0F-45CD-8758-551D2E3AC8B5}" type="pres">
      <dgm:prSet presAssocID="{381A04BC-FD99-461E-B8E9-EBADB9DFE25C}" presName="aNode" presStyleLbl="fgAcc1" presStyleIdx="2" presStyleCnt="5">
        <dgm:presLayoutVars>
          <dgm:bulletEnabled val="1"/>
        </dgm:presLayoutVars>
      </dgm:prSet>
      <dgm:spPr/>
    </dgm:pt>
    <dgm:pt modelId="{0F3641F0-9088-4FB6-92EB-34FDA256AA0A}" type="pres">
      <dgm:prSet presAssocID="{381A04BC-FD99-461E-B8E9-EBADB9DFE25C}" presName="aSpace" presStyleCnt="0"/>
      <dgm:spPr/>
    </dgm:pt>
    <dgm:pt modelId="{57A4CEED-CF48-4D3E-8C99-D12300632314}" type="pres">
      <dgm:prSet presAssocID="{F755CBE9-C84B-4816-8F3F-725B3C89EA22}" presName="aNode" presStyleLbl="fgAcc1" presStyleIdx="3" presStyleCnt="5">
        <dgm:presLayoutVars>
          <dgm:bulletEnabled val="1"/>
        </dgm:presLayoutVars>
      </dgm:prSet>
      <dgm:spPr/>
    </dgm:pt>
    <dgm:pt modelId="{2D52340F-05B6-4A80-89A8-AE630278C297}" type="pres">
      <dgm:prSet presAssocID="{F755CBE9-C84B-4816-8F3F-725B3C89EA22}" presName="aSpace" presStyleCnt="0"/>
      <dgm:spPr/>
    </dgm:pt>
    <dgm:pt modelId="{3B8DE236-6AF7-4DFF-9D20-6035FD4B5575}" type="pres">
      <dgm:prSet presAssocID="{9D60A6E7-5634-4886-9A76-17C76C75CEE0}" presName="aNode" presStyleLbl="fgAcc1" presStyleIdx="4" presStyleCnt="5">
        <dgm:presLayoutVars>
          <dgm:bulletEnabled val="1"/>
        </dgm:presLayoutVars>
      </dgm:prSet>
      <dgm:spPr/>
    </dgm:pt>
    <dgm:pt modelId="{B095272E-9F8D-480F-829C-7FA964CA75F7}" type="pres">
      <dgm:prSet presAssocID="{9D60A6E7-5634-4886-9A76-17C76C75CEE0}" presName="aSpace" presStyleCnt="0"/>
      <dgm:spPr/>
    </dgm:pt>
  </dgm:ptLst>
  <dgm:cxnLst>
    <dgm:cxn modelId="{C4A50D06-312A-4E7A-B412-0B8D940AE50D}" type="presOf" srcId="{E3DCE57E-6D12-486A-9CC0-A9C4C81165A5}" destId="{51E96540-5923-4F08-AB71-6FB2CE30F65D}" srcOrd="0" destOrd="0" presId="urn:microsoft.com/office/officeart/2005/8/layout/pyramid2"/>
    <dgm:cxn modelId="{0D48EA18-2B19-42F6-A12E-F36C4E175355}" type="presOf" srcId="{381A04BC-FD99-461E-B8E9-EBADB9DFE25C}" destId="{BC652C18-2E0F-45CD-8758-551D2E3AC8B5}" srcOrd="0" destOrd="0" presId="urn:microsoft.com/office/officeart/2005/8/layout/pyramid2"/>
    <dgm:cxn modelId="{EFF04F27-DACA-4DA2-AB0E-8B7AA1260134}" srcId="{3162C57D-53BE-4053-9DE5-AE75F803D282}" destId="{49324968-A960-4EEF-80A4-C698E6BF4C8E}" srcOrd="1" destOrd="0" parTransId="{FC74A45C-EE50-4E4A-91D6-CB7726BB5694}" sibTransId="{9536A926-B1CA-43D1-886F-351C66B0C677}"/>
    <dgm:cxn modelId="{A5B2BB33-C063-4575-8F31-45AE4B2265DE}" srcId="{3162C57D-53BE-4053-9DE5-AE75F803D282}" destId="{E3DCE57E-6D12-486A-9CC0-A9C4C81165A5}" srcOrd="0" destOrd="0" parTransId="{10B56C3F-B939-4441-A403-2C08A357AFBB}" sibTransId="{CA82579E-AFBF-4E39-B8FF-B36E283363FC}"/>
    <dgm:cxn modelId="{D7050146-8CE3-4DEC-9691-1AD9C8E521B5}" type="presOf" srcId="{F755CBE9-C84B-4816-8F3F-725B3C89EA22}" destId="{57A4CEED-CF48-4D3E-8C99-D12300632314}" srcOrd="0" destOrd="0" presId="urn:microsoft.com/office/officeart/2005/8/layout/pyramid2"/>
    <dgm:cxn modelId="{3932F071-5828-423A-BEDD-0619DADC23CB}" srcId="{3162C57D-53BE-4053-9DE5-AE75F803D282}" destId="{F755CBE9-C84B-4816-8F3F-725B3C89EA22}" srcOrd="3" destOrd="0" parTransId="{B3BB09C4-5307-49D0-B5AC-198E46B233A0}" sibTransId="{C0D70A72-2DFF-4C2E-BC61-299B07737455}"/>
    <dgm:cxn modelId="{D439678E-A360-4E40-95C6-6C513A862E95}" srcId="{3162C57D-53BE-4053-9DE5-AE75F803D282}" destId="{381A04BC-FD99-461E-B8E9-EBADB9DFE25C}" srcOrd="2" destOrd="0" parTransId="{39FBA2FF-9C81-4D11-BABB-FE10210ABBE3}" sibTransId="{E95E62B4-F8E4-4887-9836-A6B130B1FFBD}"/>
    <dgm:cxn modelId="{81E0EDB7-E0BE-437D-8B96-43E39748194A}" srcId="{3162C57D-53BE-4053-9DE5-AE75F803D282}" destId="{9D60A6E7-5634-4886-9A76-17C76C75CEE0}" srcOrd="4" destOrd="0" parTransId="{79E521F9-3B9D-40E3-91D9-07C4BC0F5F35}" sibTransId="{93B9A175-BB86-4FB1-A9F9-6536F875DD60}"/>
    <dgm:cxn modelId="{95DFF9CB-7CF1-4063-933D-29BFE7F90A96}" type="presOf" srcId="{9D60A6E7-5634-4886-9A76-17C76C75CEE0}" destId="{3B8DE236-6AF7-4DFF-9D20-6035FD4B5575}" srcOrd="0" destOrd="0" presId="urn:microsoft.com/office/officeart/2005/8/layout/pyramid2"/>
    <dgm:cxn modelId="{9A9FE2CD-1C17-4980-8532-27AE981D0A9E}" type="presOf" srcId="{49324968-A960-4EEF-80A4-C698E6BF4C8E}" destId="{BFC90B46-C4CE-49F2-AE4F-C749ABF5708B}" srcOrd="0" destOrd="0" presId="urn:microsoft.com/office/officeart/2005/8/layout/pyramid2"/>
    <dgm:cxn modelId="{7C750AEC-EC72-46A9-A7B0-09DE75E9E817}" type="presOf" srcId="{3162C57D-53BE-4053-9DE5-AE75F803D282}" destId="{7FB1FCFD-0DA9-4728-B28E-C6574C317944}" srcOrd="0" destOrd="0" presId="urn:microsoft.com/office/officeart/2005/8/layout/pyramid2"/>
    <dgm:cxn modelId="{217C0F60-D36B-4C91-8C9F-9E8EF835BEA6}" type="presParOf" srcId="{7FB1FCFD-0DA9-4728-B28E-C6574C317944}" destId="{690062EC-3FF4-4B4D-835A-D0A9ACC14C86}" srcOrd="0" destOrd="0" presId="urn:microsoft.com/office/officeart/2005/8/layout/pyramid2"/>
    <dgm:cxn modelId="{9B94FF86-9DEA-45B2-A5D1-855D156C7540}" type="presParOf" srcId="{7FB1FCFD-0DA9-4728-B28E-C6574C317944}" destId="{2072B934-86AD-4824-AFD8-F647247CDC99}" srcOrd="1" destOrd="0" presId="urn:microsoft.com/office/officeart/2005/8/layout/pyramid2"/>
    <dgm:cxn modelId="{23789BCC-5ABF-4AD8-81E1-C33D84689828}" type="presParOf" srcId="{2072B934-86AD-4824-AFD8-F647247CDC99}" destId="{51E96540-5923-4F08-AB71-6FB2CE30F65D}" srcOrd="0" destOrd="0" presId="urn:microsoft.com/office/officeart/2005/8/layout/pyramid2"/>
    <dgm:cxn modelId="{2669FA3D-1268-43BE-86C0-808E5BE10308}" type="presParOf" srcId="{2072B934-86AD-4824-AFD8-F647247CDC99}" destId="{2D9B5294-7371-4018-A17F-F8F7600C9FAC}" srcOrd="1" destOrd="0" presId="urn:microsoft.com/office/officeart/2005/8/layout/pyramid2"/>
    <dgm:cxn modelId="{8DB4F04D-6858-4376-A741-E82EEB605340}" type="presParOf" srcId="{2072B934-86AD-4824-AFD8-F647247CDC99}" destId="{BFC90B46-C4CE-49F2-AE4F-C749ABF5708B}" srcOrd="2" destOrd="0" presId="urn:microsoft.com/office/officeart/2005/8/layout/pyramid2"/>
    <dgm:cxn modelId="{380C9F52-0797-421C-A2FE-3A78BC427DC5}" type="presParOf" srcId="{2072B934-86AD-4824-AFD8-F647247CDC99}" destId="{8D9DD1D6-C69F-4E98-8505-898BDC95C720}" srcOrd="3" destOrd="0" presId="urn:microsoft.com/office/officeart/2005/8/layout/pyramid2"/>
    <dgm:cxn modelId="{D39294FF-C3C0-49E1-871E-A1BDD7EC24F4}" type="presParOf" srcId="{2072B934-86AD-4824-AFD8-F647247CDC99}" destId="{BC652C18-2E0F-45CD-8758-551D2E3AC8B5}" srcOrd="4" destOrd="0" presId="urn:microsoft.com/office/officeart/2005/8/layout/pyramid2"/>
    <dgm:cxn modelId="{B6E54C4B-489D-47A8-A9C4-FF001ACD8D58}" type="presParOf" srcId="{2072B934-86AD-4824-AFD8-F647247CDC99}" destId="{0F3641F0-9088-4FB6-92EB-34FDA256AA0A}" srcOrd="5" destOrd="0" presId="urn:microsoft.com/office/officeart/2005/8/layout/pyramid2"/>
    <dgm:cxn modelId="{6C620EE8-092D-4EDC-BDFA-7C10BFC1C2BB}" type="presParOf" srcId="{2072B934-86AD-4824-AFD8-F647247CDC99}" destId="{57A4CEED-CF48-4D3E-8C99-D12300632314}" srcOrd="6" destOrd="0" presId="urn:microsoft.com/office/officeart/2005/8/layout/pyramid2"/>
    <dgm:cxn modelId="{6220DC28-A88A-4B55-A0F9-ABE01E11A278}" type="presParOf" srcId="{2072B934-86AD-4824-AFD8-F647247CDC99}" destId="{2D52340F-05B6-4A80-89A8-AE630278C297}" srcOrd="7" destOrd="0" presId="urn:microsoft.com/office/officeart/2005/8/layout/pyramid2"/>
    <dgm:cxn modelId="{CC6FF125-9EE7-4111-B73A-DCB9C0DD9783}" type="presParOf" srcId="{2072B934-86AD-4824-AFD8-F647247CDC99}" destId="{3B8DE236-6AF7-4DFF-9D20-6035FD4B5575}" srcOrd="8" destOrd="0" presId="urn:microsoft.com/office/officeart/2005/8/layout/pyramid2"/>
    <dgm:cxn modelId="{F3823EF8-3361-48E5-AFC4-4BA10A3C0FBA}" type="presParOf" srcId="{2072B934-86AD-4824-AFD8-F647247CDC99}" destId="{B095272E-9F8D-480F-829C-7FA964CA75F7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B96997-DFE4-4209-8CF3-465D5A7945C4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id-ID"/>
        </a:p>
      </dgm:t>
    </dgm:pt>
    <dgm:pt modelId="{FF7E98F0-C021-449F-9BC4-DCF3D5C195E9}">
      <dgm:prSet phldrT="[Text]"/>
      <dgm:spPr/>
      <dgm:t>
        <a:bodyPr/>
        <a:lstStyle/>
        <a:p>
          <a:r>
            <a:rPr lang="id-ID" dirty="0"/>
            <a:t>Dasar pemungutan pajak</a:t>
          </a:r>
        </a:p>
      </dgm:t>
    </dgm:pt>
    <dgm:pt modelId="{461510B9-5604-421D-B0C9-B2D09C8C41CB}" type="parTrans" cxnId="{D1DAF04E-EA6B-40EB-BB29-F05DA1E5C413}">
      <dgm:prSet/>
      <dgm:spPr/>
      <dgm:t>
        <a:bodyPr/>
        <a:lstStyle/>
        <a:p>
          <a:endParaRPr lang="id-ID"/>
        </a:p>
      </dgm:t>
    </dgm:pt>
    <dgm:pt modelId="{A69AF214-FC94-4F2D-B71F-D0D3ED4B8F66}" type="sibTrans" cxnId="{D1DAF04E-EA6B-40EB-BB29-F05DA1E5C413}">
      <dgm:prSet/>
      <dgm:spPr/>
      <dgm:t>
        <a:bodyPr/>
        <a:lstStyle/>
        <a:p>
          <a:endParaRPr lang="id-ID"/>
        </a:p>
      </dgm:t>
    </dgm:pt>
    <dgm:pt modelId="{C67591F7-1F95-4CD5-9981-C3088D8CB217}">
      <dgm:prSet phldrT="[Text]"/>
      <dgm:spPr/>
      <dgm:t>
        <a:bodyPr/>
        <a:lstStyle/>
        <a:p>
          <a:r>
            <a:rPr lang="id-ID" dirty="0"/>
            <a:t>Teori asuransi</a:t>
          </a:r>
        </a:p>
        <a:p>
          <a:endParaRPr lang="id-ID" dirty="0"/>
        </a:p>
      </dgm:t>
    </dgm:pt>
    <dgm:pt modelId="{0E3E148C-8F31-4F5F-B2E5-43BFB375AAE3}" type="parTrans" cxnId="{90A18197-8B81-4115-AD9C-97CE4D182651}">
      <dgm:prSet/>
      <dgm:spPr/>
      <dgm:t>
        <a:bodyPr/>
        <a:lstStyle/>
        <a:p>
          <a:endParaRPr lang="id-ID"/>
        </a:p>
      </dgm:t>
    </dgm:pt>
    <dgm:pt modelId="{AB80D3DE-F534-447C-B132-B6F9E95BAE4D}" type="sibTrans" cxnId="{90A18197-8B81-4115-AD9C-97CE4D182651}">
      <dgm:prSet/>
      <dgm:spPr/>
      <dgm:t>
        <a:bodyPr/>
        <a:lstStyle/>
        <a:p>
          <a:endParaRPr lang="id-ID"/>
        </a:p>
      </dgm:t>
    </dgm:pt>
    <dgm:pt modelId="{BB36AD74-1EBF-414F-B7E8-45E86CAE7506}">
      <dgm:prSet phldrT="[Text]"/>
      <dgm:spPr/>
      <dgm:t>
        <a:bodyPr/>
        <a:lstStyle/>
        <a:p>
          <a:r>
            <a:rPr lang="id-ID" dirty="0"/>
            <a:t>Teori kepentingan</a:t>
          </a:r>
        </a:p>
      </dgm:t>
    </dgm:pt>
    <dgm:pt modelId="{A3DB7081-9788-4E97-9392-8B962C263108}" type="parTrans" cxnId="{7BBCEB86-CE94-403B-82E6-21F04C751F14}">
      <dgm:prSet/>
      <dgm:spPr/>
      <dgm:t>
        <a:bodyPr/>
        <a:lstStyle/>
        <a:p>
          <a:endParaRPr lang="id-ID"/>
        </a:p>
      </dgm:t>
    </dgm:pt>
    <dgm:pt modelId="{8F2D98A5-8233-4FC1-B9D7-53F9C9FA4003}" type="sibTrans" cxnId="{7BBCEB86-CE94-403B-82E6-21F04C751F14}">
      <dgm:prSet/>
      <dgm:spPr/>
      <dgm:t>
        <a:bodyPr/>
        <a:lstStyle/>
        <a:p>
          <a:endParaRPr lang="id-ID"/>
        </a:p>
      </dgm:t>
    </dgm:pt>
    <dgm:pt modelId="{60E2DABE-9293-41A7-A96F-B47D81F49068}">
      <dgm:prSet phldrT="[Text]"/>
      <dgm:spPr/>
      <dgm:t>
        <a:bodyPr/>
        <a:lstStyle/>
        <a:p>
          <a:r>
            <a:rPr lang="id-ID" dirty="0"/>
            <a:t>Teori daya pikul</a:t>
          </a:r>
        </a:p>
        <a:p>
          <a:r>
            <a:rPr lang="id-ID" dirty="0"/>
            <a:t>(Unsur Objektif dan unsur subjektif) </a:t>
          </a:r>
        </a:p>
      </dgm:t>
    </dgm:pt>
    <dgm:pt modelId="{1C910CF2-15B4-47ED-A6B4-4FDF194B74FA}" type="parTrans" cxnId="{0E015E82-9864-4BB9-A369-CD9E4E58D336}">
      <dgm:prSet/>
      <dgm:spPr/>
      <dgm:t>
        <a:bodyPr/>
        <a:lstStyle/>
        <a:p>
          <a:endParaRPr lang="id-ID"/>
        </a:p>
      </dgm:t>
    </dgm:pt>
    <dgm:pt modelId="{B0B95EF2-8773-4853-B607-DD98B1B6CCAF}" type="sibTrans" cxnId="{0E015E82-9864-4BB9-A369-CD9E4E58D336}">
      <dgm:prSet/>
      <dgm:spPr/>
      <dgm:t>
        <a:bodyPr/>
        <a:lstStyle/>
        <a:p>
          <a:endParaRPr lang="id-ID"/>
        </a:p>
      </dgm:t>
    </dgm:pt>
    <dgm:pt modelId="{FBF1796A-669C-4008-B61A-A1B6625DC61D}">
      <dgm:prSet/>
      <dgm:spPr/>
      <dgm:t>
        <a:bodyPr/>
        <a:lstStyle/>
        <a:p>
          <a:r>
            <a:rPr lang="id-ID" dirty="0"/>
            <a:t>Teori Asas daya beli</a:t>
          </a:r>
        </a:p>
      </dgm:t>
    </dgm:pt>
    <dgm:pt modelId="{1F95DE6C-557D-4E92-A478-384CA604E67F}" type="parTrans" cxnId="{93377DF2-54BA-48B9-B92F-040D32407201}">
      <dgm:prSet/>
      <dgm:spPr/>
      <dgm:t>
        <a:bodyPr/>
        <a:lstStyle/>
        <a:p>
          <a:endParaRPr lang="id-ID"/>
        </a:p>
      </dgm:t>
    </dgm:pt>
    <dgm:pt modelId="{A0A6186B-F769-48B9-ABAC-9ADFD8F4F129}" type="sibTrans" cxnId="{93377DF2-54BA-48B9-B92F-040D32407201}">
      <dgm:prSet/>
      <dgm:spPr/>
      <dgm:t>
        <a:bodyPr/>
        <a:lstStyle/>
        <a:p>
          <a:endParaRPr lang="id-ID"/>
        </a:p>
      </dgm:t>
    </dgm:pt>
    <dgm:pt modelId="{7A180830-92B7-4390-A4CA-8044FCB7717A}">
      <dgm:prSet/>
      <dgm:spPr/>
      <dgm:t>
        <a:bodyPr/>
        <a:lstStyle/>
        <a:p>
          <a:r>
            <a:rPr lang="id-ID" dirty="0"/>
            <a:t>Teori Bakti</a:t>
          </a:r>
        </a:p>
        <a:p>
          <a:endParaRPr lang="id-ID" dirty="0"/>
        </a:p>
      </dgm:t>
    </dgm:pt>
    <dgm:pt modelId="{E792A8F1-833A-42B8-86C3-6E66A696EC67}" type="parTrans" cxnId="{57467AD9-855C-48E6-A1F6-0E34B8DE0A4D}">
      <dgm:prSet/>
      <dgm:spPr/>
      <dgm:t>
        <a:bodyPr/>
        <a:lstStyle/>
        <a:p>
          <a:endParaRPr lang="id-ID"/>
        </a:p>
      </dgm:t>
    </dgm:pt>
    <dgm:pt modelId="{0A83BB73-52A5-4DC6-9290-4AF81B4F8B39}" type="sibTrans" cxnId="{57467AD9-855C-48E6-A1F6-0E34B8DE0A4D}">
      <dgm:prSet/>
      <dgm:spPr/>
      <dgm:t>
        <a:bodyPr/>
        <a:lstStyle/>
        <a:p>
          <a:endParaRPr lang="id-ID"/>
        </a:p>
      </dgm:t>
    </dgm:pt>
    <dgm:pt modelId="{EB3339A5-799F-4BC5-ABD7-C080DF75BC8B}" type="pres">
      <dgm:prSet presAssocID="{5CB96997-DFE4-4209-8CF3-465D5A7945C4}" presName="vert0" presStyleCnt="0">
        <dgm:presLayoutVars>
          <dgm:dir/>
          <dgm:animOne val="branch"/>
          <dgm:animLvl val="lvl"/>
        </dgm:presLayoutVars>
      </dgm:prSet>
      <dgm:spPr/>
    </dgm:pt>
    <dgm:pt modelId="{80B762E0-09CD-4C5A-9DD3-AAB4B4982DB7}" type="pres">
      <dgm:prSet presAssocID="{FF7E98F0-C021-449F-9BC4-DCF3D5C195E9}" presName="thickLine" presStyleLbl="alignNode1" presStyleIdx="0" presStyleCnt="1"/>
      <dgm:spPr/>
    </dgm:pt>
    <dgm:pt modelId="{F56872E5-1070-4C4C-A978-13ECC9C1543D}" type="pres">
      <dgm:prSet presAssocID="{FF7E98F0-C021-449F-9BC4-DCF3D5C195E9}" presName="horz1" presStyleCnt="0"/>
      <dgm:spPr/>
    </dgm:pt>
    <dgm:pt modelId="{8FA5CCF3-F4B6-4264-B1E0-9D251B8DEC32}" type="pres">
      <dgm:prSet presAssocID="{FF7E98F0-C021-449F-9BC4-DCF3D5C195E9}" presName="tx1" presStyleLbl="revTx" presStyleIdx="0" presStyleCnt="6"/>
      <dgm:spPr/>
    </dgm:pt>
    <dgm:pt modelId="{71BCCFB6-D03A-43D1-AFB1-A6FF27CBA91E}" type="pres">
      <dgm:prSet presAssocID="{FF7E98F0-C021-449F-9BC4-DCF3D5C195E9}" presName="vert1" presStyleCnt="0"/>
      <dgm:spPr/>
    </dgm:pt>
    <dgm:pt modelId="{9ED66BD9-0277-4A98-8CCA-BDDFD189EEAD}" type="pres">
      <dgm:prSet presAssocID="{C67591F7-1F95-4CD5-9981-C3088D8CB217}" presName="vertSpace2a" presStyleCnt="0"/>
      <dgm:spPr/>
    </dgm:pt>
    <dgm:pt modelId="{768E50C2-A609-4F3E-A738-072187C36D9A}" type="pres">
      <dgm:prSet presAssocID="{C67591F7-1F95-4CD5-9981-C3088D8CB217}" presName="horz2" presStyleCnt="0"/>
      <dgm:spPr/>
    </dgm:pt>
    <dgm:pt modelId="{76A34A5E-A2F2-42AD-9185-998A6EA99886}" type="pres">
      <dgm:prSet presAssocID="{C67591F7-1F95-4CD5-9981-C3088D8CB217}" presName="horzSpace2" presStyleCnt="0"/>
      <dgm:spPr/>
    </dgm:pt>
    <dgm:pt modelId="{59BD5507-4AE9-4A24-A59D-2E0249D13F4B}" type="pres">
      <dgm:prSet presAssocID="{C67591F7-1F95-4CD5-9981-C3088D8CB217}" presName="tx2" presStyleLbl="revTx" presStyleIdx="1" presStyleCnt="6"/>
      <dgm:spPr/>
    </dgm:pt>
    <dgm:pt modelId="{3270DE3E-2427-4DA9-9CA1-D7BD270A8FF1}" type="pres">
      <dgm:prSet presAssocID="{C67591F7-1F95-4CD5-9981-C3088D8CB217}" presName="vert2" presStyleCnt="0"/>
      <dgm:spPr/>
    </dgm:pt>
    <dgm:pt modelId="{411C8579-E97A-4DD3-908D-A5400945F69D}" type="pres">
      <dgm:prSet presAssocID="{C67591F7-1F95-4CD5-9981-C3088D8CB217}" presName="thinLine2b" presStyleLbl="callout" presStyleIdx="0" presStyleCnt="5"/>
      <dgm:spPr/>
    </dgm:pt>
    <dgm:pt modelId="{A57B7290-358F-4D72-8350-4ABCAA13D17B}" type="pres">
      <dgm:prSet presAssocID="{C67591F7-1F95-4CD5-9981-C3088D8CB217}" presName="vertSpace2b" presStyleCnt="0"/>
      <dgm:spPr/>
    </dgm:pt>
    <dgm:pt modelId="{E746FB6D-5154-4BB8-BF6E-4301C0513603}" type="pres">
      <dgm:prSet presAssocID="{BB36AD74-1EBF-414F-B7E8-45E86CAE7506}" presName="horz2" presStyleCnt="0"/>
      <dgm:spPr/>
    </dgm:pt>
    <dgm:pt modelId="{F896D2C3-E850-4A06-B0EE-B522F3F11F62}" type="pres">
      <dgm:prSet presAssocID="{BB36AD74-1EBF-414F-B7E8-45E86CAE7506}" presName="horzSpace2" presStyleCnt="0"/>
      <dgm:spPr/>
    </dgm:pt>
    <dgm:pt modelId="{4C91DFED-7159-4CDF-89EA-BB58E0BB9B63}" type="pres">
      <dgm:prSet presAssocID="{BB36AD74-1EBF-414F-B7E8-45E86CAE7506}" presName="tx2" presStyleLbl="revTx" presStyleIdx="2" presStyleCnt="6"/>
      <dgm:spPr/>
    </dgm:pt>
    <dgm:pt modelId="{BEBC06C5-4D69-4240-A3B8-4B8B2FD20C08}" type="pres">
      <dgm:prSet presAssocID="{BB36AD74-1EBF-414F-B7E8-45E86CAE7506}" presName="vert2" presStyleCnt="0"/>
      <dgm:spPr/>
    </dgm:pt>
    <dgm:pt modelId="{2C4596E8-BC93-4B53-B096-B80DBBB780F2}" type="pres">
      <dgm:prSet presAssocID="{BB36AD74-1EBF-414F-B7E8-45E86CAE7506}" presName="thinLine2b" presStyleLbl="callout" presStyleIdx="1" presStyleCnt="5"/>
      <dgm:spPr/>
    </dgm:pt>
    <dgm:pt modelId="{4D93996B-EB4B-434D-AF5D-38758ED7D6F2}" type="pres">
      <dgm:prSet presAssocID="{BB36AD74-1EBF-414F-B7E8-45E86CAE7506}" presName="vertSpace2b" presStyleCnt="0"/>
      <dgm:spPr/>
    </dgm:pt>
    <dgm:pt modelId="{816FF548-BDD7-4D6E-A236-7A7B5B2A215A}" type="pres">
      <dgm:prSet presAssocID="{60E2DABE-9293-41A7-A96F-B47D81F49068}" presName="horz2" presStyleCnt="0"/>
      <dgm:spPr/>
    </dgm:pt>
    <dgm:pt modelId="{B2599829-A346-40F0-B408-8B4D628E35CE}" type="pres">
      <dgm:prSet presAssocID="{60E2DABE-9293-41A7-A96F-B47D81F49068}" presName="horzSpace2" presStyleCnt="0"/>
      <dgm:spPr/>
    </dgm:pt>
    <dgm:pt modelId="{DFE0556B-AE6E-41E4-867F-EE4D4DD1248F}" type="pres">
      <dgm:prSet presAssocID="{60E2DABE-9293-41A7-A96F-B47D81F49068}" presName="tx2" presStyleLbl="revTx" presStyleIdx="3" presStyleCnt="6"/>
      <dgm:spPr/>
    </dgm:pt>
    <dgm:pt modelId="{F101C48F-791F-4416-B599-65772D4EDBEE}" type="pres">
      <dgm:prSet presAssocID="{60E2DABE-9293-41A7-A96F-B47D81F49068}" presName="vert2" presStyleCnt="0"/>
      <dgm:spPr/>
    </dgm:pt>
    <dgm:pt modelId="{526223C7-88F0-46BA-8CA5-35193AA8DE3A}" type="pres">
      <dgm:prSet presAssocID="{60E2DABE-9293-41A7-A96F-B47D81F49068}" presName="thinLine2b" presStyleLbl="callout" presStyleIdx="2" presStyleCnt="5"/>
      <dgm:spPr/>
    </dgm:pt>
    <dgm:pt modelId="{326C023C-5E25-4294-906E-DCA8F9DA5E8C}" type="pres">
      <dgm:prSet presAssocID="{60E2DABE-9293-41A7-A96F-B47D81F49068}" presName="vertSpace2b" presStyleCnt="0"/>
      <dgm:spPr/>
    </dgm:pt>
    <dgm:pt modelId="{85950912-3676-4E1C-AD7F-E35F49154CAB}" type="pres">
      <dgm:prSet presAssocID="{7A180830-92B7-4390-A4CA-8044FCB7717A}" presName="horz2" presStyleCnt="0"/>
      <dgm:spPr/>
    </dgm:pt>
    <dgm:pt modelId="{075B1AD2-D724-4DF3-9D35-DB742B483329}" type="pres">
      <dgm:prSet presAssocID="{7A180830-92B7-4390-A4CA-8044FCB7717A}" presName="horzSpace2" presStyleCnt="0"/>
      <dgm:spPr/>
    </dgm:pt>
    <dgm:pt modelId="{562A1D5A-AD04-4E79-A245-EFDABC97C54A}" type="pres">
      <dgm:prSet presAssocID="{7A180830-92B7-4390-A4CA-8044FCB7717A}" presName="tx2" presStyleLbl="revTx" presStyleIdx="4" presStyleCnt="6"/>
      <dgm:spPr/>
    </dgm:pt>
    <dgm:pt modelId="{AF1520B4-D98C-4FA8-B435-4A9509C92782}" type="pres">
      <dgm:prSet presAssocID="{7A180830-92B7-4390-A4CA-8044FCB7717A}" presName="vert2" presStyleCnt="0"/>
      <dgm:spPr/>
    </dgm:pt>
    <dgm:pt modelId="{E30BF5C3-204B-4D3C-802B-86382C48FA04}" type="pres">
      <dgm:prSet presAssocID="{7A180830-92B7-4390-A4CA-8044FCB7717A}" presName="thinLine2b" presStyleLbl="callout" presStyleIdx="3" presStyleCnt="5"/>
      <dgm:spPr/>
    </dgm:pt>
    <dgm:pt modelId="{16A355F5-709D-44B8-ADD1-EA0F20955BA2}" type="pres">
      <dgm:prSet presAssocID="{7A180830-92B7-4390-A4CA-8044FCB7717A}" presName="vertSpace2b" presStyleCnt="0"/>
      <dgm:spPr/>
    </dgm:pt>
    <dgm:pt modelId="{C62DA434-92BD-4C4F-AE8E-DC030CA0A7FC}" type="pres">
      <dgm:prSet presAssocID="{FBF1796A-669C-4008-B61A-A1B6625DC61D}" presName="horz2" presStyleCnt="0"/>
      <dgm:spPr/>
    </dgm:pt>
    <dgm:pt modelId="{DE7DAEC6-8653-4A66-925F-9A05833626A7}" type="pres">
      <dgm:prSet presAssocID="{FBF1796A-669C-4008-B61A-A1B6625DC61D}" presName="horzSpace2" presStyleCnt="0"/>
      <dgm:spPr/>
    </dgm:pt>
    <dgm:pt modelId="{62AFE6F1-EFB9-4E07-ABFC-9960E12A8DA6}" type="pres">
      <dgm:prSet presAssocID="{FBF1796A-669C-4008-B61A-A1B6625DC61D}" presName="tx2" presStyleLbl="revTx" presStyleIdx="5" presStyleCnt="6"/>
      <dgm:spPr/>
    </dgm:pt>
    <dgm:pt modelId="{989AED82-B1B1-4FED-8FF8-75A23C40F769}" type="pres">
      <dgm:prSet presAssocID="{FBF1796A-669C-4008-B61A-A1B6625DC61D}" presName="vert2" presStyleCnt="0"/>
      <dgm:spPr/>
    </dgm:pt>
    <dgm:pt modelId="{13F10648-7325-465A-9A4A-A177E9C8DCF7}" type="pres">
      <dgm:prSet presAssocID="{FBF1796A-669C-4008-B61A-A1B6625DC61D}" presName="thinLine2b" presStyleLbl="callout" presStyleIdx="4" presStyleCnt="5"/>
      <dgm:spPr/>
    </dgm:pt>
    <dgm:pt modelId="{665CF225-460B-419A-8FFC-E6687030B370}" type="pres">
      <dgm:prSet presAssocID="{FBF1796A-669C-4008-B61A-A1B6625DC61D}" presName="vertSpace2b" presStyleCnt="0"/>
      <dgm:spPr/>
    </dgm:pt>
  </dgm:ptLst>
  <dgm:cxnLst>
    <dgm:cxn modelId="{A6C3C600-0849-431D-999B-1E47194132C3}" type="presOf" srcId="{FF7E98F0-C021-449F-9BC4-DCF3D5C195E9}" destId="{8FA5CCF3-F4B6-4264-B1E0-9D251B8DEC32}" srcOrd="0" destOrd="0" presId="urn:microsoft.com/office/officeart/2008/layout/LinedList"/>
    <dgm:cxn modelId="{886A9E29-527E-4843-87E6-69D86BBF1E0C}" type="presOf" srcId="{7A180830-92B7-4390-A4CA-8044FCB7717A}" destId="{562A1D5A-AD04-4E79-A245-EFDABC97C54A}" srcOrd="0" destOrd="0" presId="urn:microsoft.com/office/officeart/2008/layout/LinedList"/>
    <dgm:cxn modelId="{5E624A32-13A8-4F8A-A803-8594B2FE2065}" type="presOf" srcId="{60E2DABE-9293-41A7-A96F-B47D81F49068}" destId="{DFE0556B-AE6E-41E4-867F-EE4D4DD1248F}" srcOrd="0" destOrd="0" presId="urn:microsoft.com/office/officeart/2008/layout/LinedList"/>
    <dgm:cxn modelId="{D1DAF04E-EA6B-40EB-BB29-F05DA1E5C413}" srcId="{5CB96997-DFE4-4209-8CF3-465D5A7945C4}" destId="{FF7E98F0-C021-449F-9BC4-DCF3D5C195E9}" srcOrd="0" destOrd="0" parTransId="{461510B9-5604-421D-B0C9-B2D09C8C41CB}" sibTransId="{A69AF214-FC94-4F2D-B71F-D0D3ED4B8F66}"/>
    <dgm:cxn modelId="{6134C675-1705-4065-BA7F-D2C97E0C4DC8}" type="presOf" srcId="{BB36AD74-1EBF-414F-B7E8-45E86CAE7506}" destId="{4C91DFED-7159-4CDF-89EA-BB58E0BB9B63}" srcOrd="0" destOrd="0" presId="urn:microsoft.com/office/officeart/2008/layout/LinedList"/>
    <dgm:cxn modelId="{0E015E82-9864-4BB9-A369-CD9E4E58D336}" srcId="{FF7E98F0-C021-449F-9BC4-DCF3D5C195E9}" destId="{60E2DABE-9293-41A7-A96F-B47D81F49068}" srcOrd="2" destOrd="0" parTransId="{1C910CF2-15B4-47ED-A6B4-4FDF194B74FA}" sibTransId="{B0B95EF2-8773-4853-B607-DD98B1B6CCAF}"/>
    <dgm:cxn modelId="{7BBCEB86-CE94-403B-82E6-21F04C751F14}" srcId="{FF7E98F0-C021-449F-9BC4-DCF3D5C195E9}" destId="{BB36AD74-1EBF-414F-B7E8-45E86CAE7506}" srcOrd="1" destOrd="0" parTransId="{A3DB7081-9788-4E97-9392-8B962C263108}" sibTransId="{8F2D98A5-8233-4FC1-B9D7-53F9C9FA4003}"/>
    <dgm:cxn modelId="{3F6F7C8F-E575-4086-9FF5-7B9DE97603F1}" type="presOf" srcId="{FBF1796A-669C-4008-B61A-A1B6625DC61D}" destId="{62AFE6F1-EFB9-4E07-ABFC-9960E12A8DA6}" srcOrd="0" destOrd="0" presId="urn:microsoft.com/office/officeart/2008/layout/LinedList"/>
    <dgm:cxn modelId="{90A18197-8B81-4115-AD9C-97CE4D182651}" srcId="{FF7E98F0-C021-449F-9BC4-DCF3D5C195E9}" destId="{C67591F7-1F95-4CD5-9981-C3088D8CB217}" srcOrd="0" destOrd="0" parTransId="{0E3E148C-8F31-4F5F-B2E5-43BFB375AAE3}" sibTransId="{AB80D3DE-F534-447C-B132-B6F9E95BAE4D}"/>
    <dgm:cxn modelId="{9C012BB0-01F5-49F7-91C5-BBA9E8313356}" type="presOf" srcId="{5CB96997-DFE4-4209-8CF3-465D5A7945C4}" destId="{EB3339A5-799F-4BC5-ABD7-C080DF75BC8B}" srcOrd="0" destOrd="0" presId="urn:microsoft.com/office/officeart/2008/layout/LinedList"/>
    <dgm:cxn modelId="{03655FBD-33A2-40E3-A31B-899F499409DA}" type="presOf" srcId="{C67591F7-1F95-4CD5-9981-C3088D8CB217}" destId="{59BD5507-4AE9-4A24-A59D-2E0249D13F4B}" srcOrd="0" destOrd="0" presId="urn:microsoft.com/office/officeart/2008/layout/LinedList"/>
    <dgm:cxn modelId="{57467AD9-855C-48E6-A1F6-0E34B8DE0A4D}" srcId="{FF7E98F0-C021-449F-9BC4-DCF3D5C195E9}" destId="{7A180830-92B7-4390-A4CA-8044FCB7717A}" srcOrd="3" destOrd="0" parTransId="{E792A8F1-833A-42B8-86C3-6E66A696EC67}" sibTransId="{0A83BB73-52A5-4DC6-9290-4AF81B4F8B39}"/>
    <dgm:cxn modelId="{93377DF2-54BA-48B9-B92F-040D32407201}" srcId="{FF7E98F0-C021-449F-9BC4-DCF3D5C195E9}" destId="{FBF1796A-669C-4008-B61A-A1B6625DC61D}" srcOrd="4" destOrd="0" parTransId="{1F95DE6C-557D-4E92-A478-384CA604E67F}" sibTransId="{A0A6186B-F769-48B9-ABAC-9ADFD8F4F129}"/>
    <dgm:cxn modelId="{FFA477D5-6F27-4F44-BD4A-6D89DDB87BFD}" type="presParOf" srcId="{EB3339A5-799F-4BC5-ABD7-C080DF75BC8B}" destId="{80B762E0-09CD-4C5A-9DD3-AAB4B4982DB7}" srcOrd="0" destOrd="0" presId="urn:microsoft.com/office/officeart/2008/layout/LinedList"/>
    <dgm:cxn modelId="{643BCD82-9643-4D92-8914-54BF96F47D6A}" type="presParOf" srcId="{EB3339A5-799F-4BC5-ABD7-C080DF75BC8B}" destId="{F56872E5-1070-4C4C-A978-13ECC9C1543D}" srcOrd="1" destOrd="0" presId="urn:microsoft.com/office/officeart/2008/layout/LinedList"/>
    <dgm:cxn modelId="{347E8A69-B87B-4086-9729-3F3A956A70D2}" type="presParOf" srcId="{F56872E5-1070-4C4C-A978-13ECC9C1543D}" destId="{8FA5CCF3-F4B6-4264-B1E0-9D251B8DEC32}" srcOrd="0" destOrd="0" presId="urn:microsoft.com/office/officeart/2008/layout/LinedList"/>
    <dgm:cxn modelId="{DF6D1360-F745-4A88-95CA-90305505F00A}" type="presParOf" srcId="{F56872E5-1070-4C4C-A978-13ECC9C1543D}" destId="{71BCCFB6-D03A-43D1-AFB1-A6FF27CBA91E}" srcOrd="1" destOrd="0" presId="urn:microsoft.com/office/officeart/2008/layout/LinedList"/>
    <dgm:cxn modelId="{1653E535-7CC8-49E6-8C43-CFD7F4484817}" type="presParOf" srcId="{71BCCFB6-D03A-43D1-AFB1-A6FF27CBA91E}" destId="{9ED66BD9-0277-4A98-8CCA-BDDFD189EEAD}" srcOrd="0" destOrd="0" presId="urn:microsoft.com/office/officeart/2008/layout/LinedList"/>
    <dgm:cxn modelId="{081DB31D-773A-4C7A-A6C4-516EF62F3A22}" type="presParOf" srcId="{71BCCFB6-D03A-43D1-AFB1-A6FF27CBA91E}" destId="{768E50C2-A609-4F3E-A738-072187C36D9A}" srcOrd="1" destOrd="0" presId="urn:microsoft.com/office/officeart/2008/layout/LinedList"/>
    <dgm:cxn modelId="{76CE3C35-4625-4904-AF39-2B98EF10D411}" type="presParOf" srcId="{768E50C2-A609-4F3E-A738-072187C36D9A}" destId="{76A34A5E-A2F2-42AD-9185-998A6EA99886}" srcOrd="0" destOrd="0" presId="urn:microsoft.com/office/officeart/2008/layout/LinedList"/>
    <dgm:cxn modelId="{CBD731F4-B583-46EB-B84D-E5A97BAEA942}" type="presParOf" srcId="{768E50C2-A609-4F3E-A738-072187C36D9A}" destId="{59BD5507-4AE9-4A24-A59D-2E0249D13F4B}" srcOrd="1" destOrd="0" presId="urn:microsoft.com/office/officeart/2008/layout/LinedList"/>
    <dgm:cxn modelId="{58893B33-E855-419F-98E4-F26EF4DC48FA}" type="presParOf" srcId="{768E50C2-A609-4F3E-A738-072187C36D9A}" destId="{3270DE3E-2427-4DA9-9CA1-D7BD270A8FF1}" srcOrd="2" destOrd="0" presId="urn:microsoft.com/office/officeart/2008/layout/LinedList"/>
    <dgm:cxn modelId="{A012EEDB-96ED-4B12-8D92-4E9CA9F4ACC0}" type="presParOf" srcId="{71BCCFB6-D03A-43D1-AFB1-A6FF27CBA91E}" destId="{411C8579-E97A-4DD3-908D-A5400945F69D}" srcOrd="2" destOrd="0" presId="urn:microsoft.com/office/officeart/2008/layout/LinedList"/>
    <dgm:cxn modelId="{55B011AF-9233-413E-9BC1-1F1E9DD396A8}" type="presParOf" srcId="{71BCCFB6-D03A-43D1-AFB1-A6FF27CBA91E}" destId="{A57B7290-358F-4D72-8350-4ABCAA13D17B}" srcOrd="3" destOrd="0" presId="urn:microsoft.com/office/officeart/2008/layout/LinedList"/>
    <dgm:cxn modelId="{2360D500-EAD6-4040-81A5-075D6DDAD983}" type="presParOf" srcId="{71BCCFB6-D03A-43D1-AFB1-A6FF27CBA91E}" destId="{E746FB6D-5154-4BB8-BF6E-4301C0513603}" srcOrd="4" destOrd="0" presId="urn:microsoft.com/office/officeart/2008/layout/LinedList"/>
    <dgm:cxn modelId="{666F055B-9048-4CE8-B4C9-E05AD1EB80F0}" type="presParOf" srcId="{E746FB6D-5154-4BB8-BF6E-4301C0513603}" destId="{F896D2C3-E850-4A06-B0EE-B522F3F11F62}" srcOrd="0" destOrd="0" presId="urn:microsoft.com/office/officeart/2008/layout/LinedList"/>
    <dgm:cxn modelId="{9C1A7595-5C25-42CB-9BFB-38F19D115DA2}" type="presParOf" srcId="{E746FB6D-5154-4BB8-BF6E-4301C0513603}" destId="{4C91DFED-7159-4CDF-89EA-BB58E0BB9B63}" srcOrd="1" destOrd="0" presId="urn:microsoft.com/office/officeart/2008/layout/LinedList"/>
    <dgm:cxn modelId="{42737064-3CFD-4D7F-B946-EE298FEE7614}" type="presParOf" srcId="{E746FB6D-5154-4BB8-BF6E-4301C0513603}" destId="{BEBC06C5-4D69-4240-A3B8-4B8B2FD20C08}" srcOrd="2" destOrd="0" presId="urn:microsoft.com/office/officeart/2008/layout/LinedList"/>
    <dgm:cxn modelId="{AC6A0149-518D-488B-8252-B5EBFF91C61B}" type="presParOf" srcId="{71BCCFB6-D03A-43D1-AFB1-A6FF27CBA91E}" destId="{2C4596E8-BC93-4B53-B096-B80DBBB780F2}" srcOrd="5" destOrd="0" presId="urn:microsoft.com/office/officeart/2008/layout/LinedList"/>
    <dgm:cxn modelId="{27710751-24F5-4969-A979-E313ADC39606}" type="presParOf" srcId="{71BCCFB6-D03A-43D1-AFB1-A6FF27CBA91E}" destId="{4D93996B-EB4B-434D-AF5D-38758ED7D6F2}" srcOrd="6" destOrd="0" presId="urn:microsoft.com/office/officeart/2008/layout/LinedList"/>
    <dgm:cxn modelId="{32438559-2599-4ECD-984F-10F27B072853}" type="presParOf" srcId="{71BCCFB6-D03A-43D1-AFB1-A6FF27CBA91E}" destId="{816FF548-BDD7-4D6E-A236-7A7B5B2A215A}" srcOrd="7" destOrd="0" presId="urn:microsoft.com/office/officeart/2008/layout/LinedList"/>
    <dgm:cxn modelId="{35F2B35C-052D-421F-AE44-43DE27502A6A}" type="presParOf" srcId="{816FF548-BDD7-4D6E-A236-7A7B5B2A215A}" destId="{B2599829-A346-40F0-B408-8B4D628E35CE}" srcOrd="0" destOrd="0" presId="urn:microsoft.com/office/officeart/2008/layout/LinedList"/>
    <dgm:cxn modelId="{B1AE1F8F-08C7-4C34-B84C-B1E22483237C}" type="presParOf" srcId="{816FF548-BDD7-4D6E-A236-7A7B5B2A215A}" destId="{DFE0556B-AE6E-41E4-867F-EE4D4DD1248F}" srcOrd="1" destOrd="0" presId="urn:microsoft.com/office/officeart/2008/layout/LinedList"/>
    <dgm:cxn modelId="{926D5B90-EEEF-4169-B2B4-8F05F6EA80FA}" type="presParOf" srcId="{816FF548-BDD7-4D6E-A236-7A7B5B2A215A}" destId="{F101C48F-791F-4416-B599-65772D4EDBEE}" srcOrd="2" destOrd="0" presId="urn:microsoft.com/office/officeart/2008/layout/LinedList"/>
    <dgm:cxn modelId="{A358ACE9-69F3-47D0-975A-177E1A3E8792}" type="presParOf" srcId="{71BCCFB6-D03A-43D1-AFB1-A6FF27CBA91E}" destId="{526223C7-88F0-46BA-8CA5-35193AA8DE3A}" srcOrd="8" destOrd="0" presId="urn:microsoft.com/office/officeart/2008/layout/LinedList"/>
    <dgm:cxn modelId="{C3175347-80CC-47FB-AE54-81AD21551E9E}" type="presParOf" srcId="{71BCCFB6-D03A-43D1-AFB1-A6FF27CBA91E}" destId="{326C023C-5E25-4294-906E-DCA8F9DA5E8C}" srcOrd="9" destOrd="0" presId="urn:microsoft.com/office/officeart/2008/layout/LinedList"/>
    <dgm:cxn modelId="{DC8FD5BC-BB97-4921-BDAC-5FF98EC10D38}" type="presParOf" srcId="{71BCCFB6-D03A-43D1-AFB1-A6FF27CBA91E}" destId="{85950912-3676-4E1C-AD7F-E35F49154CAB}" srcOrd="10" destOrd="0" presId="urn:microsoft.com/office/officeart/2008/layout/LinedList"/>
    <dgm:cxn modelId="{99567335-5F56-4A40-8749-1BB567A5D90B}" type="presParOf" srcId="{85950912-3676-4E1C-AD7F-E35F49154CAB}" destId="{075B1AD2-D724-4DF3-9D35-DB742B483329}" srcOrd="0" destOrd="0" presId="urn:microsoft.com/office/officeart/2008/layout/LinedList"/>
    <dgm:cxn modelId="{4E771AAF-55DE-43D9-ADEA-BACCDA829443}" type="presParOf" srcId="{85950912-3676-4E1C-AD7F-E35F49154CAB}" destId="{562A1D5A-AD04-4E79-A245-EFDABC97C54A}" srcOrd="1" destOrd="0" presId="urn:microsoft.com/office/officeart/2008/layout/LinedList"/>
    <dgm:cxn modelId="{3A07EE2E-2434-4F84-9DE4-E54721BEFF0A}" type="presParOf" srcId="{85950912-3676-4E1C-AD7F-E35F49154CAB}" destId="{AF1520B4-D98C-4FA8-B435-4A9509C92782}" srcOrd="2" destOrd="0" presId="urn:microsoft.com/office/officeart/2008/layout/LinedList"/>
    <dgm:cxn modelId="{01513EAD-DE28-4487-8ED6-504F76783152}" type="presParOf" srcId="{71BCCFB6-D03A-43D1-AFB1-A6FF27CBA91E}" destId="{E30BF5C3-204B-4D3C-802B-86382C48FA04}" srcOrd="11" destOrd="0" presId="urn:microsoft.com/office/officeart/2008/layout/LinedList"/>
    <dgm:cxn modelId="{5F22ECA0-F7F5-4F64-915E-3B2A35F01B89}" type="presParOf" srcId="{71BCCFB6-D03A-43D1-AFB1-A6FF27CBA91E}" destId="{16A355F5-709D-44B8-ADD1-EA0F20955BA2}" srcOrd="12" destOrd="0" presId="urn:microsoft.com/office/officeart/2008/layout/LinedList"/>
    <dgm:cxn modelId="{7E4ABA15-5FCC-464F-AAB1-5844817A271B}" type="presParOf" srcId="{71BCCFB6-D03A-43D1-AFB1-A6FF27CBA91E}" destId="{C62DA434-92BD-4C4F-AE8E-DC030CA0A7FC}" srcOrd="13" destOrd="0" presId="urn:microsoft.com/office/officeart/2008/layout/LinedList"/>
    <dgm:cxn modelId="{E221CA23-F698-4B67-8CD0-75120B49A231}" type="presParOf" srcId="{C62DA434-92BD-4C4F-AE8E-DC030CA0A7FC}" destId="{DE7DAEC6-8653-4A66-925F-9A05833626A7}" srcOrd="0" destOrd="0" presId="urn:microsoft.com/office/officeart/2008/layout/LinedList"/>
    <dgm:cxn modelId="{FE7E4A0E-96D4-45BB-A932-570AC4D46958}" type="presParOf" srcId="{C62DA434-92BD-4C4F-AE8E-DC030CA0A7FC}" destId="{62AFE6F1-EFB9-4E07-ABFC-9960E12A8DA6}" srcOrd="1" destOrd="0" presId="urn:microsoft.com/office/officeart/2008/layout/LinedList"/>
    <dgm:cxn modelId="{1BE43EFF-4788-449A-AA3D-A02EF1067B85}" type="presParOf" srcId="{C62DA434-92BD-4C4F-AE8E-DC030CA0A7FC}" destId="{989AED82-B1B1-4FED-8FF8-75A23C40F769}" srcOrd="2" destOrd="0" presId="urn:microsoft.com/office/officeart/2008/layout/LinedList"/>
    <dgm:cxn modelId="{9B673FA8-323A-41E2-9B14-58E2D11918B7}" type="presParOf" srcId="{71BCCFB6-D03A-43D1-AFB1-A6FF27CBA91E}" destId="{13F10648-7325-465A-9A4A-A177E9C8DCF7}" srcOrd="14" destOrd="0" presId="urn:microsoft.com/office/officeart/2008/layout/LinedList"/>
    <dgm:cxn modelId="{7990DA11-5269-439C-BE62-7D7C39DAD6A7}" type="presParOf" srcId="{71BCCFB6-D03A-43D1-AFB1-A6FF27CBA91E}" destId="{665CF225-460B-419A-8FFC-E6687030B370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F7F205-13DB-4107-B9A4-E961E4150DAF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A680F664-89A1-43D8-850F-3EF5F88EA0F2}">
      <dgm:prSet/>
      <dgm:spPr/>
      <dgm:t>
        <a:bodyPr/>
        <a:lstStyle/>
        <a:p>
          <a:pPr rtl="0"/>
          <a:r>
            <a:rPr lang="id-ID" b="1" i="0" dirty="0">
              <a:solidFill>
                <a:schemeClr val="bg1"/>
              </a:solidFill>
            </a:rPr>
            <a:t>Menurut golongannya</a:t>
          </a:r>
          <a:endParaRPr lang="id-ID" b="1" dirty="0">
            <a:solidFill>
              <a:schemeClr val="bg1"/>
            </a:solidFill>
          </a:endParaRPr>
        </a:p>
      </dgm:t>
    </dgm:pt>
    <dgm:pt modelId="{1F9CA50E-D0B7-4458-AE1A-8E5809D8580B}" type="parTrans" cxnId="{F3D9B98F-4301-4252-8B82-57B5FBAE856C}">
      <dgm:prSet/>
      <dgm:spPr/>
      <dgm:t>
        <a:bodyPr/>
        <a:lstStyle/>
        <a:p>
          <a:endParaRPr lang="id-ID"/>
        </a:p>
      </dgm:t>
    </dgm:pt>
    <dgm:pt modelId="{287AF34A-72C6-4BC6-B1CB-3D07ED72E98D}" type="sibTrans" cxnId="{F3D9B98F-4301-4252-8B82-57B5FBAE856C}">
      <dgm:prSet/>
      <dgm:spPr/>
      <dgm:t>
        <a:bodyPr/>
        <a:lstStyle/>
        <a:p>
          <a:endParaRPr lang="id-ID"/>
        </a:p>
      </dgm:t>
    </dgm:pt>
    <dgm:pt modelId="{27D6A052-1CFD-4738-954F-2AB3A8513416}">
      <dgm:prSet/>
      <dgm:spPr/>
      <dgm:t>
        <a:bodyPr/>
        <a:lstStyle/>
        <a:p>
          <a:pPr rtl="0"/>
          <a:r>
            <a:rPr lang="id-ID" b="1" i="0" dirty="0">
              <a:solidFill>
                <a:schemeClr val="bg1"/>
              </a:solidFill>
            </a:rPr>
            <a:t>Menurut sifatnya</a:t>
          </a:r>
          <a:endParaRPr lang="id-ID" b="1" dirty="0">
            <a:solidFill>
              <a:schemeClr val="bg1"/>
            </a:solidFill>
          </a:endParaRPr>
        </a:p>
      </dgm:t>
    </dgm:pt>
    <dgm:pt modelId="{67044F23-5B78-4088-B75B-1243CFFBE5CC}" type="parTrans" cxnId="{9C0D6605-F717-45C7-9D23-F0562CEA2E4A}">
      <dgm:prSet/>
      <dgm:spPr/>
      <dgm:t>
        <a:bodyPr/>
        <a:lstStyle/>
        <a:p>
          <a:endParaRPr lang="id-ID"/>
        </a:p>
      </dgm:t>
    </dgm:pt>
    <dgm:pt modelId="{45042A88-74DD-41FC-91B0-787DED130A81}" type="sibTrans" cxnId="{9C0D6605-F717-45C7-9D23-F0562CEA2E4A}">
      <dgm:prSet/>
      <dgm:spPr/>
      <dgm:t>
        <a:bodyPr/>
        <a:lstStyle/>
        <a:p>
          <a:endParaRPr lang="id-ID"/>
        </a:p>
      </dgm:t>
    </dgm:pt>
    <dgm:pt modelId="{FA41AA01-421B-43E1-B867-C81FB56A0120}">
      <dgm:prSet/>
      <dgm:spPr/>
      <dgm:t>
        <a:bodyPr/>
        <a:lstStyle/>
        <a:p>
          <a:pPr rtl="0"/>
          <a:r>
            <a:rPr lang="id-ID" b="1" i="0" dirty="0">
              <a:solidFill>
                <a:schemeClr val="bg1"/>
              </a:solidFill>
            </a:rPr>
            <a:t>Menurut lembaga pemungutnya</a:t>
          </a:r>
          <a:endParaRPr lang="id-ID" b="1" dirty="0">
            <a:solidFill>
              <a:schemeClr val="bg1"/>
            </a:solidFill>
          </a:endParaRPr>
        </a:p>
      </dgm:t>
    </dgm:pt>
    <dgm:pt modelId="{5990B19F-0CAA-4F8E-A68B-764C31067180}" type="parTrans" cxnId="{9F2AB851-1981-450A-84BF-3A728B0EC064}">
      <dgm:prSet/>
      <dgm:spPr/>
      <dgm:t>
        <a:bodyPr/>
        <a:lstStyle/>
        <a:p>
          <a:endParaRPr lang="id-ID"/>
        </a:p>
      </dgm:t>
    </dgm:pt>
    <dgm:pt modelId="{2DEAD1C0-F8AE-4104-AC92-AF65E5ED97C0}" type="sibTrans" cxnId="{9F2AB851-1981-450A-84BF-3A728B0EC064}">
      <dgm:prSet/>
      <dgm:spPr/>
      <dgm:t>
        <a:bodyPr/>
        <a:lstStyle/>
        <a:p>
          <a:endParaRPr lang="id-ID"/>
        </a:p>
      </dgm:t>
    </dgm:pt>
    <dgm:pt modelId="{1398A2DB-2324-4665-B851-CF7696B1B2FB}">
      <dgm:prSet/>
      <dgm:spPr/>
      <dgm:t>
        <a:bodyPr/>
        <a:lstStyle/>
        <a:p>
          <a:r>
            <a:rPr lang="id-ID" dirty="0"/>
            <a:t>Pajak langsung</a:t>
          </a:r>
        </a:p>
      </dgm:t>
    </dgm:pt>
    <dgm:pt modelId="{3D46030A-34FA-45EF-BF17-B522CFC8A848}" type="parTrans" cxnId="{D134DA17-0C1A-4AC7-9E8A-B254D3F1028B}">
      <dgm:prSet/>
      <dgm:spPr/>
      <dgm:t>
        <a:bodyPr/>
        <a:lstStyle/>
        <a:p>
          <a:endParaRPr lang="id-ID"/>
        </a:p>
      </dgm:t>
    </dgm:pt>
    <dgm:pt modelId="{0EC22F5A-19F7-4D87-8BDF-CACD02B2DC80}" type="sibTrans" cxnId="{D134DA17-0C1A-4AC7-9E8A-B254D3F1028B}">
      <dgm:prSet/>
      <dgm:spPr/>
      <dgm:t>
        <a:bodyPr/>
        <a:lstStyle/>
        <a:p>
          <a:endParaRPr lang="id-ID"/>
        </a:p>
      </dgm:t>
    </dgm:pt>
    <dgm:pt modelId="{D01E44A6-D5A6-44D3-9599-86263CE6A58B}">
      <dgm:prSet/>
      <dgm:spPr/>
      <dgm:t>
        <a:bodyPr/>
        <a:lstStyle/>
        <a:p>
          <a:r>
            <a:rPr lang="id-ID" dirty="0"/>
            <a:t>Pajak tidak langsung</a:t>
          </a:r>
        </a:p>
      </dgm:t>
    </dgm:pt>
    <dgm:pt modelId="{BA74E4AB-6949-4D6B-A46E-BE6965CE7E01}" type="parTrans" cxnId="{BDA5A563-DF36-4718-9305-E8BBFC7BAC29}">
      <dgm:prSet/>
      <dgm:spPr/>
      <dgm:t>
        <a:bodyPr/>
        <a:lstStyle/>
        <a:p>
          <a:endParaRPr lang="id-ID"/>
        </a:p>
      </dgm:t>
    </dgm:pt>
    <dgm:pt modelId="{FC28C802-CD48-41ED-BF9E-62FFC60073CE}" type="sibTrans" cxnId="{BDA5A563-DF36-4718-9305-E8BBFC7BAC29}">
      <dgm:prSet/>
      <dgm:spPr/>
      <dgm:t>
        <a:bodyPr/>
        <a:lstStyle/>
        <a:p>
          <a:endParaRPr lang="id-ID"/>
        </a:p>
      </dgm:t>
    </dgm:pt>
    <dgm:pt modelId="{85D0B340-FC75-4030-8006-A130AB7477B0}">
      <dgm:prSet/>
      <dgm:spPr/>
      <dgm:t>
        <a:bodyPr/>
        <a:lstStyle/>
        <a:p>
          <a:r>
            <a:rPr lang="id-ID" dirty="0"/>
            <a:t>Pajak subjektif</a:t>
          </a:r>
        </a:p>
      </dgm:t>
    </dgm:pt>
    <dgm:pt modelId="{637DC7AC-6BDF-408A-B1F4-47AC9F94A43C}" type="parTrans" cxnId="{06D5F176-5528-4E53-8ECE-A13C995FC2B1}">
      <dgm:prSet/>
      <dgm:spPr/>
      <dgm:t>
        <a:bodyPr/>
        <a:lstStyle/>
        <a:p>
          <a:endParaRPr lang="id-ID"/>
        </a:p>
      </dgm:t>
    </dgm:pt>
    <dgm:pt modelId="{09749B4C-EB10-47DC-9A01-E57A0A8186E8}" type="sibTrans" cxnId="{06D5F176-5528-4E53-8ECE-A13C995FC2B1}">
      <dgm:prSet/>
      <dgm:spPr/>
      <dgm:t>
        <a:bodyPr/>
        <a:lstStyle/>
        <a:p>
          <a:endParaRPr lang="id-ID"/>
        </a:p>
      </dgm:t>
    </dgm:pt>
    <dgm:pt modelId="{71CAC645-31A7-4AB2-BAD3-94212B012878}">
      <dgm:prSet/>
      <dgm:spPr/>
      <dgm:t>
        <a:bodyPr/>
        <a:lstStyle/>
        <a:p>
          <a:r>
            <a:rPr lang="id-ID" dirty="0"/>
            <a:t>Pajak objektif</a:t>
          </a:r>
        </a:p>
      </dgm:t>
    </dgm:pt>
    <dgm:pt modelId="{2E26119E-A429-4F3C-A665-62B0687ACE37}" type="parTrans" cxnId="{39C09F46-5BF9-4125-90B1-03C68DAF1014}">
      <dgm:prSet/>
      <dgm:spPr/>
      <dgm:t>
        <a:bodyPr/>
        <a:lstStyle/>
        <a:p>
          <a:endParaRPr lang="id-ID"/>
        </a:p>
      </dgm:t>
    </dgm:pt>
    <dgm:pt modelId="{A6F129A4-3677-4CDB-97F8-25B54DF4D0F5}" type="sibTrans" cxnId="{39C09F46-5BF9-4125-90B1-03C68DAF1014}">
      <dgm:prSet/>
      <dgm:spPr/>
      <dgm:t>
        <a:bodyPr/>
        <a:lstStyle/>
        <a:p>
          <a:endParaRPr lang="id-ID"/>
        </a:p>
      </dgm:t>
    </dgm:pt>
    <dgm:pt modelId="{F6691392-A6F7-4132-A339-EF00966A6FDC}">
      <dgm:prSet/>
      <dgm:spPr/>
      <dgm:t>
        <a:bodyPr/>
        <a:lstStyle/>
        <a:p>
          <a:r>
            <a:rPr lang="id-ID" dirty="0"/>
            <a:t>Pajak pusat</a:t>
          </a:r>
        </a:p>
      </dgm:t>
    </dgm:pt>
    <dgm:pt modelId="{A0185677-1DC9-457E-B2BE-CBCC2D0DD92F}" type="parTrans" cxnId="{14E48B7E-451F-42EF-8DD1-3BDDBF60F0B2}">
      <dgm:prSet/>
      <dgm:spPr/>
      <dgm:t>
        <a:bodyPr/>
        <a:lstStyle/>
        <a:p>
          <a:endParaRPr lang="id-ID"/>
        </a:p>
      </dgm:t>
    </dgm:pt>
    <dgm:pt modelId="{C3AF1AE3-BCD4-4552-A125-A3031BB25FB4}" type="sibTrans" cxnId="{14E48B7E-451F-42EF-8DD1-3BDDBF60F0B2}">
      <dgm:prSet/>
      <dgm:spPr/>
      <dgm:t>
        <a:bodyPr/>
        <a:lstStyle/>
        <a:p>
          <a:endParaRPr lang="id-ID"/>
        </a:p>
      </dgm:t>
    </dgm:pt>
    <dgm:pt modelId="{D6BD1317-1487-4889-9EED-496C8A697590}">
      <dgm:prSet/>
      <dgm:spPr/>
      <dgm:t>
        <a:bodyPr/>
        <a:lstStyle/>
        <a:p>
          <a:r>
            <a:rPr lang="id-ID" dirty="0"/>
            <a:t>Pajak daerah</a:t>
          </a:r>
        </a:p>
      </dgm:t>
    </dgm:pt>
    <dgm:pt modelId="{0C1372FD-5405-4284-9A3B-85E9753390CB}" type="parTrans" cxnId="{0B78BD5B-116C-43D2-AD13-CCFC58CF97FA}">
      <dgm:prSet/>
      <dgm:spPr/>
      <dgm:t>
        <a:bodyPr/>
        <a:lstStyle/>
        <a:p>
          <a:endParaRPr lang="id-ID"/>
        </a:p>
      </dgm:t>
    </dgm:pt>
    <dgm:pt modelId="{5228FDB2-A1E3-47A9-814F-96AE28114B6D}" type="sibTrans" cxnId="{0B78BD5B-116C-43D2-AD13-CCFC58CF97FA}">
      <dgm:prSet/>
      <dgm:spPr/>
      <dgm:t>
        <a:bodyPr/>
        <a:lstStyle/>
        <a:p>
          <a:endParaRPr lang="id-ID"/>
        </a:p>
      </dgm:t>
    </dgm:pt>
    <dgm:pt modelId="{79567D5B-84FA-473A-ADC5-7A54ED23F522}" type="pres">
      <dgm:prSet presAssocID="{91F7F205-13DB-4107-B9A4-E961E4150DAF}" presName="linearFlow" presStyleCnt="0">
        <dgm:presLayoutVars>
          <dgm:dir/>
          <dgm:animLvl val="lvl"/>
          <dgm:resizeHandles val="exact"/>
        </dgm:presLayoutVars>
      </dgm:prSet>
      <dgm:spPr/>
    </dgm:pt>
    <dgm:pt modelId="{91196754-EAFD-465A-A40C-17483B345616}" type="pres">
      <dgm:prSet presAssocID="{A680F664-89A1-43D8-850F-3EF5F88EA0F2}" presName="composite" presStyleCnt="0"/>
      <dgm:spPr/>
    </dgm:pt>
    <dgm:pt modelId="{8FBA3205-84EC-40C7-A58B-1AF3CEC9A176}" type="pres">
      <dgm:prSet presAssocID="{A680F664-89A1-43D8-850F-3EF5F88EA0F2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D5549889-A136-49F9-9CA9-1D80BCC48E97}" type="pres">
      <dgm:prSet presAssocID="{A680F664-89A1-43D8-850F-3EF5F88EA0F2}" presName="descendantText" presStyleLbl="alignAcc1" presStyleIdx="0" presStyleCnt="3">
        <dgm:presLayoutVars>
          <dgm:bulletEnabled val="1"/>
        </dgm:presLayoutVars>
      </dgm:prSet>
      <dgm:spPr/>
    </dgm:pt>
    <dgm:pt modelId="{7CC1B563-B070-43F3-AEFA-38F7D30AEDC1}" type="pres">
      <dgm:prSet presAssocID="{287AF34A-72C6-4BC6-B1CB-3D07ED72E98D}" presName="sp" presStyleCnt="0"/>
      <dgm:spPr/>
    </dgm:pt>
    <dgm:pt modelId="{BA2AAA00-0902-4A7C-8C5F-E884E65C260E}" type="pres">
      <dgm:prSet presAssocID="{27D6A052-1CFD-4738-954F-2AB3A8513416}" presName="composite" presStyleCnt="0"/>
      <dgm:spPr/>
    </dgm:pt>
    <dgm:pt modelId="{ED2BE0DF-9AF2-47C9-8E91-BCE52261AD41}" type="pres">
      <dgm:prSet presAssocID="{27D6A052-1CFD-4738-954F-2AB3A851341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53E514F8-0704-46BD-BF1B-6468E6E2FFC7}" type="pres">
      <dgm:prSet presAssocID="{27D6A052-1CFD-4738-954F-2AB3A8513416}" presName="descendantText" presStyleLbl="alignAcc1" presStyleIdx="1" presStyleCnt="3">
        <dgm:presLayoutVars>
          <dgm:bulletEnabled val="1"/>
        </dgm:presLayoutVars>
      </dgm:prSet>
      <dgm:spPr/>
    </dgm:pt>
    <dgm:pt modelId="{7BFAE1F4-580C-4042-A075-0394B7F0D6C8}" type="pres">
      <dgm:prSet presAssocID="{45042A88-74DD-41FC-91B0-787DED130A81}" presName="sp" presStyleCnt="0"/>
      <dgm:spPr/>
    </dgm:pt>
    <dgm:pt modelId="{E36E3659-E53E-4C3C-A2BA-B4F75A74F989}" type="pres">
      <dgm:prSet presAssocID="{FA41AA01-421B-43E1-B867-C81FB56A0120}" presName="composite" presStyleCnt="0"/>
      <dgm:spPr/>
    </dgm:pt>
    <dgm:pt modelId="{E339612E-7C1D-4227-A3EA-3B117D7B6FE9}" type="pres">
      <dgm:prSet presAssocID="{FA41AA01-421B-43E1-B867-C81FB56A0120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7374DFC8-E013-4D07-906F-A4E222E3A185}" type="pres">
      <dgm:prSet presAssocID="{FA41AA01-421B-43E1-B867-C81FB56A0120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9C0D6605-F717-45C7-9D23-F0562CEA2E4A}" srcId="{91F7F205-13DB-4107-B9A4-E961E4150DAF}" destId="{27D6A052-1CFD-4738-954F-2AB3A8513416}" srcOrd="1" destOrd="0" parTransId="{67044F23-5B78-4088-B75B-1243CFFBE5CC}" sibTransId="{45042A88-74DD-41FC-91B0-787DED130A81}"/>
    <dgm:cxn modelId="{75D64C0A-6FDC-4367-8DA6-619F4F12E232}" type="presOf" srcId="{D01E44A6-D5A6-44D3-9599-86263CE6A58B}" destId="{D5549889-A136-49F9-9CA9-1D80BCC48E97}" srcOrd="0" destOrd="1" presId="urn:microsoft.com/office/officeart/2005/8/layout/chevron2"/>
    <dgm:cxn modelId="{9752710A-EB6C-483A-85DE-C7EB55E299F6}" type="presOf" srcId="{1398A2DB-2324-4665-B851-CF7696B1B2FB}" destId="{D5549889-A136-49F9-9CA9-1D80BCC48E97}" srcOrd="0" destOrd="0" presId="urn:microsoft.com/office/officeart/2005/8/layout/chevron2"/>
    <dgm:cxn modelId="{731E6116-3755-40AC-AE3B-43F633E86B84}" type="presOf" srcId="{F6691392-A6F7-4132-A339-EF00966A6FDC}" destId="{7374DFC8-E013-4D07-906F-A4E222E3A185}" srcOrd="0" destOrd="0" presId="urn:microsoft.com/office/officeart/2005/8/layout/chevron2"/>
    <dgm:cxn modelId="{D134DA17-0C1A-4AC7-9E8A-B254D3F1028B}" srcId="{A680F664-89A1-43D8-850F-3EF5F88EA0F2}" destId="{1398A2DB-2324-4665-B851-CF7696B1B2FB}" srcOrd="0" destOrd="0" parTransId="{3D46030A-34FA-45EF-BF17-B522CFC8A848}" sibTransId="{0EC22F5A-19F7-4D87-8BDF-CACD02B2DC80}"/>
    <dgm:cxn modelId="{0B78BD5B-116C-43D2-AD13-CCFC58CF97FA}" srcId="{FA41AA01-421B-43E1-B867-C81FB56A0120}" destId="{D6BD1317-1487-4889-9EED-496C8A697590}" srcOrd="1" destOrd="0" parTransId="{0C1372FD-5405-4284-9A3B-85E9753390CB}" sibTransId="{5228FDB2-A1E3-47A9-814F-96AE28114B6D}"/>
    <dgm:cxn modelId="{A1387843-A069-4121-A03C-82B9DF734D1A}" type="presOf" srcId="{91F7F205-13DB-4107-B9A4-E961E4150DAF}" destId="{79567D5B-84FA-473A-ADC5-7A54ED23F522}" srcOrd="0" destOrd="0" presId="urn:microsoft.com/office/officeart/2005/8/layout/chevron2"/>
    <dgm:cxn modelId="{BDA5A563-DF36-4718-9305-E8BBFC7BAC29}" srcId="{A680F664-89A1-43D8-850F-3EF5F88EA0F2}" destId="{D01E44A6-D5A6-44D3-9599-86263CE6A58B}" srcOrd="1" destOrd="0" parTransId="{BA74E4AB-6949-4D6B-A46E-BE6965CE7E01}" sibTransId="{FC28C802-CD48-41ED-BF9E-62FFC60073CE}"/>
    <dgm:cxn modelId="{39C09F46-5BF9-4125-90B1-03C68DAF1014}" srcId="{27D6A052-1CFD-4738-954F-2AB3A8513416}" destId="{71CAC645-31A7-4AB2-BAD3-94212B012878}" srcOrd="1" destOrd="0" parTransId="{2E26119E-A429-4F3C-A665-62B0687ACE37}" sibTransId="{A6F129A4-3677-4CDB-97F8-25B54DF4D0F5}"/>
    <dgm:cxn modelId="{9F2AB851-1981-450A-84BF-3A728B0EC064}" srcId="{91F7F205-13DB-4107-B9A4-E961E4150DAF}" destId="{FA41AA01-421B-43E1-B867-C81FB56A0120}" srcOrd="2" destOrd="0" parTransId="{5990B19F-0CAA-4F8E-A68B-764C31067180}" sibTransId="{2DEAD1C0-F8AE-4104-AC92-AF65E5ED97C0}"/>
    <dgm:cxn modelId="{06D5F176-5528-4E53-8ECE-A13C995FC2B1}" srcId="{27D6A052-1CFD-4738-954F-2AB3A8513416}" destId="{85D0B340-FC75-4030-8006-A130AB7477B0}" srcOrd="0" destOrd="0" parTransId="{637DC7AC-6BDF-408A-B1F4-47AC9F94A43C}" sibTransId="{09749B4C-EB10-47DC-9A01-E57A0A8186E8}"/>
    <dgm:cxn modelId="{14E48B7E-451F-42EF-8DD1-3BDDBF60F0B2}" srcId="{FA41AA01-421B-43E1-B867-C81FB56A0120}" destId="{F6691392-A6F7-4132-A339-EF00966A6FDC}" srcOrd="0" destOrd="0" parTransId="{A0185677-1DC9-457E-B2BE-CBCC2D0DD92F}" sibTransId="{C3AF1AE3-BCD4-4552-A125-A3031BB25FB4}"/>
    <dgm:cxn modelId="{C6549386-104A-49F9-9D4F-69B597BBB1F5}" type="presOf" srcId="{FA41AA01-421B-43E1-B867-C81FB56A0120}" destId="{E339612E-7C1D-4227-A3EA-3B117D7B6FE9}" srcOrd="0" destOrd="0" presId="urn:microsoft.com/office/officeart/2005/8/layout/chevron2"/>
    <dgm:cxn modelId="{F3D9B98F-4301-4252-8B82-57B5FBAE856C}" srcId="{91F7F205-13DB-4107-B9A4-E961E4150DAF}" destId="{A680F664-89A1-43D8-850F-3EF5F88EA0F2}" srcOrd="0" destOrd="0" parTransId="{1F9CA50E-D0B7-4458-AE1A-8E5809D8580B}" sibTransId="{287AF34A-72C6-4BC6-B1CB-3D07ED72E98D}"/>
    <dgm:cxn modelId="{E0C18C9E-F54D-4E8D-8F23-6DF9EDC3520D}" type="presOf" srcId="{D6BD1317-1487-4889-9EED-496C8A697590}" destId="{7374DFC8-E013-4D07-906F-A4E222E3A185}" srcOrd="0" destOrd="1" presId="urn:microsoft.com/office/officeart/2005/8/layout/chevron2"/>
    <dgm:cxn modelId="{2E810BB1-1785-4596-A889-12E457D7B232}" type="presOf" srcId="{27D6A052-1CFD-4738-954F-2AB3A8513416}" destId="{ED2BE0DF-9AF2-47C9-8E91-BCE52261AD41}" srcOrd="0" destOrd="0" presId="urn:microsoft.com/office/officeart/2005/8/layout/chevron2"/>
    <dgm:cxn modelId="{9B3874C7-A190-4BD9-BA59-CFEDAE71F0E3}" type="presOf" srcId="{71CAC645-31A7-4AB2-BAD3-94212B012878}" destId="{53E514F8-0704-46BD-BF1B-6468E6E2FFC7}" srcOrd="0" destOrd="1" presId="urn:microsoft.com/office/officeart/2005/8/layout/chevron2"/>
    <dgm:cxn modelId="{2218EAD0-A74E-45B3-AF62-AA99BEDA5CAC}" type="presOf" srcId="{85D0B340-FC75-4030-8006-A130AB7477B0}" destId="{53E514F8-0704-46BD-BF1B-6468E6E2FFC7}" srcOrd="0" destOrd="0" presId="urn:microsoft.com/office/officeart/2005/8/layout/chevron2"/>
    <dgm:cxn modelId="{E022A9F2-4ED2-49DB-A614-CF5EC32E6E1D}" type="presOf" srcId="{A680F664-89A1-43D8-850F-3EF5F88EA0F2}" destId="{8FBA3205-84EC-40C7-A58B-1AF3CEC9A176}" srcOrd="0" destOrd="0" presId="urn:microsoft.com/office/officeart/2005/8/layout/chevron2"/>
    <dgm:cxn modelId="{ACE53F89-EEC0-42F7-B6F1-9CC31986B1E6}" type="presParOf" srcId="{79567D5B-84FA-473A-ADC5-7A54ED23F522}" destId="{91196754-EAFD-465A-A40C-17483B345616}" srcOrd="0" destOrd="0" presId="urn:microsoft.com/office/officeart/2005/8/layout/chevron2"/>
    <dgm:cxn modelId="{835C318E-D338-4B2E-8865-F291BF619420}" type="presParOf" srcId="{91196754-EAFD-465A-A40C-17483B345616}" destId="{8FBA3205-84EC-40C7-A58B-1AF3CEC9A176}" srcOrd="0" destOrd="0" presId="urn:microsoft.com/office/officeart/2005/8/layout/chevron2"/>
    <dgm:cxn modelId="{986C3601-68C1-4836-9E60-14C91B5C96BA}" type="presParOf" srcId="{91196754-EAFD-465A-A40C-17483B345616}" destId="{D5549889-A136-49F9-9CA9-1D80BCC48E97}" srcOrd="1" destOrd="0" presId="urn:microsoft.com/office/officeart/2005/8/layout/chevron2"/>
    <dgm:cxn modelId="{B781341A-6E8F-42B5-9340-D6AD9E70CA20}" type="presParOf" srcId="{79567D5B-84FA-473A-ADC5-7A54ED23F522}" destId="{7CC1B563-B070-43F3-AEFA-38F7D30AEDC1}" srcOrd="1" destOrd="0" presId="urn:microsoft.com/office/officeart/2005/8/layout/chevron2"/>
    <dgm:cxn modelId="{FDD9163D-473A-43CE-A141-54976D58DB70}" type="presParOf" srcId="{79567D5B-84FA-473A-ADC5-7A54ED23F522}" destId="{BA2AAA00-0902-4A7C-8C5F-E884E65C260E}" srcOrd="2" destOrd="0" presId="urn:microsoft.com/office/officeart/2005/8/layout/chevron2"/>
    <dgm:cxn modelId="{4C287A7F-2DD7-4547-B034-066493F7F0DE}" type="presParOf" srcId="{BA2AAA00-0902-4A7C-8C5F-E884E65C260E}" destId="{ED2BE0DF-9AF2-47C9-8E91-BCE52261AD41}" srcOrd="0" destOrd="0" presId="urn:microsoft.com/office/officeart/2005/8/layout/chevron2"/>
    <dgm:cxn modelId="{F2CE2C8D-B3B1-4EA1-BD13-1A9AD80E45A0}" type="presParOf" srcId="{BA2AAA00-0902-4A7C-8C5F-E884E65C260E}" destId="{53E514F8-0704-46BD-BF1B-6468E6E2FFC7}" srcOrd="1" destOrd="0" presId="urn:microsoft.com/office/officeart/2005/8/layout/chevron2"/>
    <dgm:cxn modelId="{A75CD7CE-456D-4629-8B71-C6407081445D}" type="presParOf" srcId="{79567D5B-84FA-473A-ADC5-7A54ED23F522}" destId="{7BFAE1F4-580C-4042-A075-0394B7F0D6C8}" srcOrd="3" destOrd="0" presId="urn:microsoft.com/office/officeart/2005/8/layout/chevron2"/>
    <dgm:cxn modelId="{4AFA216A-329A-449F-9A9F-81ADF53B34B4}" type="presParOf" srcId="{79567D5B-84FA-473A-ADC5-7A54ED23F522}" destId="{E36E3659-E53E-4C3C-A2BA-B4F75A74F989}" srcOrd="4" destOrd="0" presId="urn:microsoft.com/office/officeart/2005/8/layout/chevron2"/>
    <dgm:cxn modelId="{11F0EB37-CBBF-4D45-A6EE-89FE793D687B}" type="presParOf" srcId="{E36E3659-E53E-4C3C-A2BA-B4F75A74F989}" destId="{E339612E-7C1D-4227-A3EA-3B117D7B6FE9}" srcOrd="0" destOrd="0" presId="urn:microsoft.com/office/officeart/2005/8/layout/chevron2"/>
    <dgm:cxn modelId="{52D1C282-F9BF-4C1C-AAA9-B61CAC8C0372}" type="presParOf" srcId="{E36E3659-E53E-4C3C-A2BA-B4F75A74F989}" destId="{7374DFC8-E013-4D07-906F-A4E222E3A18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D6E30B-9160-4BD8-AE45-112D965AD7A1}" type="doc">
      <dgm:prSet loTypeId="urn:microsoft.com/office/officeart/2005/8/layout/target3" loCatId="relationship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5BA08A50-98DC-4764-AF1F-44D78FC0E24F}">
      <dgm:prSet phldrT="[Text]"/>
      <dgm:spPr/>
      <dgm:t>
        <a:bodyPr/>
        <a:lstStyle/>
        <a:p>
          <a:r>
            <a:rPr lang="id-ID" dirty="0"/>
            <a:t>STELSEL</a:t>
          </a:r>
        </a:p>
      </dgm:t>
    </dgm:pt>
    <dgm:pt modelId="{2C45919E-E9EB-4714-9E0F-9A2FFE07E3F7}" type="parTrans" cxnId="{DF4C4240-1B2E-4D6F-B919-6BD33E546743}">
      <dgm:prSet/>
      <dgm:spPr/>
      <dgm:t>
        <a:bodyPr/>
        <a:lstStyle/>
        <a:p>
          <a:endParaRPr lang="id-ID"/>
        </a:p>
      </dgm:t>
    </dgm:pt>
    <dgm:pt modelId="{8E4F6B4E-11E6-4B97-A990-4BB945008005}" type="sibTrans" cxnId="{DF4C4240-1B2E-4D6F-B919-6BD33E546743}">
      <dgm:prSet/>
      <dgm:spPr/>
      <dgm:t>
        <a:bodyPr/>
        <a:lstStyle/>
        <a:p>
          <a:endParaRPr lang="id-ID"/>
        </a:p>
      </dgm:t>
    </dgm:pt>
    <dgm:pt modelId="{AA2EFDAF-C655-4D25-9BCC-9C626BF23451}">
      <dgm:prSet phldrT="[Text]"/>
      <dgm:spPr/>
      <dgm:t>
        <a:bodyPr/>
        <a:lstStyle/>
        <a:p>
          <a:r>
            <a:rPr lang="id-ID" dirty="0"/>
            <a:t>Stelsel nyata</a:t>
          </a:r>
        </a:p>
      </dgm:t>
    </dgm:pt>
    <dgm:pt modelId="{20E4A8CD-C52C-4144-ADCB-C8C2A81B1EE9}" type="parTrans" cxnId="{5CB724E4-24B7-48A5-A731-BC20C471837F}">
      <dgm:prSet/>
      <dgm:spPr/>
      <dgm:t>
        <a:bodyPr/>
        <a:lstStyle/>
        <a:p>
          <a:endParaRPr lang="id-ID"/>
        </a:p>
      </dgm:t>
    </dgm:pt>
    <dgm:pt modelId="{C723FB9F-7ABB-4E45-8575-5622EBF08B03}" type="sibTrans" cxnId="{5CB724E4-24B7-48A5-A731-BC20C471837F}">
      <dgm:prSet/>
      <dgm:spPr/>
      <dgm:t>
        <a:bodyPr/>
        <a:lstStyle/>
        <a:p>
          <a:endParaRPr lang="id-ID"/>
        </a:p>
      </dgm:t>
    </dgm:pt>
    <dgm:pt modelId="{490520D7-C6E6-42F0-BC49-86970D0ABD59}">
      <dgm:prSet phldrT="[Text]"/>
      <dgm:spPr/>
      <dgm:t>
        <a:bodyPr/>
        <a:lstStyle/>
        <a:p>
          <a:r>
            <a:rPr lang="id-ID" dirty="0"/>
            <a:t>Stelsel anggapan</a:t>
          </a:r>
        </a:p>
      </dgm:t>
    </dgm:pt>
    <dgm:pt modelId="{94B4C298-7AFA-457E-9882-3EA1F43BDCF6}" type="parTrans" cxnId="{3EEF67BD-8F7B-4F1B-886B-EAC721FFBF05}">
      <dgm:prSet/>
      <dgm:spPr/>
      <dgm:t>
        <a:bodyPr/>
        <a:lstStyle/>
        <a:p>
          <a:endParaRPr lang="id-ID"/>
        </a:p>
      </dgm:t>
    </dgm:pt>
    <dgm:pt modelId="{C9C1B9D6-FCEA-47AA-822D-EAE0EDE05A0F}" type="sibTrans" cxnId="{3EEF67BD-8F7B-4F1B-886B-EAC721FFBF05}">
      <dgm:prSet/>
      <dgm:spPr/>
      <dgm:t>
        <a:bodyPr/>
        <a:lstStyle/>
        <a:p>
          <a:endParaRPr lang="id-ID"/>
        </a:p>
      </dgm:t>
    </dgm:pt>
    <dgm:pt modelId="{772FC35C-9875-4598-88A4-9E55C3AFBFEE}">
      <dgm:prSet phldrT="[Text]"/>
      <dgm:spPr/>
      <dgm:t>
        <a:bodyPr/>
        <a:lstStyle/>
        <a:p>
          <a:r>
            <a:rPr lang="id-ID" dirty="0"/>
            <a:t>ASAS PEMUNGUTAN PAJAK</a:t>
          </a:r>
        </a:p>
      </dgm:t>
    </dgm:pt>
    <dgm:pt modelId="{EF6B74F2-BF62-4FAC-8E7A-D0EA11BE6FE9}" type="parTrans" cxnId="{396E7E29-EF72-4CF3-BCA5-F3E3C76800DA}">
      <dgm:prSet/>
      <dgm:spPr/>
      <dgm:t>
        <a:bodyPr/>
        <a:lstStyle/>
        <a:p>
          <a:endParaRPr lang="id-ID"/>
        </a:p>
      </dgm:t>
    </dgm:pt>
    <dgm:pt modelId="{50C67C58-ADF2-40D2-95FE-955AE6F0229B}" type="sibTrans" cxnId="{396E7E29-EF72-4CF3-BCA5-F3E3C76800DA}">
      <dgm:prSet/>
      <dgm:spPr/>
      <dgm:t>
        <a:bodyPr/>
        <a:lstStyle/>
        <a:p>
          <a:endParaRPr lang="id-ID"/>
        </a:p>
      </dgm:t>
    </dgm:pt>
    <dgm:pt modelId="{2B2659E5-DC3F-428E-8084-55BEC46040C9}">
      <dgm:prSet phldrT="[Text]"/>
      <dgm:spPr/>
      <dgm:t>
        <a:bodyPr/>
        <a:lstStyle/>
        <a:p>
          <a:r>
            <a:rPr lang="id-ID" dirty="0"/>
            <a:t>Domisili</a:t>
          </a:r>
        </a:p>
      </dgm:t>
    </dgm:pt>
    <dgm:pt modelId="{0CB6CE88-360E-4E47-A1D6-CDB1032E5C0F}" type="parTrans" cxnId="{3E545178-9AEE-4D2A-B448-151108A087BE}">
      <dgm:prSet/>
      <dgm:spPr/>
      <dgm:t>
        <a:bodyPr/>
        <a:lstStyle/>
        <a:p>
          <a:endParaRPr lang="id-ID"/>
        </a:p>
      </dgm:t>
    </dgm:pt>
    <dgm:pt modelId="{E0607B9D-D456-4581-ABC4-7D10A9E73788}" type="sibTrans" cxnId="{3E545178-9AEE-4D2A-B448-151108A087BE}">
      <dgm:prSet/>
      <dgm:spPr/>
      <dgm:t>
        <a:bodyPr/>
        <a:lstStyle/>
        <a:p>
          <a:endParaRPr lang="id-ID"/>
        </a:p>
      </dgm:t>
    </dgm:pt>
    <dgm:pt modelId="{A12A1A4F-FDCA-4981-9883-AA3799FB0C41}">
      <dgm:prSet phldrT="[Text]"/>
      <dgm:spPr/>
      <dgm:t>
        <a:bodyPr/>
        <a:lstStyle/>
        <a:p>
          <a:r>
            <a:rPr lang="id-ID" dirty="0"/>
            <a:t>Sumber</a:t>
          </a:r>
        </a:p>
      </dgm:t>
    </dgm:pt>
    <dgm:pt modelId="{3B082E35-8D55-4891-915B-633B653B3927}" type="parTrans" cxnId="{A6476329-9E03-4451-9F45-4E9277131EA8}">
      <dgm:prSet/>
      <dgm:spPr/>
      <dgm:t>
        <a:bodyPr/>
        <a:lstStyle/>
        <a:p>
          <a:endParaRPr lang="id-ID"/>
        </a:p>
      </dgm:t>
    </dgm:pt>
    <dgm:pt modelId="{6D93C6A0-2B41-4E6D-B23F-0376EFC8D8CB}" type="sibTrans" cxnId="{A6476329-9E03-4451-9F45-4E9277131EA8}">
      <dgm:prSet/>
      <dgm:spPr/>
      <dgm:t>
        <a:bodyPr/>
        <a:lstStyle/>
        <a:p>
          <a:endParaRPr lang="id-ID"/>
        </a:p>
      </dgm:t>
    </dgm:pt>
    <dgm:pt modelId="{ED7B1BAB-5A0E-4251-B49D-9AB68BADF8FB}">
      <dgm:prSet phldrT="[Text]"/>
      <dgm:spPr/>
      <dgm:t>
        <a:bodyPr/>
        <a:lstStyle/>
        <a:p>
          <a:r>
            <a:rPr lang="id-ID" dirty="0"/>
            <a:t>SISTEM PEMUNGUTAN PAJAK</a:t>
          </a:r>
        </a:p>
      </dgm:t>
    </dgm:pt>
    <dgm:pt modelId="{0073E50C-860E-4F65-80F2-A776F62DFF1F}" type="parTrans" cxnId="{E1E4E941-4036-4ADD-A0E2-19CBE0D9766C}">
      <dgm:prSet/>
      <dgm:spPr/>
      <dgm:t>
        <a:bodyPr/>
        <a:lstStyle/>
        <a:p>
          <a:endParaRPr lang="id-ID"/>
        </a:p>
      </dgm:t>
    </dgm:pt>
    <dgm:pt modelId="{87A3B250-7011-4AEA-8F8A-6945B8D704D8}" type="sibTrans" cxnId="{E1E4E941-4036-4ADD-A0E2-19CBE0D9766C}">
      <dgm:prSet/>
      <dgm:spPr/>
      <dgm:t>
        <a:bodyPr/>
        <a:lstStyle/>
        <a:p>
          <a:endParaRPr lang="id-ID"/>
        </a:p>
      </dgm:t>
    </dgm:pt>
    <dgm:pt modelId="{C3E916B8-73AC-4583-BC4F-BEC7A993ED33}">
      <dgm:prSet phldrT="[Text]"/>
      <dgm:spPr/>
      <dgm:t>
        <a:bodyPr/>
        <a:lstStyle/>
        <a:p>
          <a:r>
            <a:rPr lang="id-ID" dirty="0"/>
            <a:t>Official assessment</a:t>
          </a:r>
        </a:p>
      </dgm:t>
    </dgm:pt>
    <dgm:pt modelId="{A3DB716C-E88F-4B81-8DC2-24E8DEE9F335}" type="parTrans" cxnId="{CBCE9E33-03C6-4792-B715-7405E3638B0F}">
      <dgm:prSet/>
      <dgm:spPr/>
      <dgm:t>
        <a:bodyPr/>
        <a:lstStyle/>
        <a:p>
          <a:endParaRPr lang="id-ID"/>
        </a:p>
      </dgm:t>
    </dgm:pt>
    <dgm:pt modelId="{71DC7AAA-8B67-4CE9-9A45-2076B4184AD2}" type="sibTrans" cxnId="{CBCE9E33-03C6-4792-B715-7405E3638B0F}">
      <dgm:prSet/>
      <dgm:spPr/>
      <dgm:t>
        <a:bodyPr/>
        <a:lstStyle/>
        <a:p>
          <a:endParaRPr lang="id-ID"/>
        </a:p>
      </dgm:t>
    </dgm:pt>
    <dgm:pt modelId="{3C1BD04E-26C1-4057-81E6-305B9BE1E6F1}">
      <dgm:prSet phldrT="[Text]"/>
      <dgm:spPr/>
      <dgm:t>
        <a:bodyPr/>
        <a:lstStyle/>
        <a:p>
          <a:r>
            <a:rPr lang="id-ID" dirty="0"/>
            <a:t>Self Assessment</a:t>
          </a:r>
        </a:p>
      </dgm:t>
    </dgm:pt>
    <dgm:pt modelId="{EE28AAE2-446B-45B6-9291-F47CC012C1B0}" type="parTrans" cxnId="{6217C94F-A78B-4F49-9424-BC6ECD02EAF7}">
      <dgm:prSet/>
      <dgm:spPr/>
      <dgm:t>
        <a:bodyPr/>
        <a:lstStyle/>
        <a:p>
          <a:endParaRPr lang="id-ID"/>
        </a:p>
      </dgm:t>
    </dgm:pt>
    <dgm:pt modelId="{FDAEA449-97B7-44E8-B1F7-DF1C8510F7FD}" type="sibTrans" cxnId="{6217C94F-A78B-4F49-9424-BC6ECD02EAF7}">
      <dgm:prSet/>
      <dgm:spPr/>
      <dgm:t>
        <a:bodyPr/>
        <a:lstStyle/>
        <a:p>
          <a:endParaRPr lang="id-ID"/>
        </a:p>
      </dgm:t>
    </dgm:pt>
    <dgm:pt modelId="{D7738D07-A7CC-4EC5-957F-0EF85F044588}">
      <dgm:prSet phldrT="[Text]"/>
      <dgm:spPr/>
      <dgm:t>
        <a:bodyPr/>
        <a:lstStyle/>
        <a:p>
          <a:r>
            <a:rPr lang="id-ID" dirty="0"/>
            <a:t>Stelsel campuran</a:t>
          </a:r>
        </a:p>
      </dgm:t>
    </dgm:pt>
    <dgm:pt modelId="{6EFAEAFE-758E-4B1F-BBA7-E9879AE4B101}" type="parTrans" cxnId="{482BC76B-6EFD-45F6-8C67-BD32C190BB2C}">
      <dgm:prSet/>
      <dgm:spPr/>
      <dgm:t>
        <a:bodyPr/>
        <a:lstStyle/>
        <a:p>
          <a:endParaRPr lang="id-ID"/>
        </a:p>
      </dgm:t>
    </dgm:pt>
    <dgm:pt modelId="{F56E1AB3-2611-4700-B1B5-7719B578905B}" type="sibTrans" cxnId="{482BC76B-6EFD-45F6-8C67-BD32C190BB2C}">
      <dgm:prSet/>
      <dgm:spPr/>
      <dgm:t>
        <a:bodyPr/>
        <a:lstStyle/>
        <a:p>
          <a:endParaRPr lang="id-ID"/>
        </a:p>
      </dgm:t>
    </dgm:pt>
    <dgm:pt modelId="{0BB701DA-9BBC-4009-A65C-07DC3D8A9017}">
      <dgm:prSet phldrT="[Text]"/>
      <dgm:spPr/>
      <dgm:t>
        <a:bodyPr/>
        <a:lstStyle/>
        <a:p>
          <a:r>
            <a:rPr lang="id-ID" dirty="0"/>
            <a:t>Kebangsaan</a:t>
          </a:r>
        </a:p>
      </dgm:t>
    </dgm:pt>
    <dgm:pt modelId="{9233345E-AB94-445D-BB20-B0887B5D698D}" type="parTrans" cxnId="{ACE9D714-7076-4EC5-A753-8700F5ED5380}">
      <dgm:prSet/>
      <dgm:spPr/>
      <dgm:t>
        <a:bodyPr/>
        <a:lstStyle/>
        <a:p>
          <a:endParaRPr lang="id-ID"/>
        </a:p>
      </dgm:t>
    </dgm:pt>
    <dgm:pt modelId="{2A78C499-AF8B-44B7-A4C0-EBA6DA653545}" type="sibTrans" cxnId="{ACE9D714-7076-4EC5-A753-8700F5ED5380}">
      <dgm:prSet/>
      <dgm:spPr/>
      <dgm:t>
        <a:bodyPr/>
        <a:lstStyle/>
        <a:p>
          <a:endParaRPr lang="id-ID"/>
        </a:p>
      </dgm:t>
    </dgm:pt>
    <dgm:pt modelId="{D0557EF8-D14B-416B-AC25-225B2F1CC0E2}">
      <dgm:prSet phldrT="[Text]"/>
      <dgm:spPr/>
      <dgm:t>
        <a:bodyPr/>
        <a:lstStyle/>
        <a:p>
          <a:r>
            <a:rPr lang="id-ID" dirty="0"/>
            <a:t>Withholding system</a:t>
          </a:r>
        </a:p>
      </dgm:t>
    </dgm:pt>
    <dgm:pt modelId="{B93D5032-D0A1-444A-B5DD-AB638DE46601}" type="parTrans" cxnId="{2F21A9CF-1C23-4BAA-AA7E-1A0ACAC990C0}">
      <dgm:prSet/>
      <dgm:spPr/>
      <dgm:t>
        <a:bodyPr/>
        <a:lstStyle/>
        <a:p>
          <a:endParaRPr lang="id-ID"/>
        </a:p>
      </dgm:t>
    </dgm:pt>
    <dgm:pt modelId="{8EB0F712-F54F-44B3-8092-16F9800EF103}" type="sibTrans" cxnId="{2F21A9CF-1C23-4BAA-AA7E-1A0ACAC990C0}">
      <dgm:prSet/>
      <dgm:spPr/>
      <dgm:t>
        <a:bodyPr/>
        <a:lstStyle/>
        <a:p>
          <a:endParaRPr lang="id-ID"/>
        </a:p>
      </dgm:t>
    </dgm:pt>
    <dgm:pt modelId="{93F26CBF-86F2-4157-BCA6-9B1EEDC3852A}" type="pres">
      <dgm:prSet presAssocID="{EFD6E30B-9160-4BD8-AE45-112D965AD7A1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C5C44963-2159-4C72-B496-6F1D203B65EE}" type="pres">
      <dgm:prSet presAssocID="{5BA08A50-98DC-4764-AF1F-44D78FC0E24F}" presName="circle1" presStyleLbl="node1" presStyleIdx="0" presStyleCnt="3"/>
      <dgm:spPr/>
    </dgm:pt>
    <dgm:pt modelId="{E0BDBF1C-3173-483A-812C-A505CE9A235C}" type="pres">
      <dgm:prSet presAssocID="{5BA08A50-98DC-4764-AF1F-44D78FC0E24F}" presName="space" presStyleCnt="0"/>
      <dgm:spPr/>
    </dgm:pt>
    <dgm:pt modelId="{B7AB49F6-41DA-4D1C-8AB7-1C1C5F6C349B}" type="pres">
      <dgm:prSet presAssocID="{5BA08A50-98DC-4764-AF1F-44D78FC0E24F}" presName="rect1" presStyleLbl="alignAcc1" presStyleIdx="0" presStyleCnt="3"/>
      <dgm:spPr/>
    </dgm:pt>
    <dgm:pt modelId="{46DD88B5-0FB3-40FD-82A7-47BC3419B085}" type="pres">
      <dgm:prSet presAssocID="{772FC35C-9875-4598-88A4-9E55C3AFBFEE}" presName="vertSpace2" presStyleLbl="node1" presStyleIdx="0" presStyleCnt="3"/>
      <dgm:spPr/>
    </dgm:pt>
    <dgm:pt modelId="{B2875018-146F-4D11-940D-0D1A6D0AFD59}" type="pres">
      <dgm:prSet presAssocID="{772FC35C-9875-4598-88A4-9E55C3AFBFEE}" presName="circle2" presStyleLbl="node1" presStyleIdx="1" presStyleCnt="3"/>
      <dgm:spPr/>
    </dgm:pt>
    <dgm:pt modelId="{BAA1239A-7B8D-4232-82A5-583796D82D82}" type="pres">
      <dgm:prSet presAssocID="{772FC35C-9875-4598-88A4-9E55C3AFBFEE}" presName="rect2" presStyleLbl="alignAcc1" presStyleIdx="1" presStyleCnt="3"/>
      <dgm:spPr/>
    </dgm:pt>
    <dgm:pt modelId="{0D82C7BE-CD09-4CEB-A78D-5EC0C6FE96F2}" type="pres">
      <dgm:prSet presAssocID="{ED7B1BAB-5A0E-4251-B49D-9AB68BADF8FB}" presName="vertSpace3" presStyleLbl="node1" presStyleIdx="1" presStyleCnt="3"/>
      <dgm:spPr/>
    </dgm:pt>
    <dgm:pt modelId="{14244C9B-3328-47EF-BD3B-BC14A0804A4E}" type="pres">
      <dgm:prSet presAssocID="{ED7B1BAB-5A0E-4251-B49D-9AB68BADF8FB}" presName="circle3" presStyleLbl="node1" presStyleIdx="2" presStyleCnt="3"/>
      <dgm:spPr/>
    </dgm:pt>
    <dgm:pt modelId="{32637F17-9C94-456C-BCFA-C3D69DC63207}" type="pres">
      <dgm:prSet presAssocID="{ED7B1BAB-5A0E-4251-B49D-9AB68BADF8FB}" presName="rect3" presStyleLbl="alignAcc1" presStyleIdx="2" presStyleCnt="3"/>
      <dgm:spPr/>
    </dgm:pt>
    <dgm:pt modelId="{C2C4BB26-31BC-4E81-9FC9-32DC8CD144E6}" type="pres">
      <dgm:prSet presAssocID="{5BA08A50-98DC-4764-AF1F-44D78FC0E24F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66D3D6A7-D8A2-4C9A-9A12-71473B3BECB2}" type="pres">
      <dgm:prSet presAssocID="{5BA08A50-98DC-4764-AF1F-44D78FC0E24F}" presName="rect1ChTx" presStyleLbl="alignAcc1" presStyleIdx="2" presStyleCnt="3">
        <dgm:presLayoutVars>
          <dgm:bulletEnabled val="1"/>
        </dgm:presLayoutVars>
      </dgm:prSet>
      <dgm:spPr/>
    </dgm:pt>
    <dgm:pt modelId="{7A51D40D-3C24-4413-B347-602E28802186}" type="pres">
      <dgm:prSet presAssocID="{772FC35C-9875-4598-88A4-9E55C3AFBFEE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5FCE9C00-07DC-4B87-8780-D5EAEE269F58}" type="pres">
      <dgm:prSet presAssocID="{772FC35C-9875-4598-88A4-9E55C3AFBFEE}" presName="rect2ChTx" presStyleLbl="alignAcc1" presStyleIdx="2" presStyleCnt="3">
        <dgm:presLayoutVars>
          <dgm:bulletEnabled val="1"/>
        </dgm:presLayoutVars>
      </dgm:prSet>
      <dgm:spPr/>
    </dgm:pt>
    <dgm:pt modelId="{C4D04C88-E616-41C2-BDF4-E150FCDB56B2}" type="pres">
      <dgm:prSet presAssocID="{ED7B1BAB-5A0E-4251-B49D-9AB68BADF8FB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E0F77BDB-8B98-4026-AD08-B4A133C81D88}" type="pres">
      <dgm:prSet presAssocID="{ED7B1BAB-5A0E-4251-B49D-9AB68BADF8FB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9D9D0804-1C7E-42C2-A5B2-3D41C5ED514F}" type="presOf" srcId="{772FC35C-9875-4598-88A4-9E55C3AFBFEE}" destId="{7A51D40D-3C24-4413-B347-602E28802186}" srcOrd="1" destOrd="0" presId="urn:microsoft.com/office/officeart/2005/8/layout/target3"/>
    <dgm:cxn modelId="{ACE9D714-7076-4EC5-A753-8700F5ED5380}" srcId="{772FC35C-9875-4598-88A4-9E55C3AFBFEE}" destId="{0BB701DA-9BBC-4009-A65C-07DC3D8A9017}" srcOrd="2" destOrd="0" parTransId="{9233345E-AB94-445D-BB20-B0887B5D698D}" sibTransId="{2A78C499-AF8B-44B7-A4C0-EBA6DA653545}"/>
    <dgm:cxn modelId="{0B923527-5C40-405F-8A6A-DD90530379AE}" type="presOf" srcId="{D0557EF8-D14B-416B-AC25-225B2F1CC0E2}" destId="{E0F77BDB-8B98-4026-AD08-B4A133C81D88}" srcOrd="0" destOrd="2" presId="urn:microsoft.com/office/officeart/2005/8/layout/target3"/>
    <dgm:cxn modelId="{A6476329-9E03-4451-9F45-4E9277131EA8}" srcId="{772FC35C-9875-4598-88A4-9E55C3AFBFEE}" destId="{A12A1A4F-FDCA-4981-9883-AA3799FB0C41}" srcOrd="1" destOrd="0" parTransId="{3B082E35-8D55-4891-915B-633B653B3927}" sibTransId="{6D93C6A0-2B41-4E6D-B23F-0376EFC8D8CB}"/>
    <dgm:cxn modelId="{396E7E29-EF72-4CF3-BCA5-F3E3C76800DA}" srcId="{EFD6E30B-9160-4BD8-AE45-112D965AD7A1}" destId="{772FC35C-9875-4598-88A4-9E55C3AFBFEE}" srcOrd="1" destOrd="0" parTransId="{EF6B74F2-BF62-4FAC-8E7A-D0EA11BE6FE9}" sibTransId="{50C67C58-ADF2-40D2-95FE-955AE6F0229B}"/>
    <dgm:cxn modelId="{7086062A-60E7-423F-9E3F-F15E2BE0C48D}" type="presOf" srcId="{5BA08A50-98DC-4764-AF1F-44D78FC0E24F}" destId="{C2C4BB26-31BC-4E81-9FC9-32DC8CD144E6}" srcOrd="1" destOrd="0" presId="urn:microsoft.com/office/officeart/2005/8/layout/target3"/>
    <dgm:cxn modelId="{D2792D32-16B4-40C2-8097-498C8851D3E3}" type="presOf" srcId="{AA2EFDAF-C655-4D25-9BCC-9C626BF23451}" destId="{66D3D6A7-D8A2-4C9A-9A12-71473B3BECB2}" srcOrd="0" destOrd="0" presId="urn:microsoft.com/office/officeart/2005/8/layout/target3"/>
    <dgm:cxn modelId="{CBCE9E33-03C6-4792-B715-7405E3638B0F}" srcId="{ED7B1BAB-5A0E-4251-B49D-9AB68BADF8FB}" destId="{C3E916B8-73AC-4583-BC4F-BEC7A993ED33}" srcOrd="0" destOrd="0" parTransId="{A3DB716C-E88F-4B81-8DC2-24E8DEE9F335}" sibTransId="{71DC7AAA-8B67-4CE9-9A45-2076B4184AD2}"/>
    <dgm:cxn modelId="{27A1BE33-8821-48D2-8B91-55EAA3041F80}" type="presOf" srcId="{EFD6E30B-9160-4BD8-AE45-112D965AD7A1}" destId="{93F26CBF-86F2-4157-BCA6-9B1EEDC3852A}" srcOrd="0" destOrd="0" presId="urn:microsoft.com/office/officeart/2005/8/layout/target3"/>
    <dgm:cxn modelId="{B4F4953A-129F-42C1-A1CC-3FA0A9EE6800}" type="presOf" srcId="{0BB701DA-9BBC-4009-A65C-07DC3D8A9017}" destId="{5FCE9C00-07DC-4B87-8780-D5EAEE269F58}" srcOrd="0" destOrd="2" presId="urn:microsoft.com/office/officeart/2005/8/layout/target3"/>
    <dgm:cxn modelId="{DF4C4240-1B2E-4D6F-B919-6BD33E546743}" srcId="{EFD6E30B-9160-4BD8-AE45-112D965AD7A1}" destId="{5BA08A50-98DC-4764-AF1F-44D78FC0E24F}" srcOrd="0" destOrd="0" parTransId="{2C45919E-E9EB-4714-9E0F-9A2FFE07E3F7}" sibTransId="{8E4F6B4E-11E6-4B97-A990-4BB945008005}"/>
    <dgm:cxn modelId="{666DA15D-6ED6-46EB-BD18-A793F5007ACC}" type="presOf" srcId="{2B2659E5-DC3F-428E-8084-55BEC46040C9}" destId="{5FCE9C00-07DC-4B87-8780-D5EAEE269F58}" srcOrd="0" destOrd="0" presId="urn:microsoft.com/office/officeart/2005/8/layout/target3"/>
    <dgm:cxn modelId="{E1E4E941-4036-4ADD-A0E2-19CBE0D9766C}" srcId="{EFD6E30B-9160-4BD8-AE45-112D965AD7A1}" destId="{ED7B1BAB-5A0E-4251-B49D-9AB68BADF8FB}" srcOrd="2" destOrd="0" parTransId="{0073E50C-860E-4F65-80F2-A776F62DFF1F}" sibTransId="{87A3B250-7011-4AEA-8F8A-6945B8D704D8}"/>
    <dgm:cxn modelId="{DF64E164-5F67-4AA3-8598-ACDE9DDAE066}" type="presOf" srcId="{ED7B1BAB-5A0E-4251-B49D-9AB68BADF8FB}" destId="{32637F17-9C94-456C-BCFA-C3D69DC63207}" srcOrd="0" destOrd="0" presId="urn:microsoft.com/office/officeart/2005/8/layout/target3"/>
    <dgm:cxn modelId="{357D3C65-4E5F-455B-BE0A-933246A42126}" type="presOf" srcId="{5BA08A50-98DC-4764-AF1F-44D78FC0E24F}" destId="{B7AB49F6-41DA-4D1C-8AB7-1C1C5F6C349B}" srcOrd="0" destOrd="0" presId="urn:microsoft.com/office/officeart/2005/8/layout/target3"/>
    <dgm:cxn modelId="{B8113E46-5030-454C-9FA0-3862A453FA53}" type="presOf" srcId="{3C1BD04E-26C1-4057-81E6-305B9BE1E6F1}" destId="{E0F77BDB-8B98-4026-AD08-B4A133C81D88}" srcOrd="0" destOrd="1" presId="urn:microsoft.com/office/officeart/2005/8/layout/target3"/>
    <dgm:cxn modelId="{0BF00768-A172-43BF-99F2-87C5B8DF223D}" type="presOf" srcId="{A12A1A4F-FDCA-4981-9883-AA3799FB0C41}" destId="{5FCE9C00-07DC-4B87-8780-D5EAEE269F58}" srcOrd="0" destOrd="1" presId="urn:microsoft.com/office/officeart/2005/8/layout/target3"/>
    <dgm:cxn modelId="{77BEB168-35DB-4E42-9667-705B6480368D}" type="presOf" srcId="{490520D7-C6E6-42F0-BC49-86970D0ABD59}" destId="{66D3D6A7-D8A2-4C9A-9A12-71473B3BECB2}" srcOrd="0" destOrd="1" presId="urn:microsoft.com/office/officeart/2005/8/layout/target3"/>
    <dgm:cxn modelId="{482BC76B-6EFD-45F6-8C67-BD32C190BB2C}" srcId="{5BA08A50-98DC-4764-AF1F-44D78FC0E24F}" destId="{D7738D07-A7CC-4EC5-957F-0EF85F044588}" srcOrd="2" destOrd="0" parTransId="{6EFAEAFE-758E-4B1F-BBA7-E9879AE4B101}" sibTransId="{F56E1AB3-2611-4700-B1B5-7719B578905B}"/>
    <dgm:cxn modelId="{6217C94F-A78B-4F49-9424-BC6ECD02EAF7}" srcId="{ED7B1BAB-5A0E-4251-B49D-9AB68BADF8FB}" destId="{3C1BD04E-26C1-4057-81E6-305B9BE1E6F1}" srcOrd="1" destOrd="0" parTransId="{EE28AAE2-446B-45B6-9291-F47CC012C1B0}" sibTransId="{FDAEA449-97B7-44E8-B1F7-DF1C8510F7FD}"/>
    <dgm:cxn modelId="{3E545178-9AEE-4D2A-B448-151108A087BE}" srcId="{772FC35C-9875-4598-88A4-9E55C3AFBFEE}" destId="{2B2659E5-DC3F-428E-8084-55BEC46040C9}" srcOrd="0" destOrd="0" parTransId="{0CB6CE88-360E-4E47-A1D6-CDB1032E5C0F}" sibTransId="{E0607B9D-D456-4581-ABC4-7D10A9E73788}"/>
    <dgm:cxn modelId="{A91D52A5-E94F-43C6-BCA7-E61A4E5B940B}" type="presOf" srcId="{ED7B1BAB-5A0E-4251-B49D-9AB68BADF8FB}" destId="{C4D04C88-E616-41C2-BDF4-E150FCDB56B2}" srcOrd="1" destOrd="0" presId="urn:microsoft.com/office/officeart/2005/8/layout/target3"/>
    <dgm:cxn modelId="{3EEF67BD-8F7B-4F1B-886B-EAC721FFBF05}" srcId="{5BA08A50-98DC-4764-AF1F-44D78FC0E24F}" destId="{490520D7-C6E6-42F0-BC49-86970D0ABD59}" srcOrd="1" destOrd="0" parTransId="{94B4C298-7AFA-457E-9882-3EA1F43BDCF6}" sibTransId="{C9C1B9D6-FCEA-47AA-822D-EAE0EDE05A0F}"/>
    <dgm:cxn modelId="{2F21A9CF-1C23-4BAA-AA7E-1A0ACAC990C0}" srcId="{ED7B1BAB-5A0E-4251-B49D-9AB68BADF8FB}" destId="{D0557EF8-D14B-416B-AC25-225B2F1CC0E2}" srcOrd="2" destOrd="0" parTransId="{B93D5032-D0A1-444A-B5DD-AB638DE46601}" sibTransId="{8EB0F712-F54F-44B3-8092-16F9800EF103}"/>
    <dgm:cxn modelId="{C0A950DA-1DCF-4CB0-AB78-5015A072F008}" type="presOf" srcId="{772FC35C-9875-4598-88A4-9E55C3AFBFEE}" destId="{BAA1239A-7B8D-4232-82A5-583796D82D82}" srcOrd="0" destOrd="0" presId="urn:microsoft.com/office/officeart/2005/8/layout/target3"/>
    <dgm:cxn modelId="{5CB724E4-24B7-48A5-A731-BC20C471837F}" srcId="{5BA08A50-98DC-4764-AF1F-44D78FC0E24F}" destId="{AA2EFDAF-C655-4D25-9BCC-9C626BF23451}" srcOrd="0" destOrd="0" parTransId="{20E4A8CD-C52C-4144-ADCB-C8C2A81B1EE9}" sibTransId="{C723FB9F-7ABB-4E45-8575-5622EBF08B03}"/>
    <dgm:cxn modelId="{FCCC28E6-FD9D-462A-B64B-E76D471BAC31}" type="presOf" srcId="{D7738D07-A7CC-4EC5-957F-0EF85F044588}" destId="{66D3D6A7-D8A2-4C9A-9A12-71473B3BECB2}" srcOrd="0" destOrd="2" presId="urn:microsoft.com/office/officeart/2005/8/layout/target3"/>
    <dgm:cxn modelId="{B2BC28F7-C950-419B-9C63-FA970AE0A73F}" type="presOf" srcId="{C3E916B8-73AC-4583-BC4F-BEC7A993ED33}" destId="{E0F77BDB-8B98-4026-AD08-B4A133C81D88}" srcOrd="0" destOrd="0" presId="urn:microsoft.com/office/officeart/2005/8/layout/target3"/>
    <dgm:cxn modelId="{3DA4F97F-C8C6-4816-81E8-9CA6789C80A8}" type="presParOf" srcId="{93F26CBF-86F2-4157-BCA6-9B1EEDC3852A}" destId="{C5C44963-2159-4C72-B496-6F1D203B65EE}" srcOrd="0" destOrd="0" presId="urn:microsoft.com/office/officeart/2005/8/layout/target3"/>
    <dgm:cxn modelId="{456C3B61-F5F8-478D-B046-140BEA5604DC}" type="presParOf" srcId="{93F26CBF-86F2-4157-BCA6-9B1EEDC3852A}" destId="{E0BDBF1C-3173-483A-812C-A505CE9A235C}" srcOrd="1" destOrd="0" presId="urn:microsoft.com/office/officeart/2005/8/layout/target3"/>
    <dgm:cxn modelId="{1B150FC5-E3B3-4622-9F34-2AA7758B7FC5}" type="presParOf" srcId="{93F26CBF-86F2-4157-BCA6-9B1EEDC3852A}" destId="{B7AB49F6-41DA-4D1C-8AB7-1C1C5F6C349B}" srcOrd="2" destOrd="0" presId="urn:microsoft.com/office/officeart/2005/8/layout/target3"/>
    <dgm:cxn modelId="{02FB4CBD-52C6-4AFA-8DC0-64EF065B6C56}" type="presParOf" srcId="{93F26CBF-86F2-4157-BCA6-9B1EEDC3852A}" destId="{46DD88B5-0FB3-40FD-82A7-47BC3419B085}" srcOrd="3" destOrd="0" presId="urn:microsoft.com/office/officeart/2005/8/layout/target3"/>
    <dgm:cxn modelId="{EE75930C-1A03-489D-A10B-8A62D84C5A2D}" type="presParOf" srcId="{93F26CBF-86F2-4157-BCA6-9B1EEDC3852A}" destId="{B2875018-146F-4D11-940D-0D1A6D0AFD59}" srcOrd="4" destOrd="0" presId="urn:microsoft.com/office/officeart/2005/8/layout/target3"/>
    <dgm:cxn modelId="{3942A14F-E8DD-4930-BF3D-FDCAB75614ED}" type="presParOf" srcId="{93F26CBF-86F2-4157-BCA6-9B1EEDC3852A}" destId="{BAA1239A-7B8D-4232-82A5-583796D82D82}" srcOrd="5" destOrd="0" presId="urn:microsoft.com/office/officeart/2005/8/layout/target3"/>
    <dgm:cxn modelId="{BE9F64A5-44F0-46D2-8E12-B0AC11D69304}" type="presParOf" srcId="{93F26CBF-86F2-4157-BCA6-9B1EEDC3852A}" destId="{0D82C7BE-CD09-4CEB-A78D-5EC0C6FE96F2}" srcOrd="6" destOrd="0" presId="urn:microsoft.com/office/officeart/2005/8/layout/target3"/>
    <dgm:cxn modelId="{DD47CFC3-F55F-40C1-93DA-51C863109B55}" type="presParOf" srcId="{93F26CBF-86F2-4157-BCA6-9B1EEDC3852A}" destId="{14244C9B-3328-47EF-BD3B-BC14A0804A4E}" srcOrd="7" destOrd="0" presId="urn:microsoft.com/office/officeart/2005/8/layout/target3"/>
    <dgm:cxn modelId="{9CD18B7A-84A1-4749-8104-26C7B02CF148}" type="presParOf" srcId="{93F26CBF-86F2-4157-BCA6-9B1EEDC3852A}" destId="{32637F17-9C94-456C-BCFA-C3D69DC63207}" srcOrd="8" destOrd="0" presId="urn:microsoft.com/office/officeart/2005/8/layout/target3"/>
    <dgm:cxn modelId="{0AAB2986-C5B6-48EF-A88F-FDCB0A27E17C}" type="presParOf" srcId="{93F26CBF-86F2-4157-BCA6-9B1EEDC3852A}" destId="{C2C4BB26-31BC-4E81-9FC9-32DC8CD144E6}" srcOrd="9" destOrd="0" presId="urn:microsoft.com/office/officeart/2005/8/layout/target3"/>
    <dgm:cxn modelId="{D8DC5BF2-8AE6-4050-A18E-9B95E947A3CD}" type="presParOf" srcId="{93F26CBF-86F2-4157-BCA6-9B1EEDC3852A}" destId="{66D3D6A7-D8A2-4C9A-9A12-71473B3BECB2}" srcOrd="10" destOrd="0" presId="urn:microsoft.com/office/officeart/2005/8/layout/target3"/>
    <dgm:cxn modelId="{50BEA3A7-E869-481A-BB7F-E983CF8B7A73}" type="presParOf" srcId="{93F26CBF-86F2-4157-BCA6-9B1EEDC3852A}" destId="{7A51D40D-3C24-4413-B347-602E28802186}" srcOrd="11" destOrd="0" presId="urn:microsoft.com/office/officeart/2005/8/layout/target3"/>
    <dgm:cxn modelId="{4860DA84-598E-4AAE-9469-64551A862338}" type="presParOf" srcId="{93F26CBF-86F2-4157-BCA6-9B1EEDC3852A}" destId="{5FCE9C00-07DC-4B87-8780-D5EAEE269F58}" srcOrd="12" destOrd="0" presId="urn:microsoft.com/office/officeart/2005/8/layout/target3"/>
    <dgm:cxn modelId="{916DD3CA-5552-4133-BE0F-3ECBA1B47327}" type="presParOf" srcId="{93F26CBF-86F2-4157-BCA6-9B1EEDC3852A}" destId="{C4D04C88-E616-41C2-BDF4-E150FCDB56B2}" srcOrd="13" destOrd="0" presId="urn:microsoft.com/office/officeart/2005/8/layout/target3"/>
    <dgm:cxn modelId="{C014FE7B-BDEB-4843-81DD-AD5465EE57C5}" type="presParOf" srcId="{93F26CBF-86F2-4157-BCA6-9B1EEDC3852A}" destId="{E0F77BDB-8B98-4026-AD08-B4A133C81D88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41BBDB-6DED-49B2-9A15-AB9638237AE1}" type="doc">
      <dgm:prSet loTypeId="urn:microsoft.com/office/officeart/2005/8/layout/chevron1" loCatId="process" qsTypeId="urn:microsoft.com/office/officeart/2005/8/quickstyle/3d2" qsCatId="3D" csTypeId="urn:microsoft.com/office/officeart/2005/8/colors/colorful3" csCatId="colorful" phldr="1"/>
      <dgm:spPr/>
    </dgm:pt>
    <dgm:pt modelId="{597EBF1F-2444-4F86-8A6F-1CB9FE606EA3}">
      <dgm:prSet phldrT="[Text]"/>
      <dgm:spPr/>
      <dgm:t>
        <a:bodyPr/>
        <a:lstStyle/>
        <a:p>
          <a:r>
            <a:rPr lang="id-ID" dirty="0">
              <a:solidFill>
                <a:schemeClr val="bg1"/>
              </a:solidFill>
            </a:rPr>
            <a:t>Tarif sebanding</a:t>
          </a:r>
        </a:p>
      </dgm:t>
    </dgm:pt>
    <dgm:pt modelId="{25CD7BC5-6AA6-4B97-B899-7D2B47C19466}" type="parTrans" cxnId="{02104ED1-D123-4563-9B72-1E791FB25073}">
      <dgm:prSet/>
      <dgm:spPr/>
      <dgm:t>
        <a:bodyPr/>
        <a:lstStyle/>
        <a:p>
          <a:endParaRPr lang="id-ID"/>
        </a:p>
      </dgm:t>
    </dgm:pt>
    <dgm:pt modelId="{AFBA5AD6-B591-41D6-999C-55DDC871ED29}" type="sibTrans" cxnId="{02104ED1-D123-4563-9B72-1E791FB25073}">
      <dgm:prSet/>
      <dgm:spPr/>
      <dgm:t>
        <a:bodyPr/>
        <a:lstStyle/>
        <a:p>
          <a:endParaRPr lang="id-ID"/>
        </a:p>
      </dgm:t>
    </dgm:pt>
    <dgm:pt modelId="{19460971-BF8D-4BC7-B2C7-1B9622E343E6}">
      <dgm:prSet phldrT="[Text]"/>
      <dgm:spPr/>
      <dgm:t>
        <a:bodyPr/>
        <a:lstStyle/>
        <a:p>
          <a:r>
            <a:rPr lang="id-ID" dirty="0">
              <a:solidFill>
                <a:schemeClr val="bg1"/>
              </a:solidFill>
            </a:rPr>
            <a:t>Tarif Tetap</a:t>
          </a:r>
        </a:p>
      </dgm:t>
    </dgm:pt>
    <dgm:pt modelId="{D421F867-21B9-4364-8C2F-F51900CBBE66}" type="parTrans" cxnId="{817EB1D8-C107-4002-A1C4-E7D777C38E28}">
      <dgm:prSet/>
      <dgm:spPr/>
      <dgm:t>
        <a:bodyPr/>
        <a:lstStyle/>
        <a:p>
          <a:endParaRPr lang="id-ID"/>
        </a:p>
      </dgm:t>
    </dgm:pt>
    <dgm:pt modelId="{14387E0F-3CD0-4BAF-A113-F0F611BF374D}" type="sibTrans" cxnId="{817EB1D8-C107-4002-A1C4-E7D777C38E28}">
      <dgm:prSet/>
      <dgm:spPr/>
      <dgm:t>
        <a:bodyPr/>
        <a:lstStyle/>
        <a:p>
          <a:endParaRPr lang="id-ID"/>
        </a:p>
      </dgm:t>
    </dgm:pt>
    <dgm:pt modelId="{0C2339C0-59DB-432C-A567-BC69C5CE6D7D}">
      <dgm:prSet phldrT="[Text]"/>
      <dgm:spPr/>
      <dgm:t>
        <a:bodyPr/>
        <a:lstStyle/>
        <a:p>
          <a:r>
            <a:rPr lang="id-ID" dirty="0">
              <a:solidFill>
                <a:schemeClr val="bg1"/>
              </a:solidFill>
            </a:rPr>
            <a:t>Tarif Progresif</a:t>
          </a:r>
        </a:p>
      </dgm:t>
    </dgm:pt>
    <dgm:pt modelId="{FAC8BEBE-F882-488B-B071-21980E82EBBC}" type="parTrans" cxnId="{53FE274A-211E-4C73-AC4D-811FDFC82273}">
      <dgm:prSet/>
      <dgm:spPr/>
      <dgm:t>
        <a:bodyPr/>
        <a:lstStyle/>
        <a:p>
          <a:endParaRPr lang="id-ID"/>
        </a:p>
      </dgm:t>
    </dgm:pt>
    <dgm:pt modelId="{376637D6-3F34-4812-8808-F758AA4A5632}" type="sibTrans" cxnId="{53FE274A-211E-4C73-AC4D-811FDFC82273}">
      <dgm:prSet/>
      <dgm:spPr/>
      <dgm:t>
        <a:bodyPr/>
        <a:lstStyle/>
        <a:p>
          <a:endParaRPr lang="id-ID"/>
        </a:p>
      </dgm:t>
    </dgm:pt>
    <dgm:pt modelId="{C2D87D2A-732C-4B4A-BA50-FEFF37C7A479}">
      <dgm:prSet/>
      <dgm:spPr/>
      <dgm:t>
        <a:bodyPr/>
        <a:lstStyle/>
        <a:p>
          <a:r>
            <a:rPr lang="id-ID" dirty="0">
              <a:solidFill>
                <a:schemeClr val="bg1"/>
              </a:solidFill>
            </a:rPr>
            <a:t>Tarif degresif</a:t>
          </a:r>
        </a:p>
      </dgm:t>
    </dgm:pt>
    <dgm:pt modelId="{803986E1-7356-4623-AF06-9243483F9C48}" type="parTrans" cxnId="{3C8D86AA-8307-4FED-82B8-70474787FD60}">
      <dgm:prSet/>
      <dgm:spPr/>
      <dgm:t>
        <a:bodyPr/>
        <a:lstStyle/>
        <a:p>
          <a:endParaRPr lang="id-ID"/>
        </a:p>
      </dgm:t>
    </dgm:pt>
    <dgm:pt modelId="{8FFF1750-F9B8-4614-BB66-81C324856FCC}" type="sibTrans" cxnId="{3C8D86AA-8307-4FED-82B8-70474787FD60}">
      <dgm:prSet/>
      <dgm:spPr/>
      <dgm:t>
        <a:bodyPr/>
        <a:lstStyle/>
        <a:p>
          <a:endParaRPr lang="id-ID"/>
        </a:p>
      </dgm:t>
    </dgm:pt>
    <dgm:pt modelId="{6F563FFC-F3CA-4B07-8A7B-6C9CA741EA71}" type="pres">
      <dgm:prSet presAssocID="{4641BBDB-6DED-49B2-9A15-AB9638237AE1}" presName="Name0" presStyleCnt="0">
        <dgm:presLayoutVars>
          <dgm:dir/>
          <dgm:animLvl val="lvl"/>
          <dgm:resizeHandles val="exact"/>
        </dgm:presLayoutVars>
      </dgm:prSet>
      <dgm:spPr/>
    </dgm:pt>
    <dgm:pt modelId="{1C3910D5-7B94-4C39-BD64-408E231795FC}" type="pres">
      <dgm:prSet presAssocID="{597EBF1F-2444-4F86-8A6F-1CB9FE606EA3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93ED679-830B-4A61-915A-A3C283A6133F}" type="pres">
      <dgm:prSet presAssocID="{AFBA5AD6-B591-41D6-999C-55DDC871ED29}" presName="parTxOnlySpace" presStyleCnt="0"/>
      <dgm:spPr/>
    </dgm:pt>
    <dgm:pt modelId="{DB2E5B76-F950-4B95-9F13-EEBC85BAE179}" type="pres">
      <dgm:prSet presAssocID="{19460971-BF8D-4BC7-B2C7-1B9622E343E6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00B4876-E3A9-4E23-9B3E-A55EF0809DE8}" type="pres">
      <dgm:prSet presAssocID="{14387E0F-3CD0-4BAF-A113-F0F611BF374D}" presName="parTxOnlySpace" presStyleCnt="0"/>
      <dgm:spPr/>
    </dgm:pt>
    <dgm:pt modelId="{58672B6C-BF4F-46BA-9506-F70B4AA4FF23}" type="pres">
      <dgm:prSet presAssocID="{0C2339C0-59DB-432C-A567-BC69C5CE6D7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507415F-C408-4607-81E8-F4F180A58194}" type="pres">
      <dgm:prSet presAssocID="{376637D6-3F34-4812-8808-F758AA4A5632}" presName="parTxOnlySpace" presStyleCnt="0"/>
      <dgm:spPr/>
    </dgm:pt>
    <dgm:pt modelId="{44055C50-AB47-4F02-A5AB-CD0EBB3A1E41}" type="pres">
      <dgm:prSet presAssocID="{C2D87D2A-732C-4B4A-BA50-FEFF37C7A47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EE5A838-B721-41D9-96EC-205098D9DBFC}" type="presOf" srcId="{4641BBDB-6DED-49B2-9A15-AB9638237AE1}" destId="{6F563FFC-F3CA-4B07-8A7B-6C9CA741EA71}" srcOrd="0" destOrd="0" presId="urn:microsoft.com/office/officeart/2005/8/layout/chevron1"/>
    <dgm:cxn modelId="{21E1BE5E-1B23-417E-8BCD-036F3959DF53}" type="presOf" srcId="{19460971-BF8D-4BC7-B2C7-1B9622E343E6}" destId="{DB2E5B76-F950-4B95-9F13-EEBC85BAE179}" srcOrd="0" destOrd="0" presId="urn:microsoft.com/office/officeart/2005/8/layout/chevron1"/>
    <dgm:cxn modelId="{53FE274A-211E-4C73-AC4D-811FDFC82273}" srcId="{4641BBDB-6DED-49B2-9A15-AB9638237AE1}" destId="{0C2339C0-59DB-432C-A567-BC69C5CE6D7D}" srcOrd="2" destOrd="0" parTransId="{FAC8BEBE-F882-488B-B071-21980E82EBBC}" sibTransId="{376637D6-3F34-4812-8808-F758AA4A5632}"/>
    <dgm:cxn modelId="{F60A7959-A286-4AAD-B5EC-2D8DDDD77413}" type="presOf" srcId="{0C2339C0-59DB-432C-A567-BC69C5CE6D7D}" destId="{58672B6C-BF4F-46BA-9506-F70B4AA4FF23}" srcOrd="0" destOrd="0" presId="urn:microsoft.com/office/officeart/2005/8/layout/chevron1"/>
    <dgm:cxn modelId="{64EECEA9-26DB-45B1-BACB-83C97F4F39C4}" type="presOf" srcId="{597EBF1F-2444-4F86-8A6F-1CB9FE606EA3}" destId="{1C3910D5-7B94-4C39-BD64-408E231795FC}" srcOrd="0" destOrd="0" presId="urn:microsoft.com/office/officeart/2005/8/layout/chevron1"/>
    <dgm:cxn modelId="{3C8D86AA-8307-4FED-82B8-70474787FD60}" srcId="{4641BBDB-6DED-49B2-9A15-AB9638237AE1}" destId="{C2D87D2A-732C-4B4A-BA50-FEFF37C7A479}" srcOrd="3" destOrd="0" parTransId="{803986E1-7356-4623-AF06-9243483F9C48}" sibTransId="{8FFF1750-F9B8-4614-BB66-81C324856FCC}"/>
    <dgm:cxn modelId="{18D01FCC-673E-4D81-B068-B2ED44EBB4E3}" type="presOf" srcId="{C2D87D2A-732C-4B4A-BA50-FEFF37C7A479}" destId="{44055C50-AB47-4F02-A5AB-CD0EBB3A1E41}" srcOrd="0" destOrd="0" presId="urn:microsoft.com/office/officeart/2005/8/layout/chevron1"/>
    <dgm:cxn modelId="{02104ED1-D123-4563-9B72-1E791FB25073}" srcId="{4641BBDB-6DED-49B2-9A15-AB9638237AE1}" destId="{597EBF1F-2444-4F86-8A6F-1CB9FE606EA3}" srcOrd="0" destOrd="0" parTransId="{25CD7BC5-6AA6-4B97-B899-7D2B47C19466}" sibTransId="{AFBA5AD6-B591-41D6-999C-55DDC871ED29}"/>
    <dgm:cxn modelId="{817EB1D8-C107-4002-A1C4-E7D777C38E28}" srcId="{4641BBDB-6DED-49B2-9A15-AB9638237AE1}" destId="{19460971-BF8D-4BC7-B2C7-1B9622E343E6}" srcOrd="1" destOrd="0" parTransId="{D421F867-21B9-4364-8C2F-F51900CBBE66}" sibTransId="{14387E0F-3CD0-4BAF-A113-F0F611BF374D}"/>
    <dgm:cxn modelId="{C3ED6297-D52A-478A-8B3D-10C728B58017}" type="presParOf" srcId="{6F563FFC-F3CA-4B07-8A7B-6C9CA741EA71}" destId="{1C3910D5-7B94-4C39-BD64-408E231795FC}" srcOrd="0" destOrd="0" presId="urn:microsoft.com/office/officeart/2005/8/layout/chevron1"/>
    <dgm:cxn modelId="{5B0ADBED-3EC4-4528-BACE-8CC3036BD18C}" type="presParOf" srcId="{6F563FFC-F3CA-4B07-8A7B-6C9CA741EA71}" destId="{293ED679-830B-4A61-915A-A3C283A6133F}" srcOrd="1" destOrd="0" presId="urn:microsoft.com/office/officeart/2005/8/layout/chevron1"/>
    <dgm:cxn modelId="{8E3E3DD7-4F7A-4F39-986C-205385FA80D6}" type="presParOf" srcId="{6F563FFC-F3CA-4B07-8A7B-6C9CA741EA71}" destId="{DB2E5B76-F950-4B95-9F13-EEBC85BAE179}" srcOrd="2" destOrd="0" presId="urn:microsoft.com/office/officeart/2005/8/layout/chevron1"/>
    <dgm:cxn modelId="{8B77DD42-7309-4E5F-B99F-7E2576AD5AF0}" type="presParOf" srcId="{6F563FFC-F3CA-4B07-8A7B-6C9CA741EA71}" destId="{A00B4876-E3A9-4E23-9B3E-A55EF0809DE8}" srcOrd="3" destOrd="0" presId="urn:microsoft.com/office/officeart/2005/8/layout/chevron1"/>
    <dgm:cxn modelId="{ED61105A-69BA-4493-9BDD-93F6444BF209}" type="presParOf" srcId="{6F563FFC-F3CA-4B07-8A7B-6C9CA741EA71}" destId="{58672B6C-BF4F-46BA-9506-F70B4AA4FF23}" srcOrd="4" destOrd="0" presId="urn:microsoft.com/office/officeart/2005/8/layout/chevron1"/>
    <dgm:cxn modelId="{1A39E6D6-3639-4208-8235-DF6B87EBA4A7}" type="presParOf" srcId="{6F563FFC-F3CA-4B07-8A7B-6C9CA741EA71}" destId="{D507415F-C408-4607-81E8-F4F180A58194}" srcOrd="5" destOrd="0" presId="urn:microsoft.com/office/officeart/2005/8/layout/chevron1"/>
    <dgm:cxn modelId="{51BA9162-7DE6-4B78-AC2C-CAF1CFF18710}" type="presParOf" srcId="{6F563FFC-F3CA-4B07-8A7B-6C9CA741EA71}" destId="{44055C50-AB47-4F02-A5AB-CD0EBB3A1E41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7282824-4240-4650-9719-F4898A95A9A1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BFB1A9A-0466-48C8-B532-A2D10D280CD0}">
      <dgm:prSet phldrT="[Text]"/>
      <dgm:spPr/>
      <dgm:t>
        <a:bodyPr/>
        <a:lstStyle/>
        <a:p>
          <a:r>
            <a:rPr lang="id-ID" dirty="0"/>
            <a:t>UU No. 17 2000. Pengganti UU Pajak Perseroan, UU Pajak Pendapatan, UU BPR.</a:t>
          </a:r>
        </a:p>
      </dgm:t>
    </dgm:pt>
    <dgm:pt modelId="{43F8D214-38DE-4000-9428-5F52F759BBEC}" type="parTrans" cxnId="{D646A50E-22A9-4EF6-81AA-5F51466985FA}">
      <dgm:prSet/>
      <dgm:spPr/>
      <dgm:t>
        <a:bodyPr/>
        <a:lstStyle/>
        <a:p>
          <a:endParaRPr lang="id-ID"/>
        </a:p>
      </dgm:t>
    </dgm:pt>
    <dgm:pt modelId="{5D42B943-CC4F-4AC5-8D6F-93FC2244E647}" type="sibTrans" cxnId="{D646A50E-22A9-4EF6-81AA-5F51466985FA}">
      <dgm:prSet/>
      <dgm:spPr/>
      <dgm:t>
        <a:bodyPr/>
        <a:lstStyle/>
        <a:p>
          <a:endParaRPr lang="id-ID"/>
        </a:p>
      </dgm:t>
    </dgm:pt>
    <dgm:pt modelId="{7DFA690C-02F4-48C4-BBD7-A6913D537F58}">
      <dgm:prSet phldrT="[Text]"/>
      <dgm:spPr/>
      <dgm:t>
        <a:bodyPr/>
        <a:lstStyle/>
        <a:p>
          <a:r>
            <a:rPr lang="id-ID" dirty="0"/>
            <a:t>UU No. 18 2000. Aktif diberlakukan April 1985, pengganti UU Pajak Penjualan 1951.</a:t>
          </a:r>
        </a:p>
      </dgm:t>
    </dgm:pt>
    <dgm:pt modelId="{90EABED1-9FBA-4FDA-B3A5-DAD66AD017D2}" type="parTrans" cxnId="{B919DA67-7C27-461D-8023-7D0A8936B8B1}">
      <dgm:prSet/>
      <dgm:spPr/>
      <dgm:t>
        <a:bodyPr/>
        <a:lstStyle/>
        <a:p>
          <a:endParaRPr lang="id-ID"/>
        </a:p>
      </dgm:t>
    </dgm:pt>
    <dgm:pt modelId="{F593F090-F257-4202-9754-A27610A0673A}" type="sibTrans" cxnId="{B919DA67-7C27-461D-8023-7D0A8936B8B1}">
      <dgm:prSet/>
      <dgm:spPr/>
      <dgm:t>
        <a:bodyPr/>
        <a:lstStyle/>
        <a:p>
          <a:endParaRPr lang="id-ID"/>
        </a:p>
      </dgm:t>
    </dgm:pt>
    <dgm:pt modelId="{E586B1B8-48AF-488B-A8D3-6B1AF78545CF}">
      <dgm:prSet phldrT="[Text]"/>
      <dgm:spPr/>
      <dgm:t>
        <a:bodyPr/>
        <a:lstStyle/>
        <a:p>
          <a:r>
            <a:rPr lang="id-ID" dirty="0"/>
            <a:t>UU No. 13 1985. Berlaku 1986,menggantikan UU Bea Materai 1921.</a:t>
          </a:r>
        </a:p>
      </dgm:t>
    </dgm:pt>
    <dgm:pt modelId="{1FDD7CC0-9FB2-4A56-AA91-D02B579CB86F}" type="parTrans" cxnId="{233F2B0C-49BB-4839-87DA-B5427D8BAD2B}">
      <dgm:prSet/>
      <dgm:spPr/>
      <dgm:t>
        <a:bodyPr/>
        <a:lstStyle/>
        <a:p>
          <a:endParaRPr lang="id-ID"/>
        </a:p>
      </dgm:t>
    </dgm:pt>
    <dgm:pt modelId="{46C1F3E7-0E19-4DE8-81C9-4BEBC2091388}" type="sibTrans" cxnId="{233F2B0C-49BB-4839-87DA-B5427D8BAD2B}">
      <dgm:prSet/>
      <dgm:spPr/>
      <dgm:t>
        <a:bodyPr/>
        <a:lstStyle/>
        <a:p>
          <a:endParaRPr lang="id-ID"/>
        </a:p>
      </dgm:t>
    </dgm:pt>
    <dgm:pt modelId="{B41E31DE-86B3-4A22-B2AB-01CF8DF12232}">
      <dgm:prSet/>
      <dgm:spPr/>
      <dgm:t>
        <a:bodyPr/>
        <a:lstStyle/>
        <a:p>
          <a:r>
            <a:rPr lang="id-ID" dirty="0"/>
            <a:t>UU No. 12 1994. Beralaku 1986. Pengganti pajak RT, Verponding indonesia, pajak kekayaan, verponding 1928, pajak jalan.</a:t>
          </a:r>
        </a:p>
      </dgm:t>
    </dgm:pt>
    <dgm:pt modelId="{369C6041-D0A3-4428-BB99-999848436829}" type="parTrans" cxnId="{61DA3FFF-771C-46B2-AC2A-F4D3FED5A342}">
      <dgm:prSet/>
      <dgm:spPr/>
    </dgm:pt>
    <dgm:pt modelId="{A207F74F-2C38-4BFC-A25B-31A0906703AF}" type="sibTrans" cxnId="{61DA3FFF-771C-46B2-AC2A-F4D3FED5A342}">
      <dgm:prSet/>
      <dgm:spPr/>
    </dgm:pt>
    <dgm:pt modelId="{0182284A-38DA-4052-8856-EDB7017DE746}">
      <dgm:prSet/>
      <dgm:spPr/>
      <dgm:t>
        <a:bodyPr/>
        <a:lstStyle/>
        <a:p>
          <a:r>
            <a:rPr lang="id-ID" dirty="0"/>
            <a:t>UU No. 20, 2000. Berlaku 1998, menggantikan ordonansi bea balik nama staatbland.</a:t>
          </a:r>
        </a:p>
      </dgm:t>
    </dgm:pt>
    <dgm:pt modelId="{F25FEFD4-0DC4-4DED-909F-F6B6C6C4D55A}" type="parTrans" cxnId="{C856A4DA-4119-410E-B308-B4F41EB0CEDA}">
      <dgm:prSet/>
      <dgm:spPr/>
    </dgm:pt>
    <dgm:pt modelId="{B31AE293-BD65-472C-806B-5683432D7977}" type="sibTrans" cxnId="{C856A4DA-4119-410E-B308-B4F41EB0CEDA}">
      <dgm:prSet/>
      <dgm:spPr/>
    </dgm:pt>
    <dgm:pt modelId="{D347BBBC-781B-4367-95A0-24C06AB12280}" type="pres">
      <dgm:prSet presAssocID="{A7282824-4240-4650-9719-F4898A95A9A1}" presName="Name0" presStyleCnt="0">
        <dgm:presLayoutVars>
          <dgm:dir/>
          <dgm:resizeHandles val="exact"/>
        </dgm:presLayoutVars>
      </dgm:prSet>
      <dgm:spPr/>
    </dgm:pt>
    <dgm:pt modelId="{2D01343E-CC2B-475B-8738-D6841F473D43}" type="pres">
      <dgm:prSet presAssocID="{9BFB1A9A-0466-48C8-B532-A2D10D280CD0}" presName="composite" presStyleCnt="0"/>
      <dgm:spPr/>
    </dgm:pt>
    <dgm:pt modelId="{09331597-1D60-4891-B383-1937238E74D7}" type="pres">
      <dgm:prSet presAssocID="{9BFB1A9A-0466-48C8-B532-A2D10D280CD0}" presName="rect1" presStyleLbl="trAlignAcc1" presStyleIdx="0" presStyleCnt="5">
        <dgm:presLayoutVars>
          <dgm:bulletEnabled val="1"/>
        </dgm:presLayoutVars>
      </dgm:prSet>
      <dgm:spPr/>
    </dgm:pt>
    <dgm:pt modelId="{8261D1EB-A5B3-4605-AEA1-48942C475661}" type="pres">
      <dgm:prSet presAssocID="{9BFB1A9A-0466-48C8-B532-A2D10D280CD0}" presName="rect2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0" r="-60000"/>
          </a:stretch>
        </a:blipFill>
      </dgm:spPr>
    </dgm:pt>
    <dgm:pt modelId="{FC5E1597-86DD-4339-AFCA-E76C53A7E475}" type="pres">
      <dgm:prSet presAssocID="{5D42B943-CC4F-4AC5-8D6F-93FC2244E647}" presName="sibTrans" presStyleCnt="0"/>
      <dgm:spPr/>
    </dgm:pt>
    <dgm:pt modelId="{F2FC0911-B839-4FFE-BCE9-E8C063D8166E}" type="pres">
      <dgm:prSet presAssocID="{7DFA690C-02F4-48C4-BBD7-A6913D537F58}" presName="composite" presStyleCnt="0"/>
      <dgm:spPr/>
    </dgm:pt>
    <dgm:pt modelId="{7EED63D7-7B84-4610-8326-D4E474DE505E}" type="pres">
      <dgm:prSet presAssocID="{7DFA690C-02F4-48C4-BBD7-A6913D537F58}" presName="rect1" presStyleLbl="trAlignAcc1" presStyleIdx="1" presStyleCnt="5">
        <dgm:presLayoutVars>
          <dgm:bulletEnabled val="1"/>
        </dgm:presLayoutVars>
      </dgm:prSet>
      <dgm:spPr/>
    </dgm:pt>
    <dgm:pt modelId="{13268C01-9192-4065-91EC-AA65BF7A6EC0}" type="pres">
      <dgm:prSet presAssocID="{7DFA690C-02F4-48C4-BBD7-A6913D537F58}" presName="rect2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7000" r="-47000"/>
          </a:stretch>
        </a:blipFill>
      </dgm:spPr>
    </dgm:pt>
    <dgm:pt modelId="{C1E036FC-29AA-4DF0-B546-6D22BEFAD6F9}" type="pres">
      <dgm:prSet presAssocID="{F593F090-F257-4202-9754-A27610A0673A}" presName="sibTrans" presStyleCnt="0"/>
      <dgm:spPr/>
    </dgm:pt>
    <dgm:pt modelId="{7A640F8F-1EA1-43C7-A347-FECB5DC1AF3E}" type="pres">
      <dgm:prSet presAssocID="{E586B1B8-48AF-488B-A8D3-6B1AF78545CF}" presName="composite" presStyleCnt="0"/>
      <dgm:spPr/>
    </dgm:pt>
    <dgm:pt modelId="{CB86DE5F-224D-4870-846B-E3B5787DE09F}" type="pres">
      <dgm:prSet presAssocID="{E586B1B8-48AF-488B-A8D3-6B1AF78545CF}" presName="rect1" presStyleLbl="trAlignAcc1" presStyleIdx="2" presStyleCnt="5">
        <dgm:presLayoutVars>
          <dgm:bulletEnabled val="1"/>
        </dgm:presLayoutVars>
      </dgm:prSet>
      <dgm:spPr/>
    </dgm:pt>
    <dgm:pt modelId="{7286ACDC-14D8-4C58-A721-8907439EBE75}" type="pres">
      <dgm:prSet presAssocID="{E586B1B8-48AF-488B-A8D3-6B1AF78545CF}" presName="rect2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0DE6077F-E34C-4E27-B9CC-5F496935DB8A}" type="pres">
      <dgm:prSet presAssocID="{46C1F3E7-0E19-4DE8-81C9-4BEBC2091388}" presName="sibTrans" presStyleCnt="0"/>
      <dgm:spPr/>
    </dgm:pt>
    <dgm:pt modelId="{FA015BB6-7FE0-420C-802E-582C95EAF4C0}" type="pres">
      <dgm:prSet presAssocID="{B41E31DE-86B3-4A22-B2AB-01CF8DF12232}" presName="composite" presStyleCnt="0"/>
      <dgm:spPr/>
    </dgm:pt>
    <dgm:pt modelId="{2DCB0195-9B52-4F35-8E43-427FAD7D0759}" type="pres">
      <dgm:prSet presAssocID="{B41E31DE-86B3-4A22-B2AB-01CF8DF12232}" presName="rect1" presStyleLbl="trAlignAcc1" presStyleIdx="3" presStyleCnt="5">
        <dgm:presLayoutVars>
          <dgm:bulletEnabled val="1"/>
        </dgm:presLayoutVars>
      </dgm:prSet>
      <dgm:spPr/>
    </dgm:pt>
    <dgm:pt modelId="{98342D8F-C646-42A5-B1C6-6AF722469276}" type="pres">
      <dgm:prSet presAssocID="{B41E31DE-86B3-4A22-B2AB-01CF8DF12232}" presName="rect2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2000" r="-72000"/>
          </a:stretch>
        </a:blipFill>
      </dgm:spPr>
    </dgm:pt>
    <dgm:pt modelId="{156929E8-4191-4AE2-BFB1-CC247591946F}" type="pres">
      <dgm:prSet presAssocID="{A207F74F-2C38-4BFC-A25B-31A0906703AF}" presName="sibTrans" presStyleCnt="0"/>
      <dgm:spPr/>
    </dgm:pt>
    <dgm:pt modelId="{B6987F9A-A12C-4881-B939-FEE26C298484}" type="pres">
      <dgm:prSet presAssocID="{0182284A-38DA-4052-8856-EDB7017DE746}" presName="composite" presStyleCnt="0"/>
      <dgm:spPr/>
    </dgm:pt>
    <dgm:pt modelId="{CAB97E63-B7C3-4861-B4D3-EE50454C23E5}" type="pres">
      <dgm:prSet presAssocID="{0182284A-38DA-4052-8856-EDB7017DE746}" presName="rect1" presStyleLbl="trAlignAcc1" presStyleIdx="4" presStyleCnt="5">
        <dgm:presLayoutVars>
          <dgm:bulletEnabled val="1"/>
        </dgm:presLayoutVars>
      </dgm:prSet>
      <dgm:spPr/>
    </dgm:pt>
    <dgm:pt modelId="{3E6003C2-23ED-4C2D-B308-DE1D6F58129A}" type="pres">
      <dgm:prSet presAssocID="{0182284A-38DA-4052-8856-EDB7017DE746}" presName="rect2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7000" r="-77000"/>
          </a:stretch>
        </a:blipFill>
      </dgm:spPr>
    </dgm:pt>
  </dgm:ptLst>
  <dgm:cxnLst>
    <dgm:cxn modelId="{233F2B0C-49BB-4839-87DA-B5427D8BAD2B}" srcId="{A7282824-4240-4650-9719-F4898A95A9A1}" destId="{E586B1B8-48AF-488B-A8D3-6B1AF78545CF}" srcOrd="2" destOrd="0" parTransId="{1FDD7CC0-9FB2-4A56-AA91-D02B579CB86F}" sibTransId="{46C1F3E7-0E19-4DE8-81C9-4BEBC2091388}"/>
    <dgm:cxn modelId="{D646A50E-22A9-4EF6-81AA-5F51466985FA}" srcId="{A7282824-4240-4650-9719-F4898A95A9A1}" destId="{9BFB1A9A-0466-48C8-B532-A2D10D280CD0}" srcOrd="0" destOrd="0" parTransId="{43F8D214-38DE-4000-9428-5F52F759BBEC}" sibTransId="{5D42B943-CC4F-4AC5-8D6F-93FC2244E647}"/>
    <dgm:cxn modelId="{1E59D31D-85CF-4ED6-8520-C4633F44E06C}" type="presOf" srcId="{0182284A-38DA-4052-8856-EDB7017DE746}" destId="{CAB97E63-B7C3-4861-B4D3-EE50454C23E5}" srcOrd="0" destOrd="0" presId="urn:microsoft.com/office/officeart/2008/layout/PictureStrips"/>
    <dgm:cxn modelId="{C9DFAA3E-7F97-4937-9695-B8A4E9238F15}" type="presOf" srcId="{7DFA690C-02F4-48C4-BBD7-A6913D537F58}" destId="{7EED63D7-7B84-4610-8326-D4E474DE505E}" srcOrd="0" destOrd="0" presId="urn:microsoft.com/office/officeart/2008/layout/PictureStrips"/>
    <dgm:cxn modelId="{B919DA67-7C27-461D-8023-7D0A8936B8B1}" srcId="{A7282824-4240-4650-9719-F4898A95A9A1}" destId="{7DFA690C-02F4-48C4-BBD7-A6913D537F58}" srcOrd="1" destOrd="0" parTransId="{90EABED1-9FBA-4FDA-B3A5-DAD66AD017D2}" sibTransId="{F593F090-F257-4202-9754-A27610A0673A}"/>
    <dgm:cxn modelId="{3BAEAB68-633C-479F-9B8D-0E29E1E33FF4}" type="presOf" srcId="{E586B1B8-48AF-488B-A8D3-6B1AF78545CF}" destId="{CB86DE5F-224D-4870-846B-E3B5787DE09F}" srcOrd="0" destOrd="0" presId="urn:microsoft.com/office/officeart/2008/layout/PictureStrips"/>
    <dgm:cxn modelId="{C7DA46BC-21A2-4F8F-8981-82881B77C677}" type="presOf" srcId="{9BFB1A9A-0466-48C8-B532-A2D10D280CD0}" destId="{09331597-1D60-4891-B383-1937238E74D7}" srcOrd="0" destOrd="0" presId="urn:microsoft.com/office/officeart/2008/layout/PictureStrips"/>
    <dgm:cxn modelId="{C856A4DA-4119-410E-B308-B4F41EB0CEDA}" srcId="{A7282824-4240-4650-9719-F4898A95A9A1}" destId="{0182284A-38DA-4052-8856-EDB7017DE746}" srcOrd="4" destOrd="0" parTransId="{F25FEFD4-0DC4-4DED-909F-F6B6C6C4D55A}" sibTransId="{B31AE293-BD65-472C-806B-5683432D7977}"/>
    <dgm:cxn modelId="{E7A046E6-FB63-4AB7-BDBC-0E978A0E2822}" type="presOf" srcId="{A7282824-4240-4650-9719-F4898A95A9A1}" destId="{D347BBBC-781B-4367-95A0-24C06AB12280}" srcOrd="0" destOrd="0" presId="urn:microsoft.com/office/officeart/2008/layout/PictureStrips"/>
    <dgm:cxn modelId="{1F45FBF1-3E97-4036-A1D0-8C185171D435}" type="presOf" srcId="{B41E31DE-86B3-4A22-B2AB-01CF8DF12232}" destId="{2DCB0195-9B52-4F35-8E43-427FAD7D0759}" srcOrd="0" destOrd="0" presId="urn:microsoft.com/office/officeart/2008/layout/PictureStrips"/>
    <dgm:cxn modelId="{61DA3FFF-771C-46B2-AC2A-F4D3FED5A342}" srcId="{A7282824-4240-4650-9719-F4898A95A9A1}" destId="{B41E31DE-86B3-4A22-B2AB-01CF8DF12232}" srcOrd="3" destOrd="0" parTransId="{369C6041-D0A3-4428-BB99-999848436829}" sibTransId="{A207F74F-2C38-4BFC-A25B-31A0906703AF}"/>
    <dgm:cxn modelId="{AB1763E3-97EF-471D-867A-8363FF2903A6}" type="presParOf" srcId="{D347BBBC-781B-4367-95A0-24C06AB12280}" destId="{2D01343E-CC2B-475B-8738-D6841F473D43}" srcOrd="0" destOrd="0" presId="urn:microsoft.com/office/officeart/2008/layout/PictureStrips"/>
    <dgm:cxn modelId="{B445D7BC-E1FB-40B0-83B3-51D0D417ACC5}" type="presParOf" srcId="{2D01343E-CC2B-475B-8738-D6841F473D43}" destId="{09331597-1D60-4891-B383-1937238E74D7}" srcOrd="0" destOrd="0" presId="urn:microsoft.com/office/officeart/2008/layout/PictureStrips"/>
    <dgm:cxn modelId="{C1CE25C6-5D4F-44E6-9EF8-EC0C073A2AB5}" type="presParOf" srcId="{2D01343E-CC2B-475B-8738-D6841F473D43}" destId="{8261D1EB-A5B3-4605-AEA1-48942C475661}" srcOrd="1" destOrd="0" presId="urn:microsoft.com/office/officeart/2008/layout/PictureStrips"/>
    <dgm:cxn modelId="{668B6DC6-FFCD-45D5-B850-7083E99FCC3C}" type="presParOf" srcId="{D347BBBC-781B-4367-95A0-24C06AB12280}" destId="{FC5E1597-86DD-4339-AFCA-E76C53A7E475}" srcOrd="1" destOrd="0" presId="urn:microsoft.com/office/officeart/2008/layout/PictureStrips"/>
    <dgm:cxn modelId="{E860986E-E6AB-4716-AF41-59AFC925A916}" type="presParOf" srcId="{D347BBBC-781B-4367-95A0-24C06AB12280}" destId="{F2FC0911-B839-4FFE-BCE9-E8C063D8166E}" srcOrd="2" destOrd="0" presId="urn:microsoft.com/office/officeart/2008/layout/PictureStrips"/>
    <dgm:cxn modelId="{2501F9B8-272C-4CC8-832A-804D7E28E8D1}" type="presParOf" srcId="{F2FC0911-B839-4FFE-BCE9-E8C063D8166E}" destId="{7EED63D7-7B84-4610-8326-D4E474DE505E}" srcOrd="0" destOrd="0" presId="urn:microsoft.com/office/officeart/2008/layout/PictureStrips"/>
    <dgm:cxn modelId="{9ABE43E5-DF58-4AA9-9362-EC976E785CBF}" type="presParOf" srcId="{F2FC0911-B839-4FFE-BCE9-E8C063D8166E}" destId="{13268C01-9192-4065-91EC-AA65BF7A6EC0}" srcOrd="1" destOrd="0" presId="urn:microsoft.com/office/officeart/2008/layout/PictureStrips"/>
    <dgm:cxn modelId="{A63AC280-7D71-4492-AABA-AB614D7A0BD7}" type="presParOf" srcId="{D347BBBC-781B-4367-95A0-24C06AB12280}" destId="{C1E036FC-29AA-4DF0-B546-6D22BEFAD6F9}" srcOrd="3" destOrd="0" presId="urn:microsoft.com/office/officeart/2008/layout/PictureStrips"/>
    <dgm:cxn modelId="{D0922AC1-2A36-4418-8941-6133E6701FE4}" type="presParOf" srcId="{D347BBBC-781B-4367-95A0-24C06AB12280}" destId="{7A640F8F-1EA1-43C7-A347-FECB5DC1AF3E}" srcOrd="4" destOrd="0" presId="urn:microsoft.com/office/officeart/2008/layout/PictureStrips"/>
    <dgm:cxn modelId="{B205E688-FCE1-4049-8152-0D89C4DB350C}" type="presParOf" srcId="{7A640F8F-1EA1-43C7-A347-FECB5DC1AF3E}" destId="{CB86DE5F-224D-4870-846B-E3B5787DE09F}" srcOrd="0" destOrd="0" presId="urn:microsoft.com/office/officeart/2008/layout/PictureStrips"/>
    <dgm:cxn modelId="{23F57F4A-D595-492C-A14F-C2681C27F1A5}" type="presParOf" srcId="{7A640F8F-1EA1-43C7-A347-FECB5DC1AF3E}" destId="{7286ACDC-14D8-4C58-A721-8907439EBE75}" srcOrd="1" destOrd="0" presId="urn:microsoft.com/office/officeart/2008/layout/PictureStrips"/>
    <dgm:cxn modelId="{14D24F15-AC88-465A-B50C-86B6F897AC4C}" type="presParOf" srcId="{D347BBBC-781B-4367-95A0-24C06AB12280}" destId="{0DE6077F-E34C-4E27-B9CC-5F496935DB8A}" srcOrd="5" destOrd="0" presId="urn:microsoft.com/office/officeart/2008/layout/PictureStrips"/>
    <dgm:cxn modelId="{582135DC-2E9D-4EA0-AEA9-5C5B297673F7}" type="presParOf" srcId="{D347BBBC-781B-4367-95A0-24C06AB12280}" destId="{FA015BB6-7FE0-420C-802E-582C95EAF4C0}" srcOrd="6" destOrd="0" presId="urn:microsoft.com/office/officeart/2008/layout/PictureStrips"/>
    <dgm:cxn modelId="{9E0969CD-AB66-4C79-9AC1-45D6EAC7C415}" type="presParOf" srcId="{FA015BB6-7FE0-420C-802E-582C95EAF4C0}" destId="{2DCB0195-9B52-4F35-8E43-427FAD7D0759}" srcOrd="0" destOrd="0" presId="urn:microsoft.com/office/officeart/2008/layout/PictureStrips"/>
    <dgm:cxn modelId="{EC529DDD-C8DE-42BE-8DDE-995B00B3B259}" type="presParOf" srcId="{FA015BB6-7FE0-420C-802E-582C95EAF4C0}" destId="{98342D8F-C646-42A5-B1C6-6AF722469276}" srcOrd="1" destOrd="0" presId="urn:microsoft.com/office/officeart/2008/layout/PictureStrips"/>
    <dgm:cxn modelId="{34AB3ED2-6F7B-408C-B66A-B3B8A27FA8BF}" type="presParOf" srcId="{D347BBBC-781B-4367-95A0-24C06AB12280}" destId="{156929E8-4191-4AE2-BFB1-CC247591946F}" srcOrd="7" destOrd="0" presId="urn:microsoft.com/office/officeart/2008/layout/PictureStrips"/>
    <dgm:cxn modelId="{8192832D-0590-499A-AB4C-079B3461F887}" type="presParOf" srcId="{D347BBBC-781B-4367-95A0-24C06AB12280}" destId="{B6987F9A-A12C-4881-B939-FEE26C298484}" srcOrd="8" destOrd="0" presId="urn:microsoft.com/office/officeart/2008/layout/PictureStrips"/>
    <dgm:cxn modelId="{FA06E1A0-7818-48BC-8AD3-93F3A0169290}" type="presParOf" srcId="{B6987F9A-A12C-4881-B939-FEE26C298484}" destId="{CAB97E63-B7C3-4861-B4D3-EE50454C23E5}" srcOrd="0" destOrd="0" presId="urn:microsoft.com/office/officeart/2008/layout/PictureStrips"/>
    <dgm:cxn modelId="{F68BEC12-8B59-4410-B721-2A79B79A9D08}" type="presParOf" srcId="{B6987F9A-A12C-4881-B939-FEE26C298484}" destId="{3E6003C2-23ED-4C2D-B308-DE1D6F58129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91BF87F-5A55-4248-80EF-9B83D88C0D0F}" type="doc">
      <dgm:prSet loTypeId="urn:microsoft.com/office/officeart/2005/8/layout/vList6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6BC95C8E-80C5-40C4-BB66-0B9DF470430C}">
      <dgm:prSet phldrT="[Text]"/>
      <dgm:spPr/>
      <dgm:t>
        <a:bodyPr/>
        <a:lstStyle/>
        <a:p>
          <a:r>
            <a:rPr lang="id-ID" dirty="0"/>
            <a:t>Pajak Provinsi</a:t>
          </a:r>
        </a:p>
      </dgm:t>
    </dgm:pt>
    <dgm:pt modelId="{970F6EF8-E861-485D-AED1-FF5AFE9DC44C}" type="parTrans" cxnId="{84EB68B0-0F7C-4F0E-ACA9-0B9969B1A4DB}">
      <dgm:prSet/>
      <dgm:spPr/>
      <dgm:t>
        <a:bodyPr/>
        <a:lstStyle/>
        <a:p>
          <a:endParaRPr lang="id-ID"/>
        </a:p>
      </dgm:t>
    </dgm:pt>
    <dgm:pt modelId="{8EBAF295-1814-426A-8107-24A11B04ED50}" type="sibTrans" cxnId="{84EB68B0-0F7C-4F0E-ACA9-0B9969B1A4DB}">
      <dgm:prSet/>
      <dgm:spPr/>
      <dgm:t>
        <a:bodyPr/>
        <a:lstStyle/>
        <a:p>
          <a:endParaRPr lang="id-ID"/>
        </a:p>
      </dgm:t>
    </dgm:pt>
    <dgm:pt modelId="{178EF311-71E7-4E4D-A86E-A7896FDD1FA3}">
      <dgm:prSet phldrT="[Text]"/>
      <dgm:spPr/>
      <dgm:t>
        <a:bodyPr/>
        <a:lstStyle/>
        <a:p>
          <a:r>
            <a:rPr lang="id-ID" dirty="0"/>
            <a:t>Pajak Kendaraan Bermotor</a:t>
          </a:r>
        </a:p>
      </dgm:t>
    </dgm:pt>
    <dgm:pt modelId="{F046D1FD-A174-4C8B-922C-0C9CBFEFBDE1}" type="parTrans" cxnId="{E41EB01F-8F14-4893-AF16-4DBE2127B1CF}">
      <dgm:prSet/>
      <dgm:spPr/>
      <dgm:t>
        <a:bodyPr/>
        <a:lstStyle/>
        <a:p>
          <a:endParaRPr lang="id-ID"/>
        </a:p>
      </dgm:t>
    </dgm:pt>
    <dgm:pt modelId="{37D1A514-4D45-4247-B3AC-1CDF450E5BCE}" type="sibTrans" cxnId="{E41EB01F-8F14-4893-AF16-4DBE2127B1CF}">
      <dgm:prSet/>
      <dgm:spPr/>
      <dgm:t>
        <a:bodyPr/>
        <a:lstStyle/>
        <a:p>
          <a:endParaRPr lang="id-ID"/>
        </a:p>
      </dgm:t>
    </dgm:pt>
    <dgm:pt modelId="{18F28449-9F9A-429E-A59C-DE5C5DA1D8AC}">
      <dgm:prSet phldrT="[Text]"/>
      <dgm:spPr/>
      <dgm:t>
        <a:bodyPr/>
        <a:lstStyle/>
        <a:p>
          <a:r>
            <a:rPr lang="id-ID" dirty="0"/>
            <a:t>Bea balik nama kendaraan bermotor</a:t>
          </a:r>
        </a:p>
      </dgm:t>
    </dgm:pt>
    <dgm:pt modelId="{B9E740BA-5C7F-46F6-8D2E-98A5E2375027}" type="parTrans" cxnId="{BB55734B-B165-4136-936D-87FDA7F7DCEC}">
      <dgm:prSet/>
      <dgm:spPr/>
      <dgm:t>
        <a:bodyPr/>
        <a:lstStyle/>
        <a:p>
          <a:endParaRPr lang="id-ID"/>
        </a:p>
      </dgm:t>
    </dgm:pt>
    <dgm:pt modelId="{69485D6F-2FFD-455C-890F-EB59F5A95E41}" type="sibTrans" cxnId="{BB55734B-B165-4136-936D-87FDA7F7DCEC}">
      <dgm:prSet/>
      <dgm:spPr/>
      <dgm:t>
        <a:bodyPr/>
        <a:lstStyle/>
        <a:p>
          <a:endParaRPr lang="id-ID"/>
        </a:p>
      </dgm:t>
    </dgm:pt>
    <dgm:pt modelId="{6CBDABF5-F38B-4F2C-AD30-DE4A7AC270B2}">
      <dgm:prSet phldrT="[Text]"/>
      <dgm:spPr/>
      <dgm:t>
        <a:bodyPr/>
        <a:lstStyle/>
        <a:p>
          <a:r>
            <a:rPr lang="id-ID" dirty="0"/>
            <a:t>Pajak Kota</a:t>
          </a:r>
        </a:p>
      </dgm:t>
    </dgm:pt>
    <dgm:pt modelId="{A7ECAF33-8644-45CA-93FA-7B1D11625B8A}" type="parTrans" cxnId="{DE1ED35D-6D6C-4770-BC7B-F64890CA7439}">
      <dgm:prSet/>
      <dgm:spPr/>
      <dgm:t>
        <a:bodyPr/>
        <a:lstStyle/>
        <a:p>
          <a:endParaRPr lang="id-ID"/>
        </a:p>
      </dgm:t>
    </dgm:pt>
    <dgm:pt modelId="{A400F66D-28E9-448A-8030-6D2552F2584B}" type="sibTrans" cxnId="{DE1ED35D-6D6C-4770-BC7B-F64890CA7439}">
      <dgm:prSet/>
      <dgm:spPr/>
      <dgm:t>
        <a:bodyPr/>
        <a:lstStyle/>
        <a:p>
          <a:endParaRPr lang="id-ID"/>
        </a:p>
      </dgm:t>
    </dgm:pt>
    <dgm:pt modelId="{FE7DE210-1121-4E13-835E-46891E72F311}">
      <dgm:prSet phldrT="[Text]"/>
      <dgm:spPr/>
      <dgm:t>
        <a:bodyPr/>
        <a:lstStyle/>
        <a:p>
          <a:r>
            <a:rPr lang="id-ID" dirty="0"/>
            <a:t>Pajak Hotel</a:t>
          </a:r>
        </a:p>
      </dgm:t>
    </dgm:pt>
    <dgm:pt modelId="{7E73D2DB-F57F-41FA-A996-95B085B78C66}" type="parTrans" cxnId="{84520C24-CADD-43EB-B765-F37584E06CE3}">
      <dgm:prSet/>
      <dgm:spPr/>
      <dgm:t>
        <a:bodyPr/>
        <a:lstStyle/>
        <a:p>
          <a:endParaRPr lang="id-ID"/>
        </a:p>
      </dgm:t>
    </dgm:pt>
    <dgm:pt modelId="{D3132840-25D7-40DB-82AC-F55044F77367}" type="sibTrans" cxnId="{84520C24-CADD-43EB-B765-F37584E06CE3}">
      <dgm:prSet/>
      <dgm:spPr/>
      <dgm:t>
        <a:bodyPr/>
        <a:lstStyle/>
        <a:p>
          <a:endParaRPr lang="id-ID"/>
        </a:p>
      </dgm:t>
    </dgm:pt>
    <dgm:pt modelId="{85102413-1E53-40FE-991B-AC16467B9E8E}">
      <dgm:prSet phldrT="[Text]"/>
      <dgm:spPr/>
      <dgm:t>
        <a:bodyPr/>
        <a:lstStyle/>
        <a:p>
          <a:r>
            <a:rPr lang="id-ID" dirty="0"/>
            <a:t>Pajak Reklame</a:t>
          </a:r>
        </a:p>
      </dgm:t>
    </dgm:pt>
    <dgm:pt modelId="{EDBB79C9-DFAC-4BCE-9C0C-1A0E805B2E6E}" type="parTrans" cxnId="{6AB102C2-F7D1-4948-B548-3BAC12E3E1B3}">
      <dgm:prSet/>
      <dgm:spPr/>
      <dgm:t>
        <a:bodyPr/>
        <a:lstStyle/>
        <a:p>
          <a:endParaRPr lang="id-ID"/>
        </a:p>
      </dgm:t>
    </dgm:pt>
    <dgm:pt modelId="{89B9FD78-1B46-401C-93BF-56E88EF8D78E}" type="sibTrans" cxnId="{6AB102C2-F7D1-4948-B548-3BAC12E3E1B3}">
      <dgm:prSet/>
      <dgm:spPr/>
      <dgm:t>
        <a:bodyPr/>
        <a:lstStyle/>
        <a:p>
          <a:endParaRPr lang="id-ID"/>
        </a:p>
      </dgm:t>
    </dgm:pt>
    <dgm:pt modelId="{BC034CD4-35B3-499D-8BFE-E0A30CBC1046}">
      <dgm:prSet phldrT="[Text]"/>
      <dgm:spPr/>
      <dgm:t>
        <a:bodyPr/>
        <a:lstStyle/>
        <a:p>
          <a:r>
            <a:rPr lang="id-ID" dirty="0"/>
            <a:t>Pajak bahan bakar kendaraan bermotor</a:t>
          </a:r>
        </a:p>
      </dgm:t>
    </dgm:pt>
    <dgm:pt modelId="{DD25E584-34E0-4A2B-8B2A-C97905200EDC}" type="parTrans" cxnId="{2BF99781-6EC6-4749-B2CA-726D13632895}">
      <dgm:prSet/>
      <dgm:spPr/>
    </dgm:pt>
    <dgm:pt modelId="{BBA6FFE4-96E9-4E00-BD60-78DC8912031F}" type="sibTrans" cxnId="{2BF99781-6EC6-4749-B2CA-726D13632895}">
      <dgm:prSet/>
      <dgm:spPr/>
    </dgm:pt>
    <dgm:pt modelId="{1310B003-4F73-4AD9-AFF6-9ACC93CC932B}">
      <dgm:prSet phldrT="[Text]"/>
      <dgm:spPr/>
      <dgm:t>
        <a:bodyPr/>
        <a:lstStyle/>
        <a:p>
          <a:r>
            <a:rPr lang="id-ID" dirty="0"/>
            <a:t>Pajak air permukaan </a:t>
          </a:r>
        </a:p>
      </dgm:t>
    </dgm:pt>
    <dgm:pt modelId="{324A3660-A45F-4E76-B123-016FD8E255CE}" type="parTrans" cxnId="{790FF2CA-F920-4E8C-92EC-66BE413D5D60}">
      <dgm:prSet/>
      <dgm:spPr/>
    </dgm:pt>
    <dgm:pt modelId="{13443FD9-9157-40E3-B46D-95F9C1607A23}" type="sibTrans" cxnId="{790FF2CA-F920-4E8C-92EC-66BE413D5D60}">
      <dgm:prSet/>
      <dgm:spPr/>
    </dgm:pt>
    <dgm:pt modelId="{9EE53807-7240-488C-A647-2D7831379FC8}">
      <dgm:prSet phldrT="[Text]"/>
      <dgm:spPr/>
      <dgm:t>
        <a:bodyPr/>
        <a:lstStyle/>
        <a:p>
          <a:r>
            <a:rPr lang="id-ID" dirty="0"/>
            <a:t>Pajak Rokok</a:t>
          </a:r>
        </a:p>
      </dgm:t>
    </dgm:pt>
    <dgm:pt modelId="{1960ABB6-00A3-4E5B-A1A1-D84DD915BCD8}" type="parTrans" cxnId="{0C9505F5-3C38-4BBB-B2AF-7590D8E25E8E}">
      <dgm:prSet/>
      <dgm:spPr/>
    </dgm:pt>
    <dgm:pt modelId="{9DE03ABD-900E-4A6A-B0BF-1DAECBC478F3}" type="sibTrans" cxnId="{0C9505F5-3C38-4BBB-B2AF-7590D8E25E8E}">
      <dgm:prSet/>
      <dgm:spPr/>
    </dgm:pt>
    <dgm:pt modelId="{E41D86ED-26E6-4333-B08B-C095AB162764}">
      <dgm:prSet phldrT="[Text]"/>
      <dgm:spPr/>
      <dgm:t>
        <a:bodyPr/>
        <a:lstStyle/>
        <a:p>
          <a:r>
            <a:rPr lang="id-ID" dirty="0"/>
            <a:t>Pajak restoran</a:t>
          </a:r>
        </a:p>
      </dgm:t>
    </dgm:pt>
    <dgm:pt modelId="{CF04F3A6-CF24-45E0-925F-4ADAB4164469}" type="parTrans" cxnId="{20067724-EB27-4977-BEB7-27EC90462A8D}">
      <dgm:prSet/>
      <dgm:spPr/>
    </dgm:pt>
    <dgm:pt modelId="{25704002-BA18-4FF5-BFF6-E1CE550B9260}" type="sibTrans" cxnId="{20067724-EB27-4977-BEB7-27EC90462A8D}">
      <dgm:prSet/>
      <dgm:spPr/>
    </dgm:pt>
    <dgm:pt modelId="{5745359C-6C8C-4CC7-938E-1A7A50F87400}">
      <dgm:prSet phldrT="[Text]"/>
      <dgm:spPr/>
      <dgm:t>
        <a:bodyPr/>
        <a:lstStyle/>
        <a:p>
          <a:r>
            <a:rPr lang="id-ID" dirty="0"/>
            <a:t>Pajak Hiburan</a:t>
          </a:r>
        </a:p>
      </dgm:t>
    </dgm:pt>
    <dgm:pt modelId="{48CE2F7C-7A62-4077-A0F5-7F9DE0869972}" type="parTrans" cxnId="{9BBDCB4D-67C5-403F-9247-B209D5623146}">
      <dgm:prSet/>
      <dgm:spPr/>
    </dgm:pt>
    <dgm:pt modelId="{0E8F48E2-3370-400E-A1CE-91FCC7FA5D22}" type="sibTrans" cxnId="{9BBDCB4D-67C5-403F-9247-B209D5623146}">
      <dgm:prSet/>
      <dgm:spPr/>
    </dgm:pt>
    <dgm:pt modelId="{EA111547-69D8-4BD1-AB4B-0C6826C58E1C}">
      <dgm:prSet phldrT="[Text]"/>
      <dgm:spPr/>
      <dgm:t>
        <a:bodyPr/>
        <a:lstStyle/>
        <a:p>
          <a:r>
            <a:rPr lang="id-ID" dirty="0"/>
            <a:t>Pajak penerangan jalan</a:t>
          </a:r>
        </a:p>
      </dgm:t>
    </dgm:pt>
    <dgm:pt modelId="{868C9D0C-ED84-4C49-82F0-B1BEAC2BB891}" type="parTrans" cxnId="{28993133-EC8C-4F3F-9C17-132D66A6600A}">
      <dgm:prSet/>
      <dgm:spPr/>
    </dgm:pt>
    <dgm:pt modelId="{AED29C76-8D99-4E2E-9F98-EDD1781BFCA2}" type="sibTrans" cxnId="{28993133-EC8C-4F3F-9C17-132D66A6600A}">
      <dgm:prSet/>
      <dgm:spPr/>
    </dgm:pt>
    <dgm:pt modelId="{1121961A-DE08-4899-843D-A5502DC5E489}" type="pres">
      <dgm:prSet presAssocID="{191BF87F-5A55-4248-80EF-9B83D88C0D0F}" presName="Name0" presStyleCnt="0">
        <dgm:presLayoutVars>
          <dgm:dir/>
          <dgm:animLvl val="lvl"/>
          <dgm:resizeHandles/>
        </dgm:presLayoutVars>
      </dgm:prSet>
      <dgm:spPr/>
    </dgm:pt>
    <dgm:pt modelId="{8C67F512-7028-4655-B357-9F6139AB20DE}" type="pres">
      <dgm:prSet presAssocID="{6BC95C8E-80C5-40C4-BB66-0B9DF470430C}" presName="linNode" presStyleCnt="0"/>
      <dgm:spPr/>
    </dgm:pt>
    <dgm:pt modelId="{0750AF7C-78D1-44BB-9B4B-FA7BD236CB01}" type="pres">
      <dgm:prSet presAssocID="{6BC95C8E-80C5-40C4-BB66-0B9DF470430C}" presName="parentShp" presStyleLbl="node1" presStyleIdx="0" presStyleCnt="2">
        <dgm:presLayoutVars>
          <dgm:bulletEnabled val="1"/>
        </dgm:presLayoutVars>
      </dgm:prSet>
      <dgm:spPr/>
    </dgm:pt>
    <dgm:pt modelId="{27E409FB-7DFE-4EA5-AF03-EF978DF36C0A}" type="pres">
      <dgm:prSet presAssocID="{6BC95C8E-80C5-40C4-BB66-0B9DF470430C}" presName="childShp" presStyleLbl="bgAccFollowNode1" presStyleIdx="0" presStyleCnt="2">
        <dgm:presLayoutVars>
          <dgm:bulletEnabled val="1"/>
        </dgm:presLayoutVars>
      </dgm:prSet>
      <dgm:spPr/>
    </dgm:pt>
    <dgm:pt modelId="{A9FF7DF1-2450-4DC2-9473-D7D6157B1450}" type="pres">
      <dgm:prSet presAssocID="{8EBAF295-1814-426A-8107-24A11B04ED50}" presName="spacing" presStyleCnt="0"/>
      <dgm:spPr/>
    </dgm:pt>
    <dgm:pt modelId="{4BF0872E-E45B-4455-BC4C-D1C0309BA98F}" type="pres">
      <dgm:prSet presAssocID="{6CBDABF5-F38B-4F2C-AD30-DE4A7AC270B2}" presName="linNode" presStyleCnt="0"/>
      <dgm:spPr/>
    </dgm:pt>
    <dgm:pt modelId="{D3A19677-8ADB-4C15-B3A5-BE682B704E49}" type="pres">
      <dgm:prSet presAssocID="{6CBDABF5-F38B-4F2C-AD30-DE4A7AC270B2}" presName="parentShp" presStyleLbl="node1" presStyleIdx="1" presStyleCnt="2">
        <dgm:presLayoutVars>
          <dgm:bulletEnabled val="1"/>
        </dgm:presLayoutVars>
      </dgm:prSet>
      <dgm:spPr/>
    </dgm:pt>
    <dgm:pt modelId="{E2A9B980-82B6-47B6-99B7-F7B0C81FE0E1}" type="pres">
      <dgm:prSet presAssocID="{6CBDABF5-F38B-4F2C-AD30-DE4A7AC270B2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5C40BD02-5837-4F66-A7F8-95BFBCBE0D2A}" type="presOf" srcId="{18F28449-9F9A-429E-A59C-DE5C5DA1D8AC}" destId="{27E409FB-7DFE-4EA5-AF03-EF978DF36C0A}" srcOrd="0" destOrd="1" presId="urn:microsoft.com/office/officeart/2005/8/layout/vList6"/>
    <dgm:cxn modelId="{715D0F09-1077-4087-BDA4-648EF2C5FA0B}" type="presOf" srcId="{178EF311-71E7-4E4D-A86E-A7896FDD1FA3}" destId="{27E409FB-7DFE-4EA5-AF03-EF978DF36C0A}" srcOrd="0" destOrd="0" presId="urn:microsoft.com/office/officeart/2005/8/layout/vList6"/>
    <dgm:cxn modelId="{AF752B1E-5F6E-4E3A-A4C1-A7CD1F4558D1}" type="presOf" srcId="{9EE53807-7240-488C-A647-2D7831379FC8}" destId="{27E409FB-7DFE-4EA5-AF03-EF978DF36C0A}" srcOrd="0" destOrd="4" presId="urn:microsoft.com/office/officeart/2005/8/layout/vList6"/>
    <dgm:cxn modelId="{E41EB01F-8F14-4893-AF16-4DBE2127B1CF}" srcId="{6BC95C8E-80C5-40C4-BB66-0B9DF470430C}" destId="{178EF311-71E7-4E4D-A86E-A7896FDD1FA3}" srcOrd="0" destOrd="0" parTransId="{F046D1FD-A174-4C8B-922C-0C9CBFEFBDE1}" sibTransId="{37D1A514-4D45-4247-B3AC-1CDF450E5BCE}"/>
    <dgm:cxn modelId="{84520C24-CADD-43EB-B765-F37584E06CE3}" srcId="{6CBDABF5-F38B-4F2C-AD30-DE4A7AC270B2}" destId="{FE7DE210-1121-4E13-835E-46891E72F311}" srcOrd="0" destOrd="0" parTransId="{7E73D2DB-F57F-41FA-A996-95B085B78C66}" sibTransId="{D3132840-25D7-40DB-82AC-F55044F77367}"/>
    <dgm:cxn modelId="{20067724-EB27-4977-BEB7-27EC90462A8D}" srcId="{6CBDABF5-F38B-4F2C-AD30-DE4A7AC270B2}" destId="{E41D86ED-26E6-4333-B08B-C095AB162764}" srcOrd="1" destOrd="0" parTransId="{CF04F3A6-CF24-45E0-925F-4ADAB4164469}" sibTransId="{25704002-BA18-4FF5-BFF6-E1CE550B9260}"/>
    <dgm:cxn modelId="{C63F6F28-13D1-4954-B760-49BA521ACFBC}" type="presOf" srcId="{5745359C-6C8C-4CC7-938E-1A7A50F87400}" destId="{E2A9B980-82B6-47B6-99B7-F7B0C81FE0E1}" srcOrd="0" destOrd="2" presId="urn:microsoft.com/office/officeart/2005/8/layout/vList6"/>
    <dgm:cxn modelId="{28993133-EC8C-4F3F-9C17-132D66A6600A}" srcId="{6CBDABF5-F38B-4F2C-AD30-DE4A7AC270B2}" destId="{EA111547-69D8-4BD1-AB4B-0C6826C58E1C}" srcOrd="4" destOrd="0" parTransId="{868C9D0C-ED84-4C49-82F0-B1BEAC2BB891}" sibTransId="{AED29C76-8D99-4E2E-9F98-EDD1781BFCA2}"/>
    <dgm:cxn modelId="{1DD53935-0BFF-4131-8E88-F6CD0BB60EA7}" type="presOf" srcId="{BC034CD4-35B3-499D-8BFE-E0A30CBC1046}" destId="{27E409FB-7DFE-4EA5-AF03-EF978DF36C0A}" srcOrd="0" destOrd="2" presId="urn:microsoft.com/office/officeart/2005/8/layout/vList6"/>
    <dgm:cxn modelId="{DE1ED35D-6D6C-4770-BC7B-F64890CA7439}" srcId="{191BF87F-5A55-4248-80EF-9B83D88C0D0F}" destId="{6CBDABF5-F38B-4F2C-AD30-DE4A7AC270B2}" srcOrd="1" destOrd="0" parTransId="{A7ECAF33-8644-45CA-93FA-7B1D11625B8A}" sibTransId="{A400F66D-28E9-448A-8030-6D2552F2584B}"/>
    <dgm:cxn modelId="{BB55734B-B165-4136-936D-87FDA7F7DCEC}" srcId="{6BC95C8E-80C5-40C4-BB66-0B9DF470430C}" destId="{18F28449-9F9A-429E-A59C-DE5C5DA1D8AC}" srcOrd="1" destOrd="0" parTransId="{B9E740BA-5C7F-46F6-8D2E-98A5E2375027}" sibTransId="{69485D6F-2FFD-455C-890F-EB59F5A95E41}"/>
    <dgm:cxn modelId="{9BBDCB4D-67C5-403F-9247-B209D5623146}" srcId="{6CBDABF5-F38B-4F2C-AD30-DE4A7AC270B2}" destId="{5745359C-6C8C-4CC7-938E-1A7A50F87400}" srcOrd="2" destOrd="0" parTransId="{48CE2F7C-7A62-4077-A0F5-7F9DE0869972}" sibTransId="{0E8F48E2-3370-400E-A1CE-91FCC7FA5D22}"/>
    <dgm:cxn modelId="{A872C852-CADD-4A9F-AA5D-8920F140D069}" type="presOf" srcId="{1310B003-4F73-4AD9-AFF6-9ACC93CC932B}" destId="{27E409FB-7DFE-4EA5-AF03-EF978DF36C0A}" srcOrd="0" destOrd="3" presId="urn:microsoft.com/office/officeart/2005/8/layout/vList6"/>
    <dgm:cxn modelId="{2BF99781-6EC6-4749-B2CA-726D13632895}" srcId="{6BC95C8E-80C5-40C4-BB66-0B9DF470430C}" destId="{BC034CD4-35B3-499D-8BFE-E0A30CBC1046}" srcOrd="2" destOrd="0" parTransId="{DD25E584-34E0-4A2B-8B2A-C97905200EDC}" sibTransId="{BBA6FFE4-96E9-4E00-BD60-78DC8912031F}"/>
    <dgm:cxn modelId="{04A2D398-506C-4844-A640-8F3207A4DA02}" type="presOf" srcId="{E41D86ED-26E6-4333-B08B-C095AB162764}" destId="{E2A9B980-82B6-47B6-99B7-F7B0C81FE0E1}" srcOrd="0" destOrd="1" presId="urn:microsoft.com/office/officeart/2005/8/layout/vList6"/>
    <dgm:cxn modelId="{15F380A3-04E4-4604-BF79-DD28D327BBB0}" type="presOf" srcId="{EA111547-69D8-4BD1-AB4B-0C6826C58E1C}" destId="{E2A9B980-82B6-47B6-99B7-F7B0C81FE0E1}" srcOrd="0" destOrd="4" presId="urn:microsoft.com/office/officeart/2005/8/layout/vList6"/>
    <dgm:cxn modelId="{84EB68B0-0F7C-4F0E-ACA9-0B9969B1A4DB}" srcId="{191BF87F-5A55-4248-80EF-9B83D88C0D0F}" destId="{6BC95C8E-80C5-40C4-BB66-0B9DF470430C}" srcOrd="0" destOrd="0" parTransId="{970F6EF8-E861-485D-AED1-FF5AFE9DC44C}" sibTransId="{8EBAF295-1814-426A-8107-24A11B04ED50}"/>
    <dgm:cxn modelId="{6AB102C2-F7D1-4948-B548-3BAC12E3E1B3}" srcId="{6CBDABF5-F38B-4F2C-AD30-DE4A7AC270B2}" destId="{85102413-1E53-40FE-991B-AC16467B9E8E}" srcOrd="3" destOrd="0" parTransId="{EDBB79C9-DFAC-4BCE-9C0C-1A0E805B2E6E}" sibTransId="{89B9FD78-1B46-401C-93BF-56E88EF8D78E}"/>
    <dgm:cxn modelId="{790FF2CA-F920-4E8C-92EC-66BE413D5D60}" srcId="{6BC95C8E-80C5-40C4-BB66-0B9DF470430C}" destId="{1310B003-4F73-4AD9-AFF6-9ACC93CC932B}" srcOrd="3" destOrd="0" parTransId="{324A3660-A45F-4E76-B123-016FD8E255CE}" sibTransId="{13443FD9-9157-40E3-B46D-95F9C1607A23}"/>
    <dgm:cxn modelId="{CE5CAECB-DCAD-4DFB-A584-4C2596C77EC5}" type="presOf" srcId="{6BC95C8E-80C5-40C4-BB66-0B9DF470430C}" destId="{0750AF7C-78D1-44BB-9B4B-FA7BD236CB01}" srcOrd="0" destOrd="0" presId="urn:microsoft.com/office/officeart/2005/8/layout/vList6"/>
    <dgm:cxn modelId="{6F1EEDD1-F487-4E22-A0DA-03A80A9DCFE9}" type="presOf" srcId="{FE7DE210-1121-4E13-835E-46891E72F311}" destId="{E2A9B980-82B6-47B6-99B7-F7B0C81FE0E1}" srcOrd="0" destOrd="0" presId="urn:microsoft.com/office/officeart/2005/8/layout/vList6"/>
    <dgm:cxn modelId="{3604E3DF-DFC6-491B-99B3-AA04F8004A9B}" type="presOf" srcId="{6CBDABF5-F38B-4F2C-AD30-DE4A7AC270B2}" destId="{D3A19677-8ADB-4C15-B3A5-BE682B704E49}" srcOrd="0" destOrd="0" presId="urn:microsoft.com/office/officeart/2005/8/layout/vList6"/>
    <dgm:cxn modelId="{CC26E3E0-83F2-4692-BCD3-85411855A308}" type="presOf" srcId="{191BF87F-5A55-4248-80EF-9B83D88C0D0F}" destId="{1121961A-DE08-4899-843D-A5502DC5E489}" srcOrd="0" destOrd="0" presId="urn:microsoft.com/office/officeart/2005/8/layout/vList6"/>
    <dgm:cxn modelId="{0E1AF3E8-657A-486A-B866-B8CFD9ACBA45}" type="presOf" srcId="{85102413-1E53-40FE-991B-AC16467B9E8E}" destId="{E2A9B980-82B6-47B6-99B7-F7B0C81FE0E1}" srcOrd="0" destOrd="3" presId="urn:microsoft.com/office/officeart/2005/8/layout/vList6"/>
    <dgm:cxn modelId="{0C9505F5-3C38-4BBB-B2AF-7590D8E25E8E}" srcId="{6BC95C8E-80C5-40C4-BB66-0B9DF470430C}" destId="{9EE53807-7240-488C-A647-2D7831379FC8}" srcOrd="4" destOrd="0" parTransId="{1960ABB6-00A3-4E5B-A1A1-D84DD915BCD8}" sibTransId="{9DE03ABD-900E-4A6A-B0BF-1DAECBC478F3}"/>
    <dgm:cxn modelId="{4B78D99C-E9D4-49E3-8599-CB24F3E37CF4}" type="presParOf" srcId="{1121961A-DE08-4899-843D-A5502DC5E489}" destId="{8C67F512-7028-4655-B357-9F6139AB20DE}" srcOrd="0" destOrd="0" presId="urn:microsoft.com/office/officeart/2005/8/layout/vList6"/>
    <dgm:cxn modelId="{CFCDF415-0C6A-4132-B6E1-8109B6706A21}" type="presParOf" srcId="{8C67F512-7028-4655-B357-9F6139AB20DE}" destId="{0750AF7C-78D1-44BB-9B4B-FA7BD236CB01}" srcOrd="0" destOrd="0" presId="urn:microsoft.com/office/officeart/2005/8/layout/vList6"/>
    <dgm:cxn modelId="{7B421CCB-C25D-40C2-AEF0-A1426156EA3F}" type="presParOf" srcId="{8C67F512-7028-4655-B357-9F6139AB20DE}" destId="{27E409FB-7DFE-4EA5-AF03-EF978DF36C0A}" srcOrd="1" destOrd="0" presId="urn:microsoft.com/office/officeart/2005/8/layout/vList6"/>
    <dgm:cxn modelId="{CB748671-7B34-4156-99E6-B709C241EF59}" type="presParOf" srcId="{1121961A-DE08-4899-843D-A5502DC5E489}" destId="{A9FF7DF1-2450-4DC2-9473-D7D6157B1450}" srcOrd="1" destOrd="0" presId="urn:microsoft.com/office/officeart/2005/8/layout/vList6"/>
    <dgm:cxn modelId="{81B97ABB-7FF4-44F0-96A2-BA2388823C82}" type="presParOf" srcId="{1121961A-DE08-4899-843D-A5502DC5E489}" destId="{4BF0872E-E45B-4455-BC4C-D1C0309BA98F}" srcOrd="2" destOrd="0" presId="urn:microsoft.com/office/officeart/2005/8/layout/vList6"/>
    <dgm:cxn modelId="{800DD8C6-7333-44A8-AAC5-F856BB5D0584}" type="presParOf" srcId="{4BF0872E-E45B-4455-BC4C-D1C0309BA98F}" destId="{D3A19677-8ADB-4C15-B3A5-BE682B704E49}" srcOrd="0" destOrd="0" presId="urn:microsoft.com/office/officeart/2005/8/layout/vList6"/>
    <dgm:cxn modelId="{47B6EC55-68C2-4F5F-92BA-1ADEA7CFC825}" type="presParOf" srcId="{4BF0872E-E45B-4455-BC4C-D1C0309BA98F}" destId="{E2A9B980-82B6-47B6-99B7-F7B0C81FE0E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A153508-3819-42F0-B74C-501D8D67FB5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9DD8568-530C-4047-8F48-736270E90B61}">
      <dgm:prSet phldrT="[Text]"/>
      <dgm:spPr/>
      <dgm:t>
        <a:bodyPr/>
        <a:lstStyle/>
        <a:p>
          <a:r>
            <a:rPr lang="id-ID" dirty="0"/>
            <a:t>Retribusi daerah</a:t>
          </a:r>
        </a:p>
      </dgm:t>
    </dgm:pt>
    <dgm:pt modelId="{3600F055-C7C9-4E70-9F83-28F15F71483A}" type="parTrans" cxnId="{EC138DCB-1FCC-4C06-8E97-2E4B12F504B1}">
      <dgm:prSet/>
      <dgm:spPr/>
      <dgm:t>
        <a:bodyPr/>
        <a:lstStyle/>
        <a:p>
          <a:endParaRPr lang="id-ID"/>
        </a:p>
      </dgm:t>
    </dgm:pt>
    <dgm:pt modelId="{83801135-026A-4661-B2D0-DE6DF6E36865}" type="sibTrans" cxnId="{EC138DCB-1FCC-4C06-8E97-2E4B12F504B1}">
      <dgm:prSet/>
      <dgm:spPr/>
      <dgm:t>
        <a:bodyPr/>
        <a:lstStyle/>
        <a:p>
          <a:endParaRPr lang="id-ID"/>
        </a:p>
      </dgm:t>
    </dgm:pt>
    <dgm:pt modelId="{5C35AA53-FABC-4125-AEE6-022DB602B674}">
      <dgm:prSet phldrT="[Text]"/>
      <dgm:spPr/>
      <dgm:t>
        <a:bodyPr/>
        <a:lstStyle/>
        <a:p>
          <a:r>
            <a:rPr lang="id-ID" dirty="0"/>
            <a:t>Jasa Umum</a:t>
          </a:r>
        </a:p>
      </dgm:t>
    </dgm:pt>
    <dgm:pt modelId="{A3A880AC-6B34-4DE8-95E7-526E4F97CF5C}" type="parTrans" cxnId="{90125324-6466-4A51-AB64-FD63D9766770}">
      <dgm:prSet/>
      <dgm:spPr/>
      <dgm:t>
        <a:bodyPr/>
        <a:lstStyle/>
        <a:p>
          <a:endParaRPr lang="id-ID"/>
        </a:p>
      </dgm:t>
    </dgm:pt>
    <dgm:pt modelId="{F20FA49B-F27E-4DB1-B966-43C59C14A4DA}" type="sibTrans" cxnId="{90125324-6466-4A51-AB64-FD63D9766770}">
      <dgm:prSet/>
      <dgm:spPr/>
      <dgm:t>
        <a:bodyPr/>
        <a:lstStyle/>
        <a:p>
          <a:endParaRPr lang="id-ID"/>
        </a:p>
      </dgm:t>
    </dgm:pt>
    <dgm:pt modelId="{0623BA0B-ABAE-4B4A-82A5-761C585D9EA3}">
      <dgm:prSet phldrT="[Text]"/>
      <dgm:spPr/>
      <dgm:t>
        <a:bodyPr/>
        <a:lstStyle/>
        <a:p>
          <a:r>
            <a:rPr lang="id-ID" dirty="0"/>
            <a:t>Pelayanan kesehatan, kebersihan, pemakaman, parkir.</a:t>
          </a:r>
        </a:p>
      </dgm:t>
    </dgm:pt>
    <dgm:pt modelId="{6D855C62-A084-4F51-B232-67C43AE7BFE0}" type="parTrans" cxnId="{F32B3A18-1E9A-4738-9A0F-FA77608A594D}">
      <dgm:prSet/>
      <dgm:spPr/>
      <dgm:t>
        <a:bodyPr/>
        <a:lstStyle/>
        <a:p>
          <a:endParaRPr lang="id-ID"/>
        </a:p>
      </dgm:t>
    </dgm:pt>
    <dgm:pt modelId="{1C2FB1D4-D553-4EB8-A2B1-FC97A52B08FE}" type="sibTrans" cxnId="{F32B3A18-1E9A-4738-9A0F-FA77608A594D}">
      <dgm:prSet/>
      <dgm:spPr/>
      <dgm:t>
        <a:bodyPr/>
        <a:lstStyle/>
        <a:p>
          <a:endParaRPr lang="id-ID"/>
        </a:p>
      </dgm:t>
    </dgm:pt>
    <dgm:pt modelId="{2535F47E-49AF-4874-9EA7-87BF83310CF3}">
      <dgm:prSet phldrT="[Text]"/>
      <dgm:spPr/>
      <dgm:t>
        <a:bodyPr/>
        <a:lstStyle/>
        <a:p>
          <a:r>
            <a:rPr lang="id-ID" dirty="0"/>
            <a:t>Jasa Usaha</a:t>
          </a:r>
        </a:p>
      </dgm:t>
    </dgm:pt>
    <dgm:pt modelId="{3F772BBF-9A49-45E1-A714-7BBCDA2F3258}" type="parTrans" cxnId="{783341D2-96DC-4481-9331-0E12DD79B032}">
      <dgm:prSet/>
      <dgm:spPr/>
      <dgm:t>
        <a:bodyPr/>
        <a:lstStyle/>
        <a:p>
          <a:endParaRPr lang="id-ID"/>
        </a:p>
      </dgm:t>
    </dgm:pt>
    <dgm:pt modelId="{C2ABFD79-B884-4575-8854-215260521FAA}" type="sibTrans" cxnId="{783341D2-96DC-4481-9331-0E12DD79B032}">
      <dgm:prSet/>
      <dgm:spPr/>
      <dgm:t>
        <a:bodyPr/>
        <a:lstStyle/>
        <a:p>
          <a:endParaRPr lang="id-ID"/>
        </a:p>
      </dgm:t>
    </dgm:pt>
    <dgm:pt modelId="{75F88F8F-AF01-447F-972E-78E6E1909828}">
      <dgm:prSet phldrT="[Text]"/>
      <dgm:spPr/>
      <dgm:t>
        <a:bodyPr/>
        <a:lstStyle/>
        <a:p>
          <a:r>
            <a:rPr lang="id-ID" dirty="0"/>
            <a:t>Perizinan Tertentu</a:t>
          </a:r>
        </a:p>
      </dgm:t>
    </dgm:pt>
    <dgm:pt modelId="{ADB3A705-9496-441B-AA6B-BE7A515C55E7}" type="parTrans" cxnId="{6EB725E3-1CCC-423D-9AF2-B390C50FF04D}">
      <dgm:prSet/>
      <dgm:spPr/>
      <dgm:t>
        <a:bodyPr/>
        <a:lstStyle/>
        <a:p>
          <a:endParaRPr lang="id-ID"/>
        </a:p>
      </dgm:t>
    </dgm:pt>
    <dgm:pt modelId="{CB38B6F7-35FF-4930-8CC2-B3E9CAE69FA4}" type="sibTrans" cxnId="{6EB725E3-1CCC-423D-9AF2-B390C50FF04D}">
      <dgm:prSet/>
      <dgm:spPr/>
      <dgm:t>
        <a:bodyPr/>
        <a:lstStyle/>
        <a:p>
          <a:endParaRPr lang="id-ID"/>
        </a:p>
      </dgm:t>
    </dgm:pt>
    <dgm:pt modelId="{61777023-17E2-406C-9080-762D0682770A}">
      <dgm:prSet phldrT="[Text]"/>
      <dgm:spPr/>
      <dgm:t>
        <a:bodyPr/>
        <a:lstStyle/>
        <a:p>
          <a:r>
            <a:rPr lang="id-ID" dirty="0"/>
            <a:t>Izin mendirikan bangunan, izin usaha perikanan, dll</a:t>
          </a:r>
        </a:p>
      </dgm:t>
    </dgm:pt>
    <dgm:pt modelId="{16832FFD-028D-46B5-881E-3178BC962010}" type="parTrans" cxnId="{923C696C-C96C-4763-99AA-8F43B7442E1A}">
      <dgm:prSet/>
      <dgm:spPr/>
    </dgm:pt>
    <dgm:pt modelId="{7255283A-34CA-4FE7-B2B6-7867ABE9D44B}" type="sibTrans" cxnId="{923C696C-C96C-4763-99AA-8F43B7442E1A}">
      <dgm:prSet/>
      <dgm:spPr/>
    </dgm:pt>
    <dgm:pt modelId="{36040F1F-6F83-43BB-9463-2CE4985285DA}">
      <dgm:prSet phldrT="[Text]"/>
      <dgm:spPr/>
      <dgm:t>
        <a:bodyPr/>
        <a:lstStyle/>
        <a:p>
          <a:r>
            <a:rPr lang="id-ID" dirty="0"/>
            <a:t>Penggunaan pemakaian kekayaan daerah, pasar grosir atau pertokoan, terminal.</a:t>
          </a:r>
        </a:p>
      </dgm:t>
    </dgm:pt>
    <dgm:pt modelId="{77DBA33D-0814-4160-80F5-313AD5B85F5C}" type="parTrans" cxnId="{8C9B5FD6-A0B9-4FCA-AE6B-F5015E26A8AD}">
      <dgm:prSet/>
      <dgm:spPr/>
    </dgm:pt>
    <dgm:pt modelId="{617D1F76-4E2F-486C-A9C3-1A458F3F126A}" type="sibTrans" cxnId="{8C9B5FD6-A0B9-4FCA-AE6B-F5015E26A8AD}">
      <dgm:prSet/>
      <dgm:spPr/>
    </dgm:pt>
    <dgm:pt modelId="{CB067FF9-EB85-4792-8542-5B52436B62E5}" type="pres">
      <dgm:prSet presAssocID="{3A153508-3819-42F0-B74C-501D8D67FB5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DA6A694-9D8C-4663-99C1-2970359030DD}" type="pres">
      <dgm:prSet presAssocID="{99DD8568-530C-4047-8F48-736270E90B61}" presName="hierRoot1" presStyleCnt="0"/>
      <dgm:spPr/>
    </dgm:pt>
    <dgm:pt modelId="{AFCB1E3B-3969-46DB-9F40-358187398F3C}" type="pres">
      <dgm:prSet presAssocID="{99DD8568-530C-4047-8F48-736270E90B61}" presName="composite" presStyleCnt="0"/>
      <dgm:spPr/>
    </dgm:pt>
    <dgm:pt modelId="{9F209F99-B555-44EA-89E8-A993487700EF}" type="pres">
      <dgm:prSet presAssocID="{99DD8568-530C-4047-8F48-736270E90B61}" presName="background" presStyleLbl="node0" presStyleIdx="0" presStyleCnt="1"/>
      <dgm:spPr/>
    </dgm:pt>
    <dgm:pt modelId="{0C5C1562-F486-4361-B2C0-2AD4EBD2692F}" type="pres">
      <dgm:prSet presAssocID="{99DD8568-530C-4047-8F48-736270E90B61}" presName="text" presStyleLbl="fgAcc0" presStyleIdx="0" presStyleCnt="1">
        <dgm:presLayoutVars>
          <dgm:chPref val="3"/>
        </dgm:presLayoutVars>
      </dgm:prSet>
      <dgm:spPr/>
    </dgm:pt>
    <dgm:pt modelId="{20BF1BC0-AB5D-4B77-A902-4D0FC14AFD3F}" type="pres">
      <dgm:prSet presAssocID="{99DD8568-530C-4047-8F48-736270E90B61}" presName="hierChild2" presStyleCnt="0"/>
      <dgm:spPr/>
    </dgm:pt>
    <dgm:pt modelId="{D1B31D4F-B3F9-4DFE-AC47-2D30DEE7584F}" type="pres">
      <dgm:prSet presAssocID="{A3A880AC-6B34-4DE8-95E7-526E4F97CF5C}" presName="Name10" presStyleLbl="parChTrans1D2" presStyleIdx="0" presStyleCnt="3"/>
      <dgm:spPr/>
    </dgm:pt>
    <dgm:pt modelId="{FFCF124C-6C0B-4360-8A6A-588655C6C32B}" type="pres">
      <dgm:prSet presAssocID="{5C35AA53-FABC-4125-AEE6-022DB602B674}" presName="hierRoot2" presStyleCnt="0"/>
      <dgm:spPr/>
    </dgm:pt>
    <dgm:pt modelId="{E3D05FDB-2553-4E3E-BC3C-A2796CD8614A}" type="pres">
      <dgm:prSet presAssocID="{5C35AA53-FABC-4125-AEE6-022DB602B674}" presName="composite2" presStyleCnt="0"/>
      <dgm:spPr/>
    </dgm:pt>
    <dgm:pt modelId="{B4B08DCF-2F11-436A-9AB9-76A9F736290C}" type="pres">
      <dgm:prSet presAssocID="{5C35AA53-FABC-4125-AEE6-022DB602B674}" presName="background2" presStyleLbl="node2" presStyleIdx="0" presStyleCnt="3"/>
      <dgm:spPr/>
    </dgm:pt>
    <dgm:pt modelId="{D51A2100-02A7-48F2-8C20-9CC4B678A950}" type="pres">
      <dgm:prSet presAssocID="{5C35AA53-FABC-4125-AEE6-022DB602B674}" presName="text2" presStyleLbl="fgAcc2" presStyleIdx="0" presStyleCnt="3">
        <dgm:presLayoutVars>
          <dgm:chPref val="3"/>
        </dgm:presLayoutVars>
      </dgm:prSet>
      <dgm:spPr/>
    </dgm:pt>
    <dgm:pt modelId="{0CDA5EAA-C93E-4D80-9760-096890D7AE3B}" type="pres">
      <dgm:prSet presAssocID="{5C35AA53-FABC-4125-AEE6-022DB602B674}" presName="hierChild3" presStyleCnt="0"/>
      <dgm:spPr/>
    </dgm:pt>
    <dgm:pt modelId="{4BE7C188-016E-457D-948C-DF5ABF39504B}" type="pres">
      <dgm:prSet presAssocID="{6D855C62-A084-4F51-B232-67C43AE7BFE0}" presName="Name17" presStyleLbl="parChTrans1D3" presStyleIdx="0" presStyleCnt="3"/>
      <dgm:spPr/>
    </dgm:pt>
    <dgm:pt modelId="{D04CEA36-0047-430D-8E2A-8319BB9C0A9E}" type="pres">
      <dgm:prSet presAssocID="{0623BA0B-ABAE-4B4A-82A5-761C585D9EA3}" presName="hierRoot3" presStyleCnt="0"/>
      <dgm:spPr/>
    </dgm:pt>
    <dgm:pt modelId="{ABAA5034-C39A-4514-B519-6FD4799C9805}" type="pres">
      <dgm:prSet presAssocID="{0623BA0B-ABAE-4B4A-82A5-761C585D9EA3}" presName="composite3" presStyleCnt="0"/>
      <dgm:spPr/>
    </dgm:pt>
    <dgm:pt modelId="{DE77C43D-A576-44FE-B9D0-9770E8CC3FD3}" type="pres">
      <dgm:prSet presAssocID="{0623BA0B-ABAE-4B4A-82A5-761C585D9EA3}" presName="background3" presStyleLbl="node3" presStyleIdx="0" presStyleCnt="3"/>
      <dgm:spPr/>
    </dgm:pt>
    <dgm:pt modelId="{3EC8DFA9-CF97-4604-ADC7-3E9BA1D100EB}" type="pres">
      <dgm:prSet presAssocID="{0623BA0B-ABAE-4B4A-82A5-761C585D9EA3}" presName="text3" presStyleLbl="fgAcc3" presStyleIdx="0" presStyleCnt="3">
        <dgm:presLayoutVars>
          <dgm:chPref val="3"/>
        </dgm:presLayoutVars>
      </dgm:prSet>
      <dgm:spPr/>
    </dgm:pt>
    <dgm:pt modelId="{EB11596F-6F00-4A96-BCDA-32A2432CE431}" type="pres">
      <dgm:prSet presAssocID="{0623BA0B-ABAE-4B4A-82A5-761C585D9EA3}" presName="hierChild4" presStyleCnt="0"/>
      <dgm:spPr/>
    </dgm:pt>
    <dgm:pt modelId="{38783772-A1E3-4FF9-B9FA-C7D404C45C10}" type="pres">
      <dgm:prSet presAssocID="{3F772BBF-9A49-45E1-A714-7BBCDA2F3258}" presName="Name10" presStyleLbl="parChTrans1D2" presStyleIdx="1" presStyleCnt="3"/>
      <dgm:spPr/>
    </dgm:pt>
    <dgm:pt modelId="{292803BB-3E03-483A-9DDA-5245B7640094}" type="pres">
      <dgm:prSet presAssocID="{2535F47E-49AF-4874-9EA7-87BF83310CF3}" presName="hierRoot2" presStyleCnt="0"/>
      <dgm:spPr/>
    </dgm:pt>
    <dgm:pt modelId="{90876829-BC53-476A-A9E1-93B925FABAED}" type="pres">
      <dgm:prSet presAssocID="{2535F47E-49AF-4874-9EA7-87BF83310CF3}" presName="composite2" presStyleCnt="0"/>
      <dgm:spPr/>
    </dgm:pt>
    <dgm:pt modelId="{0D85EAE7-19C8-4127-AC56-202BE1D4C01A}" type="pres">
      <dgm:prSet presAssocID="{2535F47E-49AF-4874-9EA7-87BF83310CF3}" presName="background2" presStyleLbl="node2" presStyleIdx="1" presStyleCnt="3"/>
      <dgm:spPr/>
    </dgm:pt>
    <dgm:pt modelId="{CEC132A7-067A-48F9-81D3-4494C33B0FDA}" type="pres">
      <dgm:prSet presAssocID="{2535F47E-49AF-4874-9EA7-87BF83310CF3}" presName="text2" presStyleLbl="fgAcc2" presStyleIdx="1" presStyleCnt="3">
        <dgm:presLayoutVars>
          <dgm:chPref val="3"/>
        </dgm:presLayoutVars>
      </dgm:prSet>
      <dgm:spPr/>
    </dgm:pt>
    <dgm:pt modelId="{7EFF01E8-58E5-4E5D-AB49-C87988488A46}" type="pres">
      <dgm:prSet presAssocID="{2535F47E-49AF-4874-9EA7-87BF83310CF3}" presName="hierChild3" presStyleCnt="0"/>
      <dgm:spPr/>
    </dgm:pt>
    <dgm:pt modelId="{CAAEDEC6-D2CE-4106-BC4F-01545046A807}" type="pres">
      <dgm:prSet presAssocID="{77DBA33D-0814-4160-80F5-313AD5B85F5C}" presName="Name17" presStyleLbl="parChTrans1D3" presStyleIdx="1" presStyleCnt="3"/>
      <dgm:spPr/>
    </dgm:pt>
    <dgm:pt modelId="{E76992A7-6D44-48CE-A169-B0B08D08D689}" type="pres">
      <dgm:prSet presAssocID="{36040F1F-6F83-43BB-9463-2CE4985285DA}" presName="hierRoot3" presStyleCnt="0"/>
      <dgm:spPr/>
    </dgm:pt>
    <dgm:pt modelId="{6CDAC8B7-61E2-4F99-B968-74BE747CCA96}" type="pres">
      <dgm:prSet presAssocID="{36040F1F-6F83-43BB-9463-2CE4985285DA}" presName="composite3" presStyleCnt="0"/>
      <dgm:spPr/>
    </dgm:pt>
    <dgm:pt modelId="{994D4854-CBE6-4E1F-A59A-4B7133F048CC}" type="pres">
      <dgm:prSet presAssocID="{36040F1F-6F83-43BB-9463-2CE4985285DA}" presName="background3" presStyleLbl="node3" presStyleIdx="1" presStyleCnt="3"/>
      <dgm:spPr/>
    </dgm:pt>
    <dgm:pt modelId="{F620DFE3-BABD-4AB9-8C20-A123749264FB}" type="pres">
      <dgm:prSet presAssocID="{36040F1F-6F83-43BB-9463-2CE4985285DA}" presName="text3" presStyleLbl="fgAcc3" presStyleIdx="1" presStyleCnt="3">
        <dgm:presLayoutVars>
          <dgm:chPref val="3"/>
        </dgm:presLayoutVars>
      </dgm:prSet>
      <dgm:spPr/>
    </dgm:pt>
    <dgm:pt modelId="{A1F5C6B7-03DC-4550-8591-FF4B41183B3E}" type="pres">
      <dgm:prSet presAssocID="{36040F1F-6F83-43BB-9463-2CE4985285DA}" presName="hierChild4" presStyleCnt="0"/>
      <dgm:spPr/>
    </dgm:pt>
    <dgm:pt modelId="{A620AA8F-48F6-4F06-B7AF-AE9A7FE969A1}" type="pres">
      <dgm:prSet presAssocID="{ADB3A705-9496-441B-AA6B-BE7A515C55E7}" presName="Name10" presStyleLbl="parChTrans1D2" presStyleIdx="2" presStyleCnt="3"/>
      <dgm:spPr/>
    </dgm:pt>
    <dgm:pt modelId="{DE139F9C-E1BA-4BF6-B528-A909AD2FD016}" type="pres">
      <dgm:prSet presAssocID="{75F88F8F-AF01-447F-972E-78E6E1909828}" presName="hierRoot2" presStyleCnt="0"/>
      <dgm:spPr/>
    </dgm:pt>
    <dgm:pt modelId="{45C9BB30-960A-4AD6-99B5-2CE3E9E3192A}" type="pres">
      <dgm:prSet presAssocID="{75F88F8F-AF01-447F-972E-78E6E1909828}" presName="composite2" presStyleCnt="0"/>
      <dgm:spPr/>
    </dgm:pt>
    <dgm:pt modelId="{A482D6E3-B18F-4477-865A-CE0369B88A78}" type="pres">
      <dgm:prSet presAssocID="{75F88F8F-AF01-447F-972E-78E6E1909828}" presName="background2" presStyleLbl="node2" presStyleIdx="2" presStyleCnt="3"/>
      <dgm:spPr/>
    </dgm:pt>
    <dgm:pt modelId="{3DBA138D-A892-4A74-AF10-B04E76E38B73}" type="pres">
      <dgm:prSet presAssocID="{75F88F8F-AF01-447F-972E-78E6E1909828}" presName="text2" presStyleLbl="fgAcc2" presStyleIdx="2" presStyleCnt="3">
        <dgm:presLayoutVars>
          <dgm:chPref val="3"/>
        </dgm:presLayoutVars>
      </dgm:prSet>
      <dgm:spPr/>
    </dgm:pt>
    <dgm:pt modelId="{CD201AF9-FAFE-4609-8621-E149FEF6C836}" type="pres">
      <dgm:prSet presAssocID="{75F88F8F-AF01-447F-972E-78E6E1909828}" presName="hierChild3" presStyleCnt="0"/>
      <dgm:spPr/>
    </dgm:pt>
    <dgm:pt modelId="{F3D6F589-41BB-4081-9980-E206B8B60AA6}" type="pres">
      <dgm:prSet presAssocID="{16832FFD-028D-46B5-881E-3178BC962010}" presName="Name17" presStyleLbl="parChTrans1D3" presStyleIdx="2" presStyleCnt="3"/>
      <dgm:spPr/>
    </dgm:pt>
    <dgm:pt modelId="{14F82F88-E2CD-4CA5-A49F-671F28FCB426}" type="pres">
      <dgm:prSet presAssocID="{61777023-17E2-406C-9080-762D0682770A}" presName="hierRoot3" presStyleCnt="0"/>
      <dgm:spPr/>
    </dgm:pt>
    <dgm:pt modelId="{37A10F55-6383-4969-9979-93C0D7ED605B}" type="pres">
      <dgm:prSet presAssocID="{61777023-17E2-406C-9080-762D0682770A}" presName="composite3" presStyleCnt="0"/>
      <dgm:spPr/>
    </dgm:pt>
    <dgm:pt modelId="{B1B75E54-2B2C-4890-B4E8-4E332EED4869}" type="pres">
      <dgm:prSet presAssocID="{61777023-17E2-406C-9080-762D0682770A}" presName="background3" presStyleLbl="node3" presStyleIdx="2" presStyleCnt="3"/>
      <dgm:spPr/>
    </dgm:pt>
    <dgm:pt modelId="{9E7ED36A-5711-4C44-BC07-4DA1F733491C}" type="pres">
      <dgm:prSet presAssocID="{61777023-17E2-406C-9080-762D0682770A}" presName="text3" presStyleLbl="fgAcc3" presStyleIdx="2" presStyleCnt="3">
        <dgm:presLayoutVars>
          <dgm:chPref val="3"/>
        </dgm:presLayoutVars>
      </dgm:prSet>
      <dgm:spPr/>
    </dgm:pt>
    <dgm:pt modelId="{434B8E1D-AEF6-43F1-AC82-956C146A1D6A}" type="pres">
      <dgm:prSet presAssocID="{61777023-17E2-406C-9080-762D0682770A}" presName="hierChild4" presStyleCnt="0"/>
      <dgm:spPr/>
    </dgm:pt>
  </dgm:ptLst>
  <dgm:cxnLst>
    <dgm:cxn modelId="{F32B3A18-1E9A-4738-9A0F-FA77608A594D}" srcId="{5C35AA53-FABC-4125-AEE6-022DB602B674}" destId="{0623BA0B-ABAE-4B4A-82A5-761C585D9EA3}" srcOrd="0" destOrd="0" parTransId="{6D855C62-A084-4F51-B232-67C43AE7BFE0}" sibTransId="{1C2FB1D4-D553-4EB8-A2B1-FC97A52B08FE}"/>
    <dgm:cxn modelId="{FB520E22-D564-4FB3-B09C-3A2F1BE91D53}" type="presOf" srcId="{6D855C62-A084-4F51-B232-67C43AE7BFE0}" destId="{4BE7C188-016E-457D-948C-DF5ABF39504B}" srcOrd="0" destOrd="0" presId="urn:microsoft.com/office/officeart/2005/8/layout/hierarchy1"/>
    <dgm:cxn modelId="{90125324-6466-4A51-AB64-FD63D9766770}" srcId="{99DD8568-530C-4047-8F48-736270E90B61}" destId="{5C35AA53-FABC-4125-AEE6-022DB602B674}" srcOrd="0" destOrd="0" parTransId="{A3A880AC-6B34-4DE8-95E7-526E4F97CF5C}" sibTransId="{F20FA49B-F27E-4DB1-B966-43C59C14A4DA}"/>
    <dgm:cxn modelId="{B490D732-2077-43AD-BB8F-7DA58DC36089}" type="presOf" srcId="{77DBA33D-0814-4160-80F5-313AD5B85F5C}" destId="{CAAEDEC6-D2CE-4106-BC4F-01545046A807}" srcOrd="0" destOrd="0" presId="urn:microsoft.com/office/officeart/2005/8/layout/hierarchy1"/>
    <dgm:cxn modelId="{C7A6E565-3C4A-43E8-AFC1-9025E9D11363}" type="presOf" srcId="{36040F1F-6F83-43BB-9463-2CE4985285DA}" destId="{F620DFE3-BABD-4AB9-8C20-A123749264FB}" srcOrd="0" destOrd="0" presId="urn:microsoft.com/office/officeart/2005/8/layout/hierarchy1"/>
    <dgm:cxn modelId="{E2EFCE68-319D-464C-84BF-A6EFA56A8DF6}" type="presOf" srcId="{0623BA0B-ABAE-4B4A-82A5-761C585D9EA3}" destId="{3EC8DFA9-CF97-4604-ADC7-3E9BA1D100EB}" srcOrd="0" destOrd="0" presId="urn:microsoft.com/office/officeart/2005/8/layout/hierarchy1"/>
    <dgm:cxn modelId="{923C696C-C96C-4763-99AA-8F43B7442E1A}" srcId="{75F88F8F-AF01-447F-972E-78E6E1909828}" destId="{61777023-17E2-406C-9080-762D0682770A}" srcOrd="0" destOrd="0" parTransId="{16832FFD-028D-46B5-881E-3178BC962010}" sibTransId="{7255283A-34CA-4FE7-B2B6-7867ABE9D44B}"/>
    <dgm:cxn modelId="{D8D9688C-50C5-4856-A2B4-BEFEB58B9386}" type="presOf" srcId="{3A153508-3819-42F0-B74C-501D8D67FB55}" destId="{CB067FF9-EB85-4792-8542-5B52436B62E5}" srcOrd="0" destOrd="0" presId="urn:microsoft.com/office/officeart/2005/8/layout/hierarchy1"/>
    <dgm:cxn modelId="{85867BA3-95C7-4294-A7C2-F6AF8BD6B6AE}" type="presOf" srcId="{ADB3A705-9496-441B-AA6B-BE7A515C55E7}" destId="{A620AA8F-48F6-4F06-B7AF-AE9A7FE969A1}" srcOrd="0" destOrd="0" presId="urn:microsoft.com/office/officeart/2005/8/layout/hierarchy1"/>
    <dgm:cxn modelId="{5F0ECDB7-0B2E-45F4-B2DF-61AFEF8FB471}" type="presOf" srcId="{5C35AA53-FABC-4125-AEE6-022DB602B674}" destId="{D51A2100-02A7-48F2-8C20-9CC4B678A950}" srcOrd="0" destOrd="0" presId="urn:microsoft.com/office/officeart/2005/8/layout/hierarchy1"/>
    <dgm:cxn modelId="{35D441C4-6B34-42DE-B1A6-E19EB0921A50}" type="presOf" srcId="{3F772BBF-9A49-45E1-A714-7BBCDA2F3258}" destId="{38783772-A1E3-4FF9-B9FA-C7D404C45C10}" srcOrd="0" destOrd="0" presId="urn:microsoft.com/office/officeart/2005/8/layout/hierarchy1"/>
    <dgm:cxn modelId="{95CF29CB-30B2-4C40-AACE-2D03B72A2419}" type="presOf" srcId="{61777023-17E2-406C-9080-762D0682770A}" destId="{9E7ED36A-5711-4C44-BC07-4DA1F733491C}" srcOrd="0" destOrd="0" presId="urn:microsoft.com/office/officeart/2005/8/layout/hierarchy1"/>
    <dgm:cxn modelId="{EC138DCB-1FCC-4C06-8E97-2E4B12F504B1}" srcId="{3A153508-3819-42F0-B74C-501D8D67FB55}" destId="{99DD8568-530C-4047-8F48-736270E90B61}" srcOrd="0" destOrd="0" parTransId="{3600F055-C7C9-4E70-9F83-28F15F71483A}" sibTransId="{83801135-026A-4661-B2D0-DE6DF6E36865}"/>
    <dgm:cxn modelId="{0F5BBBCF-DDA7-4682-81DA-09582AAF13DC}" type="presOf" srcId="{16832FFD-028D-46B5-881E-3178BC962010}" destId="{F3D6F589-41BB-4081-9980-E206B8B60AA6}" srcOrd="0" destOrd="0" presId="urn:microsoft.com/office/officeart/2005/8/layout/hierarchy1"/>
    <dgm:cxn modelId="{783341D2-96DC-4481-9331-0E12DD79B032}" srcId="{99DD8568-530C-4047-8F48-736270E90B61}" destId="{2535F47E-49AF-4874-9EA7-87BF83310CF3}" srcOrd="1" destOrd="0" parTransId="{3F772BBF-9A49-45E1-A714-7BBCDA2F3258}" sibTransId="{C2ABFD79-B884-4575-8854-215260521FAA}"/>
    <dgm:cxn modelId="{8C9B5FD6-A0B9-4FCA-AE6B-F5015E26A8AD}" srcId="{2535F47E-49AF-4874-9EA7-87BF83310CF3}" destId="{36040F1F-6F83-43BB-9463-2CE4985285DA}" srcOrd="0" destOrd="0" parTransId="{77DBA33D-0814-4160-80F5-313AD5B85F5C}" sibTransId="{617D1F76-4E2F-486C-A9C3-1A458F3F126A}"/>
    <dgm:cxn modelId="{710A28D7-EE69-49B9-860B-DC98FB9B7106}" type="presOf" srcId="{99DD8568-530C-4047-8F48-736270E90B61}" destId="{0C5C1562-F486-4361-B2C0-2AD4EBD2692F}" srcOrd="0" destOrd="0" presId="urn:microsoft.com/office/officeart/2005/8/layout/hierarchy1"/>
    <dgm:cxn modelId="{6EB725E3-1CCC-423D-9AF2-B390C50FF04D}" srcId="{99DD8568-530C-4047-8F48-736270E90B61}" destId="{75F88F8F-AF01-447F-972E-78E6E1909828}" srcOrd="2" destOrd="0" parTransId="{ADB3A705-9496-441B-AA6B-BE7A515C55E7}" sibTransId="{CB38B6F7-35FF-4930-8CC2-B3E9CAE69FA4}"/>
    <dgm:cxn modelId="{8B894BE4-144B-4B08-B1FD-DD27C4BA492D}" type="presOf" srcId="{2535F47E-49AF-4874-9EA7-87BF83310CF3}" destId="{CEC132A7-067A-48F9-81D3-4494C33B0FDA}" srcOrd="0" destOrd="0" presId="urn:microsoft.com/office/officeart/2005/8/layout/hierarchy1"/>
    <dgm:cxn modelId="{9B546FE7-AC58-4631-9A03-90A30F73ACB9}" type="presOf" srcId="{A3A880AC-6B34-4DE8-95E7-526E4F97CF5C}" destId="{D1B31D4F-B3F9-4DFE-AC47-2D30DEE7584F}" srcOrd="0" destOrd="0" presId="urn:microsoft.com/office/officeart/2005/8/layout/hierarchy1"/>
    <dgm:cxn modelId="{D59EE1F0-3FC9-41F0-AAB5-AF1CE800164F}" type="presOf" srcId="{75F88F8F-AF01-447F-972E-78E6E1909828}" destId="{3DBA138D-A892-4A74-AF10-B04E76E38B73}" srcOrd="0" destOrd="0" presId="urn:microsoft.com/office/officeart/2005/8/layout/hierarchy1"/>
    <dgm:cxn modelId="{980D000C-62BA-49ED-9D20-8C259483103B}" type="presParOf" srcId="{CB067FF9-EB85-4792-8542-5B52436B62E5}" destId="{6DA6A694-9D8C-4663-99C1-2970359030DD}" srcOrd="0" destOrd="0" presId="urn:microsoft.com/office/officeart/2005/8/layout/hierarchy1"/>
    <dgm:cxn modelId="{D5B7D7B4-9DB8-4867-97A0-14C71E32EED1}" type="presParOf" srcId="{6DA6A694-9D8C-4663-99C1-2970359030DD}" destId="{AFCB1E3B-3969-46DB-9F40-358187398F3C}" srcOrd="0" destOrd="0" presId="urn:microsoft.com/office/officeart/2005/8/layout/hierarchy1"/>
    <dgm:cxn modelId="{FADE39C8-E4DE-4D70-BCEE-7C4E4D9C73E6}" type="presParOf" srcId="{AFCB1E3B-3969-46DB-9F40-358187398F3C}" destId="{9F209F99-B555-44EA-89E8-A993487700EF}" srcOrd="0" destOrd="0" presId="urn:microsoft.com/office/officeart/2005/8/layout/hierarchy1"/>
    <dgm:cxn modelId="{39A77242-C644-487B-A6E4-87C49F02045D}" type="presParOf" srcId="{AFCB1E3B-3969-46DB-9F40-358187398F3C}" destId="{0C5C1562-F486-4361-B2C0-2AD4EBD2692F}" srcOrd="1" destOrd="0" presId="urn:microsoft.com/office/officeart/2005/8/layout/hierarchy1"/>
    <dgm:cxn modelId="{B717CDB9-8CD9-439F-97CD-1AD2C017293D}" type="presParOf" srcId="{6DA6A694-9D8C-4663-99C1-2970359030DD}" destId="{20BF1BC0-AB5D-4B77-A902-4D0FC14AFD3F}" srcOrd="1" destOrd="0" presId="urn:microsoft.com/office/officeart/2005/8/layout/hierarchy1"/>
    <dgm:cxn modelId="{0393B318-FF70-4C6B-A0E6-5ADCD1A214F1}" type="presParOf" srcId="{20BF1BC0-AB5D-4B77-A902-4D0FC14AFD3F}" destId="{D1B31D4F-B3F9-4DFE-AC47-2D30DEE7584F}" srcOrd="0" destOrd="0" presId="urn:microsoft.com/office/officeart/2005/8/layout/hierarchy1"/>
    <dgm:cxn modelId="{3549B5D6-6CCA-4C8D-8BA9-51B5F2DA7D6B}" type="presParOf" srcId="{20BF1BC0-AB5D-4B77-A902-4D0FC14AFD3F}" destId="{FFCF124C-6C0B-4360-8A6A-588655C6C32B}" srcOrd="1" destOrd="0" presId="urn:microsoft.com/office/officeart/2005/8/layout/hierarchy1"/>
    <dgm:cxn modelId="{CD526FBA-F189-417D-A95C-E675F68D054D}" type="presParOf" srcId="{FFCF124C-6C0B-4360-8A6A-588655C6C32B}" destId="{E3D05FDB-2553-4E3E-BC3C-A2796CD8614A}" srcOrd="0" destOrd="0" presId="urn:microsoft.com/office/officeart/2005/8/layout/hierarchy1"/>
    <dgm:cxn modelId="{3AABC7DB-FE9A-4A32-9878-490320747C9A}" type="presParOf" srcId="{E3D05FDB-2553-4E3E-BC3C-A2796CD8614A}" destId="{B4B08DCF-2F11-436A-9AB9-76A9F736290C}" srcOrd="0" destOrd="0" presId="urn:microsoft.com/office/officeart/2005/8/layout/hierarchy1"/>
    <dgm:cxn modelId="{507F9228-64E1-4316-8499-84F43C909853}" type="presParOf" srcId="{E3D05FDB-2553-4E3E-BC3C-A2796CD8614A}" destId="{D51A2100-02A7-48F2-8C20-9CC4B678A950}" srcOrd="1" destOrd="0" presId="urn:microsoft.com/office/officeart/2005/8/layout/hierarchy1"/>
    <dgm:cxn modelId="{66CB25AC-AFFB-4189-B2A4-08C25180F927}" type="presParOf" srcId="{FFCF124C-6C0B-4360-8A6A-588655C6C32B}" destId="{0CDA5EAA-C93E-4D80-9760-096890D7AE3B}" srcOrd="1" destOrd="0" presId="urn:microsoft.com/office/officeart/2005/8/layout/hierarchy1"/>
    <dgm:cxn modelId="{6ED17292-D70F-4ED2-A48C-76D384A3143F}" type="presParOf" srcId="{0CDA5EAA-C93E-4D80-9760-096890D7AE3B}" destId="{4BE7C188-016E-457D-948C-DF5ABF39504B}" srcOrd="0" destOrd="0" presId="urn:microsoft.com/office/officeart/2005/8/layout/hierarchy1"/>
    <dgm:cxn modelId="{961823A3-E8D0-4825-AB6D-93338DE6584B}" type="presParOf" srcId="{0CDA5EAA-C93E-4D80-9760-096890D7AE3B}" destId="{D04CEA36-0047-430D-8E2A-8319BB9C0A9E}" srcOrd="1" destOrd="0" presId="urn:microsoft.com/office/officeart/2005/8/layout/hierarchy1"/>
    <dgm:cxn modelId="{425FA5DC-01E1-4485-BF0F-CF5137C93DFD}" type="presParOf" srcId="{D04CEA36-0047-430D-8E2A-8319BB9C0A9E}" destId="{ABAA5034-C39A-4514-B519-6FD4799C9805}" srcOrd="0" destOrd="0" presId="urn:microsoft.com/office/officeart/2005/8/layout/hierarchy1"/>
    <dgm:cxn modelId="{5A721863-3B3C-40E2-A0F2-7F4DD5A3DC96}" type="presParOf" srcId="{ABAA5034-C39A-4514-B519-6FD4799C9805}" destId="{DE77C43D-A576-44FE-B9D0-9770E8CC3FD3}" srcOrd="0" destOrd="0" presId="urn:microsoft.com/office/officeart/2005/8/layout/hierarchy1"/>
    <dgm:cxn modelId="{D42284A9-297F-4F4A-9A57-4AEDE914BA6F}" type="presParOf" srcId="{ABAA5034-C39A-4514-B519-6FD4799C9805}" destId="{3EC8DFA9-CF97-4604-ADC7-3E9BA1D100EB}" srcOrd="1" destOrd="0" presId="urn:microsoft.com/office/officeart/2005/8/layout/hierarchy1"/>
    <dgm:cxn modelId="{6FADC2A7-C7AA-4DB1-9595-4BEF329597BD}" type="presParOf" srcId="{D04CEA36-0047-430D-8E2A-8319BB9C0A9E}" destId="{EB11596F-6F00-4A96-BCDA-32A2432CE431}" srcOrd="1" destOrd="0" presId="urn:microsoft.com/office/officeart/2005/8/layout/hierarchy1"/>
    <dgm:cxn modelId="{8181C226-ACDD-43EE-A448-22FB17804BC8}" type="presParOf" srcId="{20BF1BC0-AB5D-4B77-A902-4D0FC14AFD3F}" destId="{38783772-A1E3-4FF9-B9FA-C7D404C45C10}" srcOrd="2" destOrd="0" presId="urn:microsoft.com/office/officeart/2005/8/layout/hierarchy1"/>
    <dgm:cxn modelId="{2BF9FBC2-D133-418D-A418-E5E45AE92805}" type="presParOf" srcId="{20BF1BC0-AB5D-4B77-A902-4D0FC14AFD3F}" destId="{292803BB-3E03-483A-9DDA-5245B7640094}" srcOrd="3" destOrd="0" presId="urn:microsoft.com/office/officeart/2005/8/layout/hierarchy1"/>
    <dgm:cxn modelId="{56D2CF9A-A171-4531-AA13-6204939A1A13}" type="presParOf" srcId="{292803BB-3E03-483A-9DDA-5245B7640094}" destId="{90876829-BC53-476A-A9E1-93B925FABAED}" srcOrd="0" destOrd="0" presId="urn:microsoft.com/office/officeart/2005/8/layout/hierarchy1"/>
    <dgm:cxn modelId="{D6785658-741E-4741-AD15-89E22768AE8D}" type="presParOf" srcId="{90876829-BC53-476A-A9E1-93B925FABAED}" destId="{0D85EAE7-19C8-4127-AC56-202BE1D4C01A}" srcOrd="0" destOrd="0" presId="urn:microsoft.com/office/officeart/2005/8/layout/hierarchy1"/>
    <dgm:cxn modelId="{C49350C4-B330-48CF-A129-24D7C47D62DD}" type="presParOf" srcId="{90876829-BC53-476A-A9E1-93B925FABAED}" destId="{CEC132A7-067A-48F9-81D3-4494C33B0FDA}" srcOrd="1" destOrd="0" presId="urn:microsoft.com/office/officeart/2005/8/layout/hierarchy1"/>
    <dgm:cxn modelId="{F2821B5F-4B51-4097-86FD-641D0A2D41E8}" type="presParOf" srcId="{292803BB-3E03-483A-9DDA-5245B7640094}" destId="{7EFF01E8-58E5-4E5D-AB49-C87988488A46}" srcOrd="1" destOrd="0" presId="urn:microsoft.com/office/officeart/2005/8/layout/hierarchy1"/>
    <dgm:cxn modelId="{03ED67FA-2281-44EE-99BD-EFCA892C896A}" type="presParOf" srcId="{7EFF01E8-58E5-4E5D-AB49-C87988488A46}" destId="{CAAEDEC6-D2CE-4106-BC4F-01545046A807}" srcOrd="0" destOrd="0" presId="urn:microsoft.com/office/officeart/2005/8/layout/hierarchy1"/>
    <dgm:cxn modelId="{2A7C8992-F545-4319-AB34-421336126AB5}" type="presParOf" srcId="{7EFF01E8-58E5-4E5D-AB49-C87988488A46}" destId="{E76992A7-6D44-48CE-A169-B0B08D08D689}" srcOrd="1" destOrd="0" presId="urn:microsoft.com/office/officeart/2005/8/layout/hierarchy1"/>
    <dgm:cxn modelId="{A9A82EB3-CE3B-4C6B-887D-B1F2B0A3BA3A}" type="presParOf" srcId="{E76992A7-6D44-48CE-A169-B0B08D08D689}" destId="{6CDAC8B7-61E2-4F99-B968-74BE747CCA96}" srcOrd="0" destOrd="0" presId="urn:microsoft.com/office/officeart/2005/8/layout/hierarchy1"/>
    <dgm:cxn modelId="{A45490F9-53BA-4236-BB52-2D02822E33F3}" type="presParOf" srcId="{6CDAC8B7-61E2-4F99-B968-74BE747CCA96}" destId="{994D4854-CBE6-4E1F-A59A-4B7133F048CC}" srcOrd="0" destOrd="0" presId="urn:microsoft.com/office/officeart/2005/8/layout/hierarchy1"/>
    <dgm:cxn modelId="{C6E4E0CE-020E-456B-BA60-A5F95F439C5D}" type="presParOf" srcId="{6CDAC8B7-61E2-4F99-B968-74BE747CCA96}" destId="{F620DFE3-BABD-4AB9-8C20-A123749264FB}" srcOrd="1" destOrd="0" presId="urn:microsoft.com/office/officeart/2005/8/layout/hierarchy1"/>
    <dgm:cxn modelId="{5BC07B5E-B65A-4DBB-9AEB-57628CF93C07}" type="presParOf" srcId="{E76992A7-6D44-48CE-A169-B0B08D08D689}" destId="{A1F5C6B7-03DC-4550-8591-FF4B41183B3E}" srcOrd="1" destOrd="0" presId="urn:microsoft.com/office/officeart/2005/8/layout/hierarchy1"/>
    <dgm:cxn modelId="{53AE9AF5-A343-4713-9A66-22D6F9046221}" type="presParOf" srcId="{20BF1BC0-AB5D-4B77-A902-4D0FC14AFD3F}" destId="{A620AA8F-48F6-4F06-B7AF-AE9A7FE969A1}" srcOrd="4" destOrd="0" presId="urn:microsoft.com/office/officeart/2005/8/layout/hierarchy1"/>
    <dgm:cxn modelId="{8EDAD394-D4CF-4B1B-9BB2-25DC77501C08}" type="presParOf" srcId="{20BF1BC0-AB5D-4B77-A902-4D0FC14AFD3F}" destId="{DE139F9C-E1BA-4BF6-B528-A909AD2FD016}" srcOrd="5" destOrd="0" presId="urn:microsoft.com/office/officeart/2005/8/layout/hierarchy1"/>
    <dgm:cxn modelId="{E3EC1F86-3329-4DB6-8F26-6CEA45176E5C}" type="presParOf" srcId="{DE139F9C-E1BA-4BF6-B528-A909AD2FD016}" destId="{45C9BB30-960A-4AD6-99B5-2CE3E9E3192A}" srcOrd="0" destOrd="0" presId="urn:microsoft.com/office/officeart/2005/8/layout/hierarchy1"/>
    <dgm:cxn modelId="{6F24FC5B-5734-454B-BEC8-779091630E38}" type="presParOf" srcId="{45C9BB30-960A-4AD6-99B5-2CE3E9E3192A}" destId="{A482D6E3-B18F-4477-865A-CE0369B88A78}" srcOrd="0" destOrd="0" presId="urn:microsoft.com/office/officeart/2005/8/layout/hierarchy1"/>
    <dgm:cxn modelId="{2E81772F-6E69-4785-B6E5-022C507A5978}" type="presParOf" srcId="{45C9BB30-960A-4AD6-99B5-2CE3E9E3192A}" destId="{3DBA138D-A892-4A74-AF10-B04E76E38B73}" srcOrd="1" destOrd="0" presId="urn:microsoft.com/office/officeart/2005/8/layout/hierarchy1"/>
    <dgm:cxn modelId="{D92D89A7-D301-4716-A51C-53634CC9B704}" type="presParOf" srcId="{DE139F9C-E1BA-4BF6-B528-A909AD2FD016}" destId="{CD201AF9-FAFE-4609-8621-E149FEF6C836}" srcOrd="1" destOrd="0" presId="urn:microsoft.com/office/officeart/2005/8/layout/hierarchy1"/>
    <dgm:cxn modelId="{D9D4B369-4459-4F16-9F7D-F03A75002380}" type="presParOf" srcId="{CD201AF9-FAFE-4609-8621-E149FEF6C836}" destId="{F3D6F589-41BB-4081-9980-E206B8B60AA6}" srcOrd="0" destOrd="0" presId="urn:microsoft.com/office/officeart/2005/8/layout/hierarchy1"/>
    <dgm:cxn modelId="{967CCFA7-3C07-4CC6-BF38-59EEDE1BC0B5}" type="presParOf" srcId="{CD201AF9-FAFE-4609-8621-E149FEF6C836}" destId="{14F82F88-E2CD-4CA5-A49F-671F28FCB426}" srcOrd="1" destOrd="0" presId="urn:microsoft.com/office/officeart/2005/8/layout/hierarchy1"/>
    <dgm:cxn modelId="{390C632C-C640-4651-A084-622010742DBD}" type="presParOf" srcId="{14F82F88-E2CD-4CA5-A49F-671F28FCB426}" destId="{37A10F55-6383-4969-9979-93C0D7ED605B}" srcOrd="0" destOrd="0" presId="urn:microsoft.com/office/officeart/2005/8/layout/hierarchy1"/>
    <dgm:cxn modelId="{03E29DDB-F054-48A4-A3AB-2E1C9604825F}" type="presParOf" srcId="{37A10F55-6383-4969-9979-93C0D7ED605B}" destId="{B1B75E54-2B2C-4890-B4E8-4E332EED4869}" srcOrd="0" destOrd="0" presId="urn:microsoft.com/office/officeart/2005/8/layout/hierarchy1"/>
    <dgm:cxn modelId="{55AD6559-60FF-43AE-BDFA-2C6A7E61301F}" type="presParOf" srcId="{37A10F55-6383-4969-9979-93C0D7ED605B}" destId="{9E7ED36A-5711-4C44-BC07-4DA1F733491C}" srcOrd="1" destOrd="0" presId="urn:microsoft.com/office/officeart/2005/8/layout/hierarchy1"/>
    <dgm:cxn modelId="{2F15B133-A36E-426E-A2FA-0BD4BC7E0D56}" type="presParOf" srcId="{14F82F88-E2CD-4CA5-A49F-671F28FCB426}" destId="{434B8E1D-AEF6-43F1-AC82-956C146A1D6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3D809C-6650-4389-99A7-3BB6198A4386}">
      <dsp:nvSpPr>
        <dsp:cNvPr id="0" name=""/>
        <dsp:cNvSpPr/>
      </dsp:nvSpPr>
      <dsp:spPr>
        <a:xfrm>
          <a:off x="612608" y="952"/>
          <a:ext cx="2105176" cy="16841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6AE5B1-2D07-4680-950C-A0731279C3CA}">
      <dsp:nvSpPr>
        <dsp:cNvPr id="0" name=""/>
        <dsp:cNvSpPr/>
      </dsp:nvSpPr>
      <dsp:spPr>
        <a:xfrm>
          <a:off x="802074" y="1516679"/>
          <a:ext cx="1873606" cy="58944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BEA MATERAI</a:t>
          </a:r>
          <a:endParaRPr lang="en-ID" sz="1800" kern="1200" dirty="0"/>
        </a:p>
      </dsp:txBody>
      <dsp:txXfrm>
        <a:off x="802074" y="1516679"/>
        <a:ext cx="1873606" cy="589449"/>
      </dsp:txXfrm>
    </dsp:sp>
    <dsp:sp modelId="{B6118289-41DA-4272-8D21-D93AD4CAA7BE}">
      <dsp:nvSpPr>
        <dsp:cNvPr id="0" name=""/>
        <dsp:cNvSpPr/>
      </dsp:nvSpPr>
      <dsp:spPr>
        <a:xfrm>
          <a:off x="2928302" y="952"/>
          <a:ext cx="2105176" cy="168414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B909B6-401F-46BF-B36F-37B03EAAA66D}">
      <dsp:nvSpPr>
        <dsp:cNvPr id="0" name=""/>
        <dsp:cNvSpPr/>
      </dsp:nvSpPr>
      <dsp:spPr>
        <a:xfrm>
          <a:off x="3117768" y="1516679"/>
          <a:ext cx="1873606" cy="58944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3">
            <a:hueOff val="-105411"/>
            <a:satOff val="4098"/>
            <a:lumOff val="-243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BEA MASUK &amp; BEA KELUAR</a:t>
          </a:r>
          <a:endParaRPr lang="en-ID" sz="1800" kern="1200" dirty="0"/>
        </a:p>
      </dsp:txBody>
      <dsp:txXfrm>
        <a:off x="3117768" y="1516679"/>
        <a:ext cx="1873606" cy="589449"/>
      </dsp:txXfrm>
    </dsp:sp>
    <dsp:sp modelId="{C2F66F1A-D597-4251-9C8C-785A4ED1746B}">
      <dsp:nvSpPr>
        <dsp:cNvPr id="0" name=""/>
        <dsp:cNvSpPr/>
      </dsp:nvSpPr>
      <dsp:spPr>
        <a:xfrm>
          <a:off x="5224944" y="0"/>
          <a:ext cx="2105176" cy="168414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CFDE1-E95D-440F-B514-3547324DD8BA}">
      <dsp:nvSpPr>
        <dsp:cNvPr id="0" name=""/>
        <dsp:cNvSpPr/>
      </dsp:nvSpPr>
      <dsp:spPr>
        <a:xfrm>
          <a:off x="5433462" y="1516679"/>
          <a:ext cx="1873606" cy="58944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3">
            <a:hueOff val="-210822"/>
            <a:satOff val="8196"/>
            <a:lumOff val="-486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CUKAI</a:t>
          </a:r>
          <a:endParaRPr lang="en-ID" sz="1800" kern="1200" dirty="0"/>
        </a:p>
      </dsp:txBody>
      <dsp:txXfrm>
        <a:off x="5433462" y="1516679"/>
        <a:ext cx="1873606" cy="589449"/>
      </dsp:txXfrm>
    </dsp:sp>
    <dsp:sp modelId="{01E1640A-1F63-4E27-8688-FD478241C11A}">
      <dsp:nvSpPr>
        <dsp:cNvPr id="0" name=""/>
        <dsp:cNvSpPr/>
      </dsp:nvSpPr>
      <dsp:spPr>
        <a:xfrm>
          <a:off x="7559690" y="952"/>
          <a:ext cx="2105176" cy="1684140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103ACE-9FF7-4DF7-B4E3-01E39C7790B6}">
      <dsp:nvSpPr>
        <dsp:cNvPr id="0" name=""/>
        <dsp:cNvSpPr/>
      </dsp:nvSpPr>
      <dsp:spPr>
        <a:xfrm>
          <a:off x="7749155" y="1516679"/>
          <a:ext cx="1873606" cy="58944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3">
            <a:hueOff val="-316234"/>
            <a:satOff val="12295"/>
            <a:lumOff val="-729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RETRIBUSI</a:t>
          </a:r>
          <a:endParaRPr lang="en-ID" sz="1800" kern="1200" dirty="0"/>
        </a:p>
      </dsp:txBody>
      <dsp:txXfrm>
        <a:off x="7749155" y="1516679"/>
        <a:ext cx="1873606" cy="589449"/>
      </dsp:txXfrm>
    </dsp:sp>
    <dsp:sp modelId="{541B1784-B53F-4C33-A5FE-3CA796563008}">
      <dsp:nvSpPr>
        <dsp:cNvPr id="0" name=""/>
        <dsp:cNvSpPr/>
      </dsp:nvSpPr>
      <dsp:spPr>
        <a:xfrm>
          <a:off x="2928302" y="2316646"/>
          <a:ext cx="2105176" cy="168414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2330FE-66E6-4BDD-B27C-431DF1AD0188}">
      <dsp:nvSpPr>
        <dsp:cNvPr id="0" name=""/>
        <dsp:cNvSpPr/>
      </dsp:nvSpPr>
      <dsp:spPr>
        <a:xfrm>
          <a:off x="3117768" y="3832373"/>
          <a:ext cx="1873606" cy="58944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3">
            <a:hueOff val="-421645"/>
            <a:satOff val="16393"/>
            <a:lumOff val="-97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IURAN</a:t>
          </a:r>
          <a:endParaRPr lang="en-ID" sz="1800" kern="1200" dirty="0"/>
        </a:p>
      </dsp:txBody>
      <dsp:txXfrm>
        <a:off x="3117768" y="3832373"/>
        <a:ext cx="1873606" cy="589449"/>
      </dsp:txXfrm>
    </dsp:sp>
    <dsp:sp modelId="{37A8343A-2F8A-4578-83D7-126EC40F2606}">
      <dsp:nvSpPr>
        <dsp:cNvPr id="0" name=""/>
        <dsp:cNvSpPr/>
      </dsp:nvSpPr>
      <dsp:spPr>
        <a:xfrm>
          <a:off x="5243996" y="2316646"/>
          <a:ext cx="2105176" cy="1684140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A05DA-2207-4BD5-9E18-F7E513733931}">
      <dsp:nvSpPr>
        <dsp:cNvPr id="0" name=""/>
        <dsp:cNvSpPr/>
      </dsp:nvSpPr>
      <dsp:spPr>
        <a:xfrm>
          <a:off x="5433462" y="3832373"/>
          <a:ext cx="1873606" cy="58944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3">
            <a:hueOff val="-527056"/>
            <a:satOff val="20491"/>
            <a:lumOff val="-1215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PUNGUTAN LAIN YANG SAH</a:t>
          </a:r>
          <a:endParaRPr lang="en-ID" sz="1800" kern="1200" dirty="0"/>
        </a:p>
      </dsp:txBody>
      <dsp:txXfrm>
        <a:off x="5433462" y="3832373"/>
        <a:ext cx="1873606" cy="5894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062EC-3FF4-4B4D-835A-D0A9ACC14C86}">
      <dsp:nvSpPr>
        <dsp:cNvPr id="0" name=""/>
        <dsp:cNvSpPr/>
      </dsp:nvSpPr>
      <dsp:spPr>
        <a:xfrm>
          <a:off x="1753539" y="0"/>
          <a:ext cx="4730496" cy="4730496"/>
        </a:xfrm>
        <a:prstGeom prst="triangl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E96540-5923-4F08-AB71-6FB2CE30F65D}">
      <dsp:nvSpPr>
        <dsp:cNvPr id="0" name=""/>
        <dsp:cNvSpPr/>
      </dsp:nvSpPr>
      <dsp:spPr>
        <a:xfrm>
          <a:off x="4100492" y="484496"/>
          <a:ext cx="3074822" cy="6726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Adil</a:t>
          </a:r>
        </a:p>
      </dsp:txBody>
      <dsp:txXfrm>
        <a:off x="4133326" y="517330"/>
        <a:ext cx="3009154" cy="606949"/>
      </dsp:txXfrm>
    </dsp:sp>
    <dsp:sp modelId="{BFC90B46-C4CE-49F2-AE4F-C749ABF5708B}">
      <dsp:nvSpPr>
        <dsp:cNvPr id="0" name=""/>
        <dsp:cNvSpPr/>
      </dsp:nvSpPr>
      <dsp:spPr>
        <a:xfrm>
          <a:off x="4118787" y="1230206"/>
          <a:ext cx="3074822" cy="6726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Berdasarkan Undang-undang </a:t>
          </a:r>
        </a:p>
      </dsp:txBody>
      <dsp:txXfrm>
        <a:off x="4151621" y="1263040"/>
        <a:ext cx="3009154" cy="606949"/>
      </dsp:txXfrm>
    </dsp:sp>
    <dsp:sp modelId="{BC652C18-2E0F-45CD-8758-551D2E3AC8B5}">
      <dsp:nvSpPr>
        <dsp:cNvPr id="0" name=""/>
        <dsp:cNvSpPr/>
      </dsp:nvSpPr>
      <dsp:spPr>
        <a:xfrm>
          <a:off x="4118787" y="1986900"/>
          <a:ext cx="3074822" cy="6726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Tidak Mengganggu Perekonomian</a:t>
          </a:r>
        </a:p>
      </dsp:txBody>
      <dsp:txXfrm>
        <a:off x="4151621" y="2019734"/>
        <a:ext cx="3009154" cy="606949"/>
      </dsp:txXfrm>
    </dsp:sp>
    <dsp:sp modelId="{57A4CEED-CF48-4D3E-8C99-D12300632314}">
      <dsp:nvSpPr>
        <dsp:cNvPr id="0" name=""/>
        <dsp:cNvSpPr/>
      </dsp:nvSpPr>
      <dsp:spPr>
        <a:xfrm>
          <a:off x="4118787" y="2743595"/>
          <a:ext cx="3074822" cy="6726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Efisien</a:t>
          </a:r>
        </a:p>
      </dsp:txBody>
      <dsp:txXfrm>
        <a:off x="4151621" y="2776429"/>
        <a:ext cx="3009154" cy="606949"/>
      </dsp:txXfrm>
    </dsp:sp>
    <dsp:sp modelId="{3B8DE236-6AF7-4DFF-9D20-6035FD4B5575}">
      <dsp:nvSpPr>
        <dsp:cNvPr id="0" name=""/>
        <dsp:cNvSpPr/>
      </dsp:nvSpPr>
      <dsp:spPr>
        <a:xfrm>
          <a:off x="4118787" y="3500289"/>
          <a:ext cx="3074822" cy="6726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kern="1200" dirty="0"/>
            <a:t>Sederhana</a:t>
          </a:r>
        </a:p>
      </dsp:txBody>
      <dsp:txXfrm>
        <a:off x="4151621" y="3533123"/>
        <a:ext cx="3009154" cy="6069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B762E0-09CD-4C5A-9DD3-AAB4B4982DB7}">
      <dsp:nvSpPr>
        <dsp:cNvPr id="0" name=""/>
        <dsp:cNvSpPr/>
      </dsp:nvSpPr>
      <dsp:spPr>
        <a:xfrm>
          <a:off x="0" y="0"/>
          <a:ext cx="8947150" cy="0"/>
        </a:xfrm>
        <a:prstGeom prst="lin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5CCF3-F4B6-4264-B1E0-9D251B8DEC32}">
      <dsp:nvSpPr>
        <dsp:cNvPr id="0" name=""/>
        <dsp:cNvSpPr/>
      </dsp:nvSpPr>
      <dsp:spPr>
        <a:xfrm>
          <a:off x="0" y="0"/>
          <a:ext cx="1789430" cy="4657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500" kern="1200" dirty="0"/>
            <a:t>Dasar pemungutan pajak</a:t>
          </a:r>
        </a:p>
      </dsp:txBody>
      <dsp:txXfrm>
        <a:off x="0" y="0"/>
        <a:ext cx="1789430" cy="4657725"/>
      </dsp:txXfrm>
    </dsp:sp>
    <dsp:sp modelId="{59BD5507-4AE9-4A24-A59D-2E0249D13F4B}">
      <dsp:nvSpPr>
        <dsp:cNvPr id="0" name=""/>
        <dsp:cNvSpPr/>
      </dsp:nvSpPr>
      <dsp:spPr>
        <a:xfrm>
          <a:off x="1923637" y="43893"/>
          <a:ext cx="7023512" cy="8778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Teori asuransi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2300" kern="1200" dirty="0"/>
        </a:p>
      </dsp:txBody>
      <dsp:txXfrm>
        <a:off x="1923637" y="43893"/>
        <a:ext cx="7023512" cy="877871"/>
      </dsp:txXfrm>
    </dsp:sp>
    <dsp:sp modelId="{411C8579-E97A-4DD3-908D-A5400945F69D}">
      <dsp:nvSpPr>
        <dsp:cNvPr id="0" name=""/>
        <dsp:cNvSpPr/>
      </dsp:nvSpPr>
      <dsp:spPr>
        <a:xfrm>
          <a:off x="1789430" y="921765"/>
          <a:ext cx="71577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91DFED-7159-4CDF-89EA-BB58E0BB9B63}">
      <dsp:nvSpPr>
        <dsp:cNvPr id="0" name=""/>
        <dsp:cNvSpPr/>
      </dsp:nvSpPr>
      <dsp:spPr>
        <a:xfrm>
          <a:off x="1923637" y="965659"/>
          <a:ext cx="7023512" cy="8778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Teori kepentingan</a:t>
          </a:r>
        </a:p>
      </dsp:txBody>
      <dsp:txXfrm>
        <a:off x="1923637" y="965659"/>
        <a:ext cx="7023512" cy="877871"/>
      </dsp:txXfrm>
    </dsp:sp>
    <dsp:sp modelId="{2C4596E8-BC93-4B53-B096-B80DBBB780F2}">
      <dsp:nvSpPr>
        <dsp:cNvPr id="0" name=""/>
        <dsp:cNvSpPr/>
      </dsp:nvSpPr>
      <dsp:spPr>
        <a:xfrm>
          <a:off x="1789430" y="1843531"/>
          <a:ext cx="71577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E0556B-AE6E-41E4-867F-EE4D4DD1248F}">
      <dsp:nvSpPr>
        <dsp:cNvPr id="0" name=""/>
        <dsp:cNvSpPr/>
      </dsp:nvSpPr>
      <dsp:spPr>
        <a:xfrm>
          <a:off x="1923637" y="1887424"/>
          <a:ext cx="7023512" cy="8778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Teori daya pikul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(Unsur Objektif dan unsur subjektif) </a:t>
          </a:r>
        </a:p>
      </dsp:txBody>
      <dsp:txXfrm>
        <a:off x="1923637" y="1887424"/>
        <a:ext cx="7023512" cy="877871"/>
      </dsp:txXfrm>
    </dsp:sp>
    <dsp:sp modelId="{526223C7-88F0-46BA-8CA5-35193AA8DE3A}">
      <dsp:nvSpPr>
        <dsp:cNvPr id="0" name=""/>
        <dsp:cNvSpPr/>
      </dsp:nvSpPr>
      <dsp:spPr>
        <a:xfrm>
          <a:off x="1789430" y="2765296"/>
          <a:ext cx="71577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2A1D5A-AD04-4E79-A245-EFDABC97C54A}">
      <dsp:nvSpPr>
        <dsp:cNvPr id="0" name=""/>
        <dsp:cNvSpPr/>
      </dsp:nvSpPr>
      <dsp:spPr>
        <a:xfrm>
          <a:off x="1923637" y="2809190"/>
          <a:ext cx="7023512" cy="8778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Teori Bakti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2300" kern="1200" dirty="0"/>
        </a:p>
      </dsp:txBody>
      <dsp:txXfrm>
        <a:off x="1923637" y="2809190"/>
        <a:ext cx="7023512" cy="877871"/>
      </dsp:txXfrm>
    </dsp:sp>
    <dsp:sp modelId="{E30BF5C3-204B-4D3C-802B-86382C48FA04}">
      <dsp:nvSpPr>
        <dsp:cNvPr id="0" name=""/>
        <dsp:cNvSpPr/>
      </dsp:nvSpPr>
      <dsp:spPr>
        <a:xfrm>
          <a:off x="1789430" y="3687062"/>
          <a:ext cx="71577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AFE6F1-EFB9-4E07-ABFC-9960E12A8DA6}">
      <dsp:nvSpPr>
        <dsp:cNvPr id="0" name=""/>
        <dsp:cNvSpPr/>
      </dsp:nvSpPr>
      <dsp:spPr>
        <a:xfrm>
          <a:off x="1923637" y="3730955"/>
          <a:ext cx="7023512" cy="8778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300" kern="1200" dirty="0"/>
            <a:t>Teori Asas daya beli</a:t>
          </a:r>
        </a:p>
      </dsp:txBody>
      <dsp:txXfrm>
        <a:off x="1923637" y="3730955"/>
        <a:ext cx="7023512" cy="877871"/>
      </dsp:txXfrm>
    </dsp:sp>
    <dsp:sp modelId="{13F10648-7325-465A-9A4A-A177E9C8DCF7}">
      <dsp:nvSpPr>
        <dsp:cNvPr id="0" name=""/>
        <dsp:cNvSpPr/>
      </dsp:nvSpPr>
      <dsp:spPr>
        <a:xfrm>
          <a:off x="1789430" y="4608827"/>
          <a:ext cx="71577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A3205-84EC-40C7-A58B-1AF3CEC9A176}">
      <dsp:nvSpPr>
        <dsp:cNvPr id="0" name=""/>
        <dsp:cNvSpPr/>
      </dsp:nvSpPr>
      <dsp:spPr>
        <a:xfrm rot="5400000">
          <a:off x="-259298" y="260909"/>
          <a:ext cx="1728656" cy="121005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b="1" i="0" kern="1200" dirty="0">
              <a:solidFill>
                <a:schemeClr val="bg1"/>
              </a:solidFill>
            </a:rPr>
            <a:t>Menurut golongannya</a:t>
          </a:r>
          <a:endParaRPr lang="id-ID" sz="1300" b="1" kern="1200" dirty="0">
            <a:solidFill>
              <a:schemeClr val="bg1"/>
            </a:solidFill>
          </a:endParaRPr>
        </a:p>
      </dsp:txBody>
      <dsp:txXfrm rot="-5400000">
        <a:off x="1" y="606641"/>
        <a:ext cx="1210059" cy="518597"/>
      </dsp:txXfrm>
    </dsp:sp>
    <dsp:sp modelId="{D5549889-A136-49F9-9CA9-1D80BCC48E97}">
      <dsp:nvSpPr>
        <dsp:cNvPr id="0" name=""/>
        <dsp:cNvSpPr/>
      </dsp:nvSpPr>
      <dsp:spPr>
        <a:xfrm rot="5400000">
          <a:off x="4516486" y="-3304816"/>
          <a:ext cx="1123626" cy="77364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3500" kern="1200" dirty="0"/>
            <a:t>Pajak langsung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3500" kern="1200" dirty="0"/>
            <a:t>Pajak tidak langsung</a:t>
          </a:r>
        </a:p>
      </dsp:txBody>
      <dsp:txXfrm rot="-5400000">
        <a:off x="1210059" y="56462"/>
        <a:ext cx="7681630" cy="1013924"/>
      </dsp:txXfrm>
    </dsp:sp>
    <dsp:sp modelId="{ED2BE0DF-9AF2-47C9-8E91-BCE52261AD41}">
      <dsp:nvSpPr>
        <dsp:cNvPr id="0" name=""/>
        <dsp:cNvSpPr/>
      </dsp:nvSpPr>
      <dsp:spPr>
        <a:xfrm rot="5400000">
          <a:off x="-259298" y="1796793"/>
          <a:ext cx="1728656" cy="1210059"/>
        </a:xfrm>
        <a:prstGeom prst="chevron">
          <a:avLst/>
        </a:prstGeom>
        <a:solidFill>
          <a:schemeClr val="accent4">
            <a:hueOff val="4458342"/>
            <a:satOff val="-21334"/>
            <a:lumOff val="7942"/>
            <a:alphaOff val="0"/>
          </a:schemeClr>
        </a:solidFill>
        <a:ln w="15875" cap="flat" cmpd="sng" algn="ctr">
          <a:solidFill>
            <a:schemeClr val="accent4">
              <a:hueOff val="4458342"/>
              <a:satOff val="-21334"/>
              <a:lumOff val="79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b="1" i="0" kern="1200" dirty="0">
              <a:solidFill>
                <a:schemeClr val="bg1"/>
              </a:solidFill>
            </a:rPr>
            <a:t>Menurut sifatnya</a:t>
          </a:r>
          <a:endParaRPr lang="id-ID" sz="1300" b="1" kern="1200" dirty="0">
            <a:solidFill>
              <a:schemeClr val="bg1"/>
            </a:solidFill>
          </a:endParaRPr>
        </a:p>
      </dsp:txBody>
      <dsp:txXfrm rot="-5400000">
        <a:off x="1" y="2142525"/>
        <a:ext cx="1210059" cy="518597"/>
      </dsp:txXfrm>
    </dsp:sp>
    <dsp:sp modelId="{53E514F8-0704-46BD-BF1B-6468E6E2FFC7}">
      <dsp:nvSpPr>
        <dsp:cNvPr id="0" name=""/>
        <dsp:cNvSpPr/>
      </dsp:nvSpPr>
      <dsp:spPr>
        <a:xfrm rot="5400000">
          <a:off x="4516486" y="-1768932"/>
          <a:ext cx="1123626" cy="77364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4458342"/>
              <a:satOff val="-21334"/>
              <a:lumOff val="79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3500" kern="1200" dirty="0"/>
            <a:t>Pajak subjektif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3500" kern="1200" dirty="0"/>
            <a:t>Pajak objektif</a:t>
          </a:r>
        </a:p>
      </dsp:txBody>
      <dsp:txXfrm rot="-5400000">
        <a:off x="1210059" y="1592346"/>
        <a:ext cx="7681630" cy="1013924"/>
      </dsp:txXfrm>
    </dsp:sp>
    <dsp:sp modelId="{E339612E-7C1D-4227-A3EA-3B117D7B6FE9}">
      <dsp:nvSpPr>
        <dsp:cNvPr id="0" name=""/>
        <dsp:cNvSpPr/>
      </dsp:nvSpPr>
      <dsp:spPr>
        <a:xfrm rot="5400000">
          <a:off x="-259298" y="3332678"/>
          <a:ext cx="1728656" cy="1210059"/>
        </a:xfrm>
        <a:prstGeom prst="chevron">
          <a:avLst/>
        </a:prstGeom>
        <a:solidFill>
          <a:schemeClr val="accent4">
            <a:hueOff val="8916683"/>
            <a:satOff val="-42667"/>
            <a:lumOff val="15883"/>
            <a:alphaOff val="0"/>
          </a:schemeClr>
        </a:solidFill>
        <a:ln w="15875" cap="flat" cmpd="sng" algn="ctr">
          <a:solidFill>
            <a:schemeClr val="accent4">
              <a:hueOff val="8916683"/>
              <a:satOff val="-42667"/>
              <a:lumOff val="158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b="1" i="0" kern="1200" dirty="0">
              <a:solidFill>
                <a:schemeClr val="bg1"/>
              </a:solidFill>
            </a:rPr>
            <a:t>Menurut lembaga pemungutnya</a:t>
          </a:r>
          <a:endParaRPr lang="id-ID" sz="1300" b="1" kern="1200" dirty="0">
            <a:solidFill>
              <a:schemeClr val="bg1"/>
            </a:solidFill>
          </a:endParaRPr>
        </a:p>
      </dsp:txBody>
      <dsp:txXfrm rot="-5400000">
        <a:off x="1" y="3678410"/>
        <a:ext cx="1210059" cy="518597"/>
      </dsp:txXfrm>
    </dsp:sp>
    <dsp:sp modelId="{7374DFC8-E013-4D07-906F-A4E222E3A185}">
      <dsp:nvSpPr>
        <dsp:cNvPr id="0" name=""/>
        <dsp:cNvSpPr/>
      </dsp:nvSpPr>
      <dsp:spPr>
        <a:xfrm rot="5400000">
          <a:off x="4516486" y="-233047"/>
          <a:ext cx="1123626" cy="77364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8916683"/>
              <a:satOff val="-42667"/>
              <a:lumOff val="158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3500" kern="1200" dirty="0"/>
            <a:t>Pajak pusat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3500" kern="1200" dirty="0"/>
            <a:t>Pajak daerah</a:t>
          </a:r>
        </a:p>
      </dsp:txBody>
      <dsp:txXfrm rot="-5400000">
        <a:off x="1210059" y="3128231"/>
        <a:ext cx="7681630" cy="10139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C44963-2159-4C72-B496-6F1D203B65EE}">
      <dsp:nvSpPr>
        <dsp:cNvPr id="0" name=""/>
        <dsp:cNvSpPr/>
      </dsp:nvSpPr>
      <dsp:spPr>
        <a:xfrm>
          <a:off x="0" y="0"/>
          <a:ext cx="4022724" cy="4022724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AB49F6-41DA-4D1C-8AB7-1C1C5F6C349B}">
      <dsp:nvSpPr>
        <dsp:cNvPr id="0" name=""/>
        <dsp:cNvSpPr/>
      </dsp:nvSpPr>
      <dsp:spPr>
        <a:xfrm>
          <a:off x="2011362" y="0"/>
          <a:ext cx="7708899" cy="40227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100" kern="1200" dirty="0"/>
            <a:t>STELSEL</a:t>
          </a:r>
        </a:p>
      </dsp:txBody>
      <dsp:txXfrm>
        <a:off x="2011362" y="0"/>
        <a:ext cx="3854449" cy="1206820"/>
      </dsp:txXfrm>
    </dsp:sp>
    <dsp:sp modelId="{B2875018-146F-4D11-940D-0D1A6D0AFD59}">
      <dsp:nvSpPr>
        <dsp:cNvPr id="0" name=""/>
        <dsp:cNvSpPr/>
      </dsp:nvSpPr>
      <dsp:spPr>
        <a:xfrm>
          <a:off x="703978" y="1206820"/>
          <a:ext cx="2614768" cy="2614768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14692"/>
            <a:satOff val="-3552"/>
            <a:lumOff val="-6275"/>
            <a:alphaOff val="0"/>
          </a:schemeClr>
        </a:soli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A1239A-7B8D-4232-82A5-583796D82D82}">
      <dsp:nvSpPr>
        <dsp:cNvPr id="0" name=""/>
        <dsp:cNvSpPr/>
      </dsp:nvSpPr>
      <dsp:spPr>
        <a:xfrm>
          <a:off x="2011362" y="1206820"/>
          <a:ext cx="7708899" cy="26147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100" kern="1200" dirty="0"/>
            <a:t>ASAS PEMUNGUTAN PAJAK</a:t>
          </a:r>
        </a:p>
      </dsp:txBody>
      <dsp:txXfrm>
        <a:off x="2011362" y="1206820"/>
        <a:ext cx="3854449" cy="1206816"/>
      </dsp:txXfrm>
    </dsp:sp>
    <dsp:sp modelId="{14244C9B-3328-47EF-BD3B-BC14A0804A4E}">
      <dsp:nvSpPr>
        <dsp:cNvPr id="0" name=""/>
        <dsp:cNvSpPr/>
      </dsp:nvSpPr>
      <dsp:spPr>
        <a:xfrm>
          <a:off x="1407954" y="2413636"/>
          <a:ext cx="1206816" cy="1206816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29384"/>
            <a:satOff val="-7104"/>
            <a:lumOff val="-12550"/>
            <a:alphaOff val="0"/>
          </a:schemeClr>
        </a:soli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637F17-9C94-456C-BCFA-C3D69DC63207}">
      <dsp:nvSpPr>
        <dsp:cNvPr id="0" name=""/>
        <dsp:cNvSpPr/>
      </dsp:nvSpPr>
      <dsp:spPr>
        <a:xfrm>
          <a:off x="2011362" y="2413636"/>
          <a:ext cx="7708899" cy="12068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100" kern="1200" dirty="0"/>
            <a:t>SISTEM PEMUNGUTAN PAJAK</a:t>
          </a:r>
        </a:p>
      </dsp:txBody>
      <dsp:txXfrm>
        <a:off x="2011362" y="2413636"/>
        <a:ext cx="3854449" cy="1206816"/>
      </dsp:txXfrm>
    </dsp:sp>
    <dsp:sp modelId="{66D3D6A7-D8A2-4C9A-9A12-71473B3BECB2}">
      <dsp:nvSpPr>
        <dsp:cNvPr id="0" name=""/>
        <dsp:cNvSpPr/>
      </dsp:nvSpPr>
      <dsp:spPr>
        <a:xfrm>
          <a:off x="5865812" y="0"/>
          <a:ext cx="3854449" cy="1206820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kern="1200" dirty="0"/>
            <a:t>Stelsel nyata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kern="1200" dirty="0"/>
            <a:t>Stelsel anggapan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kern="1200" dirty="0"/>
            <a:t>Stelsel campuran</a:t>
          </a:r>
        </a:p>
      </dsp:txBody>
      <dsp:txXfrm>
        <a:off x="5865812" y="0"/>
        <a:ext cx="3854449" cy="1206820"/>
      </dsp:txXfrm>
    </dsp:sp>
    <dsp:sp modelId="{5FCE9C00-07DC-4B87-8780-D5EAEE269F58}">
      <dsp:nvSpPr>
        <dsp:cNvPr id="0" name=""/>
        <dsp:cNvSpPr/>
      </dsp:nvSpPr>
      <dsp:spPr>
        <a:xfrm>
          <a:off x="5865812" y="1206820"/>
          <a:ext cx="3854449" cy="120681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kern="1200" dirty="0"/>
            <a:t>Domisili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kern="1200" dirty="0"/>
            <a:t>Sumber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kern="1200" dirty="0"/>
            <a:t>Kebangsaan</a:t>
          </a:r>
        </a:p>
      </dsp:txBody>
      <dsp:txXfrm>
        <a:off x="5865812" y="1206820"/>
        <a:ext cx="3854449" cy="1206816"/>
      </dsp:txXfrm>
    </dsp:sp>
    <dsp:sp modelId="{E0F77BDB-8B98-4026-AD08-B4A133C81D88}">
      <dsp:nvSpPr>
        <dsp:cNvPr id="0" name=""/>
        <dsp:cNvSpPr/>
      </dsp:nvSpPr>
      <dsp:spPr>
        <a:xfrm>
          <a:off x="5865812" y="2413636"/>
          <a:ext cx="3854449" cy="1206816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kern="1200" dirty="0"/>
            <a:t>Official assessment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kern="1200" dirty="0"/>
            <a:t>Self Assessment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kern="1200" dirty="0"/>
            <a:t>Withholding system</a:t>
          </a:r>
        </a:p>
      </dsp:txBody>
      <dsp:txXfrm>
        <a:off x="5865812" y="2413636"/>
        <a:ext cx="3854449" cy="12068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3910D5-7B94-4C39-BD64-408E231795FC}">
      <dsp:nvSpPr>
        <dsp:cNvPr id="0" name=""/>
        <dsp:cNvSpPr/>
      </dsp:nvSpPr>
      <dsp:spPr>
        <a:xfrm>
          <a:off x="4580" y="1514938"/>
          <a:ext cx="2666583" cy="1066633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700" kern="1200" dirty="0">
              <a:solidFill>
                <a:schemeClr val="bg1"/>
              </a:solidFill>
            </a:rPr>
            <a:t>Tarif sebanding</a:t>
          </a:r>
        </a:p>
      </dsp:txBody>
      <dsp:txXfrm>
        <a:off x="537897" y="1514938"/>
        <a:ext cx="1599950" cy="1066633"/>
      </dsp:txXfrm>
    </dsp:sp>
    <dsp:sp modelId="{DB2E5B76-F950-4B95-9F13-EEBC85BAE179}">
      <dsp:nvSpPr>
        <dsp:cNvPr id="0" name=""/>
        <dsp:cNvSpPr/>
      </dsp:nvSpPr>
      <dsp:spPr>
        <a:xfrm>
          <a:off x="2404505" y="1514938"/>
          <a:ext cx="2666583" cy="1066633"/>
        </a:xfrm>
        <a:prstGeom prst="chevron">
          <a:avLst/>
        </a:prstGeom>
        <a:gradFill rotWithShape="0">
          <a:gsLst>
            <a:gs pos="0">
              <a:schemeClr val="accent3">
                <a:hueOff val="-175685"/>
                <a:satOff val="6830"/>
                <a:lumOff val="-4052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-175685"/>
                <a:satOff val="6830"/>
                <a:lumOff val="-4052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700" kern="1200" dirty="0">
              <a:solidFill>
                <a:schemeClr val="bg1"/>
              </a:solidFill>
            </a:rPr>
            <a:t>Tarif Tetap</a:t>
          </a:r>
        </a:p>
      </dsp:txBody>
      <dsp:txXfrm>
        <a:off x="2937822" y="1514938"/>
        <a:ext cx="1599950" cy="1066633"/>
      </dsp:txXfrm>
    </dsp:sp>
    <dsp:sp modelId="{58672B6C-BF4F-46BA-9506-F70B4AA4FF23}">
      <dsp:nvSpPr>
        <dsp:cNvPr id="0" name=""/>
        <dsp:cNvSpPr/>
      </dsp:nvSpPr>
      <dsp:spPr>
        <a:xfrm>
          <a:off x="4804430" y="1514938"/>
          <a:ext cx="2666583" cy="1066633"/>
        </a:xfrm>
        <a:prstGeom prst="chevron">
          <a:avLst/>
        </a:prstGeom>
        <a:gradFill rotWithShape="0">
          <a:gsLst>
            <a:gs pos="0">
              <a:schemeClr val="accent3">
                <a:hueOff val="-351371"/>
                <a:satOff val="13661"/>
                <a:lumOff val="-8104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-351371"/>
                <a:satOff val="13661"/>
                <a:lumOff val="-8104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700" kern="1200" dirty="0">
              <a:solidFill>
                <a:schemeClr val="bg1"/>
              </a:solidFill>
            </a:rPr>
            <a:t>Tarif Progresif</a:t>
          </a:r>
        </a:p>
      </dsp:txBody>
      <dsp:txXfrm>
        <a:off x="5337747" y="1514938"/>
        <a:ext cx="1599950" cy="1066633"/>
      </dsp:txXfrm>
    </dsp:sp>
    <dsp:sp modelId="{44055C50-AB47-4F02-A5AB-CD0EBB3A1E41}">
      <dsp:nvSpPr>
        <dsp:cNvPr id="0" name=""/>
        <dsp:cNvSpPr/>
      </dsp:nvSpPr>
      <dsp:spPr>
        <a:xfrm>
          <a:off x="7204355" y="1514938"/>
          <a:ext cx="2666583" cy="1066633"/>
        </a:xfrm>
        <a:prstGeom prst="chevron">
          <a:avLst/>
        </a:prstGeom>
        <a:gradFill rotWithShape="0">
          <a:gsLst>
            <a:gs pos="0">
              <a:schemeClr val="accent3">
                <a:hueOff val="-527056"/>
                <a:satOff val="20491"/>
                <a:lumOff val="-12156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-527056"/>
                <a:satOff val="20491"/>
                <a:lumOff val="-12156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700" kern="1200" dirty="0">
              <a:solidFill>
                <a:schemeClr val="bg1"/>
              </a:solidFill>
            </a:rPr>
            <a:t>Tarif degresif</a:t>
          </a:r>
        </a:p>
      </dsp:txBody>
      <dsp:txXfrm>
        <a:off x="7737672" y="1514938"/>
        <a:ext cx="1599950" cy="10666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31597-1D60-4891-B383-1937238E74D7}">
      <dsp:nvSpPr>
        <dsp:cNvPr id="0" name=""/>
        <dsp:cNvSpPr/>
      </dsp:nvSpPr>
      <dsp:spPr>
        <a:xfrm>
          <a:off x="802105" y="235278"/>
          <a:ext cx="3959487" cy="12373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092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UU No. 17 2000. Pengganti UU Pajak Perseroan, UU Pajak Pendapatan, UU BPR.</a:t>
          </a:r>
        </a:p>
      </dsp:txBody>
      <dsp:txXfrm>
        <a:off x="802105" y="235278"/>
        <a:ext cx="3959487" cy="1237339"/>
      </dsp:txXfrm>
    </dsp:sp>
    <dsp:sp modelId="{8261D1EB-A5B3-4605-AEA1-48942C475661}">
      <dsp:nvSpPr>
        <dsp:cNvPr id="0" name=""/>
        <dsp:cNvSpPr/>
      </dsp:nvSpPr>
      <dsp:spPr>
        <a:xfrm>
          <a:off x="637127" y="56551"/>
          <a:ext cx="866137" cy="12992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0" r="-6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ED63D7-7B84-4610-8326-D4E474DE505E}">
      <dsp:nvSpPr>
        <dsp:cNvPr id="0" name=""/>
        <dsp:cNvSpPr/>
      </dsp:nvSpPr>
      <dsp:spPr>
        <a:xfrm>
          <a:off x="5123646" y="235278"/>
          <a:ext cx="3959487" cy="12373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092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UU No. 18 2000. Aktif diberlakukan April 1985, pengganti UU Pajak Penjualan 1951.</a:t>
          </a:r>
        </a:p>
      </dsp:txBody>
      <dsp:txXfrm>
        <a:off x="5123646" y="235278"/>
        <a:ext cx="3959487" cy="1237339"/>
      </dsp:txXfrm>
    </dsp:sp>
    <dsp:sp modelId="{13268C01-9192-4065-91EC-AA65BF7A6EC0}">
      <dsp:nvSpPr>
        <dsp:cNvPr id="0" name=""/>
        <dsp:cNvSpPr/>
      </dsp:nvSpPr>
      <dsp:spPr>
        <a:xfrm>
          <a:off x="4958668" y="56551"/>
          <a:ext cx="866137" cy="129920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7000" r="-4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6DE5F-224D-4870-846B-E3B5787DE09F}">
      <dsp:nvSpPr>
        <dsp:cNvPr id="0" name=""/>
        <dsp:cNvSpPr/>
      </dsp:nvSpPr>
      <dsp:spPr>
        <a:xfrm>
          <a:off x="802105" y="1792951"/>
          <a:ext cx="3959487" cy="12373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092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UU No. 13 1985. Berlaku 1986,menggantikan UU Bea Materai 1921.</a:t>
          </a:r>
        </a:p>
      </dsp:txBody>
      <dsp:txXfrm>
        <a:off x="802105" y="1792951"/>
        <a:ext cx="3959487" cy="1237339"/>
      </dsp:txXfrm>
    </dsp:sp>
    <dsp:sp modelId="{7286ACDC-14D8-4C58-A721-8907439EBE75}">
      <dsp:nvSpPr>
        <dsp:cNvPr id="0" name=""/>
        <dsp:cNvSpPr/>
      </dsp:nvSpPr>
      <dsp:spPr>
        <a:xfrm>
          <a:off x="637127" y="1614225"/>
          <a:ext cx="866137" cy="12992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CB0195-9B52-4F35-8E43-427FAD7D0759}">
      <dsp:nvSpPr>
        <dsp:cNvPr id="0" name=""/>
        <dsp:cNvSpPr/>
      </dsp:nvSpPr>
      <dsp:spPr>
        <a:xfrm>
          <a:off x="5123646" y="1792951"/>
          <a:ext cx="3959487" cy="12373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092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UU No. 12 1994. Beralaku 1986. Pengganti pajak RT, Verponding indonesia, pajak kekayaan, verponding 1928, pajak jalan.</a:t>
          </a:r>
        </a:p>
      </dsp:txBody>
      <dsp:txXfrm>
        <a:off x="5123646" y="1792951"/>
        <a:ext cx="3959487" cy="1237339"/>
      </dsp:txXfrm>
    </dsp:sp>
    <dsp:sp modelId="{98342D8F-C646-42A5-B1C6-6AF722469276}">
      <dsp:nvSpPr>
        <dsp:cNvPr id="0" name=""/>
        <dsp:cNvSpPr/>
      </dsp:nvSpPr>
      <dsp:spPr>
        <a:xfrm>
          <a:off x="4958668" y="1614225"/>
          <a:ext cx="866137" cy="129920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2000" r="-7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B97E63-B7C3-4861-B4D3-EE50454C23E5}">
      <dsp:nvSpPr>
        <dsp:cNvPr id="0" name=""/>
        <dsp:cNvSpPr/>
      </dsp:nvSpPr>
      <dsp:spPr>
        <a:xfrm>
          <a:off x="2962876" y="3350625"/>
          <a:ext cx="3959487" cy="12373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092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UU No. 20, 2000. Berlaku 1998, menggantikan ordonansi bea balik nama staatbland.</a:t>
          </a:r>
        </a:p>
      </dsp:txBody>
      <dsp:txXfrm>
        <a:off x="2962876" y="3350625"/>
        <a:ext cx="3959487" cy="1237339"/>
      </dsp:txXfrm>
    </dsp:sp>
    <dsp:sp modelId="{3E6003C2-23ED-4C2D-B308-DE1D6F58129A}">
      <dsp:nvSpPr>
        <dsp:cNvPr id="0" name=""/>
        <dsp:cNvSpPr/>
      </dsp:nvSpPr>
      <dsp:spPr>
        <a:xfrm>
          <a:off x="2797897" y="3171898"/>
          <a:ext cx="866137" cy="12992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7000" r="-7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409FB-7DFE-4EA5-AF03-EF978DF36C0A}">
      <dsp:nvSpPr>
        <dsp:cNvPr id="0" name=""/>
        <dsp:cNvSpPr/>
      </dsp:nvSpPr>
      <dsp:spPr>
        <a:xfrm>
          <a:off x="4228261" y="493"/>
          <a:ext cx="6342392" cy="19239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Pajak Kendaraan Bermotor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Bea balik nama kendaraan bermotor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Pajak bahan bakar kendaraan bermotor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Pajak air permukaan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Pajak Rokok</a:t>
          </a:r>
        </a:p>
      </dsp:txBody>
      <dsp:txXfrm>
        <a:off x="4228261" y="240990"/>
        <a:ext cx="5620902" cy="1442979"/>
      </dsp:txXfrm>
    </dsp:sp>
    <dsp:sp modelId="{0750AF7C-78D1-44BB-9B4B-FA7BD236CB01}">
      <dsp:nvSpPr>
        <dsp:cNvPr id="0" name=""/>
        <dsp:cNvSpPr/>
      </dsp:nvSpPr>
      <dsp:spPr>
        <a:xfrm>
          <a:off x="0" y="493"/>
          <a:ext cx="4228261" cy="192397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6000" kern="1200" dirty="0"/>
            <a:t>Pajak Provinsi</a:t>
          </a:r>
        </a:p>
      </dsp:txBody>
      <dsp:txXfrm>
        <a:off x="93921" y="94414"/>
        <a:ext cx="4040419" cy="1736131"/>
      </dsp:txXfrm>
    </dsp:sp>
    <dsp:sp modelId="{E2A9B980-82B6-47B6-99B7-F7B0C81FE0E1}">
      <dsp:nvSpPr>
        <dsp:cNvPr id="0" name=""/>
        <dsp:cNvSpPr/>
      </dsp:nvSpPr>
      <dsp:spPr>
        <a:xfrm>
          <a:off x="4228261" y="2116864"/>
          <a:ext cx="6342392" cy="19239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9939127"/>
            <a:satOff val="-1466"/>
            <a:lumOff val="108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Pajak Hotel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Pajak restoran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Pajak Hiburan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Pajak Reklame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Pajak penerangan jalan</a:t>
          </a:r>
        </a:p>
      </dsp:txBody>
      <dsp:txXfrm>
        <a:off x="4228261" y="2357361"/>
        <a:ext cx="5620902" cy="1442979"/>
      </dsp:txXfrm>
    </dsp:sp>
    <dsp:sp modelId="{D3A19677-8ADB-4C15-B3A5-BE682B704E49}">
      <dsp:nvSpPr>
        <dsp:cNvPr id="0" name=""/>
        <dsp:cNvSpPr/>
      </dsp:nvSpPr>
      <dsp:spPr>
        <a:xfrm>
          <a:off x="0" y="2116864"/>
          <a:ext cx="4228261" cy="1923973"/>
        </a:xfrm>
        <a:prstGeom prst="roundRect">
          <a:avLst/>
        </a:prstGeom>
        <a:solidFill>
          <a:schemeClr val="accent4">
            <a:hueOff val="8916683"/>
            <a:satOff val="-42667"/>
            <a:lumOff val="15883"/>
            <a:alphaOff val="0"/>
          </a:schemeClr>
        </a:soli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114300" rIns="228600" bIns="1143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6000" kern="1200" dirty="0"/>
            <a:t>Pajak Kota</a:t>
          </a:r>
        </a:p>
      </dsp:txBody>
      <dsp:txXfrm>
        <a:off x="93921" y="2210785"/>
        <a:ext cx="4040419" cy="173613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D6F589-41BB-4081-9980-E206B8B60AA6}">
      <dsp:nvSpPr>
        <dsp:cNvPr id="0" name=""/>
        <dsp:cNvSpPr/>
      </dsp:nvSpPr>
      <dsp:spPr>
        <a:xfrm>
          <a:off x="6623433" y="2421838"/>
          <a:ext cx="91440" cy="450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09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20AA8F-48F6-4F06-B7AF-AE9A7FE969A1}">
      <dsp:nvSpPr>
        <dsp:cNvPr id="0" name=""/>
        <dsp:cNvSpPr/>
      </dsp:nvSpPr>
      <dsp:spPr>
        <a:xfrm>
          <a:off x="4773987" y="986249"/>
          <a:ext cx="1895166" cy="450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318"/>
              </a:lnTo>
              <a:lnTo>
                <a:pt x="1895166" y="307318"/>
              </a:lnTo>
              <a:lnTo>
                <a:pt x="1895166" y="4509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AEDEC6-D2CE-4106-BC4F-01545046A807}">
      <dsp:nvSpPr>
        <dsp:cNvPr id="0" name=""/>
        <dsp:cNvSpPr/>
      </dsp:nvSpPr>
      <dsp:spPr>
        <a:xfrm>
          <a:off x="4728267" y="2421838"/>
          <a:ext cx="91440" cy="450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09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783772-A1E3-4FF9-B9FA-C7D404C45C10}">
      <dsp:nvSpPr>
        <dsp:cNvPr id="0" name=""/>
        <dsp:cNvSpPr/>
      </dsp:nvSpPr>
      <dsp:spPr>
        <a:xfrm>
          <a:off x="4728267" y="986249"/>
          <a:ext cx="91440" cy="450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09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E7C188-016E-457D-948C-DF5ABF39504B}">
      <dsp:nvSpPr>
        <dsp:cNvPr id="0" name=""/>
        <dsp:cNvSpPr/>
      </dsp:nvSpPr>
      <dsp:spPr>
        <a:xfrm>
          <a:off x="2833100" y="2421838"/>
          <a:ext cx="91440" cy="450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096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31D4F-B3F9-4DFE-AC47-2D30DEE7584F}">
      <dsp:nvSpPr>
        <dsp:cNvPr id="0" name=""/>
        <dsp:cNvSpPr/>
      </dsp:nvSpPr>
      <dsp:spPr>
        <a:xfrm>
          <a:off x="2878820" y="986249"/>
          <a:ext cx="1895166" cy="450963"/>
        </a:xfrm>
        <a:custGeom>
          <a:avLst/>
          <a:gdLst/>
          <a:ahLst/>
          <a:cxnLst/>
          <a:rect l="0" t="0" r="0" b="0"/>
          <a:pathLst>
            <a:path>
              <a:moveTo>
                <a:pt x="1895166" y="0"/>
              </a:moveTo>
              <a:lnTo>
                <a:pt x="1895166" y="307318"/>
              </a:lnTo>
              <a:lnTo>
                <a:pt x="0" y="307318"/>
              </a:lnTo>
              <a:lnTo>
                <a:pt x="0" y="4509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209F99-B555-44EA-89E8-A993487700EF}">
      <dsp:nvSpPr>
        <dsp:cNvPr id="0" name=""/>
        <dsp:cNvSpPr/>
      </dsp:nvSpPr>
      <dsp:spPr>
        <a:xfrm>
          <a:off x="3998691" y="1624"/>
          <a:ext cx="1550590" cy="9846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C1562-F486-4361-B2C0-2AD4EBD2692F}">
      <dsp:nvSpPr>
        <dsp:cNvPr id="0" name=""/>
        <dsp:cNvSpPr/>
      </dsp:nvSpPr>
      <dsp:spPr>
        <a:xfrm>
          <a:off x="4170979" y="165298"/>
          <a:ext cx="1550590" cy="9846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kern="1200" dirty="0"/>
            <a:t>Retribusi daerah</a:t>
          </a:r>
        </a:p>
      </dsp:txBody>
      <dsp:txXfrm>
        <a:off x="4199818" y="194137"/>
        <a:ext cx="1492912" cy="926947"/>
      </dsp:txXfrm>
    </dsp:sp>
    <dsp:sp modelId="{B4B08DCF-2F11-436A-9AB9-76A9F736290C}">
      <dsp:nvSpPr>
        <dsp:cNvPr id="0" name=""/>
        <dsp:cNvSpPr/>
      </dsp:nvSpPr>
      <dsp:spPr>
        <a:xfrm>
          <a:off x="2103525" y="1437213"/>
          <a:ext cx="1550590" cy="9846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1A2100-02A7-48F2-8C20-9CC4B678A950}">
      <dsp:nvSpPr>
        <dsp:cNvPr id="0" name=""/>
        <dsp:cNvSpPr/>
      </dsp:nvSpPr>
      <dsp:spPr>
        <a:xfrm>
          <a:off x="2275813" y="1600886"/>
          <a:ext cx="1550590" cy="9846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kern="1200" dirty="0"/>
            <a:t>Jasa Umum</a:t>
          </a:r>
        </a:p>
      </dsp:txBody>
      <dsp:txXfrm>
        <a:off x="2304652" y="1629725"/>
        <a:ext cx="1492912" cy="926947"/>
      </dsp:txXfrm>
    </dsp:sp>
    <dsp:sp modelId="{DE77C43D-A576-44FE-B9D0-9770E8CC3FD3}">
      <dsp:nvSpPr>
        <dsp:cNvPr id="0" name=""/>
        <dsp:cNvSpPr/>
      </dsp:nvSpPr>
      <dsp:spPr>
        <a:xfrm>
          <a:off x="2103525" y="2872801"/>
          <a:ext cx="1550590" cy="9846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C8DFA9-CF97-4604-ADC7-3E9BA1D100EB}">
      <dsp:nvSpPr>
        <dsp:cNvPr id="0" name=""/>
        <dsp:cNvSpPr/>
      </dsp:nvSpPr>
      <dsp:spPr>
        <a:xfrm>
          <a:off x="2275813" y="3036475"/>
          <a:ext cx="1550590" cy="9846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kern="1200" dirty="0"/>
            <a:t>Pelayanan kesehatan, kebersihan, pemakaman, parkir.</a:t>
          </a:r>
        </a:p>
      </dsp:txBody>
      <dsp:txXfrm>
        <a:off x="2304652" y="3065314"/>
        <a:ext cx="1492912" cy="926947"/>
      </dsp:txXfrm>
    </dsp:sp>
    <dsp:sp modelId="{0D85EAE7-19C8-4127-AC56-202BE1D4C01A}">
      <dsp:nvSpPr>
        <dsp:cNvPr id="0" name=""/>
        <dsp:cNvSpPr/>
      </dsp:nvSpPr>
      <dsp:spPr>
        <a:xfrm>
          <a:off x="3998691" y="1437213"/>
          <a:ext cx="1550590" cy="9846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C132A7-067A-48F9-81D3-4494C33B0FDA}">
      <dsp:nvSpPr>
        <dsp:cNvPr id="0" name=""/>
        <dsp:cNvSpPr/>
      </dsp:nvSpPr>
      <dsp:spPr>
        <a:xfrm>
          <a:off x="4170979" y="1600886"/>
          <a:ext cx="1550590" cy="9846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kern="1200" dirty="0"/>
            <a:t>Jasa Usaha</a:t>
          </a:r>
        </a:p>
      </dsp:txBody>
      <dsp:txXfrm>
        <a:off x="4199818" y="1629725"/>
        <a:ext cx="1492912" cy="926947"/>
      </dsp:txXfrm>
    </dsp:sp>
    <dsp:sp modelId="{994D4854-CBE6-4E1F-A59A-4B7133F048CC}">
      <dsp:nvSpPr>
        <dsp:cNvPr id="0" name=""/>
        <dsp:cNvSpPr/>
      </dsp:nvSpPr>
      <dsp:spPr>
        <a:xfrm>
          <a:off x="3998691" y="2872801"/>
          <a:ext cx="1550590" cy="9846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0DFE3-BABD-4AB9-8C20-A123749264FB}">
      <dsp:nvSpPr>
        <dsp:cNvPr id="0" name=""/>
        <dsp:cNvSpPr/>
      </dsp:nvSpPr>
      <dsp:spPr>
        <a:xfrm>
          <a:off x="4170979" y="3036475"/>
          <a:ext cx="1550590" cy="9846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kern="1200" dirty="0"/>
            <a:t>Penggunaan pemakaian kekayaan daerah, pasar grosir atau pertokoan, terminal.</a:t>
          </a:r>
        </a:p>
      </dsp:txBody>
      <dsp:txXfrm>
        <a:off x="4199818" y="3065314"/>
        <a:ext cx="1492912" cy="926947"/>
      </dsp:txXfrm>
    </dsp:sp>
    <dsp:sp modelId="{A482D6E3-B18F-4477-865A-CE0369B88A78}">
      <dsp:nvSpPr>
        <dsp:cNvPr id="0" name=""/>
        <dsp:cNvSpPr/>
      </dsp:nvSpPr>
      <dsp:spPr>
        <a:xfrm>
          <a:off x="5893858" y="1437213"/>
          <a:ext cx="1550590" cy="9846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BA138D-A892-4A74-AF10-B04E76E38B73}">
      <dsp:nvSpPr>
        <dsp:cNvPr id="0" name=""/>
        <dsp:cNvSpPr/>
      </dsp:nvSpPr>
      <dsp:spPr>
        <a:xfrm>
          <a:off x="6066145" y="1600886"/>
          <a:ext cx="1550590" cy="9846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kern="1200" dirty="0"/>
            <a:t>Perizinan Tertentu</a:t>
          </a:r>
        </a:p>
      </dsp:txBody>
      <dsp:txXfrm>
        <a:off x="6094984" y="1629725"/>
        <a:ext cx="1492912" cy="926947"/>
      </dsp:txXfrm>
    </dsp:sp>
    <dsp:sp modelId="{B1B75E54-2B2C-4890-B4E8-4E332EED4869}">
      <dsp:nvSpPr>
        <dsp:cNvPr id="0" name=""/>
        <dsp:cNvSpPr/>
      </dsp:nvSpPr>
      <dsp:spPr>
        <a:xfrm>
          <a:off x="5893858" y="2872801"/>
          <a:ext cx="1550590" cy="9846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ED36A-5711-4C44-BC07-4DA1F733491C}">
      <dsp:nvSpPr>
        <dsp:cNvPr id="0" name=""/>
        <dsp:cNvSpPr/>
      </dsp:nvSpPr>
      <dsp:spPr>
        <a:xfrm>
          <a:off x="6066145" y="3036475"/>
          <a:ext cx="1550590" cy="9846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kern="1200" dirty="0"/>
            <a:t>Izin mendirikan bangunan, izin usaha perikanan, dll</a:t>
          </a:r>
        </a:p>
      </dsp:txBody>
      <dsp:txXfrm>
        <a:off x="6094984" y="3065314"/>
        <a:ext cx="1492912" cy="926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32023-758C-4B1F-8EE8-A2CBEC2CC16F}" type="datetimeFigureOut">
              <a:rPr lang="en-ID" smtClean="0"/>
              <a:t>20/02/2022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A6392-3EC3-489E-A81E-286B5B6D3BD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25479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Bea </a:t>
            </a:r>
            <a:r>
              <a:rPr lang="en-US" dirty="0" err="1"/>
              <a:t>materai</a:t>
            </a:r>
            <a:r>
              <a:rPr lang="en-US" dirty="0"/>
              <a:t> </a:t>
            </a:r>
            <a:r>
              <a:rPr lang="en-US" dirty="0" err="1"/>
              <a:t>adl</a:t>
            </a:r>
            <a:r>
              <a:rPr lang="en-US" dirty="0"/>
              <a:t> </a:t>
            </a:r>
            <a:r>
              <a:rPr lang="en-US" dirty="0" err="1"/>
              <a:t>pungutan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dokumen</a:t>
            </a:r>
            <a:endParaRPr lang="en-US" dirty="0"/>
          </a:p>
          <a:p>
            <a:r>
              <a:rPr lang="en-US" dirty="0"/>
              <a:t>Bea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adl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yang di </a:t>
            </a:r>
            <a:r>
              <a:rPr lang="en-US" dirty="0" err="1"/>
              <a:t>masukkan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daerag</a:t>
            </a:r>
            <a:r>
              <a:rPr lang="en-US" dirty="0"/>
              <a:t> </a:t>
            </a:r>
            <a:r>
              <a:rPr lang="en-US" dirty="0" err="1"/>
              <a:t>pabean</a:t>
            </a:r>
            <a:r>
              <a:rPr lang="en-US" dirty="0"/>
              <a:t> </a:t>
            </a:r>
            <a:r>
              <a:rPr lang="en-US" dirty="0" err="1"/>
              <a:t>sebaliknya</a:t>
            </a:r>
            <a:r>
              <a:rPr lang="en-US" dirty="0"/>
              <a:t> juga </a:t>
            </a:r>
            <a:r>
              <a:rPr lang="en-US" dirty="0" err="1"/>
              <a:t>bea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, </a:t>
            </a:r>
            <a:r>
              <a:rPr lang="en-US" dirty="0" err="1"/>
              <a:t>tarif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masing-masing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.</a:t>
            </a:r>
          </a:p>
          <a:p>
            <a:r>
              <a:rPr lang="en-US" dirty="0" err="1"/>
              <a:t>Cukai</a:t>
            </a:r>
            <a:r>
              <a:rPr lang="en-US" dirty="0"/>
              <a:t> </a:t>
            </a:r>
            <a:r>
              <a:rPr lang="en-US" dirty="0" err="1"/>
              <a:t>adl</a:t>
            </a:r>
            <a:r>
              <a:rPr lang="en-US" dirty="0"/>
              <a:t> </a:t>
            </a:r>
            <a:r>
              <a:rPr lang="en-US" dirty="0" err="1"/>
              <a:t>pungutan</a:t>
            </a:r>
            <a:r>
              <a:rPr lang="en-US" dirty="0"/>
              <a:t> </a:t>
            </a:r>
            <a:r>
              <a:rPr lang="en-US" dirty="0" err="1"/>
              <a:t>utk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” </a:t>
            </a:r>
            <a:r>
              <a:rPr lang="en-US" dirty="0" err="1"/>
              <a:t>ttt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/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sdh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.</a:t>
            </a:r>
          </a:p>
          <a:p>
            <a:r>
              <a:rPr lang="en-US" dirty="0" err="1"/>
              <a:t>Retribusi</a:t>
            </a:r>
            <a:r>
              <a:rPr lang="en-US" dirty="0"/>
              <a:t> </a:t>
            </a:r>
            <a:r>
              <a:rPr lang="en-US" dirty="0" err="1"/>
              <a:t>adl</a:t>
            </a:r>
            <a:r>
              <a:rPr lang="en-US" dirty="0"/>
              <a:t> </a:t>
            </a:r>
            <a:r>
              <a:rPr lang="en-US" dirty="0" err="1"/>
              <a:t>pungutan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/ </a:t>
            </a:r>
            <a:r>
              <a:rPr lang="en-US" dirty="0" err="1"/>
              <a:t>fasilitas</a:t>
            </a:r>
            <a:r>
              <a:rPr lang="en-US" dirty="0"/>
              <a:t>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kpd</a:t>
            </a:r>
            <a:r>
              <a:rPr lang="en-US" dirty="0"/>
              <a:t> </a:t>
            </a:r>
            <a:r>
              <a:rPr lang="en-US" dirty="0" err="1"/>
              <a:t>pembayar</a:t>
            </a:r>
            <a:r>
              <a:rPr lang="en-US" dirty="0"/>
              <a:t> yang </a:t>
            </a:r>
            <a:r>
              <a:rPr lang="en-US" dirty="0" err="1"/>
              <a:t>dirasakan</a:t>
            </a:r>
            <a:r>
              <a:rPr lang="en-US" dirty="0"/>
              <a:t> </a:t>
            </a:r>
            <a:r>
              <a:rPr lang="en-US" dirty="0" err="1"/>
              <a:t>scr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.</a:t>
            </a:r>
          </a:p>
          <a:p>
            <a:r>
              <a:rPr lang="en-US" dirty="0" err="1"/>
              <a:t>Iuran</a:t>
            </a:r>
            <a:r>
              <a:rPr lang="en-US" dirty="0"/>
              <a:t> </a:t>
            </a:r>
            <a:r>
              <a:rPr lang="en-US" dirty="0" err="1"/>
              <a:t>adl</a:t>
            </a:r>
            <a:r>
              <a:rPr lang="en-US" dirty="0"/>
              <a:t> </a:t>
            </a:r>
            <a:r>
              <a:rPr lang="en-US" dirty="0" err="1"/>
              <a:t>pungutan</a:t>
            </a:r>
            <a:r>
              <a:rPr lang="en-US" dirty="0"/>
              <a:t>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kpd</a:t>
            </a:r>
            <a:r>
              <a:rPr lang="en-US" dirty="0"/>
              <a:t> </a:t>
            </a:r>
            <a:r>
              <a:rPr lang="en-US" dirty="0" err="1"/>
              <a:t>kelomp</a:t>
            </a:r>
            <a:r>
              <a:rPr lang="en-US" dirty="0"/>
              <a:t> ok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gol</a:t>
            </a:r>
            <a:r>
              <a:rPr lang="en-US" dirty="0"/>
              <a:t>. </a:t>
            </a:r>
            <a:r>
              <a:rPr lang="en-US" dirty="0" err="1"/>
              <a:t>Pembayar</a:t>
            </a:r>
            <a:r>
              <a:rPr lang="en-US" dirty="0"/>
              <a:t>.</a:t>
            </a:r>
          </a:p>
          <a:p>
            <a:r>
              <a:rPr lang="en-US" dirty="0" err="1"/>
              <a:t>Pungutan</a:t>
            </a:r>
            <a:r>
              <a:rPr lang="en-US" dirty="0"/>
              <a:t> lain yang </a:t>
            </a:r>
            <a:r>
              <a:rPr lang="en-US" dirty="0" err="1"/>
              <a:t>sah</a:t>
            </a:r>
            <a:r>
              <a:rPr lang="en-US" dirty="0"/>
              <a:t>.  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A6392-3EC3-489E-A81E-286B5B6D3BD0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5355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AAD347D-5ACD-4C99-B74B-A9C85AD731AF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15076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836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36888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484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067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94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234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583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078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92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066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AAD347D-5ACD-4C99-B74B-A9C85AD731AF}" type="datetimeFigureOut">
              <a:rPr lang="en-US" smtClean="0"/>
              <a:t>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00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DASAR-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perpajakan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d-ID" dirty="0"/>
              <a:t>Present by</a:t>
            </a:r>
          </a:p>
          <a:p>
            <a:r>
              <a:rPr lang="en-US" dirty="0"/>
              <a:t>RR. Wulan, </a:t>
            </a:r>
            <a:r>
              <a:rPr lang="en-US" dirty="0" err="1"/>
              <a:t>M.Ak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37976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PEMBAHASAN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/>
              <a:t>Definis</a:t>
            </a:r>
            <a:r>
              <a:rPr lang="en-US" dirty="0" err="1"/>
              <a:t>i</a:t>
            </a:r>
            <a:r>
              <a:rPr lang="id-ID" dirty="0"/>
              <a:t> pajak</a:t>
            </a:r>
          </a:p>
          <a:p>
            <a:r>
              <a:rPr lang="id-ID" dirty="0"/>
              <a:t>Fungsi Pajak</a:t>
            </a:r>
            <a:endParaRPr lang="en-US" dirty="0"/>
          </a:p>
          <a:p>
            <a:r>
              <a:rPr lang="en-US" dirty="0" err="1"/>
              <a:t>Pungutan</a:t>
            </a:r>
            <a:r>
              <a:rPr lang="en-US" dirty="0"/>
              <a:t> lain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id-ID" dirty="0"/>
          </a:p>
          <a:p>
            <a:r>
              <a:rPr lang="id-ID" dirty="0"/>
              <a:t>Syarat pemungutan</a:t>
            </a:r>
          </a:p>
          <a:p>
            <a:r>
              <a:rPr lang="id-ID" dirty="0"/>
              <a:t>Teori Pemungutan Pajak</a:t>
            </a:r>
          </a:p>
          <a:p>
            <a:r>
              <a:rPr lang="id-ID" dirty="0"/>
              <a:t>Hukum Pajak</a:t>
            </a:r>
          </a:p>
          <a:p>
            <a:r>
              <a:rPr lang="id-ID" dirty="0"/>
              <a:t>Pengelompokkan pajak</a:t>
            </a:r>
          </a:p>
          <a:p>
            <a:r>
              <a:rPr lang="id-ID" dirty="0"/>
              <a:t>Tata cara pemungutan pajak</a:t>
            </a:r>
          </a:p>
          <a:p>
            <a:r>
              <a:rPr lang="id-ID" dirty="0"/>
              <a:t>Tarif pajak</a:t>
            </a:r>
          </a:p>
        </p:txBody>
      </p:sp>
    </p:spTree>
    <p:extLst>
      <p:ext uri="{BB962C8B-B14F-4D97-AF65-F5344CB8AC3E}">
        <p14:creationId xmlns:p14="http://schemas.microsoft.com/office/powerpoint/2010/main" val="4018530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DEFINISI &amp; FUNGSI PAJAK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Pajak adalah</a:t>
            </a:r>
            <a:r>
              <a:rPr lang="en-US" dirty="0"/>
              <a:t> </a:t>
            </a:r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negara yang </a:t>
            </a:r>
            <a:r>
              <a:rPr lang="en-US" dirty="0" err="1"/>
              <a:t>terutang</a:t>
            </a:r>
            <a:r>
              <a:rPr lang="en-US" dirty="0"/>
              <a:t> oleh orang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badan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memaksa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Undang-undang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dan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keperluan</a:t>
            </a:r>
            <a:r>
              <a:rPr lang="en-US" dirty="0"/>
              <a:t> negara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sebesar-besarnya</a:t>
            </a:r>
            <a:r>
              <a:rPr lang="en-US" dirty="0"/>
              <a:t> </a:t>
            </a:r>
            <a:r>
              <a:rPr lang="en-US" dirty="0" err="1"/>
              <a:t>kemakmuran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(UU 16 </a:t>
            </a:r>
            <a:r>
              <a:rPr lang="en-US" dirty="0" err="1"/>
              <a:t>tahun</a:t>
            </a:r>
            <a:r>
              <a:rPr lang="en-US" dirty="0"/>
              <a:t> 2009)</a:t>
            </a:r>
            <a:endParaRPr lang="id-ID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Fungsi Pajak: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Fungsi anggaran (</a:t>
            </a:r>
            <a:r>
              <a:rPr lang="id-ID" i="1" dirty="0"/>
              <a:t>budgetair)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Fungsi mengatur (</a:t>
            </a:r>
            <a:r>
              <a:rPr lang="id-ID" i="1" dirty="0"/>
              <a:t>regulerend</a:t>
            </a:r>
            <a:r>
              <a:rPr lang="id-ID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49423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A639E-FDFC-46D8-BB5A-581B9D8BA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Pungutan</a:t>
            </a:r>
            <a:r>
              <a:rPr lang="en-US" dirty="0"/>
              <a:t> lain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4867045-C76D-47D6-B9C8-5D5E6C0CF1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11973"/>
              </p:ext>
            </p:extLst>
          </p:nvPr>
        </p:nvGraphicFramePr>
        <p:xfrm>
          <a:off x="800100" y="1850009"/>
          <a:ext cx="10277475" cy="4422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13746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SYARAT PEMUNGUTAN PAJAK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3345993"/>
              </p:ext>
            </p:extLst>
          </p:nvPr>
        </p:nvGraphicFramePr>
        <p:xfrm>
          <a:off x="1103313" y="1517904"/>
          <a:ext cx="8947150" cy="4730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8445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800" dirty="0"/>
              <a:t>TEORI-TEORI YANG MENDUKUNG PEMUNGUTAN PAJAK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3684613"/>
              </p:ext>
            </p:extLst>
          </p:nvPr>
        </p:nvGraphicFramePr>
        <p:xfrm>
          <a:off x="1103313" y="1590675"/>
          <a:ext cx="8947150" cy="4657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035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KEDUDUKAN HUKUM PAJAK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Kedudukan Hukum Pajak: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Hukum Perdata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Hukum Publik , hukum Publik dirinci sebagai berikut:</a:t>
            </a:r>
          </a:p>
          <a:p>
            <a:pPr marL="0" indent="0">
              <a:buNone/>
            </a:pPr>
            <a:r>
              <a:rPr lang="id-ID" dirty="0"/>
              <a:t>	a. Hukum tata negara</a:t>
            </a:r>
          </a:p>
          <a:p>
            <a:pPr marL="0" indent="0">
              <a:buNone/>
            </a:pPr>
            <a:r>
              <a:rPr lang="id-ID" dirty="0"/>
              <a:t>	b. Hukum tata usaha</a:t>
            </a:r>
          </a:p>
          <a:p>
            <a:pPr marL="0" indent="0">
              <a:buNone/>
            </a:pPr>
            <a:r>
              <a:rPr lang="id-ID" dirty="0"/>
              <a:t>	c. Hukum pajak</a:t>
            </a:r>
          </a:p>
          <a:p>
            <a:pPr marL="0" indent="0">
              <a:buNone/>
            </a:pPr>
            <a:r>
              <a:rPr lang="id-ID" dirty="0"/>
              <a:t>	d. Hukum pidana</a:t>
            </a:r>
          </a:p>
        </p:txBody>
      </p:sp>
    </p:spTree>
    <p:extLst>
      <p:ext uri="{BB962C8B-B14F-4D97-AF65-F5344CB8AC3E}">
        <p14:creationId xmlns:p14="http://schemas.microsoft.com/office/powerpoint/2010/main" val="368151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HUKUM PAJAK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id-ID" dirty="0"/>
              <a:t>Hukum pajak materiil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/>
              <a:t>Hukum pajak formil</a:t>
            </a:r>
          </a:p>
        </p:txBody>
      </p:sp>
    </p:spTree>
    <p:extLst>
      <p:ext uri="{BB962C8B-B14F-4D97-AF65-F5344CB8AC3E}">
        <p14:creationId xmlns:p14="http://schemas.microsoft.com/office/powerpoint/2010/main" val="2046054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PENGELOMPOKKAN PAJAK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878165"/>
              </p:ext>
            </p:extLst>
          </p:nvPr>
        </p:nvGraphicFramePr>
        <p:xfrm>
          <a:off x="1103312" y="1752977"/>
          <a:ext cx="8946541" cy="4803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5644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TATA CARA PEMUNGUTAN PAJAK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2944339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8829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TARIF PAJAK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317236182"/>
              </p:ext>
            </p:extLst>
          </p:nvPr>
        </p:nvGraphicFramePr>
        <p:xfrm>
          <a:off x="1103312" y="1572769"/>
          <a:ext cx="9875520" cy="409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047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Pajak negara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5037586"/>
              </p:ext>
            </p:extLst>
          </p:nvPr>
        </p:nvGraphicFramePr>
        <p:xfrm>
          <a:off x="1023938" y="1664208"/>
          <a:ext cx="9720262" cy="4644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7922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Pajak daerah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9420711"/>
              </p:ext>
            </p:extLst>
          </p:nvPr>
        </p:nvGraphicFramePr>
        <p:xfrm>
          <a:off x="1023938" y="2084832"/>
          <a:ext cx="10570654" cy="4041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4462272" y="1024128"/>
            <a:ext cx="4352544" cy="512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>
                <a:solidFill>
                  <a:schemeClr val="tx1"/>
                </a:solidFill>
              </a:rPr>
              <a:t>Dasar hukum: UU No 28 Tahun 2009</a:t>
            </a:r>
          </a:p>
        </p:txBody>
      </p:sp>
    </p:spTree>
    <p:extLst>
      <p:ext uri="{BB962C8B-B14F-4D97-AF65-F5344CB8AC3E}">
        <p14:creationId xmlns:p14="http://schemas.microsoft.com/office/powerpoint/2010/main" val="2562153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Retribusi daerah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7837041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91072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1021</TotalTime>
  <Words>511</Words>
  <Application>Microsoft Office PowerPoint</Application>
  <PresentationFormat>Widescreen</PresentationFormat>
  <Paragraphs>114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Tw Cen MT</vt:lpstr>
      <vt:lpstr>Tw Cen MT Condensed</vt:lpstr>
      <vt:lpstr>Wingdings 3</vt:lpstr>
      <vt:lpstr>Integral</vt:lpstr>
      <vt:lpstr>DASAR-dasar perpajakan</vt:lpstr>
      <vt:lpstr>PEMBAHASAN</vt:lpstr>
      <vt:lpstr>DEFINISI &amp; FUNGSI PAJAK</vt:lpstr>
      <vt:lpstr>Pungutan lain selain pajak</vt:lpstr>
      <vt:lpstr>SYARAT PEMUNGUTAN PAJAK</vt:lpstr>
      <vt:lpstr>TEORI-TEORI YANG MENDUKUNG PEMUNGUTAN PAJAK</vt:lpstr>
      <vt:lpstr>KEDUDUKAN HUKUM PAJAK</vt:lpstr>
      <vt:lpstr>HUKUM PAJAK</vt:lpstr>
      <vt:lpstr>PENGELOMPOKKAN PAJAK</vt:lpstr>
      <vt:lpstr>TATA CARA PEMUNGUTAN PAJAK</vt:lpstr>
      <vt:lpstr>TARIF PAJAK</vt:lpstr>
      <vt:lpstr>Pajak negara</vt:lpstr>
      <vt:lpstr>Pajak daerah</vt:lpstr>
      <vt:lpstr>Retribusi daerah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Dasar-dasar Perpajakan</dc:title>
  <dc:creator>ACER</dc:creator>
  <cp:lastModifiedBy>RR Wulan</cp:lastModifiedBy>
  <cp:revision>47</cp:revision>
  <dcterms:created xsi:type="dcterms:W3CDTF">2018-02-18T11:42:57Z</dcterms:created>
  <dcterms:modified xsi:type="dcterms:W3CDTF">2022-02-20T13:12:26Z</dcterms:modified>
</cp:coreProperties>
</file>