
<file path=[Content_Types].xml><?xml version="1.0" encoding="utf-8"?>
<Types xmlns="http://schemas.openxmlformats.org/package/2006/content-types">
  <Default Extension="bmp" ContentType="image/bmp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0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03FCE02C-6EC6-4E09-BC2C-9FDED4DE236E}" type="datetimeFigureOut">
              <a:rPr lang="en-US" dirty="0"/>
              <a:t>6/9/2020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D8F36E1-9596-4E98-8786-4A17C5D29C65}" type="datetimeFigureOut">
              <a:rPr lang="en-US" dirty="0"/>
              <a:pPr/>
              <a:t>6/9/2020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EE4D1A55-63BC-4BA2-9538-7DDEADA10621}" type="datetimeFigureOut">
              <a:rPr lang="en-US" dirty="0"/>
              <a:t>6/9/2020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6D01ABB-8821-4BF5-97A9-E1A66ACAEAA9}" type="datetimeFigureOut">
              <a:rPr lang="en-US" dirty="0"/>
              <a:pPr/>
              <a:t>6/9/2020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0C37B1C-D4A1-4A4F-A470-80868146AFC5}" type="datetimeFigureOut">
              <a:rPr lang="en-US" dirty="0"/>
              <a:pPr/>
              <a:t>6/9/2020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31D1B9-F39E-471E-80A9-595CAA5664AD}" type="datetimeFigureOut">
              <a:rPr lang="en-US" dirty="0"/>
              <a:pPr/>
              <a:t>6/9/2020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3FCEABC-E2B9-4606-A74F-CB06AF596887}" type="datetimeFigureOut">
              <a:rPr lang="en-US" dirty="0"/>
              <a:pPr/>
              <a:t>6/9/2020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234693" y="237744"/>
            <a:ext cx="8633081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16" name="Rectangle 15"/>
          <p:cNvSpPr/>
          <p:nvPr/>
        </p:nvSpPr>
        <p:spPr>
          <a:xfrm>
            <a:off x="371856" y="374904"/>
            <a:ext cx="8353044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0575" y="704850"/>
            <a:ext cx="7562850" cy="51435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A8850A0-01A3-4F4E-AA52-F716A9BFD4EB}" type="datetimeFigureOut">
              <a:rPr lang="en-US" dirty="0"/>
              <a:pPr/>
              <a:t>6/9/2020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39158" y="6214535"/>
            <a:ext cx="5184648" cy="256032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1"/>
          </a:solidFill>
          <a:ln w="6350" cap="sq">
            <a:solidFill>
              <a:schemeClr val="tx1">
                <a:lumMod val="7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solidFill>
            <a:schemeClr val="bg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601076" cy="6382512"/>
          </a:xfrm>
          <a:solidFill>
            <a:srgbClr val="808080"/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5811CCA-BB49-46C7-A0E2-F42339750F9A}" type="datetimeFigureOut">
              <a:rPr lang="en-US" dirty="0"/>
              <a:t>6/9/2020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B075A7A-4A9A-410F-B848-AB998ACC9419}" type="datetimeFigureOut">
              <a:rPr lang="en-US" dirty="0"/>
              <a:pPr/>
              <a:t>6/9/2020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A5F3E88-2D66-4D17-B0FA-EA13CB20B2FF}" type="datetimeFigureOut">
              <a:rPr lang="en-US" dirty="0"/>
              <a:pPr/>
              <a:t>6/9/2020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bg2"/>
                </a:solidFill>
              </a:defRPr>
            </a:lvl1pPr>
          </a:lstStyle>
          <a:p>
            <a:fld id="{17205CAA-4E5A-4223-BD55-C5D2841AC9EF}" type="datetimeFigureOut">
              <a:rPr lang="en-US" dirty="0"/>
              <a:t>6/9/2020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/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DEFLEKSI </a:t>
            </a:r>
            <a:r>
              <a:rPr lang="en-US" dirty="0" err="1" smtClean="0"/>
              <a:t>bALOK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805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Pendahuluan</a:t>
            </a:r>
            <a:endParaRPr lang="en-US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799" y="2318685"/>
            <a:ext cx="10032437" cy="3774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783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dirty="0" err="1" smtClean="0"/>
              <a:t>Hubungan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Regangan-Kurvatur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Momen-Kurvatur</a:t>
            </a:r>
            <a:endParaRPr lang="en-US" sz="28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8350" y="1761424"/>
            <a:ext cx="8115300" cy="4211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7304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6425" y="837398"/>
            <a:ext cx="2812181" cy="1371600"/>
          </a:xfrm>
        </p:spPr>
        <p:txBody>
          <a:bodyPr>
            <a:normAutofit/>
          </a:bodyPr>
          <a:lstStyle/>
          <a:p>
            <a:r>
              <a:rPr lang="en-US" sz="2800" b="1" dirty="0" err="1" smtClean="0"/>
              <a:t>Syarat-syarat</a:t>
            </a:r>
            <a:r>
              <a:rPr lang="en-US" sz="2800" b="1" dirty="0" smtClean="0"/>
              <a:t> Batas</a:t>
            </a:r>
            <a:endParaRPr lang="en-US" sz="28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6239" y="1174639"/>
            <a:ext cx="6639827" cy="5022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2353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Contoh</a:t>
            </a:r>
            <a:r>
              <a:rPr lang="en-US" dirty="0" smtClean="0"/>
              <a:t> </a:t>
            </a:r>
            <a:r>
              <a:rPr lang="en-US" dirty="0" err="1" smtClean="0"/>
              <a:t>Soal</a:t>
            </a:r>
            <a:r>
              <a:rPr lang="en-US" dirty="0" smtClean="0"/>
              <a:t> 1 :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1066799" y="2319237"/>
            <a:ext cx="8606589" cy="2560771"/>
            <a:chOff x="1971675" y="2328862"/>
            <a:chExt cx="8248650" cy="220027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71675" y="2328862"/>
              <a:ext cx="8248650" cy="2200275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1971675" y="2328862"/>
              <a:ext cx="1232034" cy="47163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70515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1390" y="770021"/>
            <a:ext cx="3788126" cy="5579768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6054290" y="770021"/>
            <a:ext cx="4177364" cy="5579768"/>
            <a:chOff x="4947385" y="770021"/>
            <a:chExt cx="4177364" cy="5579768"/>
          </a:xfrm>
        </p:grpSpPr>
        <p:sp>
          <p:nvSpPr>
            <p:cNvPr id="9" name="Rectangle 8"/>
            <p:cNvSpPr/>
            <p:nvPr/>
          </p:nvSpPr>
          <p:spPr>
            <a:xfrm>
              <a:off x="4947385" y="770021"/>
              <a:ext cx="4177364" cy="557976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47385" y="770021"/>
              <a:ext cx="2705100" cy="293370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947385" y="3720889"/>
              <a:ext cx="3076575" cy="26289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850898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3427" y="2105826"/>
            <a:ext cx="8096451" cy="3376533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Contoh</a:t>
            </a:r>
            <a:r>
              <a:rPr lang="en-US" dirty="0" smtClean="0"/>
              <a:t> </a:t>
            </a:r>
            <a:r>
              <a:rPr lang="en-US" dirty="0" err="1" smtClean="0"/>
              <a:t>Soal</a:t>
            </a:r>
            <a:r>
              <a:rPr lang="en-US" dirty="0" smtClean="0"/>
              <a:t> 2 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903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9036" y="1096677"/>
            <a:ext cx="4167765" cy="444747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857" y="1096679"/>
            <a:ext cx="4069425" cy="4447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0143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7861" y="942672"/>
            <a:ext cx="4624438" cy="491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3215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9423" y="962526"/>
            <a:ext cx="3736206" cy="137160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Contoh</a:t>
            </a:r>
            <a:r>
              <a:rPr lang="en-US" dirty="0" smtClean="0"/>
              <a:t> </a:t>
            </a:r>
            <a:r>
              <a:rPr lang="en-US" dirty="0" err="1" smtClean="0"/>
              <a:t>Soal</a:t>
            </a:r>
            <a:r>
              <a:rPr lang="en-US" dirty="0" smtClean="0"/>
              <a:t> 3 :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7570" y="962526"/>
            <a:ext cx="6007630" cy="4957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859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2982277" y="863867"/>
            <a:ext cx="6248350" cy="5197934"/>
            <a:chOff x="2982277" y="863867"/>
            <a:chExt cx="6248350" cy="5197934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82277" y="863867"/>
              <a:ext cx="6248350" cy="5197934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/>
          </p:nvSpPr>
          <p:spPr>
            <a:xfrm>
              <a:off x="6208307" y="1665171"/>
              <a:ext cx="134753" cy="16363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913388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26B02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6728D11B-929E-4324-91B0-4A4DA4CAC3D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73</TotalTime>
  <Words>21</Words>
  <Application>Microsoft Office PowerPoint</Application>
  <PresentationFormat>Widescreen</PresentationFormat>
  <Paragraphs>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Century Gothic</vt:lpstr>
      <vt:lpstr>Savon</vt:lpstr>
      <vt:lpstr>DEFLEKSI bALOK</vt:lpstr>
      <vt:lpstr>Pendahuluan</vt:lpstr>
      <vt:lpstr>Hubungan Regangan-Kurvatur dan Momen-Kurvatur</vt:lpstr>
      <vt:lpstr>Syarat-syarat Batas</vt:lpstr>
      <vt:lpstr>Contoh Soal 1 :</vt:lpstr>
      <vt:lpstr>PowerPoint Presentation</vt:lpstr>
      <vt:lpstr>Contoh Soal 2 :</vt:lpstr>
      <vt:lpstr>PowerPoint Presentation</vt:lpstr>
      <vt:lpstr>PowerPoint Presentation</vt:lpstr>
      <vt:lpstr>Contoh Soal 3 :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DEFLEKSI bALOK</dc:title>
  <dc:creator>Mr.Luqman</dc:creator>
  <cp:lastModifiedBy>Mr.Luqman</cp:lastModifiedBy>
  <cp:revision>7</cp:revision>
  <dcterms:created xsi:type="dcterms:W3CDTF">2020-06-09T13:50:28Z</dcterms:created>
  <dcterms:modified xsi:type="dcterms:W3CDTF">2020-06-09T15:03:29Z</dcterms:modified>
</cp:coreProperties>
</file>