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4" r:id="rId6"/>
    <p:sldId id="259" r:id="rId7"/>
    <p:sldId id="267" r:id="rId8"/>
    <p:sldId id="260" r:id="rId9"/>
    <p:sldId id="268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01B23D3-4D4E-4DF5-ABA0-F38C92A5A49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7CE674F-5FA3-408E-8BE4-8EC8900A6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67000"/>
            <a:ext cx="7772400" cy="1470025"/>
          </a:xfrm>
        </p:spPr>
        <p:txBody>
          <a:bodyPr/>
          <a:lstStyle/>
          <a:p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5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Ragam</a:t>
            </a:r>
            <a:r>
              <a:rPr lang="en-US" b="1" dirty="0"/>
              <a:t> </a:t>
            </a:r>
            <a:r>
              <a:rPr lang="en-US" b="1" dirty="0" err="1"/>
              <a:t>Bahasa</a:t>
            </a:r>
            <a:r>
              <a:rPr lang="en-US" b="1" dirty="0"/>
              <a:t> </a:t>
            </a:r>
            <a:r>
              <a:rPr lang="en-US" b="1" dirty="0" err="1"/>
              <a:t>Berdasarkan</a:t>
            </a:r>
            <a:r>
              <a:rPr lang="en-US" b="1" dirty="0"/>
              <a:t> Media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media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sarananya</a:t>
            </a:r>
            <a:r>
              <a:rPr lang="en-US" dirty="0"/>
              <a:t>, </a:t>
            </a:r>
            <a:r>
              <a:rPr lang="en-US" dirty="0" err="1"/>
              <a:t>Bahasa</a:t>
            </a:r>
            <a:r>
              <a:rPr lang="en-US" dirty="0"/>
              <a:t> Indonesia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lisan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5900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Ragam</a:t>
            </a:r>
            <a:r>
              <a:rPr lang="en-US" b="1" dirty="0"/>
              <a:t> </a:t>
            </a:r>
            <a:r>
              <a:rPr lang="en-US" b="1" dirty="0" err="1"/>
              <a:t>Lisan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lisan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ucap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fonem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.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lisan</a:t>
            </a:r>
            <a:r>
              <a:rPr lang="en-US" dirty="0"/>
              <a:t> </a:t>
            </a:r>
            <a:r>
              <a:rPr lang="en-US" dirty="0" err="1" smtClean="0"/>
              <a:t>adalah:</a:t>
            </a:r>
            <a:r>
              <a:rPr lang="en-US" dirty="0" err="1"/>
              <a:t>Memerlukan</a:t>
            </a:r>
            <a:r>
              <a:rPr lang="en-US" dirty="0"/>
              <a:t> orang </a:t>
            </a:r>
            <a:r>
              <a:rPr lang="en-US" dirty="0" err="1"/>
              <a:t>kedua</a:t>
            </a:r>
            <a:r>
              <a:rPr lang="en-US" dirty="0"/>
              <a:t>/</a:t>
            </a:r>
            <a:r>
              <a:rPr lang="en-US" dirty="0" err="1"/>
              <a:t>teman</a:t>
            </a:r>
            <a:r>
              <a:rPr lang="en-US" dirty="0"/>
              <a:t> </a:t>
            </a:r>
            <a:r>
              <a:rPr lang="en-US" dirty="0" err="1"/>
              <a:t>bicara</a:t>
            </a:r>
            <a:r>
              <a:rPr lang="en-US" dirty="0"/>
              <a:t>;</a:t>
            </a:r>
          </a:p>
          <a:p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, </a:t>
            </a:r>
            <a:r>
              <a:rPr lang="en-US" dirty="0" err="1"/>
              <a:t>ruang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;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gramatikal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intonasi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;</a:t>
            </a:r>
          </a:p>
          <a:p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;</a:t>
            </a:r>
          </a:p>
          <a:p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bantu;</a:t>
            </a:r>
          </a:p>
          <a:p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dikoreksi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30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gramatikal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dibantu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intonasi</a:t>
            </a:r>
            <a:r>
              <a:rPr lang="en-US" dirty="0" smtClean="0"/>
              <a:t>. Ada </a:t>
            </a:r>
            <a:r>
              <a:rPr lang="en-US" dirty="0" err="1" smtClean="0"/>
              <a:t>bahasa</a:t>
            </a:r>
            <a:r>
              <a:rPr lang="en-US" dirty="0" smtClean="0"/>
              <a:t> non verbal yang </a:t>
            </a:r>
            <a:r>
              <a:rPr lang="en-US" dirty="0" err="1" smtClean="0"/>
              <a:t>ikut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8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Anda</a:t>
            </a:r>
            <a:r>
              <a:rPr lang="en-US" dirty="0" smtClean="0"/>
              <a:t>: Mau </a:t>
            </a:r>
            <a:r>
              <a:rPr lang="en-US" dirty="0" err="1" smtClean="0"/>
              <a:t>kemana</a:t>
            </a:r>
            <a:r>
              <a:rPr lang="en-US" dirty="0" smtClean="0"/>
              <a:t>? </a:t>
            </a:r>
          </a:p>
          <a:p>
            <a:r>
              <a:rPr lang="en-US" dirty="0" smtClean="0"/>
              <a:t>Ali	: </a:t>
            </a:r>
            <a:r>
              <a:rPr lang="en-US" dirty="0" err="1" smtClean="0"/>
              <a:t>Pergi</a:t>
            </a:r>
            <a:r>
              <a:rPr lang="en-US" dirty="0" smtClean="0"/>
              <a:t> (</a:t>
            </a:r>
            <a:r>
              <a:rPr lang="en-US" dirty="0" err="1" smtClean="0"/>
              <a:t>sambil</a:t>
            </a:r>
            <a:r>
              <a:rPr lang="en-US" dirty="0" smtClean="0"/>
              <a:t> </a:t>
            </a:r>
            <a:r>
              <a:rPr lang="en-US" dirty="0" err="1" smtClean="0"/>
              <a:t>buru-buru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senyum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Anda</a:t>
            </a:r>
            <a:r>
              <a:rPr lang="en-US" dirty="0" smtClean="0"/>
              <a:t>: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bilangin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? </a:t>
            </a:r>
            <a:r>
              <a:rPr lang="en-US" dirty="0" err="1" smtClean="0"/>
              <a:t>Jadi</a:t>
            </a:r>
            <a:r>
              <a:rPr lang="en-US" dirty="0" smtClean="0"/>
              <a:t> orang </a:t>
            </a:r>
            <a:r>
              <a:rPr lang="en-US" dirty="0" err="1" smtClean="0"/>
              <a:t>itu</a:t>
            </a:r>
            <a:r>
              <a:rPr lang="en-US" dirty="0" smtClean="0"/>
              <a:t> yang </a:t>
            </a:r>
            <a:r>
              <a:rPr lang="en-US" dirty="0" err="1" smtClean="0"/>
              <a:t>sopan</a:t>
            </a:r>
            <a:r>
              <a:rPr lang="en-US" dirty="0" smtClean="0"/>
              <a:t>!</a:t>
            </a:r>
          </a:p>
          <a:p>
            <a:r>
              <a:rPr lang="en-US" dirty="0" smtClean="0"/>
              <a:t>Ali	: (</a:t>
            </a:r>
            <a:r>
              <a:rPr lang="en-US" dirty="0" err="1" smtClean="0"/>
              <a:t>membanting</a:t>
            </a:r>
            <a:r>
              <a:rPr lang="en-US" dirty="0" smtClean="0"/>
              <a:t> </a:t>
            </a:r>
            <a:r>
              <a:rPr lang="en-US" dirty="0" err="1" smtClean="0"/>
              <a:t>pintu</a:t>
            </a:r>
            <a:r>
              <a:rPr lang="en-US" dirty="0" smtClean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08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tulis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unsurnya</a:t>
            </a:r>
            <a:r>
              <a:rPr lang="en-US" dirty="0"/>
              <a:t>.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orang </a:t>
            </a:r>
            <a:r>
              <a:rPr lang="en-US" dirty="0" err="1"/>
              <a:t>kedua</a:t>
            </a:r>
            <a:r>
              <a:rPr lang="en-US" dirty="0"/>
              <a:t>/</a:t>
            </a:r>
            <a:r>
              <a:rPr lang="en-US" dirty="0" err="1"/>
              <a:t>teman</a:t>
            </a:r>
            <a:r>
              <a:rPr lang="en-US" dirty="0"/>
              <a:t> </a:t>
            </a:r>
            <a:r>
              <a:rPr lang="en-US" dirty="0" err="1"/>
              <a:t>bicara</a:t>
            </a:r>
            <a:r>
              <a:rPr lang="en-US" dirty="0"/>
              <a:t>;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, </a:t>
            </a:r>
            <a:r>
              <a:rPr lang="en-US" dirty="0" err="1"/>
              <a:t>ruang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;</a:t>
            </a:r>
          </a:p>
          <a:p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gramatikal</a:t>
            </a:r>
            <a:r>
              <a:rPr lang="en-US" dirty="0"/>
              <a:t>;</a:t>
            </a:r>
          </a:p>
          <a:p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lambat</a:t>
            </a:r>
            <a:r>
              <a:rPr lang="en-US" dirty="0"/>
              <a:t>;</a:t>
            </a:r>
          </a:p>
          <a:p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bantu;</a:t>
            </a:r>
          </a:p>
          <a:p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dikoreksi</a:t>
            </a:r>
            <a:r>
              <a:rPr lang="en-US" dirty="0"/>
              <a:t>;</a:t>
            </a:r>
          </a:p>
          <a:p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terbantu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baca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08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Alasan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gramatikal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. </a:t>
            </a:r>
            <a:r>
              <a:rPr lang="en-US" dirty="0" err="1" smtClean="0"/>
              <a:t>Ejaan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lengkap.Karena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menimbulkan</a:t>
            </a:r>
            <a:r>
              <a:rPr lang="en-US" dirty="0" smtClean="0"/>
              <a:t> </a:t>
            </a:r>
            <a:r>
              <a:rPr lang="en-US" dirty="0" err="1" smtClean="0"/>
              <a:t>kesalahpahaman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 smtClean="0"/>
              <a:t>Contoh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</a:t>
            </a:r>
            <a:r>
              <a:rPr lang="en-US" b="1" dirty="0" err="1" smtClean="0"/>
              <a:t>tulis</a:t>
            </a:r>
            <a:endParaRPr lang="en-US" b="1" dirty="0" smtClean="0"/>
          </a:p>
          <a:p>
            <a:pPr marL="0" indent="0">
              <a:buNone/>
            </a:pP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 err="1" smtClean="0"/>
              <a:t>mau</a:t>
            </a:r>
            <a:r>
              <a:rPr lang="en-US" dirty="0" smtClean="0"/>
              <a:t> </a:t>
            </a:r>
            <a:r>
              <a:rPr lang="en-US" dirty="0" err="1" smtClean="0"/>
              <a:t>kemana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err="1" smtClean="0"/>
              <a:t>Aku</a:t>
            </a:r>
            <a:r>
              <a:rPr lang="en-US" dirty="0" smtClean="0"/>
              <a:t> </a:t>
            </a:r>
            <a:r>
              <a:rPr lang="en-US" dirty="0" err="1" smtClean="0"/>
              <a:t>mau</a:t>
            </a:r>
            <a:r>
              <a:rPr lang="en-US" dirty="0" smtClean="0"/>
              <a:t> </a:t>
            </a:r>
            <a:r>
              <a:rPr lang="en-US" dirty="0" err="1" smtClean="0"/>
              <a:t>pergi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80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Ragam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</a:t>
            </a:r>
            <a:r>
              <a:rPr lang="en-US" b="1" dirty="0" err="1" smtClean="0"/>
              <a:t>Berdasarkan</a:t>
            </a:r>
            <a:r>
              <a:rPr lang="en-US" b="1" dirty="0" smtClean="0"/>
              <a:t> </a:t>
            </a:r>
            <a:r>
              <a:rPr lang="en-US" b="1" dirty="0" err="1" smtClean="0"/>
              <a:t>Standar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/>
              <a:t>penggolongan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kebakuan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.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, </a:t>
            </a:r>
            <a:r>
              <a:rPr lang="en-US" dirty="0" err="1"/>
              <a:t>nonstandar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semi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:</a:t>
            </a:r>
          </a:p>
          <a:p>
            <a:r>
              <a:rPr lang="en-US" dirty="0" err="1"/>
              <a:t>Topik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dibahas</a:t>
            </a:r>
            <a:r>
              <a:rPr lang="en-US" dirty="0"/>
              <a:t>;</a:t>
            </a:r>
          </a:p>
          <a:p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antarpembicara</a:t>
            </a:r>
            <a:r>
              <a:rPr lang="en-US" dirty="0"/>
              <a:t>;</a:t>
            </a:r>
          </a:p>
          <a:p>
            <a:r>
              <a:rPr lang="en-US" dirty="0"/>
              <a:t>Medium yang </a:t>
            </a:r>
            <a:r>
              <a:rPr lang="en-US" dirty="0" err="1"/>
              <a:t>digunakan</a:t>
            </a:r>
            <a:r>
              <a:rPr lang="en-US" dirty="0"/>
              <a:t>;</a:t>
            </a:r>
          </a:p>
          <a:p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pembicaraan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2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Coba</a:t>
            </a:r>
            <a:r>
              <a:rPr lang="en-US" dirty="0" smtClean="0"/>
              <a:t>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item.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Topik</a:t>
            </a:r>
            <a:r>
              <a:rPr lang="en-US" dirty="0" smtClean="0"/>
              <a:t> yang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dibahas</a:t>
            </a:r>
            <a:r>
              <a:rPr lang="en-US" dirty="0" smtClean="0"/>
              <a:t>;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pertandingan</a:t>
            </a:r>
            <a:r>
              <a:rPr lang="en-US" dirty="0" smtClean="0"/>
              <a:t> </a:t>
            </a:r>
            <a:r>
              <a:rPr lang="en-US" dirty="0" err="1" smtClean="0"/>
              <a:t>sepak</a:t>
            </a:r>
            <a:r>
              <a:rPr lang="en-US" dirty="0" smtClean="0"/>
              <a:t> bola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bahasannya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antarpembicara</a:t>
            </a:r>
            <a:r>
              <a:rPr lang="en-US" dirty="0" smtClean="0"/>
              <a:t>; </a:t>
            </a:r>
            <a:r>
              <a:rPr lang="en-US" dirty="0" err="1" smtClean="0"/>
              <a:t>berbicara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berbicara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teman</a:t>
            </a:r>
            <a:r>
              <a:rPr lang="en-US" dirty="0" smtClean="0"/>
              <a:t> </a:t>
            </a:r>
            <a:r>
              <a:rPr lang="en-US" dirty="0" err="1" smtClean="0"/>
              <a:t>sebaya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Medium yang </a:t>
            </a:r>
            <a:r>
              <a:rPr lang="en-US" dirty="0" err="1" smtClean="0"/>
              <a:t>digunakan</a:t>
            </a:r>
            <a:r>
              <a:rPr lang="en-US" dirty="0" smtClean="0"/>
              <a:t>; </a:t>
            </a:r>
            <a:r>
              <a:rPr lang="en-US" dirty="0" err="1" smtClean="0"/>
              <a:t>berbicara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hp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pembicaraan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: </a:t>
            </a:r>
            <a:r>
              <a:rPr lang="en-US" dirty="0" err="1" smtClean="0"/>
              <a:t>berbicara</a:t>
            </a:r>
            <a:r>
              <a:rPr lang="en-US" dirty="0" smtClean="0"/>
              <a:t> di </a:t>
            </a:r>
            <a:r>
              <a:rPr lang="en-US" dirty="0" err="1" smtClean="0"/>
              <a:t>warung</a:t>
            </a:r>
            <a:r>
              <a:rPr lang="en-US" dirty="0" smtClean="0"/>
              <a:t> kopi </a:t>
            </a:r>
            <a:r>
              <a:rPr lang="en-US" dirty="0" err="1" smtClean="0"/>
              <a:t>dan</a:t>
            </a:r>
            <a:r>
              <a:rPr lang="en-US" dirty="0" smtClean="0"/>
              <a:t> di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93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Ciri-ciri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Penggunaan</a:t>
            </a:r>
            <a:r>
              <a:rPr lang="en-US" dirty="0"/>
              <a:t> kata </a:t>
            </a:r>
            <a:r>
              <a:rPr lang="en-US" dirty="0" err="1"/>
              <a:t>sapaan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kata </a:t>
            </a:r>
            <a:r>
              <a:rPr lang="en-US" dirty="0" err="1"/>
              <a:t>ganti</a:t>
            </a:r>
            <a:r>
              <a:rPr lang="en-US" dirty="0" smtClean="0"/>
              <a:t>;(bro, Mas, Kang, </a:t>
            </a:r>
            <a:r>
              <a:rPr lang="en-US" dirty="0" err="1" smtClean="0"/>
              <a:t>Bos</a:t>
            </a:r>
            <a:r>
              <a:rPr lang="en-US" dirty="0" smtClean="0"/>
              <a:t>). </a:t>
            </a:r>
            <a:endParaRPr lang="en-US" dirty="0"/>
          </a:p>
          <a:p>
            <a:r>
              <a:rPr lang="en-US" dirty="0" err="1"/>
              <a:t>Imbuhan</a:t>
            </a:r>
            <a:r>
              <a:rPr lang="en-US" dirty="0" smtClean="0"/>
              <a:t>; Me, di, </a:t>
            </a:r>
            <a:r>
              <a:rPr lang="en-US" dirty="0" err="1" smtClean="0"/>
              <a:t>ke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konjungsi</a:t>
            </a:r>
            <a:r>
              <a:rPr lang="en-US" dirty="0" smtClean="0"/>
              <a:t>; (</a:t>
            </a:r>
            <a:r>
              <a:rPr lang="en-US" dirty="0" err="1" smtClean="0"/>
              <a:t>penghubung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yang </a:t>
            </a:r>
            <a:r>
              <a:rPr lang="en-US" dirty="0" err="1"/>
              <a:t>lengkap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Ragam</a:t>
            </a:r>
            <a:r>
              <a:rPr lang="en-US" b="1" dirty="0" smtClean="0"/>
              <a:t> </a:t>
            </a:r>
            <a:r>
              <a:rPr lang="en-US" b="1" dirty="0" err="1" smtClean="0"/>
              <a:t>Bahasa</a:t>
            </a:r>
            <a:r>
              <a:rPr lang="en-US" b="1" dirty="0" smtClean="0"/>
              <a:t> Indonesia </a:t>
            </a:r>
            <a:r>
              <a:rPr lang="en-US" b="1" dirty="0" err="1" smtClean="0"/>
              <a:t>Berdasarkan</a:t>
            </a:r>
            <a:r>
              <a:rPr lang="en-US" b="1" dirty="0" smtClean="0"/>
              <a:t> Cara Pandang </a:t>
            </a:r>
            <a:r>
              <a:rPr lang="en-US" b="1" dirty="0" err="1" smtClean="0"/>
              <a:t>Penutur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pandang</a:t>
            </a:r>
            <a:r>
              <a:rPr lang="en-US" dirty="0"/>
              <a:t> </a:t>
            </a:r>
            <a:r>
              <a:rPr lang="en-US" dirty="0" err="1"/>
              <a:t>penutur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pembicaranya</a:t>
            </a:r>
            <a:r>
              <a:rPr lang="en-US" dirty="0"/>
              <a:t>,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Indonesia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:</a:t>
            </a:r>
          </a:p>
          <a:p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Dialek</a:t>
            </a:r>
            <a:r>
              <a:rPr lang="en-US" dirty="0"/>
              <a:t>, </a:t>
            </a:r>
            <a:r>
              <a:rPr lang="en-US" dirty="0" err="1"/>
              <a:t>contohnya</a:t>
            </a:r>
            <a:r>
              <a:rPr lang="en-US" dirty="0"/>
              <a:t>: “</a:t>
            </a:r>
            <a:r>
              <a:rPr lang="en-US" dirty="0" err="1"/>
              <a:t>Gue</a:t>
            </a:r>
            <a:r>
              <a:rPr lang="en-US" dirty="0"/>
              <a:t> </a:t>
            </a:r>
            <a:r>
              <a:rPr lang="en-US" dirty="0" err="1"/>
              <a:t>udah</a:t>
            </a:r>
            <a:r>
              <a:rPr lang="en-US" dirty="0"/>
              <a:t> </a:t>
            </a:r>
            <a:r>
              <a:rPr lang="en-US" dirty="0" err="1"/>
              <a:t>baca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.”</a:t>
            </a:r>
          </a:p>
          <a:p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Terpelajar</a:t>
            </a:r>
            <a:r>
              <a:rPr lang="en-US" dirty="0"/>
              <a:t>, </a:t>
            </a:r>
            <a:r>
              <a:rPr lang="en-US" dirty="0" err="1"/>
              <a:t>contohnya</a:t>
            </a:r>
            <a:r>
              <a:rPr lang="en-US" dirty="0"/>
              <a:t>: “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.”</a:t>
            </a:r>
          </a:p>
          <a:p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, </a:t>
            </a:r>
            <a:r>
              <a:rPr lang="en-US" dirty="0" err="1"/>
              <a:t>contohnya</a:t>
            </a:r>
            <a:r>
              <a:rPr lang="en-US" dirty="0"/>
              <a:t>: “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.”</a:t>
            </a:r>
          </a:p>
          <a:p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: “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baca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917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Ragam</a:t>
            </a:r>
            <a:r>
              <a:rPr lang="en-US" b="1" dirty="0"/>
              <a:t> </a:t>
            </a:r>
            <a:r>
              <a:rPr lang="en-US" b="1" dirty="0" err="1"/>
              <a:t>Bahasa</a:t>
            </a:r>
            <a:r>
              <a:rPr lang="en-US" b="1" dirty="0"/>
              <a:t> Indonesia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Topik</a:t>
            </a:r>
            <a:r>
              <a:rPr lang="en-US" b="1" dirty="0"/>
              <a:t> </a:t>
            </a:r>
            <a:r>
              <a:rPr lang="en-US" b="1" dirty="0" err="1" smtClean="0"/>
              <a:t>Pembicaraan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</a:t>
            </a:r>
            <a:r>
              <a:rPr lang="en-US" dirty="0" err="1"/>
              <a:t>pembicaraannya</a:t>
            </a:r>
            <a:r>
              <a:rPr lang="en-US" dirty="0"/>
              <a:t>. </a:t>
            </a:r>
            <a:r>
              <a:rPr lang="en-US" dirty="0" err="1"/>
              <a:t>Topik</a:t>
            </a:r>
            <a:r>
              <a:rPr lang="en-US" dirty="0"/>
              <a:t>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bisnis</a:t>
            </a:r>
            <a:r>
              <a:rPr lang="en-US" dirty="0"/>
              <a:t>, agama, </a:t>
            </a:r>
            <a:r>
              <a:rPr lang="en-US" dirty="0" err="1"/>
              <a:t>sosial</a:t>
            </a:r>
            <a:r>
              <a:rPr lang="en-US" dirty="0"/>
              <a:t>, </a:t>
            </a:r>
            <a:r>
              <a:rPr lang="en-US" dirty="0" err="1"/>
              <a:t>sains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r>
              <a:rPr lang="en-US" dirty="0" err="1"/>
              <a:t>Bahasa</a:t>
            </a:r>
            <a:r>
              <a:rPr lang="en-US" dirty="0"/>
              <a:t> Indonesia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;</a:t>
            </a:r>
          </a:p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;</a:t>
            </a:r>
          </a:p>
          <a:p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</a:t>
            </a:r>
            <a:r>
              <a:rPr lang="en-US" dirty="0" err="1"/>
              <a:t>ganda</a:t>
            </a:r>
            <a:r>
              <a:rPr lang="en-US" dirty="0"/>
              <a:t>;</a:t>
            </a:r>
          </a:p>
          <a:p>
            <a:r>
              <a:rPr lang="en-US" dirty="0" err="1"/>
              <a:t>Penggunaan</a:t>
            </a:r>
            <a:r>
              <a:rPr lang="en-US" dirty="0"/>
              <a:t> kata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yang </a:t>
            </a:r>
            <a:r>
              <a:rPr lang="en-US" dirty="0" err="1"/>
              <a:t>bermakna</a:t>
            </a:r>
            <a:r>
              <a:rPr lang="en-US" dirty="0"/>
              <a:t> </a:t>
            </a:r>
            <a:r>
              <a:rPr lang="en-US" dirty="0" err="1"/>
              <a:t>lugas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pemakaian</a:t>
            </a:r>
            <a:r>
              <a:rPr lang="en-US" dirty="0"/>
              <a:t> kata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yang </a:t>
            </a:r>
            <a:r>
              <a:rPr lang="en-US" dirty="0" err="1"/>
              <a:t>bermakna</a:t>
            </a:r>
            <a:r>
              <a:rPr lang="en-US" dirty="0"/>
              <a:t> </a:t>
            </a:r>
            <a:r>
              <a:rPr lang="en-US" dirty="0" err="1"/>
              <a:t>kiasan</a:t>
            </a:r>
            <a:r>
              <a:rPr lang="en-US" dirty="0"/>
              <a:t>;</a:t>
            </a:r>
          </a:p>
          <a:p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penonjolan</a:t>
            </a:r>
            <a:r>
              <a:rPr lang="en-US" dirty="0"/>
              <a:t> persona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keobjektifan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;</a:t>
            </a:r>
          </a:p>
          <a:p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keselarasan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keruntutan</a:t>
            </a:r>
            <a:r>
              <a:rPr lang="en-US" dirty="0"/>
              <a:t> </a:t>
            </a:r>
            <a:r>
              <a:rPr lang="en-US" dirty="0" err="1"/>
              <a:t>antarproposisi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antaralinea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4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</TotalTime>
  <Words>519</Words>
  <Application>Microsoft Office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Clarity</vt:lpstr>
      <vt:lpstr>Ragam Bahasa Indonesia</vt:lpstr>
      <vt:lpstr>Ragam Bahasa Berdasarkan Media </vt:lpstr>
      <vt:lpstr>Ragam Lisan</vt:lpstr>
      <vt:lpstr>Alasan</vt:lpstr>
      <vt:lpstr>Contoh</vt:lpstr>
      <vt:lpstr>Ragam bahasa tulis</vt:lpstr>
      <vt:lpstr>Alasan</vt:lpstr>
      <vt:lpstr>Ragam Bahasa Berdasarkan Standar </vt:lpstr>
      <vt:lpstr>Coba cari contoh masing-masing item. </vt:lpstr>
      <vt:lpstr>Ciri-ciri</vt:lpstr>
      <vt:lpstr>Ragam Bahasa Indonesia Berdasarkan Cara Pandang Penutur </vt:lpstr>
      <vt:lpstr>Ragam Bahasa Indonesia Berdasarkan Topik Pembicaraan</vt:lpstr>
    </vt:vector>
  </TitlesOfParts>
  <Company>by adguard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Ragam Bahasa Indonesia</dc:title>
  <dc:creator>hadji</dc:creator>
  <cp:lastModifiedBy>hadji</cp:lastModifiedBy>
  <cp:revision>3</cp:revision>
  <dcterms:created xsi:type="dcterms:W3CDTF">2022-03-08T05:23:18Z</dcterms:created>
  <dcterms:modified xsi:type="dcterms:W3CDTF">2022-03-08T05:44:02Z</dcterms:modified>
</cp:coreProperties>
</file>