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CD57EB0-6A79-4E93-AF49-20EA03FFAB4B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53E710C-7C89-4B8B-8F4C-527B2B27A0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D57EB0-6A79-4E93-AF49-20EA03FFAB4B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E710C-7C89-4B8B-8F4C-527B2B27A0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D57EB0-6A79-4E93-AF49-20EA03FFAB4B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E710C-7C89-4B8B-8F4C-527B2B27A0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D57EB0-6A79-4E93-AF49-20EA03FFAB4B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E710C-7C89-4B8B-8F4C-527B2B27A0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D57EB0-6A79-4E93-AF49-20EA03FFAB4B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E710C-7C89-4B8B-8F4C-527B2B27A0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D57EB0-6A79-4E93-AF49-20EA03FFAB4B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E710C-7C89-4B8B-8F4C-527B2B27A0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D57EB0-6A79-4E93-AF49-20EA03FFAB4B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E710C-7C89-4B8B-8F4C-527B2B27A0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CD57EB0-6A79-4E93-AF49-20EA03FFAB4B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E710C-7C89-4B8B-8F4C-527B2B27A0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CD57EB0-6A79-4E93-AF49-20EA03FFAB4B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53E710C-7C89-4B8B-8F4C-527B2B27A0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D57EB0-6A79-4E93-AF49-20EA03FFAB4B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E710C-7C89-4B8B-8F4C-527B2B27A0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D57EB0-6A79-4E93-AF49-20EA03FFAB4B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3E710C-7C89-4B8B-8F4C-527B2B27A0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CD57EB0-6A79-4E93-AF49-20EA03FFAB4B}" type="datetimeFigureOut">
              <a:rPr lang="en-US" smtClean="0"/>
              <a:pPr/>
              <a:t>3/17/2021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53E710C-7C89-4B8B-8F4C-527B2B27A0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848600" cy="137159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BAB VI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MASA KANAK-KANAK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AWAL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Perkembangan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asa masa anak-anak awal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meliputi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perkembangan fisik, intelektual, dan sosio-emosionl. P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merasakan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pengaruh-pengaruh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serta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perubahan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fungsi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fisik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semakin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berkembang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sehingga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menyebabkan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proses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pertumbuhan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penuh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variasi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sesuai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indi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idu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kepribadian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campur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keluarga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pribadi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Petumbuhan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fisik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dikatakan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mengikuti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ketetapan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tertentu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Pertumbuha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tersebut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terjadi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bertahap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kata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lain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seperti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turunnya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gelombang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adakalanya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cepat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adakalanya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lambat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en-US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    </a:t>
            </a:r>
            <a:r>
              <a:rPr lang="en-US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Perkembangan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Masa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Kanak-Kanak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Awal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(2</a:t>
            </a:r>
            <a:r>
              <a:rPr lang="id-ID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– 6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Tahun</a:t>
            </a:r>
            <a:r>
              <a:rPr lang="en-US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67000"/>
            <a:ext cx="7315200" cy="2057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sz="3200" dirty="0" smtClean="0"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id-ID" sz="3200" dirty="0" smtClean="0">
                <a:latin typeface="Times New Roman" pitchFamily="18" charset="0"/>
                <a:cs typeface="Times New Roman" pitchFamily="18" charset="0"/>
              </a:rPr>
              <a:t>Pertumbuhan tinggi dan berat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3200" dirty="0" smtClean="0">
                <a:latin typeface="Times New Roman" pitchFamily="18" charset="0"/>
                <a:cs typeface="Times New Roman" pitchFamily="18" charset="0"/>
              </a:rPr>
              <a:t>badan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id-ID" sz="3200" dirty="0" smtClean="0">
                <a:latin typeface="Times New Roman" pitchFamily="18" charset="0"/>
                <a:cs typeface="Times New Roman" pitchFamily="18" charset="0"/>
              </a:rPr>
              <a:t>b.  Perkembangan </a:t>
            </a:r>
            <a:r>
              <a:rPr lang="id-ID" sz="3200" dirty="0">
                <a:latin typeface="Times New Roman" pitchFamily="18" charset="0"/>
                <a:cs typeface="Times New Roman" pitchFamily="18" charset="0"/>
              </a:rPr>
              <a:t>motorik pada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id-ID" sz="3200" dirty="0" smtClean="0">
                <a:latin typeface="Times New Roman" pitchFamily="18" charset="0"/>
                <a:cs typeface="Times New Roman" pitchFamily="18" charset="0"/>
              </a:rPr>
              <a:t>masa </a:t>
            </a:r>
            <a:r>
              <a:rPr lang="id-ID" sz="3200" dirty="0">
                <a:latin typeface="Times New Roman" pitchFamily="18" charset="0"/>
                <a:cs typeface="Times New Roman" pitchFamily="18" charset="0"/>
              </a:rPr>
              <a:t>kanak-kanak awal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4478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id-ID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Perkembangan </a:t>
            </a:r>
            <a:r>
              <a:rPr lang="id-ID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Fisik pada Masa </a:t>
            </a:r>
            <a:r>
              <a:rPr lang="en-US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d-ID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Kanak-kanak </a:t>
            </a:r>
            <a:r>
              <a:rPr lang="id-ID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Awal</a:t>
            </a: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90800"/>
            <a:ext cx="8305800" cy="17190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d-ID" sz="3200" b="1" dirty="0">
                <a:latin typeface="Times New Roman" pitchFamily="18" charset="0"/>
                <a:cs typeface="Times New Roman" pitchFamily="18" charset="0"/>
              </a:rPr>
              <a:t>a.</a:t>
            </a:r>
            <a:r>
              <a:rPr lang="id-ID" sz="3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id-ID" sz="3200" dirty="0" smtClean="0">
                <a:latin typeface="Times New Roman" pitchFamily="18" charset="0"/>
                <a:cs typeface="Times New Roman" pitchFamily="18" charset="0"/>
              </a:rPr>
              <a:t> Perkembangan Kognitif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id-ID" sz="3200" b="1" dirty="0"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id-ID" sz="3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id-ID" sz="3200" dirty="0" smtClean="0">
                <a:latin typeface="Times New Roman" pitchFamily="18" charset="0"/>
                <a:cs typeface="Times New Roman" pitchFamily="18" charset="0"/>
              </a:rPr>
              <a:t> Perkembangan </a:t>
            </a:r>
            <a:r>
              <a:rPr lang="id-ID" sz="3200" dirty="0">
                <a:latin typeface="Times New Roman" pitchFamily="18" charset="0"/>
                <a:cs typeface="Times New Roman" pitchFamily="18" charset="0"/>
              </a:rPr>
              <a:t>Bahasa dan </a:t>
            </a:r>
            <a:r>
              <a:rPr lang="id-ID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3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d-ID" sz="3200" dirty="0" smtClean="0">
                <a:latin typeface="Times New Roman" pitchFamily="18" charset="0"/>
                <a:cs typeface="Times New Roman" pitchFamily="18" charset="0"/>
              </a:rPr>
              <a:t>Bicara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id-ID" sz="4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id-ID" sz="4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   </a:t>
            </a:r>
            <a:r>
              <a:rPr lang="id-ID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Perkembangan </a:t>
            </a:r>
            <a:r>
              <a:rPr lang="id-ID" sz="4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Intelektual </a:t>
            </a:r>
            <a:r>
              <a:rPr lang="en-US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		</a:t>
            </a:r>
            <a:r>
              <a:rPr lang="id-ID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pada Masa </a:t>
            </a:r>
            <a:r>
              <a:rPr lang="id-ID" sz="4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Kanak-kanak Awal</a:t>
            </a: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229600" cy="480060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pPr marL="624078" indent="-514350">
              <a:buFont typeface="+mj-lt"/>
              <a:buAutoNum type="alphaLcPeriod"/>
            </a:pPr>
            <a:r>
              <a:rPr lang="en-US" b="1" dirty="0" err="1" smtClean="0"/>
              <a:t>Elemen-elemen</a:t>
            </a:r>
            <a:r>
              <a:rPr lang="en-US" b="1" dirty="0" smtClean="0"/>
              <a:t> </a:t>
            </a:r>
            <a:r>
              <a:rPr lang="en-US" b="1" dirty="0" err="1"/>
              <a:t>Sosial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bermain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implikasinya</a:t>
            </a: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b="1" dirty="0" err="1" smtClean="0"/>
              <a:t>pada</a:t>
            </a:r>
            <a:r>
              <a:rPr lang="en-US" b="1" dirty="0" smtClean="0"/>
              <a:t> </a:t>
            </a:r>
            <a:r>
              <a:rPr lang="en-US" b="1" dirty="0" err="1"/>
              <a:t>pendidikan</a:t>
            </a:r>
            <a:endParaRPr lang="en-US" dirty="0" smtClean="0"/>
          </a:p>
          <a:p>
            <a:pPr marL="624078" indent="-514350">
              <a:buFont typeface="+mj-lt"/>
              <a:buAutoNum type="alphaLcPeriod"/>
            </a:pPr>
            <a:r>
              <a:rPr lang="en-US" b="1" dirty="0" err="1" smtClean="0"/>
              <a:t>Otonomi</a:t>
            </a:r>
            <a:r>
              <a:rPr lang="en-US" b="1" dirty="0"/>
              <a:t> 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inisiatif</a:t>
            </a:r>
            <a:r>
              <a:rPr lang="en-US" b="1" dirty="0"/>
              <a:t> yang </a:t>
            </a:r>
            <a:r>
              <a:rPr lang="en-US" b="1" dirty="0" err="1"/>
              <a:t>berkembang</a:t>
            </a:r>
            <a:r>
              <a:rPr lang="en-US" b="1" dirty="0"/>
              <a:t>, </a:t>
            </a:r>
            <a:r>
              <a:rPr lang="en-US" b="1" dirty="0" err="1"/>
              <a:t>serta</a:t>
            </a:r>
            <a:r>
              <a:rPr lang="en-US" b="1" dirty="0"/>
              <a:t> </a:t>
            </a:r>
            <a:r>
              <a:rPr lang="en-US" b="1" dirty="0" err="1"/>
              <a:t>implikasinya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pendidikan</a:t>
            </a:r>
            <a:endParaRPr lang="en-US" dirty="0" smtClean="0"/>
          </a:p>
          <a:p>
            <a:pPr marL="624078" indent="-514350">
              <a:buFont typeface="+mj-lt"/>
              <a:buAutoNum type="alphaLcPeriod"/>
            </a:pPr>
            <a:r>
              <a:rPr lang="en-US" b="1" dirty="0" err="1" smtClean="0"/>
              <a:t>Perasaan</a:t>
            </a:r>
            <a:r>
              <a:rPr lang="en-US" b="1" dirty="0" smtClean="0"/>
              <a:t> </a:t>
            </a:r>
            <a:r>
              <a:rPr lang="en-US" b="1" dirty="0" err="1"/>
              <a:t>tentang</a:t>
            </a:r>
            <a:r>
              <a:rPr lang="en-US" b="1" dirty="0"/>
              <a:t> </a:t>
            </a:r>
            <a:r>
              <a:rPr lang="en-US" b="1" dirty="0" err="1"/>
              <a:t>diri</a:t>
            </a:r>
            <a:r>
              <a:rPr lang="en-US" b="1" dirty="0"/>
              <a:t> (self)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implikasinya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pendidikan</a:t>
            </a:r>
            <a:endParaRPr lang="en-US" dirty="0" smtClean="0"/>
          </a:p>
          <a:p>
            <a:pPr marL="624078" indent="-514350">
              <a:buFont typeface="+mj-lt"/>
              <a:buAutoNum type="alphaLcPeriod"/>
            </a:pPr>
            <a:r>
              <a:rPr lang="en-US" b="1" dirty="0" err="1" smtClean="0"/>
              <a:t>Hubungan</a:t>
            </a:r>
            <a:r>
              <a:rPr lang="en-US" b="1" dirty="0" smtClean="0"/>
              <a:t> </a:t>
            </a:r>
            <a:r>
              <a:rPr lang="en-US" b="1" dirty="0" err="1"/>
              <a:t>teman</a:t>
            </a:r>
            <a:r>
              <a:rPr lang="en-US" b="1" dirty="0"/>
              <a:t> </a:t>
            </a:r>
            <a:r>
              <a:rPr lang="en-US" b="1" dirty="0" err="1"/>
              <a:t>sebaya,serta</a:t>
            </a:r>
            <a:r>
              <a:rPr lang="en-US" b="1" dirty="0"/>
              <a:t> </a:t>
            </a:r>
            <a:r>
              <a:rPr lang="en-US" b="1" dirty="0" err="1"/>
              <a:t>implikasinya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pendidikan</a:t>
            </a:r>
            <a:endParaRPr lang="en-US" dirty="0" smtClean="0"/>
          </a:p>
          <a:p>
            <a:pPr marL="624078" indent="-514350">
              <a:buFont typeface="+mj-lt"/>
              <a:buAutoNum type="alphaLcPeriod"/>
            </a:pPr>
            <a:r>
              <a:rPr lang="en-US" b="1" dirty="0" err="1" smtClean="0"/>
              <a:t>Konflik</a:t>
            </a:r>
            <a:r>
              <a:rPr lang="en-US" b="1" dirty="0" smtClean="0"/>
              <a:t> </a:t>
            </a:r>
            <a:r>
              <a:rPr lang="en-US" b="1" dirty="0"/>
              <a:t>social, </a:t>
            </a:r>
            <a:r>
              <a:rPr lang="en-US" b="1" dirty="0" err="1"/>
              <a:t>serta</a:t>
            </a:r>
            <a:r>
              <a:rPr lang="en-US" b="1" dirty="0"/>
              <a:t> </a:t>
            </a:r>
            <a:r>
              <a:rPr lang="en-US" b="1" dirty="0" err="1"/>
              <a:t>implikasinya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pendidikan</a:t>
            </a:r>
            <a:endParaRPr lang="en-US" dirty="0" smtClean="0"/>
          </a:p>
          <a:p>
            <a:pPr marL="624078" indent="-514350">
              <a:buFont typeface="+mj-lt"/>
              <a:buAutoNum type="alphaLcPeriod"/>
            </a:pPr>
            <a:r>
              <a:rPr lang="en-US" b="1" dirty="0" err="1" smtClean="0"/>
              <a:t>Perilaku</a:t>
            </a:r>
            <a:r>
              <a:rPr lang="en-US" b="1" dirty="0" smtClean="0"/>
              <a:t> </a:t>
            </a:r>
            <a:r>
              <a:rPr lang="en-US" b="1" dirty="0" err="1"/>
              <a:t>prososial</a:t>
            </a:r>
            <a:r>
              <a:rPr lang="en-US" b="1" dirty="0"/>
              <a:t>,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implikasinya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pendidikan</a:t>
            </a:r>
            <a:r>
              <a:rPr lang="en-US" b="1" dirty="0"/>
              <a:t> </a:t>
            </a:r>
            <a:endParaRPr lang="en-US" dirty="0" smtClean="0"/>
          </a:p>
          <a:p>
            <a:pPr marL="624078" indent="-514350">
              <a:buFont typeface="+mj-lt"/>
              <a:buAutoNum type="alphaLcPeriod"/>
            </a:pPr>
            <a:r>
              <a:rPr lang="en-US" b="1" dirty="0" err="1" smtClean="0"/>
              <a:t>Ketakutan-ketakutan</a:t>
            </a:r>
            <a:r>
              <a:rPr lang="en-US" b="1" dirty="0" smtClean="0"/>
              <a:t> </a:t>
            </a:r>
            <a:r>
              <a:rPr lang="en-US" b="1" dirty="0" err="1"/>
              <a:t>anak</a:t>
            </a:r>
            <a:r>
              <a:rPr lang="en-US" b="1" dirty="0"/>
              <a:t> </a:t>
            </a:r>
            <a:r>
              <a:rPr lang="en-US" b="1" dirty="0" err="1"/>
              <a:t>beserta</a:t>
            </a:r>
            <a:r>
              <a:rPr lang="en-US" b="1" dirty="0"/>
              <a:t> </a:t>
            </a:r>
            <a:r>
              <a:rPr lang="en-US" b="1" dirty="0" err="1"/>
              <a:t>implikasinya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pendidikan</a:t>
            </a:r>
            <a:endParaRPr lang="en-US" dirty="0" smtClean="0"/>
          </a:p>
          <a:p>
            <a:pPr marL="624078" indent="-514350">
              <a:buFont typeface="+mj-lt"/>
              <a:buAutoNum type="alphaLcPeriod"/>
            </a:pPr>
            <a:r>
              <a:rPr lang="en-US" b="1" dirty="0" err="1" smtClean="0"/>
              <a:t>Pemahaman</a:t>
            </a:r>
            <a:r>
              <a:rPr lang="en-US" b="1" dirty="0" smtClean="0"/>
              <a:t> </a:t>
            </a:r>
            <a:r>
              <a:rPr lang="en-US" b="1" dirty="0"/>
              <a:t>gender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implikasinya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pendidikan</a:t>
            </a:r>
            <a:endParaRPr lang="en-US" dirty="0" smtClean="0"/>
          </a:p>
          <a:p>
            <a:pPr marL="624078" indent="-514350">
              <a:buFont typeface="+mj-lt"/>
              <a:buAutoNum type="alphaLcPeriod"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>
            <a:normAutofit fontScale="90000"/>
          </a:bodyPr>
          <a:lstStyle/>
          <a:p>
            <a:pPr algn="l"/>
            <a:r>
              <a:rPr lang="id-ID" b="1" dirty="0">
                <a:solidFill>
                  <a:srgbClr val="00B0F0"/>
                </a:solidFill>
              </a:rPr>
              <a:t>3)</a:t>
            </a:r>
            <a:r>
              <a:rPr lang="id-ID" dirty="0">
                <a:solidFill>
                  <a:srgbClr val="00B0F0"/>
                </a:solidFill>
              </a:rPr>
              <a:t> </a:t>
            </a:r>
            <a:r>
              <a:rPr lang="id-ID" sz="3600" dirty="0">
                <a:solidFill>
                  <a:srgbClr val="00B0F0"/>
                </a:solidFill>
              </a:rPr>
              <a:t>   </a:t>
            </a:r>
            <a:r>
              <a:rPr lang="id-ID" sz="3600" b="1" dirty="0" smtClean="0">
                <a:solidFill>
                  <a:srgbClr val="00B0F0"/>
                </a:solidFill>
              </a:rPr>
              <a:t>Perkembangan </a:t>
            </a:r>
            <a:r>
              <a:rPr lang="id-ID" sz="3600" b="1" dirty="0">
                <a:solidFill>
                  <a:srgbClr val="00B0F0"/>
                </a:solidFill>
              </a:rPr>
              <a:t>Sosio-emosional </a:t>
            </a:r>
            <a:r>
              <a:rPr lang="en-US" sz="3600" b="1" dirty="0" smtClean="0">
                <a:solidFill>
                  <a:srgbClr val="00B0F0"/>
                </a:solidFill>
              </a:rPr>
              <a:t>	</a:t>
            </a:r>
            <a:r>
              <a:rPr lang="id-ID" sz="3600" b="1" dirty="0" smtClean="0">
                <a:solidFill>
                  <a:srgbClr val="00B0F0"/>
                </a:solidFill>
              </a:rPr>
              <a:t>pada </a:t>
            </a:r>
            <a:r>
              <a:rPr lang="id-ID" sz="3600" b="1" dirty="0">
                <a:solidFill>
                  <a:srgbClr val="00B0F0"/>
                </a:solidFill>
              </a:rPr>
              <a:t>Masa Kanak-kanak </a:t>
            </a:r>
            <a:r>
              <a:rPr lang="id-ID" sz="3600" b="1" dirty="0" smtClean="0">
                <a:solidFill>
                  <a:srgbClr val="00B0F0"/>
                </a:solidFill>
              </a:rPr>
              <a:t>Awal</a:t>
            </a:r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3928872"/>
          </a:xfrm>
        </p:spPr>
        <p:txBody>
          <a:bodyPr/>
          <a:lstStyle/>
          <a:p>
            <a:pPr lvl="0"/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aturan-aturan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kelamin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Kontak</a:t>
            </a:r>
            <a:r>
              <a:rPr lang="en-US" dirty="0"/>
              <a:t> </a:t>
            </a:r>
            <a:r>
              <a:rPr lang="en-US" dirty="0" err="1"/>
              <a:t>perasaan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orang</a:t>
            </a:r>
            <a:r>
              <a:rPr lang="en-US" dirty="0"/>
              <a:t> </a:t>
            </a:r>
            <a:r>
              <a:rPr lang="en-US" dirty="0" err="1"/>
              <a:t>tua</a:t>
            </a:r>
            <a:r>
              <a:rPr lang="en-US" dirty="0"/>
              <a:t>, </a:t>
            </a:r>
            <a:r>
              <a:rPr lang="en-US" dirty="0" err="1"/>
              <a:t>keluarga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orang-orang</a:t>
            </a:r>
            <a:r>
              <a:rPr lang="en-US" dirty="0"/>
              <a:t> lain.</a:t>
            </a:r>
          </a:p>
          <a:p>
            <a:pPr lvl="0"/>
            <a:r>
              <a:rPr lang="en-US" dirty="0" err="1"/>
              <a:t>Pembentukan</a:t>
            </a:r>
            <a:r>
              <a:rPr lang="en-US" dirty="0"/>
              <a:t> </a:t>
            </a:r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,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realitas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realitas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benar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salah</a:t>
            </a:r>
            <a:r>
              <a:rPr lang="en-US" dirty="0"/>
              <a:t>;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kata</a:t>
            </a:r>
            <a:r>
              <a:rPr lang="en-US" dirty="0"/>
              <a:t> </a:t>
            </a:r>
            <a:r>
              <a:rPr lang="en-US" dirty="0" err="1"/>
              <a:t>hati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B0F0"/>
                </a:solidFill>
              </a:rPr>
              <a:t>4)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smtClean="0">
                <a:solidFill>
                  <a:srgbClr val="00B0F0"/>
                </a:solidFill>
              </a:rPr>
              <a:t>   </a:t>
            </a:r>
            <a:r>
              <a:rPr lang="en-US" b="1" dirty="0" err="1" smtClean="0">
                <a:solidFill>
                  <a:srgbClr val="00B0F0"/>
                </a:solidFill>
              </a:rPr>
              <a:t>Tugas-Tugas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Perkembangan</a:t>
            </a:r>
            <a:r>
              <a:rPr lang="id-ID" dirty="0" smtClean="0">
                <a:solidFill>
                  <a:srgbClr val="00B0F0"/>
                </a:solidFill>
              </a:rPr>
              <a:t/>
            </a:r>
            <a:br>
              <a:rPr lang="id-ID" dirty="0" smtClean="0">
                <a:solidFill>
                  <a:srgbClr val="00B0F0"/>
                </a:solidFill>
              </a:rPr>
            </a:br>
            <a:r>
              <a:rPr lang="en-US" b="1" dirty="0" err="1" smtClean="0">
                <a:solidFill>
                  <a:srgbClr val="00B0F0"/>
                </a:solidFill>
              </a:rPr>
              <a:t>Masa</a:t>
            </a:r>
            <a:r>
              <a:rPr lang="id-ID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Anak-Anak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</a:rPr>
              <a:t>Awal</a:t>
            </a:r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1295400"/>
          </a:xfrm>
        </p:spPr>
        <p:txBody>
          <a:bodyPr>
            <a:noAutofit/>
          </a:bodyPr>
          <a:lstStyle/>
          <a:p>
            <a:pPr marL="64008" indent="0">
              <a:buNone/>
            </a:pPr>
            <a:r>
              <a:rPr lang="id-ID" sz="3200" dirty="0" smtClean="0">
                <a:latin typeface="Bodoni MT Black" pitchFamily="18" charset="0"/>
              </a:rPr>
              <a:t>     </a:t>
            </a:r>
          </a:p>
          <a:p>
            <a:pPr marL="64008" indent="0">
              <a:buNone/>
            </a:pPr>
            <a:endParaRPr lang="id-ID" sz="3200" dirty="0">
              <a:latin typeface="Bodoni MT Black" pitchFamily="18" charset="0"/>
            </a:endParaRPr>
          </a:p>
          <a:p>
            <a:pPr marL="64008" indent="0">
              <a:buNone/>
            </a:pPr>
            <a:endParaRPr lang="id-ID" sz="3200" dirty="0" smtClean="0">
              <a:latin typeface="Bodoni MT Black" pitchFamily="18" charset="0"/>
            </a:endParaRPr>
          </a:p>
          <a:p>
            <a:pPr marL="64008" indent="0">
              <a:buNone/>
            </a:pPr>
            <a:r>
              <a:rPr lang="id-ID" sz="3200" dirty="0">
                <a:latin typeface="Bodoni MT Black" pitchFamily="18" charset="0"/>
              </a:rPr>
              <a:t> </a:t>
            </a:r>
            <a:r>
              <a:rPr lang="id-ID" sz="3200" dirty="0" smtClean="0">
                <a:latin typeface="Bodoni MT Black" pitchFamily="18" charset="0"/>
              </a:rPr>
              <a:t>    SEKIAN DAN TERIMA KASIH</a:t>
            </a:r>
            <a:endParaRPr lang="en-US" sz="3200" dirty="0">
              <a:latin typeface="Bodoni MT Blac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291</TotalTime>
  <Words>88</Words>
  <Application>Microsoft Office PowerPoint</Application>
  <PresentationFormat>On-screen Show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BAB VI MASA KANAK-KANAK AWAL</vt:lpstr>
      <vt:lpstr>  A.    Perkembangan Masa Kanak-Kanak Awal (2 – 6 Tahun) </vt:lpstr>
      <vt:lpstr>1) Perkembangan Fisik pada Masa  Kanak-kanak Awal </vt:lpstr>
      <vt:lpstr>  2)    Perkembangan Intelektual    pada Masa Kanak-kanak Awal </vt:lpstr>
      <vt:lpstr>3)    Perkembangan Sosio-emosional  pada Masa Kanak-kanak Awal</vt:lpstr>
      <vt:lpstr>4)    Tugas-Tugas Perkembangan Masa Anak-Anak Awal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VI MASA KANAK-KANAK AWAL</dc:title>
  <dc:creator>toshiba</dc:creator>
  <cp:lastModifiedBy>user</cp:lastModifiedBy>
  <cp:revision>20</cp:revision>
  <dcterms:created xsi:type="dcterms:W3CDTF">2016-05-04T09:27:22Z</dcterms:created>
  <dcterms:modified xsi:type="dcterms:W3CDTF">2021-03-17T01:49:48Z</dcterms:modified>
</cp:coreProperties>
</file>