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79" r:id="rId2"/>
    <p:sldId id="480" r:id="rId3"/>
    <p:sldId id="482" r:id="rId4"/>
    <p:sldId id="483" r:id="rId5"/>
    <p:sldId id="481" r:id="rId6"/>
  </p:sldIdLst>
  <p:sldSz cx="10693400" cy="7562850"/>
  <p:notesSz cx="10693400" cy="756285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23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0350" y="261619"/>
            <a:ext cx="8632698" cy="146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2371" y="1944116"/>
            <a:ext cx="9328657" cy="2085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7944762" y="6843822"/>
            <a:ext cx="2393172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14">
              <a:lnSpc>
                <a:spcPts val="1387"/>
              </a:lnSpc>
            </a:pPr>
            <a:fld id="{81D60167-4931-47E6-BA6A-407CBD079E47}" type="slidenum">
              <a:rPr spc="-58" dirty="0"/>
              <a:pPr marL="24714">
                <a:lnSpc>
                  <a:spcPts val="1387"/>
                </a:lnSpc>
              </a:pPr>
              <a:t>1</a:t>
            </a:fld>
            <a:endParaRPr spc="-58" dirty="0"/>
          </a:p>
        </p:txBody>
      </p:sp>
      <p:sp>
        <p:nvSpPr>
          <p:cNvPr id="2" name="object 2"/>
          <p:cNvSpPr txBox="1"/>
          <p:nvPr/>
        </p:nvSpPr>
        <p:spPr>
          <a:xfrm>
            <a:off x="1419454" y="2010334"/>
            <a:ext cx="7570265" cy="2965824"/>
          </a:xfrm>
          <a:prstGeom prst="rect">
            <a:avLst/>
          </a:prstGeom>
        </p:spPr>
        <p:txBody>
          <a:bodyPr vert="horz" wrap="square" lIns="0" tIns="11122" rIns="0" bIns="0" rtlCol="0">
            <a:spAutoFit/>
          </a:bodyPr>
          <a:lstStyle/>
          <a:p>
            <a:pPr marL="347235" marR="4943" indent="-334877" algn="just">
              <a:spcBef>
                <a:spcPts val="88"/>
              </a:spcBef>
              <a:buChar char="•"/>
              <a:tabLst>
                <a:tab pos="347852" algn="l"/>
              </a:tabLst>
            </a:pPr>
            <a:r>
              <a:rPr sz="3114" spc="-190" dirty="0">
                <a:latin typeface="Arial"/>
                <a:cs typeface="Arial"/>
              </a:rPr>
              <a:t>Jumlah </a:t>
            </a:r>
            <a:r>
              <a:rPr sz="3114" spc="-151" dirty="0">
                <a:latin typeface="Arial"/>
                <a:cs typeface="Arial"/>
              </a:rPr>
              <a:t>angkutan </a:t>
            </a:r>
            <a:r>
              <a:rPr sz="3114" spc="-198" dirty="0">
                <a:latin typeface="Arial"/>
                <a:cs typeface="Arial"/>
              </a:rPr>
              <a:t>anggapan </a:t>
            </a:r>
            <a:r>
              <a:rPr sz="3114" spc="-204" dirty="0">
                <a:latin typeface="Arial"/>
                <a:cs typeface="Arial"/>
              </a:rPr>
              <a:t>yang </a:t>
            </a:r>
            <a:r>
              <a:rPr sz="3114" spc="-97" dirty="0">
                <a:latin typeface="Arial"/>
                <a:cs typeface="Arial"/>
              </a:rPr>
              <a:t>melewati  </a:t>
            </a:r>
            <a:r>
              <a:rPr sz="3114" spc="-146" dirty="0">
                <a:latin typeface="Arial"/>
                <a:cs typeface="Arial"/>
              </a:rPr>
              <a:t>suatu </a:t>
            </a:r>
            <a:r>
              <a:rPr sz="3114" spc="-122" dirty="0">
                <a:latin typeface="Arial"/>
                <a:cs typeface="Arial"/>
              </a:rPr>
              <a:t>lintasan </a:t>
            </a:r>
            <a:r>
              <a:rPr sz="3114" spc="-136" dirty="0">
                <a:latin typeface="Arial"/>
                <a:cs typeface="Arial"/>
              </a:rPr>
              <a:t>dalan </a:t>
            </a:r>
            <a:r>
              <a:rPr sz="3114" spc="-175" dirty="0">
                <a:latin typeface="Arial"/>
                <a:cs typeface="Arial"/>
              </a:rPr>
              <a:t>jangka </a:t>
            </a:r>
            <a:r>
              <a:rPr sz="3114" spc="-102" dirty="0">
                <a:latin typeface="Arial"/>
                <a:cs typeface="Arial"/>
              </a:rPr>
              <a:t>waktu </a:t>
            </a:r>
            <a:r>
              <a:rPr sz="3114" spc="-156" dirty="0">
                <a:latin typeface="Arial"/>
                <a:cs typeface="Arial"/>
              </a:rPr>
              <a:t>satu</a:t>
            </a:r>
            <a:r>
              <a:rPr sz="3114" spc="204" dirty="0">
                <a:latin typeface="Arial"/>
                <a:cs typeface="Arial"/>
              </a:rPr>
              <a:t> </a:t>
            </a:r>
            <a:r>
              <a:rPr sz="3114" spc="-102" dirty="0">
                <a:latin typeface="Arial"/>
                <a:cs typeface="Arial"/>
              </a:rPr>
              <a:t>tahun</a:t>
            </a:r>
            <a:endParaRPr sz="3114">
              <a:latin typeface="Arial"/>
              <a:cs typeface="Arial"/>
            </a:endParaRPr>
          </a:p>
          <a:p>
            <a:pPr marL="347235" marR="13593" indent="-334877" algn="just">
              <a:spcBef>
                <a:spcPts val="749"/>
              </a:spcBef>
              <a:buChar char="•"/>
              <a:tabLst>
                <a:tab pos="347852" algn="l"/>
              </a:tabLst>
            </a:pPr>
            <a:r>
              <a:rPr sz="3114" spc="-268" dirty="0">
                <a:latin typeface="Arial"/>
                <a:cs typeface="Arial"/>
              </a:rPr>
              <a:t>Daya </a:t>
            </a:r>
            <a:r>
              <a:rPr sz="3114" spc="-151" dirty="0">
                <a:latin typeface="Arial"/>
                <a:cs typeface="Arial"/>
              </a:rPr>
              <a:t>angkut </a:t>
            </a:r>
            <a:r>
              <a:rPr sz="3114" spc="-107" dirty="0">
                <a:latin typeface="Arial"/>
                <a:cs typeface="Arial"/>
              </a:rPr>
              <a:t>lintas </a:t>
            </a:r>
            <a:r>
              <a:rPr sz="3114" spc="-111" dirty="0">
                <a:latin typeface="Arial"/>
                <a:cs typeface="Arial"/>
              </a:rPr>
              <a:t>menjerminkan </a:t>
            </a:r>
            <a:r>
              <a:rPr sz="3114" spc="-122" dirty="0">
                <a:latin typeface="Arial"/>
                <a:cs typeface="Arial"/>
              </a:rPr>
              <a:t>jenis </a:t>
            </a:r>
            <a:r>
              <a:rPr sz="3114" spc="-146" dirty="0">
                <a:latin typeface="Arial"/>
                <a:cs typeface="Arial"/>
              </a:rPr>
              <a:t>serta  </a:t>
            </a:r>
            <a:r>
              <a:rPr sz="3114" spc="-88" dirty="0">
                <a:latin typeface="Arial"/>
                <a:cs typeface="Arial"/>
              </a:rPr>
              <a:t>jumlah </a:t>
            </a:r>
            <a:r>
              <a:rPr sz="3114" spc="-151" dirty="0">
                <a:latin typeface="Arial"/>
                <a:cs typeface="Arial"/>
              </a:rPr>
              <a:t>beban </a:t>
            </a:r>
            <a:r>
              <a:rPr sz="3114" spc="-44" dirty="0">
                <a:latin typeface="Arial"/>
                <a:cs typeface="Arial"/>
              </a:rPr>
              <a:t>total </a:t>
            </a:r>
            <a:r>
              <a:rPr sz="3114" spc="-151" dirty="0">
                <a:latin typeface="Arial"/>
                <a:cs typeface="Arial"/>
              </a:rPr>
              <a:t>dan </a:t>
            </a:r>
            <a:r>
              <a:rPr sz="3114" spc="-170" dirty="0">
                <a:latin typeface="Arial"/>
                <a:cs typeface="Arial"/>
              </a:rPr>
              <a:t>kecepatan </a:t>
            </a:r>
            <a:r>
              <a:rPr sz="3114" spc="-151" dirty="0">
                <a:latin typeface="Arial"/>
                <a:cs typeface="Arial"/>
              </a:rPr>
              <a:t>kereta </a:t>
            </a:r>
            <a:r>
              <a:rPr sz="3114" spc="-117" dirty="0">
                <a:latin typeface="Arial"/>
                <a:cs typeface="Arial"/>
              </a:rPr>
              <a:t>api  </a:t>
            </a:r>
            <a:r>
              <a:rPr sz="3114" spc="-204" dirty="0">
                <a:latin typeface="Arial"/>
                <a:cs typeface="Arial"/>
              </a:rPr>
              <a:t>yang </a:t>
            </a:r>
            <a:r>
              <a:rPr sz="3114" spc="-107" dirty="0">
                <a:latin typeface="Arial"/>
                <a:cs typeface="Arial"/>
              </a:rPr>
              <a:t>lewat </a:t>
            </a:r>
            <a:r>
              <a:rPr sz="3114" spc="-54" dirty="0">
                <a:latin typeface="Arial"/>
                <a:cs typeface="Arial"/>
              </a:rPr>
              <a:t>di </a:t>
            </a:r>
            <a:r>
              <a:rPr sz="3114" spc="-146" dirty="0">
                <a:latin typeface="Arial"/>
                <a:cs typeface="Arial"/>
              </a:rPr>
              <a:t>lintasasn </a:t>
            </a:r>
            <a:r>
              <a:rPr sz="3114" spc="-111" dirty="0">
                <a:latin typeface="Arial"/>
                <a:cs typeface="Arial"/>
              </a:rPr>
              <a:t>tersebut </a:t>
            </a:r>
            <a:r>
              <a:rPr sz="3114" spc="-136" dirty="0">
                <a:latin typeface="Arial"/>
                <a:cs typeface="Arial"/>
              </a:rPr>
              <a:t>dalan </a:t>
            </a:r>
            <a:r>
              <a:rPr sz="3114" spc="-161" dirty="0">
                <a:latin typeface="Arial"/>
                <a:cs typeface="Arial"/>
              </a:rPr>
              <a:t>satuan  </a:t>
            </a:r>
            <a:r>
              <a:rPr sz="3114" spc="-102" dirty="0">
                <a:latin typeface="Arial"/>
                <a:cs typeface="Arial"/>
              </a:rPr>
              <a:t>waktu </a:t>
            </a:r>
            <a:r>
              <a:rPr sz="3114" spc="-49" dirty="0">
                <a:latin typeface="Arial"/>
                <a:cs typeface="Arial"/>
              </a:rPr>
              <a:t>tertentu </a:t>
            </a:r>
            <a:r>
              <a:rPr sz="3114" spc="-195" dirty="0">
                <a:latin typeface="Arial"/>
                <a:cs typeface="Arial"/>
              </a:rPr>
              <a:t>(Ton/</a:t>
            </a:r>
            <a:r>
              <a:rPr sz="3114" spc="-331" dirty="0">
                <a:latin typeface="Arial"/>
                <a:cs typeface="Arial"/>
              </a:rPr>
              <a:t> </a:t>
            </a:r>
            <a:r>
              <a:rPr sz="3114" spc="-209" dirty="0">
                <a:latin typeface="Arial"/>
                <a:cs typeface="Arial"/>
              </a:rPr>
              <a:t>Tahun)</a:t>
            </a:r>
            <a:endParaRPr sz="3114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46402" y="898151"/>
            <a:ext cx="4179958" cy="676578"/>
          </a:xfrm>
          <a:prstGeom prst="rect">
            <a:avLst/>
          </a:prstGeom>
        </p:spPr>
        <p:txBody>
          <a:bodyPr vert="horz" wrap="square" lIns="0" tIns="11122" rIns="0" bIns="0" rtlCol="0">
            <a:spAutoFit/>
          </a:bodyPr>
          <a:lstStyle/>
          <a:p>
            <a:pPr marL="12357">
              <a:spcBef>
                <a:spcPts val="88"/>
              </a:spcBef>
            </a:pPr>
            <a:r>
              <a:rPr sz="4281" spc="-370" dirty="0"/>
              <a:t>Daya </a:t>
            </a:r>
            <a:r>
              <a:rPr sz="4281" spc="-214" dirty="0"/>
              <a:t>Angkut</a:t>
            </a:r>
            <a:r>
              <a:rPr sz="4281" spc="117" dirty="0"/>
              <a:t> </a:t>
            </a:r>
            <a:r>
              <a:rPr sz="4281" spc="-253" dirty="0"/>
              <a:t>Lintas</a:t>
            </a:r>
            <a:endParaRPr sz="4281"/>
          </a:p>
        </p:txBody>
      </p:sp>
    </p:spTree>
    <p:extLst>
      <p:ext uri="{BB962C8B-B14F-4D97-AF65-F5344CB8AC3E}">
        <p14:creationId xmlns:p14="http://schemas.microsoft.com/office/powerpoint/2010/main" val="91850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6821" y="898151"/>
            <a:ext cx="4078007" cy="676578"/>
          </a:xfrm>
          <a:prstGeom prst="rect">
            <a:avLst/>
          </a:prstGeom>
        </p:spPr>
        <p:txBody>
          <a:bodyPr vert="horz" wrap="square" lIns="0" tIns="11122" rIns="0" bIns="0" rtlCol="0">
            <a:spAutoFit/>
          </a:bodyPr>
          <a:lstStyle/>
          <a:p>
            <a:pPr marL="12357">
              <a:spcBef>
                <a:spcPts val="88"/>
              </a:spcBef>
            </a:pPr>
            <a:r>
              <a:rPr sz="4281" spc="-370" dirty="0"/>
              <a:t>Daya </a:t>
            </a:r>
            <a:r>
              <a:rPr sz="4281" spc="-214" dirty="0"/>
              <a:t>Angkut</a:t>
            </a:r>
            <a:r>
              <a:rPr sz="4281" spc="131" dirty="0"/>
              <a:t> </a:t>
            </a:r>
            <a:r>
              <a:rPr sz="4281" spc="-151" dirty="0"/>
              <a:t>lintas</a:t>
            </a:r>
            <a:endParaRPr sz="4281"/>
          </a:p>
        </p:txBody>
      </p:sp>
      <p:sp>
        <p:nvSpPr>
          <p:cNvPr id="3" name="object 3"/>
          <p:cNvSpPr/>
          <p:nvPr/>
        </p:nvSpPr>
        <p:spPr>
          <a:xfrm>
            <a:off x="1088171" y="2064213"/>
            <a:ext cx="7980249" cy="4525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751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7944762" y="6843822"/>
            <a:ext cx="2393172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14">
              <a:lnSpc>
                <a:spcPts val="1387"/>
              </a:lnSpc>
            </a:pPr>
            <a:fld id="{81D60167-4931-47E6-BA6A-407CBD079E47}" type="slidenum">
              <a:rPr spc="-58" dirty="0"/>
              <a:pPr marL="24714">
                <a:lnSpc>
                  <a:spcPts val="1387"/>
                </a:lnSpc>
              </a:pPr>
              <a:t>2</a:t>
            </a:fld>
            <a:endParaRPr spc="-58" dirty="0"/>
          </a:p>
        </p:txBody>
      </p:sp>
    </p:spTree>
    <p:extLst>
      <p:ext uri="{BB962C8B-B14F-4D97-AF65-F5344CB8AC3E}">
        <p14:creationId xmlns:p14="http://schemas.microsoft.com/office/powerpoint/2010/main" val="17221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496" y="809625"/>
            <a:ext cx="8632698" cy="461665"/>
          </a:xfrm>
        </p:spPr>
        <p:txBody>
          <a:bodyPr/>
          <a:lstStyle/>
          <a:p>
            <a:r>
              <a:rPr lang="id-ID" dirty="0" smtClean="0"/>
              <a:t>Latihan Soal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96" y="1876425"/>
            <a:ext cx="9244004" cy="132799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d-ID" sz="2000" b="0" dirty="0" smtClean="0"/>
              <a:t>Rencanakan kelas jalan dan kecepatan operasional, untuk perencanaan geometrik apabila data lalu lintas kereta sebagaimana diberikan dalam tabel sbb </a:t>
            </a:r>
            <a:r>
              <a:rPr lang="id-ID" sz="2000" b="0" dirty="0" smtClean="0"/>
              <a:t>:</a:t>
            </a:r>
            <a:endParaRPr lang="id-ID" sz="2000" b="0" dirty="0" smtClean="0"/>
          </a:p>
          <a:p>
            <a:pPr algn="just">
              <a:lnSpc>
                <a:spcPct val="150000"/>
              </a:lnSpc>
            </a:pPr>
            <a:endParaRPr lang="id-ID" sz="2000" b="0" dirty="0"/>
          </a:p>
        </p:txBody>
      </p:sp>
    </p:spTree>
    <p:extLst>
      <p:ext uri="{BB962C8B-B14F-4D97-AF65-F5344CB8AC3E}">
        <p14:creationId xmlns:p14="http://schemas.microsoft.com/office/powerpoint/2010/main" val="16849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87" y="657225"/>
            <a:ext cx="957262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28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2727" y="2345966"/>
            <a:ext cx="7693841" cy="955242"/>
          </a:xfrm>
          <a:custGeom>
            <a:avLst/>
            <a:gdLst/>
            <a:ahLst/>
            <a:cxnLst/>
            <a:rect l="l" t="t" r="r" b="b"/>
            <a:pathLst>
              <a:path w="7907020" h="981710">
                <a:moveTo>
                  <a:pt x="7876032" y="0"/>
                </a:moveTo>
                <a:lnTo>
                  <a:pt x="27431" y="0"/>
                </a:lnTo>
                <a:lnTo>
                  <a:pt x="16716" y="2143"/>
                </a:lnTo>
                <a:lnTo>
                  <a:pt x="8000" y="8000"/>
                </a:lnTo>
                <a:lnTo>
                  <a:pt x="2143" y="16716"/>
                </a:lnTo>
                <a:lnTo>
                  <a:pt x="0" y="27432"/>
                </a:lnTo>
                <a:lnTo>
                  <a:pt x="0" y="950976"/>
                </a:lnTo>
                <a:lnTo>
                  <a:pt x="2143" y="963453"/>
                </a:lnTo>
                <a:lnTo>
                  <a:pt x="8001" y="973074"/>
                </a:lnTo>
                <a:lnTo>
                  <a:pt x="16716" y="979265"/>
                </a:lnTo>
                <a:lnTo>
                  <a:pt x="27431" y="981456"/>
                </a:lnTo>
                <a:lnTo>
                  <a:pt x="7876032" y="981456"/>
                </a:lnTo>
                <a:lnTo>
                  <a:pt x="7888509" y="979265"/>
                </a:lnTo>
                <a:lnTo>
                  <a:pt x="7898130" y="973074"/>
                </a:lnTo>
                <a:lnTo>
                  <a:pt x="7904321" y="963453"/>
                </a:lnTo>
                <a:lnTo>
                  <a:pt x="7906511" y="950976"/>
                </a:lnTo>
                <a:lnTo>
                  <a:pt x="57912" y="950976"/>
                </a:lnTo>
                <a:lnTo>
                  <a:pt x="27431" y="923544"/>
                </a:lnTo>
                <a:lnTo>
                  <a:pt x="57912" y="923544"/>
                </a:lnTo>
                <a:lnTo>
                  <a:pt x="57912" y="57912"/>
                </a:lnTo>
                <a:lnTo>
                  <a:pt x="27431" y="57912"/>
                </a:lnTo>
                <a:lnTo>
                  <a:pt x="57912" y="27432"/>
                </a:lnTo>
                <a:lnTo>
                  <a:pt x="7906511" y="27432"/>
                </a:lnTo>
                <a:lnTo>
                  <a:pt x="7904321" y="16716"/>
                </a:lnTo>
                <a:lnTo>
                  <a:pt x="7898130" y="8000"/>
                </a:lnTo>
                <a:lnTo>
                  <a:pt x="7888509" y="2143"/>
                </a:lnTo>
                <a:lnTo>
                  <a:pt x="7876032" y="0"/>
                </a:lnTo>
                <a:close/>
              </a:path>
              <a:path w="7907020" h="981710">
                <a:moveTo>
                  <a:pt x="57912" y="923544"/>
                </a:moveTo>
                <a:lnTo>
                  <a:pt x="27431" y="923544"/>
                </a:lnTo>
                <a:lnTo>
                  <a:pt x="57912" y="950976"/>
                </a:lnTo>
                <a:lnTo>
                  <a:pt x="57912" y="923544"/>
                </a:lnTo>
                <a:close/>
              </a:path>
              <a:path w="7907020" h="981710">
                <a:moveTo>
                  <a:pt x="7848600" y="923544"/>
                </a:moveTo>
                <a:lnTo>
                  <a:pt x="57912" y="923544"/>
                </a:lnTo>
                <a:lnTo>
                  <a:pt x="57912" y="950976"/>
                </a:lnTo>
                <a:lnTo>
                  <a:pt x="7848600" y="950976"/>
                </a:lnTo>
                <a:lnTo>
                  <a:pt x="7848600" y="923544"/>
                </a:lnTo>
                <a:close/>
              </a:path>
              <a:path w="7907020" h="981710">
                <a:moveTo>
                  <a:pt x="7848600" y="27432"/>
                </a:moveTo>
                <a:lnTo>
                  <a:pt x="7848600" y="950976"/>
                </a:lnTo>
                <a:lnTo>
                  <a:pt x="7876032" y="923544"/>
                </a:lnTo>
                <a:lnTo>
                  <a:pt x="7906511" y="923544"/>
                </a:lnTo>
                <a:lnTo>
                  <a:pt x="7906511" y="57912"/>
                </a:lnTo>
                <a:lnTo>
                  <a:pt x="7876032" y="57912"/>
                </a:lnTo>
                <a:lnTo>
                  <a:pt x="7848600" y="27432"/>
                </a:lnTo>
                <a:close/>
              </a:path>
              <a:path w="7907020" h="981710">
                <a:moveTo>
                  <a:pt x="7906511" y="923544"/>
                </a:moveTo>
                <a:lnTo>
                  <a:pt x="7876032" y="923544"/>
                </a:lnTo>
                <a:lnTo>
                  <a:pt x="7848600" y="950976"/>
                </a:lnTo>
                <a:lnTo>
                  <a:pt x="7906511" y="950976"/>
                </a:lnTo>
                <a:lnTo>
                  <a:pt x="7906511" y="923544"/>
                </a:lnTo>
                <a:close/>
              </a:path>
              <a:path w="7907020" h="981710">
                <a:moveTo>
                  <a:pt x="57912" y="27432"/>
                </a:moveTo>
                <a:lnTo>
                  <a:pt x="27431" y="57912"/>
                </a:lnTo>
                <a:lnTo>
                  <a:pt x="57912" y="57912"/>
                </a:lnTo>
                <a:lnTo>
                  <a:pt x="57912" y="27432"/>
                </a:lnTo>
                <a:close/>
              </a:path>
              <a:path w="7907020" h="981710">
                <a:moveTo>
                  <a:pt x="7848600" y="27432"/>
                </a:moveTo>
                <a:lnTo>
                  <a:pt x="57912" y="27432"/>
                </a:lnTo>
                <a:lnTo>
                  <a:pt x="57912" y="57912"/>
                </a:lnTo>
                <a:lnTo>
                  <a:pt x="7848600" y="57912"/>
                </a:lnTo>
                <a:lnTo>
                  <a:pt x="7848600" y="27432"/>
                </a:lnTo>
                <a:close/>
              </a:path>
              <a:path w="7907020" h="981710">
                <a:moveTo>
                  <a:pt x="7906511" y="27432"/>
                </a:moveTo>
                <a:lnTo>
                  <a:pt x="7848600" y="27432"/>
                </a:lnTo>
                <a:lnTo>
                  <a:pt x="7876032" y="57912"/>
                </a:lnTo>
                <a:lnTo>
                  <a:pt x="7906511" y="57912"/>
                </a:lnTo>
                <a:lnTo>
                  <a:pt x="7906511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751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26158" y="2363266"/>
            <a:ext cx="6397529" cy="825488"/>
          </a:xfrm>
          <a:prstGeom prst="rect">
            <a:avLst/>
          </a:prstGeom>
        </p:spPr>
        <p:txBody>
          <a:bodyPr vert="horz" wrap="square" lIns="0" tIns="12358" rIns="0" bIns="0" rtlCol="0">
            <a:spAutoFit/>
          </a:bodyPr>
          <a:lstStyle/>
          <a:p>
            <a:pPr marL="12357">
              <a:spcBef>
                <a:spcPts val="97"/>
              </a:spcBef>
            </a:pPr>
            <a:r>
              <a:rPr sz="5254" spc="-574" dirty="0"/>
              <a:t>See </a:t>
            </a:r>
            <a:r>
              <a:rPr sz="5254" spc="-550" dirty="0"/>
              <a:t>You </a:t>
            </a:r>
            <a:r>
              <a:rPr sz="5254" spc="-287" dirty="0"/>
              <a:t>Next</a:t>
            </a:r>
            <a:r>
              <a:rPr sz="5254" spc="-462" dirty="0"/>
              <a:t> </a:t>
            </a:r>
            <a:r>
              <a:rPr sz="5254" spc="-350" dirty="0"/>
              <a:t>Week…..!!</a:t>
            </a:r>
            <a:endParaRPr sz="5254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7944762" y="6843822"/>
            <a:ext cx="2393172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14">
              <a:lnSpc>
                <a:spcPts val="1387"/>
              </a:lnSpc>
            </a:pPr>
            <a:fld id="{81D60167-4931-47E6-BA6A-407CBD079E47}" type="slidenum">
              <a:rPr spc="-58" dirty="0"/>
              <a:pPr marL="24714">
                <a:lnSpc>
                  <a:spcPts val="1387"/>
                </a:lnSpc>
              </a:pPr>
              <a:t>5</a:t>
            </a:fld>
            <a:endParaRPr spc="-58" dirty="0"/>
          </a:p>
        </p:txBody>
      </p:sp>
    </p:spTree>
    <p:extLst>
      <p:ext uri="{BB962C8B-B14F-4D97-AF65-F5344CB8AC3E}">
        <p14:creationId xmlns:p14="http://schemas.microsoft.com/office/powerpoint/2010/main" val="40704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</TotalTime>
  <Words>76</Words>
  <Application>Microsoft Office PowerPoint</Application>
  <PresentationFormat>Custom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Daya Angkut Lintas</vt:lpstr>
      <vt:lpstr>Daya Angkut lintas</vt:lpstr>
      <vt:lpstr>Latihan Soal</vt:lpstr>
      <vt:lpstr>PowerPoint Presentation</vt:lpstr>
      <vt:lpstr>See You Next Week…..!!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Kuliah ke – 1</dc:title>
  <dc:creator>farida</dc:creator>
  <cp:lastModifiedBy>Mr.Luqman</cp:lastModifiedBy>
  <cp:revision>13</cp:revision>
  <dcterms:created xsi:type="dcterms:W3CDTF">2018-02-22T03:32:30Z</dcterms:created>
  <dcterms:modified xsi:type="dcterms:W3CDTF">2022-06-02T01:12:20Z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2015-03-26T00:00:00Z</vt:filetime>
  </property>
  <property fmtid="{D5CDD505-2E9C-101B-9397-08002B2CF9AE}" pid="3" name="Creator">
    <vt:lpwstr>Nitro Pro 8  (8. 0. 10. 7)</vt:lpwstr>
  </property>
  <property fmtid="{D5CDD505-2E9C-101B-9397-08002B2CF9AE}" pid="4" name="LastSaved">
    <vt:filetime>2018-02-22T00:00:00Z</vt:filetime>
  </property>
</Properties>
</file>