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761476" y="5521438"/>
            <a:ext cx="3429000" cy="1336675"/>
          </a:xfrm>
          <a:custGeom>
            <a:avLst/>
            <a:gdLst/>
            <a:ahLst/>
            <a:cxnLst/>
            <a:rect l="l" t="t" r="r" b="b"/>
            <a:pathLst>
              <a:path w="3429000" h="1336675">
                <a:moveTo>
                  <a:pt x="3191685" y="0"/>
                </a:moveTo>
                <a:lnTo>
                  <a:pt x="3143050" y="59"/>
                </a:lnTo>
                <a:lnTo>
                  <a:pt x="3094101" y="521"/>
                </a:lnTo>
                <a:lnTo>
                  <a:pt x="3042948" y="1945"/>
                </a:lnTo>
                <a:lnTo>
                  <a:pt x="2991424" y="3902"/>
                </a:lnTo>
                <a:lnTo>
                  <a:pt x="2939550" y="6384"/>
                </a:lnTo>
                <a:lnTo>
                  <a:pt x="2887348" y="9382"/>
                </a:lnTo>
                <a:lnTo>
                  <a:pt x="2834842" y="12889"/>
                </a:lnTo>
                <a:lnTo>
                  <a:pt x="2782052" y="16897"/>
                </a:lnTo>
                <a:lnTo>
                  <a:pt x="2729002" y="21397"/>
                </a:lnTo>
                <a:lnTo>
                  <a:pt x="2675714" y="26381"/>
                </a:lnTo>
                <a:lnTo>
                  <a:pt x="2622210" y="31841"/>
                </a:lnTo>
                <a:lnTo>
                  <a:pt x="2568513" y="37770"/>
                </a:lnTo>
                <a:lnTo>
                  <a:pt x="2514644" y="44159"/>
                </a:lnTo>
                <a:lnTo>
                  <a:pt x="2460626" y="50999"/>
                </a:lnTo>
                <a:lnTo>
                  <a:pt x="2406482" y="58283"/>
                </a:lnTo>
                <a:lnTo>
                  <a:pt x="2352233" y="66003"/>
                </a:lnTo>
                <a:lnTo>
                  <a:pt x="2297902" y="74151"/>
                </a:lnTo>
                <a:lnTo>
                  <a:pt x="2243512" y="82718"/>
                </a:lnTo>
                <a:lnTo>
                  <a:pt x="2189084" y="91696"/>
                </a:lnTo>
                <a:lnTo>
                  <a:pt x="2134642" y="101078"/>
                </a:lnTo>
                <a:lnTo>
                  <a:pt x="2080206" y="110854"/>
                </a:lnTo>
                <a:lnTo>
                  <a:pt x="2025801" y="121018"/>
                </a:lnTo>
                <a:lnTo>
                  <a:pt x="1971447" y="131561"/>
                </a:lnTo>
                <a:lnTo>
                  <a:pt x="1917167" y="142475"/>
                </a:lnTo>
                <a:lnTo>
                  <a:pt x="1862984" y="153751"/>
                </a:lnTo>
                <a:lnTo>
                  <a:pt x="1808920" y="165383"/>
                </a:lnTo>
                <a:lnTo>
                  <a:pt x="1754997" y="177360"/>
                </a:lnTo>
                <a:lnTo>
                  <a:pt x="1701237" y="189676"/>
                </a:lnTo>
                <a:lnTo>
                  <a:pt x="1647663" y="202323"/>
                </a:lnTo>
                <a:lnTo>
                  <a:pt x="1594298" y="215292"/>
                </a:lnTo>
                <a:lnTo>
                  <a:pt x="1541163" y="228575"/>
                </a:lnTo>
                <a:lnTo>
                  <a:pt x="1488280" y="242164"/>
                </a:lnTo>
                <a:lnTo>
                  <a:pt x="1435673" y="256051"/>
                </a:lnTo>
                <a:lnTo>
                  <a:pt x="1383363" y="270228"/>
                </a:lnTo>
                <a:lnTo>
                  <a:pt x="1331373" y="284686"/>
                </a:lnTo>
                <a:lnTo>
                  <a:pt x="1279724" y="299418"/>
                </a:lnTo>
                <a:lnTo>
                  <a:pt x="1228440" y="314416"/>
                </a:lnTo>
                <a:lnTo>
                  <a:pt x="1177543" y="329671"/>
                </a:lnTo>
                <a:lnTo>
                  <a:pt x="1127055" y="345176"/>
                </a:lnTo>
                <a:lnTo>
                  <a:pt x="1076998" y="360922"/>
                </a:lnTo>
                <a:lnTo>
                  <a:pt x="1027394" y="376901"/>
                </a:lnTo>
                <a:lnTo>
                  <a:pt x="978267" y="393105"/>
                </a:lnTo>
                <a:lnTo>
                  <a:pt x="929638" y="409526"/>
                </a:lnTo>
                <a:lnTo>
                  <a:pt x="881529" y="426155"/>
                </a:lnTo>
                <a:lnTo>
                  <a:pt x="833963" y="442986"/>
                </a:lnTo>
                <a:lnTo>
                  <a:pt x="786962" y="460009"/>
                </a:lnTo>
                <a:lnTo>
                  <a:pt x="740549" y="477216"/>
                </a:lnTo>
                <a:lnTo>
                  <a:pt x="694745" y="494601"/>
                </a:lnTo>
                <a:lnTo>
                  <a:pt x="649574" y="512153"/>
                </a:lnTo>
                <a:lnTo>
                  <a:pt x="605057" y="529866"/>
                </a:lnTo>
                <a:lnTo>
                  <a:pt x="561217" y="547730"/>
                </a:lnTo>
                <a:lnTo>
                  <a:pt x="518076" y="565739"/>
                </a:lnTo>
                <a:lnTo>
                  <a:pt x="475656" y="583884"/>
                </a:lnTo>
                <a:lnTo>
                  <a:pt x="433980" y="602156"/>
                </a:lnTo>
                <a:lnTo>
                  <a:pt x="393070" y="620548"/>
                </a:lnTo>
                <a:lnTo>
                  <a:pt x="352949" y="639052"/>
                </a:lnTo>
                <a:lnTo>
                  <a:pt x="313638" y="657660"/>
                </a:lnTo>
                <a:lnTo>
                  <a:pt x="275160" y="676362"/>
                </a:lnTo>
                <a:lnTo>
                  <a:pt x="237537" y="695152"/>
                </a:lnTo>
                <a:lnTo>
                  <a:pt x="200792" y="714022"/>
                </a:lnTo>
                <a:lnTo>
                  <a:pt x="164946" y="732962"/>
                </a:lnTo>
                <a:lnTo>
                  <a:pt x="130023" y="751965"/>
                </a:lnTo>
                <a:lnTo>
                  <a:pt x="96045" y="771023"/>
                </a:lnTo>
                <a:lnTo>
                  <a:pt x="63033" y="790128"/>
                </a:lnTo>
                <a:lnTo>
                  <a:pt x="0" y="828447"/>
                </a:lnTo>
                <a:lnTo>
                  <a:pt x="32695" y="834670"/>
                </a:lnTo>
                <a:lnTo>
                  <a:pt x="255603" y="878282"/>
                </a:lnTo>
                <a:lnTo>
                  <a:pt x="612919" y="950643"/>
                </a:lnTo>
                <a:lnTo>
                  <a:pt x="1236093" y="1080275"/>
                </a:lnTo>
                <a:lnTo>
                  <a:pt x="2440940" y="1336561"/>
                </a:lnTo>
                <a:lnTo>
                  <a:pt x="3429000" y="1336561"/>
                </a:lnTo>
                <a:lnTo>
                  <a:pt x="3429000" y="6744"/>
                </a:lnTo>
                <a:lnTo>
                  <a:pt x="3382430" y="4360"/>
                </a:lnTo>
                <a:lnTo>
                  <a:pt x="3335380" y="2522"/>
                </a:lnTo>
                <a:lnTo>
                  <a:pt x="3287884" y="1202"/>
                </a:lnTo>
                <a:lnTo>
                  <a:pt x="3239975" y="371"/>
                </a:lnTo>
                <a:lnTo>
                  <a:pt x="3191685" y="0"/>
                </a:lnTo>
                <a:close/>
              </a:path>
            </a:pathLst>
          </a:custGeom>
          <a:solidFill>
            <a:srgbClr val="AEAE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5652520"/>
            <a:ext cx="11414760" cy="1205865"/>
          </a:xfrm>
          <a:custGeom>
            <a:avLst/>
            <a:gdLst/>
            <a:ahLst/>
            <a:cxnLst/>
            <a:rect l="l" t="t" r="r" b="b"/>
            <a:pathLst>
              <a:path w="11414760" h="1205865">
                <a:moveTo>
                  <a:pt x="3365833" y="0"/>
                </a:moveTo>
                <a:lnTo>
                  <a:pt x="3183890" y="529"/>
                </a:lnTo>
                <a:lnTo>
                  <a:pt x="3122441" y="985"/>
                </a:lnTo>
                <a:lnTo>
                  <a:pt x="3000358" y="2313"/>
                </a:lnTo>
                <a:lnTo>
                  <a:pt x="2879390" y="4191"/>
                </a:lnTo>
                <a:lnTo>
                  <a:pt x="2759569" y="6612"/>
                </a:lnTo>
                <a:lnTo>
                  <a:pt x="2640925" y="9570"/>
                </a:lnTo>
                <a:lnTo>
                  <a:pt x="2523492" y="13060"/>
                </a:lnTo>
                <a:lnTo>
                  <a:pt x="2407302" y="17075"/>
                </a:lnTo>
                <a:lnTo>
                  <a:pt x="2292386" y="21609"/>
                </a:lnTo>
                <a:lnTo>
                  <a:pt x="2178776" y="26656"/>
                </a:lnTo>
                <a:lnTo>
                  <a:pt x="2066505" y="32211"/>
                </a:lnTo>
                <a:lnTo>
                  <a:pt x="1955604" y="38266"/>
                </a:lnTo>
                <a:lnTo>
                  <a:pt x="1846106" y="44817"/>
                </a:lnTo>
                <a:lnTo>
                  <a:pt x="1738042" y="51856"/>
                </a:lnTo>
                <a:lnTo>
                  <a:pt x="1631445" y="59379"/>
                </a:lnTo>
                <a:lnTo>
                  <a:pt x="1526346" y="67378"/>
                </a:lnTo>
                <a:lnTo>
                  <a:pt x="1422779" y="75848"/>
                </a:lnTo>
                <a:lnTo>
                  <a:pt x="1320774" y="84783"/>
                </a:lnTo>
                <a:lnTo>
                  <a:pt x="1220363" y="94177"/>
                </a:lnTo>
                <a:lnTo>
                  <a:pt x="1121580" y="104023"/>
                </a:lnTo>
                <a:lnTo>
                  <a:pt x="1024455" y="114316"/>
                </a:lnTo>
                <a:lnTo>
                  <a:pt x="929021" y="125049"/>
                </a:lnTo>
                <a:lnTo>
                  <a:pt x="835309" y="136218"/>
                </a:lnTo>
                <a:lnTo>
                  <a:pt x="743353" y="147814"/>
                </a:lnTo>
                <a:lnTo>
                  <a:pt x="653184" y="159833"/>
                </a:lnTo>
                <a:lnTo>
                  <a:pt x="564833" y="172268"/>
                </a:lnTo>
                <a:lnTo>
                  <a:pt x="478333" y="185114"/>
                </a:lnTo>
                <a:lnTo>
                  <a:pt x="393717" y="198364"/>
                </a:lnTo>
                <a:lnTo>
                  <a:pt x="311015" y="212013"/>
                </a:lnTo>
                <a:lnTo>
                  <a:pt x="230261" y="226053"/>
                </a:lnTo>
                <a:lnTo>
                  <a:pt x="151485" y="240480"/>
                </a:lnTo>
                <a:lnTo>
                  <a:pt x="74721" y="255286"/>
                </a:lnTo>
                <a:lnTo>
                  <a:pt x="0" y="270467"/>
                </a:lnTo>
                <a:lnTo>
                  <a:pt x="0" y="1205479"/>
                </a:lnTo>
                <a:lnTo>
                  <a:pt x="11414760" y="1205479"/>
                </a:lnTo>
                <a:lnTo>
                  <a:pt x="11367309" y="1189273"/>
                </a:lnTo>
                <a:lnTo>
                  <a:pt x="11272064" y="1157234"/>
                </a:lnTo>
                <a:lnTo>
                  <a:pt x="11176369" y="1125694"/>
                </a:lnTo>
                <a:lnTo>
                  <a:pt x="11080237" y="1094649"/>
                </a:lnTo>
                <a:lnTo>
                  <a:pt x="10983680" y="1064097"/>
                </a:lnTo>
                <a:lnTo>
                  <a:pt x="10886712" y="1034036"/>
                </a:lnTo>
                <a:lnTo>
                  <a:pt x="10789345" y="1004464"/>
                </a:lnTo>
                <a:lnTo>
                  <a:pt x="10691591" y="975377"/>
                </a:lnTo>
                <a:lnTo>
                  <a:pt x="10593464" y="946774"/>
                </a:lnTo>
                <a:lnTo>
                  <a:pt x="10494975" y="918651"/>
                </a:lnTo>
                <a:lnTo>
                  <a:pt x="10396138" y="891007"/>
                </a:lnTo>
                <a:lnTo>
                  <a:pt x="10296965" y="863840"/>
                </a:lnTo>
                <a:lnTo>
                  <a:pt x="10197469" y="837146"/>
                </a:lnTo>
                <a:lnTo>
                  <a:pt x="10097662" y="810923"/>
                </a:lnTo>
                <a:lnTo>
                  <a:pt x="9997558" y="785169"/>
                </a:lnTo>
                <a:lnTo>
                  <a:pt x="9897168" y="759881"/>
                </a:lnTo>
                <a:lnTo>
                  <a:pt x="9796505" y="735058"/>
                </a:lnTo>
                <a:lnTo>
                  <a:pt x="9645028" y="698687"/>
                </a:lnTo>
                <a:lnTo>
                  <a:pt x="9493008" y="663346"/>
                </a:lnTo>
                <a:lnTo>
                  <a:pt x="9340490" y="629028"/>
                </a:lnTo>
                <a:lnTo>
                  <a:pt x="9187514" y="595723"/>
                </a:lnTo>
                <a:lnTo>
                  <a:pt x="9034124" y="563423"/>
                </a:lnTo>
                <a:lnTo>
                  <a:pt x="8880362" y="532121"/>
                </a:lnTo>
                <a:lnTo>
                  <a:pt x="8726272" y="501809"/>
                </a:lnTo>
                <a:lnTo>
                  <a:pt x="8571895" y="472477"/>
                </a:lnTo>
                <a:lnTo>
                  <a:pt x="8417276" y="444118"/>
                </a:lnTo>
                <a:lnTo>
                  <a:pt x="8262455" y="416723"/>
                </a:lnTo>
                <a:lnTo>
                  <a:pt x="8107476" y="390284"/>
                </a:lnTo>
                <a:lnTo>
                  <a:pt x="7952382" y="364794"/>
                </a:lnTo>
                <a:lnTo>
                  <a:pt x="7797216" y="340243"/>
                </a:lnTo>
                <a:lnTo>
                  <a:pt x="7642019" y="316625"/>
                </a:lnTo>
                <a:lnTo>
                  <a:pt x="7486835" y="293929"/>
                </a:lnTo>
                <a:lnTo>
                  <a:pt x="7331706" y="272149"/>
                </a:lnTo>
                <a:lnTo>
                  <a:pt x="7176676" y="251276"/>
                </a:lnTo>
                <a:lnTo>
                  <a:pt x="7021786" y="231301"/>
                </a:lnTo>
                <a:lnTo>
                  <a:pt x="6867079" y="212217"/>
                </a:lnTo>
                <a:lnTo>
                  <a:pt x="6712599" y="194016"/>
                </a:lnTo>
                <a:lnTo>
                  <a:pt x="6558388" y="176688"/>
                </a:lnTo>
                <a:lnTo>
                  <a:pt x="6404488" y="160227"/>
                </a:lnTo>
                <a:lnTo>
                  <a:pt x="6250942" y="144623"/>
                </a:lnTo>
                <a:lnTo>
                  <a:pt x="6097793" y="129869"/>
                </a:lnTo>
                <a:lnTo>
                  <a:pt x="5945083" y="115956"/>
                </a:lnTo>
                <a:lnTo>
                  <a:pt x="5792856" y="102876"/>
                </a:lnTo>
                <a:lnTo>
                  <a:pt x="5641154" y="90621"/>
                </a:lnTo>
                <a:lnTo>
                  <a:pt x="5490019" y="79182"/>
                </a:lnTo>
                <a:lnTo>
                  <a:pt x="5289463" y="65187"/>
                </a:lnTo>
                <a:lnTo>
                  <a:pt x="5090093" y="52610"/>
                </a:lnTo>
                <a:lnTo>
                  <a:pt x="4892010" y="41431"/>
                </a:lnTo>
                <a:lnTo>
                  <a:pt x="4695316" y="31631"/>
                </a:lnTo>
                <a:lnTo>
                  <a:pt x="4500111" y="23190"/>
                </a:lnTo>
                <a:lnTo>
                  <a:pt x="4306498" y="16089"/>
                </a:lnTo>
                <a:lnTo>
                  <a:pt x="4114576" y="10308"/>
                </a:lnTo>
                <a:lnTo>
                  <a:pt x="3924447" y="5828"/>
                </a:lnTo>
                <a:lnTo>
                  <a:pt x="3736213" y="2630"/>
                </a:lnTo>
                <a:lnTo>
                  <a:pt x="3549975" y="693"/>
                </a:lnTo>
                <a:lnTo>
                  <a:pt x="3365833" y="0"/>
                </a:lnTo>
                <a:close/>
              </a:path>
            </a:pathLst>
          </a:custGeom>
          <a:solidFill>
            <a:srgbClr val="C6CC6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5864373"/>
            <a:ext cx="11370310" cy="993775"/>
          </a:xfrm>
          <a:custGeom>
            <a:avLst/>
            <a:gdLst/>
            <a:ahLst/>
            <a:cxnLst/>
            <a:rect l="l" t="t" r="r" b="b"/>
            <a:pathLst>
              <a:path w="11370310" h="993775">
                <a:moveTo>
                  <a:pt x="3200531" y="0"/>
                </a:moveTo>
                <a:lnTo>
                  <a:pt x="3068417" y="357"/>
                </a:lnTo>
                <a:lnTo>
                  <a:pt x="2936809" y="1341"/>
                </a:lnTo>
                <a:lnTo>
                  <a:pt x="2805749" y="2962"/>
                </a:lnTo>
                <a:lnTo>
                  <a:pt x="2675279" y="5228"/>
                </a:lnTo>
                <a:lnTo>
                  <a:pt x="2545440" y="8150"/>
                </a:lnTo>
                <a:lnTo>
                  <a:pt x="2416275" y="11738"/>
                </a:lnTo>
                <a:lnTo>
                  <a:pt x="2287826" y="16001"/>
                </a:lnTo>
                <a:lnTo>
                  <a:pt x="2160134" y="20951"/>
                </a:lnTo>
                <a:lnTo>
                  <a:pt x="2033242" y="26596"/>
                </a:lnTo>
                <a:lnTo>
                  <a:pt x="1907192" y="32946"/>
                </a:lnTo>
                <a:lnTo>
                  <a:pt x="1782025" y="40012"/>
                </a:lnTo>
                <a:lnTo>
                  <a:pt x="1657785" y="47804"/>
                </a:lnTo>
                <a:lnTo>
                  <a:pt x="1534511" y="56330"/>
                </a:lnTo>
                <a:lnTo>
                  <a:pt x="1412248" y="65602"/>
                </a:lnTo>
                <a:lnTo>
                  <a:pt x="1291037" y="75629"/>
                </a:lnTo>
                <a:lnTo>
                  <a:pt x="1170919" y="86422"/>
                </a:lnTo>
                <a:lnTo>
                  <a:pt x="1051937" y="97989"/>
                </a:lnTo>
                <a:lnTo>
                  <a:pt x="934132" y="110341"/>
                </a:lnTo>
                <a:lnTo>
                  <a:pt x="817548" y="123488"/>
                </a:lnTo>
                <a:lnTo>
                  <a:pt x="702225" y="137440"/>
                </a:lnTo>
                <a:lnTo>
                  <a:pt x="588206" y="152206"/>
                </a:lnTo>
                <a:lnTo>
                  <a:pt x="475533" y="167797"/>
                </a:lnTo>
                <a:lnTo>
                  <a:pt x="419714" y="175905"/>
                </a:lnTo>
                <a:lnTo>
                  <a:pt x="364247" y="184223"/>
                </a:lnTo>
                <a:lnTo>
                  <a:pt x="309138" y="192752"/>
                </a:lnTo>
                <a:lnTo>
                  <a:pt x="254392" y="201493"/>
                </a:lnTo>
                <a:lnTo>
                  <a:pt x="200013" y="210448"/>
                </a:lnTo>
                <a:lnTo>
                  <a:pt x="146008" y="219618"/>
                </a:lnTo>
                <a:lnTo>
                  <a:pt x="92381" y="229004"/>
                </a:lnTo>
                <a:lnTo>
                  <a:pt x="0" y="245879"/>
                </a:lnTo>
                <a:lnTo>
                  <a:pt x="11369975" y="993624"/>
                </a:lnTo>
                <a:lnTo>
                  <a:pt x="11289911" y="967198"/>
                </a:lnTo>
                <a:lnTo>
                  <a:pt x="11230515" y="948506"/>
                </a:lnTo>
                <a:lnTo>
                  <a:pt x="11168620" y="929730"/>
                </a:lnTo>
                <a:lnTo>
                  <a:pt x="11104270" y="910881"/>
                </a:lnTo>
                <a:lnTo>
                  <a:pt x="11037506" y="891968"/>
                </a:lnTo>
                <a:lnTo>
                  <a:pt x="10968371" y="873001"/>
                </a:lnTo>
                <a:lnTo>
                  <a:pt x="10896906" y="853991"/>
                </a:lnTo>
                <a:lnTo>
                  <a:pt x="10823153" y="834947"/>
                </a:lnTo>
                <a:lnTo>
                  <a:pt x="10747154" y="815880"/>
                </a:lnTo>
                <a:lnTo>
                  <a:pt x="10668952" y="796798"/>
                </a:lnTo>
                <a:lnTo>
                  <a:pt x="10547609" y="768172"/>
                </a:lnTo>
                <a:lnTo>
                  <a:pt x="10421543" y="739569"/>
                </a:lnTo>
                <a:lnTo>
                  <a:pt x="10290898" y="711025"/>
                </a:lnTo>
                <a:lnTo>
                  <a:pt x="10155814" y="682573"/>
                </a:lnTo>
                <a:lnTo>
                  <a:pt x="10016434" y="654245"/>
                </a:lnTo>
                <a:lnTo>
                  <a:pt x="9872898" y="626076"/>
                </a:lnTo>
                <a:lnTo>
                  <a:pt x="9725350" y="598100"/>
                </a:lnTo>
                <a:lnTo>
                  <a:pt x="9573930" y="570348"/>
                </a:lnTo>
                <a:lnTo>
                  <a:pt x="9418780" y="542856"/>
                </a:lnTo>
                <a:lnTo>
                  <a:pt x="9260043" y="515656"/>
                </a:lnTo>
                <a:lnTo>
                  <a:pt x="9097859" y="488782"/>
                </a:lnTo>
                <a:lnTo>
                  <a:pt x="8932372" y="462267"/>
                </a:lnTo>
                <a:lnTo>
                  <a:pt x="8763722" y="436146"/>
                </a:lnTo>
                <a:lnTo>
                  <a:pt x="8592051" y="410451"/>
                </a:lnTo>
                <a:lnTo>
                  <a:pt x="8417501" y="385215"/>
                </a:lnTo>
                <a:lnTo>
                  <a:pt x="8240213" y="360474"/>
                </a:lnTo>
                <a:lnTo>
                  <a:pt x="8060331" y="336259"/>
                </a:lnTo>
                <a:lnTo>
                  <a:pt x="7877994" y="312604"/>
                </a:lnTo>
                <a:lnTo>
                  <a:pt x="7693346" y="289544"/>
                </a:lnTo>
                <a:lnTo>
                  <a:pt x="7506528" y="267111"/>
                </a:lnTo>
                <a:lnTo>
                  <a:pt x="7317681" y="245339"/>
                </a:lnTo>
                <a:lnTo>
                  <a:pt x="7126948" y="224261"/>
                </a:lnTo>
                <a:lnTo>
                  <a:pt x="6934469" y="203911"/>
                </a:lnTo>
                <a:lnTo>
                  <a:pt x="6740388" y="184322"/>
                </a:lnTo>
                <a:lnTo>
                  <a:pt x="6544846" y="165529"/>
                </a:lnTo>
                <a:lnTo>
                  <a:pt x="6347983" y="147563"/>
                </a:lnTo>
                <a:lnTo>
                  <a:pt x="6149943" y="130460"/>
                </a:lnTo>
                <a:lnTo>
                  <a:pt x="5950867" y="114251"/>
                </a:lnTo>
                <a:lnTo>
                  <a:pt x="5750897" y="98972"/>
                </a:lnTo>
                <a:lnTo>
                  <a:pt x="5550175" y="84655"/>
                </a:lnTo>
                <a:lnTo>
                  <a:pt x="5348841" y="71334"/>
                </a:lnTo>
                <a:lnTo>
                  <a:pt x="5147039" y="59042"/>
                </a:lnTo>
                <a:lnTo>
                  <a:pt x="4944909" y="47812"/>
                </a:lnTo>
                <a:lnTo>
                  <a:pt x="4742595" y="37680"/>
                </a:lnTo>
                <a:lnTo>
                  <a:pt x="4540236" y="28676"/>
                </a:lnTo>
                <a:lnTo>
                  <a:pt x="4405376" y="23318"/>
                </a:lnTo>
                <a:lnTo>
                  <a:pt x="4270602" y="18487"/>
                </a:lnTo>
                <a:lnTo>
                  <a:pt x="4135955" y="14193"/>
                </a:lnTo>
                <a:lnTo>
                  <a:pt x="4001478" y="10446"/>
                </a:lnTo>
                <a:lnTo>
                  <a:pt x="3867213" y="7255"/>
                </a:lnTo>
                <a:lnTo>
                  <a:pt x="3733201" y="4631"/>
                </a:lnTo>
                <a:lnTo>
                  <a:pt x="3599485" y="2584"/>
                </a:lnTo>
                <a:lnTo>
                  <a:pt x="3466107" y="1123"/>
                </a:lnTo>
                <a:lnTo>
                  <a:pt x="3333108" y="258"/>
                </a:lnTo>
                <a:lnTo>
                  <a:pt x="3200531" y="0"/>
                </a:lnTo>
                <a:close/>
              </a:path>
            </a:pathLst>
          </a:custGeom>
          <a:solidFill>
            <a:srgbClr val="AEAE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1993879" y="960119"/>
            <a:ext cx="61594" cy="113030"/>
          </a:xfrm>
          <a:custGeom>
            <a:avLst/>
            <a:gdLst/>
            <a:ahLst/>
            <a:cxnLst/>
            <a:rect l="l" t="t" r="r" b="b"/>
            <a:pathLst>
              <a:path w="61595" h="113030">
                <a:moveTo>
                  <a:pt x="46481" y="0"/>
                </a:moveTo>
                <a:lnTo>
                  <a:pt x="48591" y="6213"/>
                </a:lnTo>
                <a:lnTo>
                  <a:pt x="52308" y="22082"/>
                </a:lnTo>
                <a:lnTo>
                  <a:pt x="53715" y="43451"/>
                </a:lnTo>
                <a:lnTo>
                  <a:pt x="48895" y="66166"/>
                </a:lnTo>
                <a:lnTo>
                  <a:pt x="36111" y="85502"/>
                </a:lnTo>
                <a:lnTo>
                  <a:pt x="19875" y="99313"/>
                </a:lnTo>
                <a:lnTo>
                  <a:pt x="5925" y="107600"/>
                </a:lnTo>
                <a:lnTo>
                  <a:pt x="0" y="110362"/>
                </a:lnTo>
                <a:lnTo>
                  <a:pt x="9778" y="112775"/>
                </a:lnTo>
                <a:lnTo>
                  <a:pt x="20566" y="106908"/>
                </a:lnTo>
                <a:lnTo>
                  <a:pt x="42830" y="87931"/>
                </a:lnTo>
                <a:lnTo>
                  <a:pt x="61428" y="53786"/>
                </a:lnTo>
                <a:lnTo>
                  <a:pt x="61214" y="2412"/>
                </a:lnTo>
                <a:lnTo>
                  <a:pt x="46481" y="0"/>
                </a:lnTo>
                <a:close/>
              </a:path>
            </a:pathLst>
          </a:custGeom>
          <a:solidFill>
            <a:srgbClr val="CA7A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1647931" y="954976"/>
            <a:ext cx="417195" cy="389890"/>
          </a:xfrm>
          <a:custGeom>
            <a:avLst/>
            <a:gdLst/>
            <a:ahLst/>
            <a:cxnLst/>
            <a:rect l="l" t="t" r="r" b="b"/>
            <a:pathLst>
              <a:path w="417195" h="389890">
                <a:moveTo>
                  <a:pt x="351688" y="261810"/>
                </a:moveTo>
                <a:lnTo>
                  <a:pt x="243840" y="261810"/>
                </a:lnTo>
                <a:lnTo>
                  <a:pt x="238634" y="299194"/>
                </a:lnTo>
                <a:lnTo>
                  <a:pt x="229536" y="340947"/>
                </a:lnTo>
                <a:lnTo>
                  <a:pt x="220890" y="374913"/>
                </a:lnTo>
                <a:lnTo>
                  <a:pt x="217043" y="388937"/>
                </a:lnTo>
                <a:lnTo>
                  <a:pt x="219519" y="389463"/>
                </a:lnTo>
                <a:lnTo>
                  <a:pt x="265811" y="379158"/>
                </a:lnTo>
                <a:lnTo>
                  <a:pt x="311271" y="341560"/>
                </a:lnTo>
                <a:lnTo>
                  <a:pt x="342312" y="287448"/>
                </a:lnTo>
                <a:lnTo>
                  <a:pt x="351688" y="261810"/>
                </a:lnTo>
                <a:close/>
              </a:path>
              <a:path w="417195" h="389890">
                <a:moveTo>
                  <a:pt x="415083" y="217741"/>
                </a:moveTo>
                <a:lnTo>
                  <a:pt x="365760" y="217741"/>
                </a:lnTo>
                <a:lnTo>
                  <a:pt x="373125" y="315531"/>
                </a:lnTo>
                <a:lnTo>
                  <a:pt x="378954" y="313969"/>
                </a:lnTo>
                <a:lnTo>
                  <a:pt x="392318" y="304847"/>
                </a:lnTo>
                <a:lnTo>
                  <a:pt x="407040" y="281509"/>
                </a:lnTo>
                <a:lnTo>
                  <a:pt x="416941" y="237299"/>
                </a:lnTo>
                <a:lnTo>
                  <a:pt x="415083" y="217741"/>
                </a:lnTo>
                <a:close/>
              </a:path>
              <a:path w="417195" h="389890">
                <a:moveTo>
                  <a:pt x="181357" y="29154"/>
                </a:moveTo>
                <a:lnTo>
                  <a:pt x="131333" y="38766"/>
                </a:lnTo>
                <a:lnTo>
                  <a:pt x="99145" y="56618"/>
                </a:lnTo>
                <a:lnTo>
                  <a:pt x="87757" y="66230"/>
                </a:lnTo>
                <a:lnTo>
                  <a:pt x="207264" y="146875"/>
                </a:lnTo>
                <a:lnTo>
                  <a:pt x="0" y="256857"/>
                </a:lnTo>
                <a:lnTo>
                  <a:pt x="50417" y="271377"/>
                </a:lnTo>
                <a:lnTo>
                  <a:pt x="87757" y="278955"/>
                </a:lnTo>
                <a:lnTo>
                  <a:pt x="133772" y="282795"/>
                </a:lnTo>
                <a:lnTo>
                  <a:pt x="181371" y="278622"/>
                </a:lnTo>
                <a:lnTo>
                  <a:pt x="221184" y="270329"/>
                </a:lnTo>
                <a:lnTo>
                  <a:pt x="243840" y="261810"/>
                </a:lnTo>
                <a:lnTo>
                  <a:pt x="351688" y="261810"/>
                </a:lnTo>
                <a:lnTo>
                  <a:pt x="360090" y="238837"/>
                </a:lnTo>
                <a:lnTo>
                  <a:pt x="365760" y="217741"/>
                </a:lnTo>
                <a:lnTo>
                  <a:pt x="415083" y="217741"/>
                </a:lnTo>
                <a:lnTo>
                  <a:pt x="411164" y="176488"/>
                </a:lnTo>
                <a:lnTo>
                  <a:pt x="388921" y="118856"/>
                </a:lnTo>
                <a:lnTo>
                  <a:pt x="364845" y="75868"/>
                </a:lnTo>
                <a:lnTo>
                  <a:pt x="353568" y="58991"/>
                </a:lnTo>
                <a:lnTo>
                  <a:pt x="348742" y="51625"/>
                </a:lnTo>
                <a:lnTo>
                  <a:pt x="343963" y="46434"/>
                </a:lnTo>
                <a:lnTo>
                  <a:pt x="341661" y="44259"/>
                </a:lnTo>
                <a:lnTo>
                  <a:pt x="246252" y="44259"/>
                </a:lnTo>
                <a:lnTo>
                  <a:pt x="181357" y="29154"/>
                </a:lnTo>
                <a:close/>
              </a:path>
              <a:path w="417195" h="389890">
                <a:moveTo>
                  <a:pt x="258699" y="0"/>
                </a:moveTo>
                <a:lnTo>
                  <a:pt x="233489" y="571"/>
                </a:lnTo>
                <a:lnTo>
                  <a:pt x="214661" y="3429"/>
                </a:lnTo>
                <a:lnTo>
                  <a:pt x="207264" y="5143"/>
                </a:lnTo>
                <a:lnTo>
                  <a:pt x="211641" y="8844"/>
                </a:lnTo>
                <a:lnTo>
                  <a:pt x="222186" y="18272"/>
                </a:lnTo>
                <a:lnTo>
                  <a:pt x="235017" y="30914"/>
                </a:lnTo>
                <a:lnTo>
                  <a:pt x="246252" y="44259"/>
                </a:lnTo>
                <a:lnTo>
                  <a:pt x="341661" y="44259"/>
                </a:lnTo>
                <a:lnTo>
                  <a:pt x="330708" y="33909"/>
                </a:lnTo>
                <a:lnTo>
                  <a:pt x="310594" y="18621"/>
                </a:lnTo>
                <a:lnTo>
                  <a:pt x="285242" y="5143"/>
                </a:lnTo>
                <a:lnTo>
                  <a:pt x="258699" y="0"/>
                </a:lnTo>
                <a:close/>
              </a:path>
            </a:pathLst>
          </a:custGeom>
          <a:solidFill>
            <a:srgbClr val="FFF7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1689079" y="969898"/>
            <a:ext cx="360045" cy="357505"/>
          </a:xfrm>
          <a:custGeom>
            <a:avLst/>
            <a:gdLst/>
            <a:ahLst/>
            <a:cxnLst/>
            <a:rect l="l" t="t" r="r" b="b"/>
            <a:pathLst>
              <a:path w="360045" h="357505">
                <a:moveTo>
                  <a:pt x="310197" y="217931"/>
                </a:moveTo>
                <a:lnTo>
                  <a:pt x="224917" y="217931"/>
                </a:lnTo>
                <a:lnTo>
                  <a:pt x="227210" y="247221"/>
                </a:lnTo>
                <a:lnTo>
                  <a:pt x="227164" y="248253"/>
                </a:lnTo>
                <a:lnTo>
                  <a:pt x="221551" y="286813"/>
                </a:lnTo>
                <a:lnTo>
                  <a:pt x="210808" y="326391"/>
                </a:lnTo>
                <a:lnTo>
                  <a:pt x="197993" y="357504"/>
                </a:lnTo>
                <a:lnTo>
                  <a:pt x="247323" y="325977"/>
                </a:lnTo>
                <a:lnTo>
                  <a:pt x="282201" y="282099"/>
                </a:lnTo>
                <a:lnTo>
                  <a:pt x="304630" y="235862"/>
                </a:lnTo>
                <a:lnTo>
                  <a:pt x="310197" y="217931"/>
                </a:lnTo>
                <a:close/>
              </a:path>
              <a:path w="360045" h="357505">
                <a:moveTo>
                  <a:pt x="356850" y="176275"/>
                </a:moveTo>
                <a:lnTo>
                  <a:pt x="320167" y="176275"/>
                </a:lnTo>
                <a:lnTo>
                  <a:pt x="333696" y="194133"/>
                </a:lnTo>
                <a:lnTo>
                  <a:pt x="341915" y="214264"/>
                </a:lnTo>
                <a:lnTo>
                  <a:pt x="345991" y="236229"/>
                </a:lnTo>
                <a:lnTo>
                  <a:pt x="347091" y="259587"/>
                </a:lnTo>
                <a:lnTo>
                  <a:pt x="359820" y="222458"/>
                </a:lnTo>
                <a:lnTo>
                  <a:pt x="357203" y="177530"/>
                </a:lnTo>
                <a:lnTo>
                  <a:pt x="356850" y="176275"/>
                </a:lnTo>
                <a:close/>
              </a:path>
              <a:path w="360045" h="357505">
                <a:moveTo>
                  <a:pt x="124061" y="35706"/>
                </a:moveTo>
                <a:lnTo>
                  <a:pt x="75819" y="49022"/>
                </a:lnTo>
                <a:lnTo>
                  <a:pt x="113446" y="70965"/>
                </a:lnTo>
                <a:lnTo>
                  <a:pt x="153384" y="97694"/>
                </a:lnTo>
                <a:lnTo>
                  <a:pt x="185082" y="120280"/>
                </a:lnTo>
                <a:lnTo>
                  <a:pt x="197993" y="129793"/>
                </a:lnTo>
                <a:lnTo>
                  <a:pt x="178057" y="142495"/>
                </a:lnTo>
                <a:lnTo>
                  <a:pt x="128333" y="172640"/>
                </a:lnTo>
                <a:lnTo>
                  <a:pt x="63940" y="208285"/>
                </a:lnTo>
                <a:lnTo>
                  <a:pt x="0" y="237489"/>
                </a:lnTo>
                <a:lnTo>
                  <a:pt x="42374" y="247221"/>
                </a:lnTo>
                <a:lnTo>
                  <a:pt x="90399" y="248253"/>
                </a:lnTo>
                <a:lnTo>
                  <a:pt x="139729" y="242464"/>
                </a:lnTo>
                <a:lnTo>
                  <a:pt x="186017" y="231731"/>
                </a:lnTo>
                <a:lnTo>
                  <a:pt x="224917" y="217931"/>
                </a:lnTo>
                <a:lnTo>
                  <a:pt x="310197" y="217931"/>
                </a:lnTo>
                <a:lnTo>
                  <a:pt x="316617" y="197257"/>
                </a:lnTo>
                <a:lnTo>
                  <a:pt x="320167" y="176275"/>
                </a:lnTo>
                <a:lnTo>
                  <a:pt x="356850" y="176275"/>
                </a:lnTo>
                <a:lnTo>
                  <a:pt x="344037" y="130768"/>
                </a:lnTo>
                <a:lnTo>
                  <a:pt x="325120" y="88137"/>
                </a:lnTo>
                <a:lnTo>
                  <a:pt x="320167" y="85725"/>
                </a:lnTo>
                <a:lnTo>
                  <a:pt x="308746" y="69240"/>
                </a:lnTo>
                <a:lnTo>
                  <a:pt x="298127" y="56387"/>
                </a:lnTo>
                <a:lnTo>
                  <a:pt x="239522" y="56387"/>
                </a:lnTo>
                <a:lnTo>
                  <a:pt x="221497" y="50415"/>
                </a:lnTo>
                <a:lnTo>
                  <a:pt x="177815" y="39846"/>
                </a:lnTo>
                <a:lnTo>
                  <a:pt x="124061" y="35706"/>
                </a:lnTo>
                <a:close/>
              </a:path>
              <a:path w="360045" h="357505">
                <a:moveTo>
                  <a:pt x="205359" y="0"/>
                </a:moveTo>
                <a:lnTo>
                  <a:pt x="223073" y="16043"/>
                </a:lnTo>
                <a:lnTo>
                  <a:pt x="233441" y="34623"/>
                </a:lnTo>
                <a:lnTo>
                  <a:pt x="238309" y="49988"/>
                </a:lnTo>
                <a:lnTo>
                  <a:pt x="239522" y="56387"/>
                </a:lnTo>
                <a:lnTo>
                  <a:pt x="298127" y="56387"/>
                </a:lnTo>
                <a:lnTo>
                  <a:pt x="280146" y="34623"/>
                </a:lnTo>
                <a:lnTo>
                  <a:pt x="242853" y="4125"/>
                </a:lnTo>
                <a:lnTo>
                  <a:pt x="205359" y="0"/>
                </a:lnTo>
                <a:close/>
              </a:path>
            </a:pathLst>
          </a:custGeom>
          <a:solidFill>
            <a:srgbClr val="FABC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86615" y="990599"/>
            <a:ext cx="256539" cy="281939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1309604" y="6270311"/>
            <a:ext cx="875030" cy="588010"/>
          </a:xfrm>
          <a:custGeom>
            <a:avLst/>
            <a:gdLst/>
            <a:ahLst/>
            <a:cxnLst/>
            <a:rect l="l" t="t" r="r" b="b"/>
            <a:pathLst>
              <a:path w="875029" h="588009">
                <a:moveTo>
                  <a:pt x="0" y="306879"/>
                </a:moveTo>
                <a:lnTo>
                  <a:pt x="35829" y="349162"/>
                </a:lnTo>
                <a:lnTo>
                  <a:pt x="83313" y="397078"/>
                </a:lnTo>
                <a:lnTo>
                  <a:pt x="152907" y="458453"/>
                </a:lnTo>
                <a:lnTo>
                  <a:pt x="196311" y="490121"/>
                </a:lnTo>
                <a:lnTo>
                  <a:pt x="244622" y="519567"/>
                </a:lnTo>
                <a:lnTo>
                  <a:pt x="295462" y="546103"/>
                </a:lnTo>
                <a:lnTo>
                  <a:pt x="346455" y="569040"/>
                </a:lnTo>
                <a:lnTo>
                  <a:pt x="395224" y="587688"/>
                </a:lnTo>
                <a:lnTo>
                  <a:pt x="874776" y="587688"/>
                </a:lnTo>
                <a:lnTo>
                  <a:pt x="874776" y="326031"/>
                </a:lnTo>
                <a:lnTo>
                  <a:pt x="570484" y="326031"/>
                </a:lnTo>
                <a:lnTo>
                  <a:pt x="0" y="306879"/>
                </a:lnTo>
                <a:close/>
              </a:path>
              <a:path w="875029" h="588009">
                <a:moveTo>
                  <a:pt x="448919" y="0"/>
                </a:moveTo>
                <a:lnTo>
                  <a:pt x="412750" y="6930"/>
                </a:lnTo>
                <a:lnTo>
                  <a:pt x="570484" y="326031"/>
                </a:lnTo>
                <a:lnTo>
                  <a:pt x="874776" y="326031"/>
                </a:lnTo>
                <a:lnTo>
                  <a:pt x="874776" y="152117"/>
                </a:lnTo>
                <a:lnTo>
                  <a:pt x="777621" y="152117"/>
                </a:lnTo>
                <a:lnTo>
                  <a:pt x="658084" y="40583"/>
                </a:lnTo>
                <a:lnTo>
                  <a:pt x="539607" y="547"/>
                </a:lnTo>
                <a:lnTo>
                  <a:pt x="448919" y="0"/>
                </a:lnTo>
                <a:close/>
              </a:path>
              <a:path w="875029" h="588009">
                <a:moveTo>
                  <a:pt x="742569" y="27669"/>
                </a:moveTo>
                <a:lnTo>
                  <a:pt x="747367" y="40160"/>
                </a:lnTo>
                <a:lnTo>
                  <a:pt x="758285" y="71348"/>
                </a:lnTo>
                <a:lnTo>
                  <a:pt x="770108" y="111809"/>
                </a:lnTo>
                <a:lnTo>
                  <a:pt x="777621" y="152117"/>
                </a:lnTo>
                <a:lnTo>
                  <a:pt x="874776" y="152117"/>
                </a:lnTo>
                <a:lnTo>
                  <a:pt x="874776" y="93087"/>
                </a:lnTo>
                <a:lnTo>
                  <a:pt x="829258" y="61997"/>
                </a:lnTo>
                <a:lnTo>
                  <a:pt x="786574" y="41828"/>
                </a:lnTo>
                <a:lnTo>
                  <a:pt x="754939" y="30935"/>
                </a:lnTo>
                <a:lnTo>
                  <a:pt x="742569" y="27669"/>
                </a:lnTo>
                <a:close/>
              </a:path>
            </a:pathLst>
          </a:custGeom>
          <a:solidFill>
            <a:srgbClr val="FFF7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11401044" y="6306515"/>
            <a:ext cx="783590" cy="551815"/>
          </a:xfrm>
          <a:custGeom>
            <a:avLst/>
            <a:gdLst/>
            <a:ahLst/>
            <a:cxnLst/>
            <a:rect l="l" t="t" r="r" b="b"/>
            <a:pathLst>
              <a:path w="783590" h="551815">
                <a:moveTo>
                  <a:pt x="0" y="307619"/>
                </a:moveTo>
                <a:lnTo>
                  <a:pt x="31633" y="340987"/>
                </a:lnTo>
                <a:lnTo>
                  <a:pt x="69208" y="372307"/>
                </a:lnTo>
                <a:lnTo>
                  <a:pt x="111632" y="401428"/>
                </a:lnTo>
                <a:lnTo>
                  <a:pt x="157814" y="428200"/>
                </a:lnTo>
                <a:lnTo>
                  <a:pt x="206661" y="452471"/>
                </a:lnTo>
                <a:lnTo>
                  <a:pt x="257081" y="474091"/>
                </a:lnTo>
                <a:lnTo>
                  <a:pt x="307981" y="492909"/>
                </a:lnTo>
                <a:lnTo>
                  <a:pt x="358269" y="508773"/>
                </a:lnTo>
                <a:lnTo>
                  <a:pt x="406853" y="521534"/>
                </a:lnTo>
                <a:lnTo>
                  <a:pt x="452640" y="531040"/>
                </a:lnTo>
                <a:lnTo>
                  <a:pt x="494537" y="537140"/>
                </a:lnTo>
                <a:lnTo>
                  <a:pt x="494537" y="541921"/>
                </a:lnTo>
                <a:lnTo>
                  <a:pt x="493013" y="546702"/>
                </a:lnTo>
                <a:lnTo>
                  <a:pt x="491362" y="551484"/>
                </a:lnTo>
                <a:lnTo>
                  <a:pt x="783335" y="551484"/>
                </a:lnTo>
                <a:lnTo>
                  <a:pt x="783335" y="325553"/>
                </a:lnTo>
                <a:lnTo>
                  <a:pt x="346805" y="325553"/>
                </a:lnTo>
                <a:lnTo>
                  <a:pt x="169128" y="321965"/>
                </a:lnTo>
                <a:lnTo>
                  <a:pt x="0" y="307619"/>
                </a:lnTo>
                <a:close/>
              </a:path>
              <a:path w="783590" h="551815">
                <a:moveTo>
                  <a:pt x="386079" y="0"/>
                </a:moveTo>
                <a:lnTo>
                  <a:pt x="439697" y="92672"/>
                </a:lnTo>
                <a:lnTo>
                  <a:pt x="490791" y="198642"/>
                </a:lnTo>
                <a:lnTo>
                  <a:pt x="529026" y="285783"/>
                </a:lnTo>
                <a:lnTo>
                  <a:pt x="544067" y="321970"/>
                </a:lnTo>
                <a:lnTo>
                  <a:pt x="487096" y="323762"/>
                </a:lnTo>
                <a:lnTo>
                  <a:pt x="346805" y="325553"/>
                </a:lnTo>
                <a:lnTo>
                  <a:pt x="783335" y="325553"/>
                </a:lnTo>
                <a:lnTo>
                  <a:pt x="783335" y="221551"/>
                </a:lnTo>
                <a:lnTo>
                  <a:pt x="725931" y="221551"/>
                </a:lnTo>
                <a:lnTo>
                  <a:pt x="695047" y="186262"/>
                </a:lnTo>
                <a:lnTo>
                  <a:pt x="615251" y="108985"/>
                </a:lnTo>
                <a:lnTo>
                  <a:pt x="505833" y="32602"/>
                </a:lnTo>
                <a:lnTo>
                  <a:pt x="386079" y="0"/>
                </a:lnTo>
                <a:close/>
              </a:path>
              <a:path w="783590" h="551815">
                <a:moveTo>
                  <a:pt x="716279" y="54203"/>
                </a:moveTo>
                <a:lnTo>
                  <a:pt x="735308" y="111952"/>
                </a:lnTo>
                <a:lnTo>
                  <a:pt x="736679" y="165966"/>
                </a:lnTo>
                <a:lnTo>
                  <a:pt x="730263" y="205936"/>
                </a:lnTo>
                <a:lnTo>
                  <a:pt x="725931" y="221551"/>
                </a:lnTo>
                <a:lnTo>
                  <a:pt x="783335" y="221551"/>
                </a:lnTo>
                <a:lnTo>
                  <a:pt x="783335" y="97231"/>
                </a:lnTo>
                <a:lnTo>
                  <a:pt x="769286" y="80873"/>
                </a:lnTo>
                <a:lnTo>
                  <a:pt x="753427" y="67949"/>
                </a:lnTo>
                <a:lnTo>
                  <a:pt x="735758" y="58910"/>
                </a:lnTo>
                <a:lnTo>
                  <a:pt x="716279" y="54203"/>
                </a:lnTo>
                <a:close/>
              </a:path>
            </a:pathLst>
          </a:custGeom>
          <a:solidFill>
            <a:srgbClr val="F9B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11631168" y="6365748"/>
            <a:ext cx="553720" cy="492759"/>
          </a:xfrm>
          <a:custGeom>
            <a:avLst/>
            <a:gdLst/>
            <a:ahLst/>
            <a:cxnLst/>
            <a:rect l="l" t="t" r="r" b="b"/>
            <a:pathLst>
              <a:path w="553720" h="492759">
                <a:moveTo>
                  <a:pt x="469392" y="397764"/>
                </a:moveTo>
                <a:lnTo>
                  <a:pt x="466394" y="404431"/>
                </a:lnTo>
                <a:lnTo>
                  <a:pt x="456336" y="423392"/>
                </a:lnTo>
                <a:lnTo>
                  <a:pt x="437565" y="453174"/>
                </a:lnTo>
                <a:lnTo>
                  <a:pt x="408432" y="492252"/>
                </a:lnTo>
                <a:lnTo>
                  <a:pt x="424434" y="492252"/>
                </a:lnTo>
                <a:lnTo>
                  <a:pt x="440956" y="468261"/>
                </a:lnTo>
                <a:lnTo>
                  <a:pt x="454139" y="444411"/>
                </a:lnTo>
                <a:lnTo>
                  <a:pt x="463715" y="420865"/>
                </a:lnTo>
                <a:lnTo>
                  <a:pt x="469392" y="397764"/>
                </a:lnTo>
                <a:close/>
              </a:path>
              <a:path w="553720" h="492759">
                <a:moveTo>
                  <a:pt x="476885" y="327660"/>
                </a:moveTo>
                <a:lnTo>
                  <a:pt x="471195" y="283489"/>
                </a:lnTo>
                <a:lnTo>
                  <a:pt x="453936" y="237020"/>
                </a:lnTo>
                <a:lnTo>
                  <a:pt x="427977" y="190055"/>
                </a:lnTo>
                <a:lnTo>
                  <a:pt x="396176" y="144424"/>
                </a:lnTo>
                <a:lnTo>
                  <a:pt x="361403" y="101955"/>
                </a:lnTo>
                <a:lnTo>
                  <a:pt x="326517" y="64452"/>
                </a:lnTo>
                <a:lnTo>
                  <a:pt x="294398" y="33756"/>
                </a:lnTo>
                <a:lnTo>
                  <a:pt x="249936" y="0"/>
                </a:lnTo>
                <a:lnTo>
                  <a:pt x="371005" y="129044"/>
                </a:lnTo>
                <a:lnTo>
                  <a:pt x="439508" y="233019"/>
                </a:lnTo>
                <a:lnTo>
                  <a:pt x="469963" y="302412"/>
                </a:lnTo>
                <a:lnTo>
                  <a:pt x="476885" y="327660"/>
                </a:lnTo>
                <a:close/>
              </a:path>
              <a:path w="553720" h="492759">
                <a:moveTo>
                  <a:pt x="553212" y="345427"/>
                </a:moveTo>
                <a:lnTo>
                  <a:pt x="500024" y="356844"/>
                </a:lnTo>
                <a:lnTo>
                  <a:pt x="425704" y="365874"/>
                </a:lnTo>
                <a:lnTo>
                  <a:pt x="380644" y="368261"/>
                </a:lnTo>
                <a:lnTo>
                  <a:pt x="330314" y="368566"/>
                </a:lnTo>
                <a:lnTo>
                  <a:pt x="274726" y="366306"/>
                </a:lnTo>
                <a:lnTo>
                  <a:pt x="213906" y="360959"/>
                </a:lnTo>
                <a:lnTo>
                  <a:pt x="147828" y="352056"/>
                </a:lnTo>
                <a:lnTo>
                  <a:pt x="76530" y="339090"/>
                </a:lnTo>
                <a:lnTo>
                  <a:pt x="0" y="321564"/>
                </a:lnTo>
                <a:lnTo>
                  <a:pt x="17614" y="329679"/>
                </a:lnTo>
                <a:lnTo>
                  <a:pt x="82194" y="349415"/>
                </a:lnTo>
                <a:lnTo>
                  <a:pt x="126085" y="359638"/>
                </a:lnTo>
                <a:lnTo>
                  <a:pt x="175666" y="369163"/>
                </a:lnTo>
                <a:lnTo>
                  <a:pt x="229400" y="377266"/>
                </a:lnTo>
                <a:lnTo>
                  <a:pt x="285762" y="383247"/>
                </a:lnTo>
                <a:lnTo>
                  <a:pt x="343204" y="386397"/>
                </a:lnTo>
                <a:lnTo>
                  <a:pt x="400202" y="386016"/>
                </a:lnTo>
                <a:lnTo>
                  <a:pt x="455231" y="381381"/>
                </a:lnTo>
                <a:lnTo>
                  <a:pt x="506742" y="371805"/>
                </a:lnTo>
                <a:lnTo>
                  <a:pt x="516610" y="368566"/>
                </a:lnTo>
                <a:lnTo>
                  <a:pt x="553212" y="356565"/>
                </a:lnTo>
                <a:lnTo>
                  <a:pt x="553212" y="345427"/>
                </a:lnTo>
                <a:close/>
              </a:path>
              <a:path w="553720" h="492759">
                <a:moveTo>
                  <a:pt x="553212" y="112306"/>
                </a:moveTo>
                <a:lnTo>
                  <a:pt x="549783" y="101612"/>
                </a:lnTo>
                <a:lnTo>
                  <a:pt x="546354" y="93002"/>
                </a:lnTo>
                <a:lnTo>
                  <a:pt x="542925" y="86144"/>
                </a:lnTo>
                <a:lnTo>
                  <a:pt x="539496" y="80772"/>
                </a:lnTo>
                <a:lnTo>
                  <a:pt x="543839" y="93002"/>
                </a:lnTo>
                <a:lnTo>
                  <a:pt x="547497" y="104813"/>
                </a:lnTo>
                <a:lnTo>
                  <a:pt x="550633" y="116255"/>
                </a:lnTo>
                <a:lnTo>
                  <a:pt x="553212" y="126492"/>
                </a:lnTo>
                <a:lnTo>
                  <a:pt x="553212" y="112306"/>
                </a:lnTo>
                <a:close/>
              </a:path>
            </a:pathLst>
          </a:custGeom>
          <a:solidFill>
            <a:srgbClr val="B66B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3047" y="2874264"/>
            <a:ext cx="596265" cy="720090"/>
          </a:xfrm>
          <a:custGeom>
            <a:avLst/>
            <a:gdLst/>
            <a:ahLst/>
            <a:cxnLst/>
            <a:rect l="l" t="t" r="r" b="b"/>
            <a:pathLst>
              <a:path w="596265" h="720089">
                <a:moveTo>
                  <a:pt x="188417" y="0"/>
                </a:moveTo>
                <a:lnTo>
                  <a:pt x="142404" y="20787"/>
                </a:lnTo>
                <a:lnTo>
                  <a:pt x="102933" y="48782"/>
                </a:lnTo>
                <a:lnTo>
                  <a:pt x="69480" y="82153"/>
                </a:lnTo>
                <a:lnTo>
                  <a:pt x="41522" y="119069"/>
                </a:lnTo>
                <a:lnTo>
                  <a:pt x="18537" y="157700"/>
                </a:lnTo>
                <a:lnTo>
                  <a:pt x="0" y="196214"/>
                </a:lnTo>
                <a:lnTo>
                  <a:pt x="0" y="600328"/>
                </a:lnTo>
                <a:lnTo>
                  <a:pt x="113714" y="695247"/>
                </a:lnTo>
                <a:lnTo>
                  <a:pt x="226106" y="719693"/>
                </a:lnTo>
                <a:lnTo>
                  <a:pt x="312001" y="708681"/>
                </a:lnTo>
                <a:lnTo>
                  <a:pt x="346227" y="697230"/>
                </a:lnTo>
                <a:lnTo>
                  <a:pt x="335628" y="693683"/>
                </a:lnTo>
                <a:lnTo>
                  <a:pt x="310896" y="683053"/>
                </a:lnTo>
                <a:lnTo>
                  <a:pt x="282630" y="665351"/>
                </a:lnTo>
                <a:lnTo>
                  <a:pt x="261429" y="640588"/>
                </a:lnTo>
                <a:lnTo>
                  <a:pt x="353874" y="639827"/>
                </a:lnTo>
                <a:lnTo>
                  <a:pt x="451619" y="608314"/>
                </a:lnTo>
                <a:lnTo>
                  <a:pt x="529050" y="571061"/>
                </a:lnTo>
                <a:lnTo>
                  <a:pt x="560552" y="553085"/>
                </a:lnTo>
                <a:lnTo>
                  <a:pt x="292049" y="451485"/>
                </a:lnTo>
                <a:lnTo>
                  <a:pt x="414820" y="343312"/>
                </a:lnTo>
                <a:lnTo>
                  <a:pt x="515619" y="253996"/>
                </a:lnTo>
                <a:lnTo>
                  <a:pt x="595883" y="181990"/>
                </a:lnTo>
                <a:lnTo>
                  <a:pt x="416480" y="168243"/>
                </a:lnTo>
                <a:lnTo>
                  <a:pt x="285875" y="197929"/>
                </a:lnTo>
                <a:lnTo>
                  <a:pt x="206054" y="239141"/>
                </a:lnTo>
                <a:lnTo>
                  <a:pt x="179006" y="259969"/>
                </a:lnTo>
                <a:lnTo>
                  <a:pt x="176833" y="231653"/>
                </a:lnTo>
                <a:lnTo>
                  <a:pt x="173996" y="162798"/>
                </a:lnTo>
                <a:lnTo>
                  <a:pt x="176016" y="77535"/>
                </a:lnTo>
                <a:lnTo>
                  <a:pt x="188417" y="0"/>
                </a:lnTo>
                <a:close/>
              </a:path>
            </a:pathLst>
          </a:custGeom>
          <a:solidFill>
            <a:srgbClr val="FFF7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3047" y="2927604"/>
            <a:ext cx="541020" cy="643255"/>
          </a:xfrm>
          <a:custGeom>
            <a:avLst/>
            <a:gdLst/>
            <a:ahLst/>
            <a:cxnLst/>
            <a:rect l="l" t="t" r="r" b="b"/>
            <a:pathLst>
              <a:path w="541020" h="643254">
                <a:moveTo>
                  <a:pt x="146481" y="0"/>
                </a:moveTo>
                <a:lnTo>
                  <a:pt x="107742" y="29831"/>
                </a:lnTo>
                <a:lnTo>
                  <a:pt x="76112" y="65536"/>
                </a:lnTo>
                <a:lnTo>
                  <a:pt x="50888" y="105462"/>
                </a:lnTo>
                <a:lnTo>
                  <a:pt x="31367" y="147956"/>
                </a:lnTo>
                <a:lnTo>
                  <a:pt x="16847" y="191366"/>
                </a:lnTo>
                <a:lnTo>
                  <a:pt x="6617" y="234089"/>
                </a:lnTo>
                <a:lnTo>
                  <a:pt x="0" y="274320"/>
                </a:lnTo>
                <a:lnTo>
                  <a:pt x="0" y="496443"/>
                </a:lnTo>
                <a:lnTo>
                  <a:pt x="6644" y="502154"/>
                </a:lnTo>
                <a:lnTo>
                  <a:pt x="12403" y="508317"/>
                </a:lnTo>
                <a:lnTo>
                  <a:pt x="17275" y="514480"/>
                </a:lnTo>
                <a:lnTo>
                  <a:pt x="21262" y="520192"/>
                </a:lnTo>
                <a:lnTo>
                  <a:pt x="30712" y="527176"/>
                </a:lnTo>
                <a:lnTo>
                  <a:pt x="57401" y="551862"/>
                </a:lnTo>
                <a:lnTo>
                  <a:pt x="121964" y="602265"/>
                </a:lnTo>
                <a:lnTo>
                  <a:pt x="201146" y="642905"/>
                </a:lnTo>
                <a:lnTo>
                  <a:pt x="271691" y="638301"/>
                </a:lnTo>
                <a:lnTo>
                  <a:pt x="231747" y="614306"/>
                </a:lnTo>
                <a:lnTo>
                  <a:pt x="203766" y="584549"/>
                </a:lnTo>
                <a:lnTo>
                  <a:pt x="187303" y="559220"/>
                </a:lnTo>
                <a:lnTo>
                  <a:pt x="181914" y="548513"/>
                </a:lnTo>
                <a:lnTo>
                  <a:pt x="359947" y="548513"/>
                </a:lnTo>
                <a:lnTo>
                  <a:pt x="400186" y="543530"/>
                </a:lnTo>
                <a:lnTo>
                  <a:pt x="484314" y="501269"/>
                </a:lnTo>
                <a:lnTo>
                  <a:pt x="407312" y="476373"/>
                </a:lnTo>
                <a:lnTo>
                  <a:pt x="325439" y="442404"/>
                </a:lnTo>
                <a:lnTo>
                  <a:pt x="260399" y="412436"/>
                </a:lnTo>
                <a:lnTo>
                  <a:pt x="233895" y="399542"/>
                </a:lnTo>
                <a:lnTo>
                  <a:pt x="264276" y="370584"/>
                </a:lnTo>
                <a:lnTo>
                  <a:pt x="340504" y="300847"/>
                </a:lnTo>
                <a:lnTo>
                  <a:pt x="391249" y="257683"/>
                </a:lnTo>
                <a:lnTo>
                  <a:pt x="151206" y="257683"/>
                </a:lnTo>
                <a:lnTo>
                  <a:pt x="138011" y="217484"/>
                </a:lnTo>
                <a:lnTo>
                  <a:pt x="131848" y="162534"/>
                </a:lnTo>
                <a:lnTo>
                  <a:pt x="131809" y="101914"/>
                </a:lnTo>
                <a:lnTo>
                  <a:pt x="136989" y="44709"/>
                </a:lnTo>
                <a:lnTo>
                  <a:pt x="146481" y="0"/>
                </a:lnTo>
                <a:close/>
              </a:path>
              <a:path w="541020" h="643254">
                <a:moveTo>
                  <a:pt x="359947" y="548513"/>
                </a:moveTo>
                <a:lnTo>
                  <a:pt x="181914" y="548513"/>
                </a:lnTo>
                <a:lnTo>
                  <a:pt x="216872" y="552757"/>
                </a:lnTo>
                <a:lnTo>
                  <a:pt x="300334" y="555894"/>
                </a:lnTo>
                <a:lnTo>
                  <a:pt x="359947" y="548513"/>
                </a:lnTo>
                <a:close/>
              </a:path>
              <a:path w="541020" h="643254">
                <a:moveTo>
                  <a:pt x="494038" y="137532"/>
                </a:moveTo>
                <a:lnTo>
                  <a:pt x="442903" y="141347"/>
                </a:lnTo>
                <a:lnTo>
                  <a:pt x="389442" y="151918"/>
                </a:lnTo>
                <a:lnTo>
                  <a:pt x="335483" y="167862"/>
                </a:lnTo>
                <a:lnTo>
                  <a:pt x="282852" y="187794"/>
                </a:lnTo>
                <a:lnTo>
                  <a:pt x="233377" y="210331"/>
                </a:lnTo>
                <a:lnTo>
                  <a:pt x="188886" y="234089"/>
                </a:lnTo>
                <a:lnTo>
                  <a:pt x="151206" y="257683"/>
                </a:lnTo>
                <a:lnTo>
                  <a:pt x="391249" y="257683"/>
                </a:lnTo>
                <a:lnTo>
                  <a:pt x="440209" y="216036"/>
                </a:lnTo>
                <a:lnTo>
                  <a:pt x="541020" y="141859"/>
                </a:lnTo>
                <a:lnTo>
                  <a:pt x="494038" y="137532"/>
                </a:lnTo>
                <a:close/>
              </a:path>
            </a:pathLst>
          </a:custGeom>
          <a:solidFill>
            <a:srgbClr val="DD71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3048" y="3040379"/>
            <a:ext cx="399415" cy="407034"/>
          </a:xfrm>
          <a:custGeom>
            <a:avLst/>
            <a:gdLst/>
            <a:ahLst/>
            <a:cxnLst/>
            <a:rect l="l" t="t" r="r" b="b"/>
            <a:pathLst>
              <a:path w="399415" h="407035">
                <a:moveTo>
                  <a:pt x="30480" y="355092"/>
                </a:moveTo>
                <a:lnTo>
                  <a:pt x="28346" y="353377"/>
                </a:lnTo>
                <a:lnTo>
                  <a:pt x="22263" y="348234"/>
                </a:lnTo>
                <a:lnTo>
                  <a:pt x="12674" y="339661"/>
                </a:lnTo>
                <a:lnTo>
                  <a:pt x="0" y="327660"/>
                </a:lnTo>
                <a:lnTo>
                  <a:pt x="0" y="334518"/>
                </a:lnTo>
                <a:lnTo>
                  <a:pt x="8051" y="340626"/>
                </a:lnTo>
                <a:lnTo>
                  <a:pt x="15240" y="345668"/>
                </a:lnTo>
                <a:lnTo>
                  <a:pt x="22415" y="350278"/>
                </a:lnTo>
                <a:lnTo>
                  <a:pt x="30480" y="355092"/>
                </a:lnTo>
                <a:close/>
              </a:path>
              <a:path w="399415" h="407035">
                <a:moveTo>
                  <a:pt x="102108" y="0"/>
                </a:moveTo>
                <a:lnTo>
                  <a:pt x="89293" y="24536"/>
                </a:lnTo>
                <a:lnTo>
                  <a:pt x="75069" y="69291"/>
                </a:lnTo>
                <a:lnTo>
                  <a:pt x="63258" y="126212"/>
                </a:lnTo>
                <a:lnTo>
                  <a:pt x="57670" y="187261"/>
                </a:lnTo>
                <a:lnTo>
                  <a:pt x="62115" y="244398"/>
                </a:lnTo>
                <a:lnTo>
                  <a:pt x="80416" y="289560"/>
                </a:lnTo>
                <a:lnTo>
                  <a:pt x="75006" y="271462"/>
                </a:lnTo>
                <a:lnTo>
                  <a:pt x="67779" y="217170"/>
                </a:lnTo>
                <a:lnTo>
                  <a:pt x="72288" y="126682"/>
                </a:lnTo>
                <a:lnTo>
                  <a:pt x="102108" y="0"/>
                </a:lnTo>
                <a:close/>
              </a:path>
              <a:path w="399415" h="407035">
                <a:moveTo>
                  <a:pt x="379476" y="99060"/>
                </a:moveTo>
                <a:lnTo>
                  <a:pt x="329069" y="120675"/>
                </a:lnTo>
                <a:lnTo>
                  <a:pt x="291287" y="141173"/>
                </a:lnTo>
                <a:lnTo>
                  <a:pt x="248704" y="167081"/>
                </a:lnTo>
                <a:lnTo>
                  <a:pt x="204000" y="197599"/>
                </a:lnTo>
                <a:lnTo>
                  <a:pt x="159867" y="231952"/>
                </a:lnTo>
                <a:lnTo>
                  <a:pt x="118973" y="269316"/>
                </a:lnTo>
                <a:lnTo>
                  <a:pt x="84023" y="308927"/>
                </a:lnTo>
                <a:lnTo>
                  <a:pt x="57696" y="349973"/>
                </a:lnTo>
                <a:lnTo>
                  <a:pt x="42672" y="391668"/>
                </a:lnTo>
                <a:lnTo>
                  <a:pt x="56870" y="365861"/>
                </a:lnTo>
                <a:lnTo>
                  <a:pt x="108610" y="298475"/>
                </a:lnTo>
                <a:lnTo>
                  <a:pt x="211582" y="204520"/>
                </a:lnTo>
                <a:lnTo>
                  <a:pt x="379476" y="99060"/>
                </a:lnTo>
                <a:close/>
              </a:path>
              <a:path w="399415" h="407035">
                <a:moveTo>
                  <a:pt x="399288" y="402717"/>
                </a:moveTo>
                <a:lnTo>
                  <a:pt x="268605" y="391706"/>
                </a:lnTo>
                <a:lnTo>
                  <a:pt x="179666" y="367487"/>
                </a:lnTo>
                <a:lnTo>
                  <a:pt x="128905" y="343255"/>
                </a:lnTo>
                <a:lnTo>
                  <a:pt x="112776" y="332232"/>
                </a:lnTo>
                <a:lnTo>
                  <a:pt x="152577" y="364388"/>
                </a:lnTo>
                <a:lnTo>
                  <a:pt x="207048" y="386549"/>
                </a:lnTo>
                <a:lnTo>
                  <a:pt x="267576" y="400100"/>
                </a:lnTo>
                <a:lnTo>
                  <a:pt x="325526" y="406412"/>
                </a:lnTo>
                <a:lnTo>
                  <a:pt x="372300" y="406819"/>
                </a:lnTo>
                <a:lnTo>
                  <a:pt x="399288" y="402717"/>
                </a:lnTo>
                <a:close/>
              </a:path>
            </a:pathLst>
          </a:custGeom>
          <a:solidFill>
            <a:srgbClr val="6E411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bg 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863" y="3416808"/>
            <a:ext cx="190500" cy="147827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146799" y="61229"/>
            <a:ext cx="359410" cy="168910"/>
          </a:xfrm>
          <a:custGeom>
            <a:avLst/>
            <a:gdLst/>
            <a:ahLst/>
            <a:cxnLst/>
            <a:rect l="l" t="t" r="r" b="b"/>
            <a:pathLst>
              <a:path w="359409" h="168910">
                <a:moveTo>
                  <a:pt x="221594" y="0"/>
                </a:moveTo>
                <a:lnTo>
                  <a:pt x="111414" y="26699"/>
                </a:lnTo>
                <a:lnTo>
                  <a:pt x="0" y="129397"/>
                </a:lnTo>
                <a:lnTo>
                  <a:pt x="308" y="139694"/>
                </a:lnTo>
                <a:lnTo>
                  <a:pt x="7415" y="152812"/>
                </a:lnTo>
                <a:lnTo>
                  <a:pt x="15757" y="164097"/>
                </a:lnTo>
                <a:lnTo>
                  <a:pt x="19773" y="168894"/>
                </a:lnTo>
                <a:lnTo>
                  <a:pt x="29915" y="151907"/>
                </a:lnTo>
                <a:lnTo>
                  <a:pt x="58899" y="112061"/>
                </a:lnTo>
                <a:lnTo>
                  <a:pt x="104566" y="66024"/>
                </a:lnTo>
                <a:lnTo>
                  <a:pt x="164757" y="30464"/>
                </a:lnTo>
                <a:lnTo>
                  <a:pt x="231277" y="20714"/>
                </a:lnTo>
                <a:lnTo>
                  <a:pt x="294090" y="31337"/>
                </a:lnTo>
                <a:lnTo>
                  <a:pt x="340839" y="48127"/>
                </a:lnTo>
                <a:lnTo>
                  <a:pt x="359168" y="56880"/>
                </a:lnTo>
                <a:lnTo>
                  <a:pt x="339394" y="23860"/>
                </a:lnTo>
                <a:lnTo>
                  <a:pt x="305825" y="11614"/>
                </a:lnTo>
                <a:lnTo>
                  <a:pt x="221594" y="0"/>
                </a:lnTo>
                <a:close/>
              </a:path>
            </a:pathLst>
          </a:custGeom>
          <a:solidFill>
            <a:srgbClr val="9254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355026" y="0"/>
            <a:ext cx="1167765" cy="791210"/>
          </a:xfrm>
          <a:custGeom>
            <a:avLst/>
            <a:gdLst/>
            <a:ahLst/>
            <a:cxnLst/>
            <a:rect l="l" t="t" r="r" b="b"/>
            <a:pathLst>
              <a:path w="1167765" h="791210">
                <a:moveTo>
                  <a:pt x="517838" y="479933"/>
                </a:moveTo>
                <a:lnTo>
                  <a:pt x="191466" y="479933"/>
                </a:lnTo>
                <a:lnTo>
                  <a:pt x="288960" y="656957"/>
                </a:lnTo>
                <a:lnTo>
                  <a:pt x="413129" y="749601"/>
                </a:lnTo>
                <a:lnTo>
                  <a:pt x="519929" y="785167"/>
                </a:lnTo>
                <a:lnTo>
                  <a:pt x="565316" y="790955"/>
                </a:lnTo>
                <a:lnTo>
                  <a:pt x="517838" y="479933"/>
                </a:lnTo>
                <a:close/>
              </a:path>
              <a:path w="1167765" h="791210">
                <a:moveTo>
                  <a:pt x="738700" y="0"/>
                </a:moveTo>
                <a:lnTo>
                  <a:pt x="74550" y="0"/>
                </a:lnTo>
                <a:lnTo>
                  <a:pt x="45802" y="77501"/>
                </a:lnTo>
                <a:lnTo>
                  <a:pt x="25228" y="145002"/>
                </a:lnTo>
                <a:lnTo>
                  <a:pt x="13339" y="191404"/>
                </a:lnTo>
                <a:lnTo>
                  <a:pt x="9513" y="208660"/>
                </a:lnTo>
                <a:lnTo>
                  <a:pt x="2897" y="231901"/>
                </a:lnTo>
                <a:lnTo>
                  <a:pt x="983" y="253767"/>
                </a:lnTo>
                <a:lnTo>
                  <a:pt x="0" y="310054"/>
                </a:lnTo>
                <a:lnTo>
                  <a:pt x="7081" y="386796"/>
                </a:lnTo>
                <a:lnTo>
                  <a:pt x="29363" y="470026"/>
                </a:lnTo>
                <a:lnTo>
                  <a:pt x="70925" y="541083"/>
                </a:lnTo>
                <a:lnTo>
                  <a:pt x="123651" y="594137"/>
                </a:lnTo>
                <a:lnTo>
                  <a:pt x="168935" y="627332"/>
                </a:lnTo>
                <a:lnTo>
                  <a:pt x="188164" y="638810"/>
                </a:lnTo>
                <a:lnTo>
                  <a:pt x="186355" y="622361"/>
                </a:lnTo>
                <a:lnTo>
                  <a:pt x="183615" y="581707"/>
                </a:lnTo>
                <a:lnTo>
                  <a:pt x="183974" y="529885"/>
                </a:lnTo>
                <a:lnTo>
                  <a:pt x="191466" y="479933"/>
                </a:lnTo>
                <a:lnTo>
                  <a:pt x="517838" y="479933"/>
                </a:lnTo>
                <a:lnTo>
                  <a:pt x="499149" y="357504"/>
                </a:lnTo>
                <a:lnTo>
                  <a:pt x="1039379" y="357504"/>
                </a:lnTo>
                <a:lnTo>
                  <a:pt x="1010646" y="315391"/>
                </a:lnTo>
                <a:lnTo>
                  <a:pt x="974089" y="270669"/>
                </a:lnTo>
                <a:lnTo>
                  <a:pt x="933717" y="227581"/>
                </a:lnTo>
                <a:lnTo>
                  <a:pt x="891197" y="186939"/>
                </a:lnTo>
                <a:lnTo>
                  <a:pt x="848199" y="149558"/>
                </a:lnTo>
                <a:lnTo>
                  <a:pt x="806390" y="116249"/>
                </a:lnTo>
                <a:lnTo>
                  <a:pt x="767440" y="87826"/>
                </a:lnTo>
                <a:lnTo>
                  <a:pt x="733015" y="65103"/>
                </a:lnTo>
                <a:lnTo>
                  <a:pt x="684417" y="40004"/>
                </a:lnTo>
                <a:lnTo>
                  <a:pt x="696049" y="28116"/>
                </a:lnTo>
                <a:lnTo>
                  <a:pt x="710472" y="17192"/>
                </a:lnTo>
                <a:lnTo>
                  <a:pt x="726756" y="6911"/>
                </a:lnTo>
                <a:lnTo>
                  <a:pt x="738700" y="0"/>
                </a:lnTo>
                <a:close/>
              </a:path>
              <a:path w="1167765" h="791210">
                <a:moveTo>
                  <a:pt x="1039379" y="357504"/>
                </a:moveTo>
                <a:lnTo>
                  <a:pt x="499149" y="357504"/>
                </a:lnTo>
                <a:lnTo>
                  <a:pt x="1167449" y="595757"/>
                </a:lnTo>
                <a:lnTo>
                  <a:pt x="1138064" y="534162"/>
                </a:lnTo>
                <a:lnTo>
                  <a:pt x="1099029" y="460418"/>
                </a:lnTo>
                <a:lnTo>
                  <a:pt x="1041719" y="360934"/>
                </a:lnTo>
                <a:lnTo>
                  <a:pt x="1039379" y="357504"/>
                </a:lnTo>
                <a:close/>
              </a:path>
            </a:pathLst>
          </a:custGeom>
          <a:solidFill>
            <a:srgbClr val="FFF7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410433" y="0"/>
            <a:ext cx="1016635" cy="731520"/>
          </a:xfrm>
          <a:custGeom>
            <a:avLst/>
            <a:gdLst/>
            <a:ahLst/>
            <a:cxnLst/>
            <a:rect l="l" t="t" r="r" b="b"/>
            <a:pathLst>
              <a:path w="1016635" h="731520">
                <a:moveTo>
                  <a:pt x="384765" y="344424"/>
                </a:moveTo>
                <a:lnTo>
                  <a:pt x="126128" y="344424"/>
                </a:lnTo>
                <a:lnTo>
                  <a:pt x="148767" y="397460"/>
                </a:lnTo>
                <a:lnTo>
                  <a:pt x="212966" y="518112"/>
                </a:lnTo>
                <a:lnTo>
                  <a:pt x="313142" y="648694"/>
                </a:lnTo>
                <a:lnTo>
                  <a:pt x="443717" y="731520"/>
                </a:lnTo>
                <a:lnTo>
                  <a:pt x="415747" y="603269"/>
                </a:lnTo>
                <a:lnTo>
                  <a:pt x="396154" y="459803"/>
                </a:lnTo>
                <a:lnTo>
                  <a:pt x="384765" y="344424"/>
                </a:lnTo>
                <a:close/>
              </a:path>
              <a:path w="1016635" h="731520">
                <a:moveTo>
                  <a:pt x="572364" y="0"/>
                </a:moveTo>
                <a:lnTo>
                  <a:pt x="71720" y="0"/>
                </a:lnTo>
                <a:lnTo>
                  <a:pt x="61876" y="20345"/>
                </a:lnTo>
                <a:lnTo>
                  <a:pt x="52106" y="45323"/>
                </a:lnTo>
                <a:lnTo>
                  <a:pt x="42955" y="70943"/>
                </a:lnTo>
                <a:lnTo>
                  <a:pt x="33494" y="96266"/>
                </a:lnTo>
                <a:lnTo>
                  <a:pt x="33494" y="109474"/>
                </a:lnTo>
                <a:lnTo>
                  <a:pt x="19693" y="167895"/>
                </a:lnTo>
                <a:lnTo>
                  <a:pt x="0" y="301386"/>
                </a:lnTo>
                <a:lnTo>
                  <a:pt x="6978" y="447284"/>
                </a:lnTo>
                <a:lnTo>
                  <a:pt x="73194" y="542925"/>
                </a:lnTo>
                <a:lnTo>
                  <a:pt x="73091" y="468618"/>
                </a:lnTo>
                <a:lnTo>
                  <a:pt x="92217" y="405193"/>
                </a:lnTo>
                <a:lnTo>
                  <a:pt x="115066" y="361009"/>
                </a:lnTo>
                <a:lnTo>
                  <a:pt x="126128" y="344424"/>
                </a:lnTo>
                <a:lnTo>
                  <a:pt x="384765" y="344424"/>
                </a:lnTo>
                <a:lnTo>
                  <a:pt x="384626" y="343007"/>
                </a:lnTo>
                <a:lnTo>
                  <a:pt x="380852" y="294767"/>
                </a:lnTo>
                <a:lnTo>
                  <a:pt x="855314" y="294767"/>
                </a:lnTo>
                <a:lnTo>
                  <a:pt x="839825" y="279381"/>
                </a:lnTo>
                <a:lnTo>
                  <a:pt x="800177" y="243427"/>
                </a:lnTo>
                <a:lnTo>
                  <a:pt x="759212" y="209296"/>
                </a:lnTo>
                <a:lnTo>
                  <a:pt x="717538" y="177293"/>
                </a:lnTo>
                <a:lnTo>
                  <a:pt x="675763" y="147720"/>
                </a:lnTo>
                <a:lnTo>
                  <a:pt x="634494" y="120883"/>
                </a:lnTo>
                <a:lnTo>
                  <a:pt x="594339" y="97084"/>
                </a:lnTo>
                <a:lnTo>
                  <a:pt x="555906" y="76627"/>
                </a:lnTo>
                <a:lnTo>
                  <a:pt x="519803" y="59817"/>
                </a:lnTo>
                <a:lnTo>
                  <a:pt x="529052" y="44422"/>
                </a:lnTo>
                <a:lnTo>
                  <a:pt x="541715" y="28384"/>
                </a:lnTo>
                <a:lnTo>
                  <a:pt x="557480" y="12346"/>
                </a:lnTo>
                <a:lnTo>
                  <a:pt x="572364" y="0"/>
                </a:lnTo>
                <a:close/>
              </a:path>
              <a:path w="1016635" h="731520">
                <a:moveTo>
                  <a:pt x="855314" y="294767"/>
                </a:moveTo>
                <a:lnTo>
                  <a:pt x="380852" y="294767"/>
                </a:lnTo>
                <a:lnTo>
                  <a:pt x="448464" y="314053"/>
                </a:lnTo>
                <a:lnTo>
                  <a:pt x="614083" y="364664"/>
                </a:lnTo>
                <a:lnTo>
                  <a:pt x="821880" y="435731"/>
                </a:lnTo>
                <a:lnTo>
                  <a:pt x="1016030" y="516382"/>
                </a:lnTo>
                <a:lnTo>
                  <a:pt x="997044" y="475867"/>
                </a:lnTo>
                <a:lnTo>
                  <a:pt x="973096" y="435354"/>
                </a:lnTo>
                <a:lnTo>
                  <a:pt x="944792" y="395144"/>
                </a:lnTo>
                <a:lnTo>
                  <a:pt x="912740" y="355543"/>
                </a:lnTo>
                <a:lnTo>
                  <a:pt x="877549" y="316854"/>
                </a:lnTo>
                <a:lnTo>
                  <a:pt x="855314" y="294767"/>
                </a:lnTo>
                <a:close/>
              </a:path>
            </a:pathLst>
          </a:custGeom>
          <a:solidFill>
            <a:srgbClr val="AEAE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487679" y="89254"/>
            <a:ext cx="696595" cy="255270"/>
          </a:xfrm>
          <a:custGeom>
            <a:avLst/>
            <a:gdLst/>
            <a:ahLst/>
            <a:cxnLst/>
            <a:rect l="l" t="t" r="r" b="b"/>
            <a:pathLst>
              <a:path w="696594" h="255270">
                <a:moveTo>
                  <a:pt x="92204" y="0"/>
                </a:moveTo>
                <a:lnTo>
                  <a:pt x="44231" y="2831"/>
                </a:lnTo>
                <a:lnTo>
                  <a:pt x="0" y="12726"/>
                </a:lnTo>
                <a:lnTo>
                  <a:pt x="48479" y="12781"/>
                </a:lnTo>
                <a:lnTo>
                  <a:pt x="187318" y="33077"/>
                </a:lnTo>
                <a:lnTo>
                  <a:pt x="406615" y="103808"/>
                </a:lnTo>
                <a:lnTo>
                  <a:pt x="696468" y="255169"/>
                </a:lnTo>
                <a:lnTo>
                  <a:pt x="682410" y="242895"/>
                </a:lnTo>
                <a:lnTo>
                  <a:pt x="631819" y="206824"/>
                </a:lnTo>
                <a:lnTo>
                  <a:pt x="596931" y="184622"/>
                </a:lnTo>
                <a:lnTo>
                  <a:pt x="556744" y="160706"/>
                </a:lnTo>
                <a:lnTo>
                  <a:pt x="512078" y="135875"/>
                </a:lnTo>
                <a:lnTo>
                  <a:pt x="463758" y="110925"/>
                </a:lnTo>
                <a:lnTo>
                  <a:pt x="412603" y="86655"/>
                </a:lnTo>
                <a:lnTo>
                  <a:pt x="359438" y="63864"/>
                </a:lnTo>
                <a:lnTo>
                  <a:pt x="305082" y="43348"/>
                </a:lnTo>
                <a:lnTo>
                  <a:pt x="250359" y="25905"/>
                </a:lnTo>
                <a:lnTo>
                  <a:pt x="196091" y="12335"/>
                </a:lnTo>
                <a:lnTo>
                  <a:pt x="143098" y="3433"/>
                </a:lnTo>
                <a:lnTo>
                  <a:pt x="92204" y="0"/>
                </a:lnTo>
                <a:close/>
              </a:path>
            </a:pathLst>
          </a:custGeom>
          <a:solidFill>
            <a:srgbClr val="6F863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bg 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9892" y="0"/>
            <a:ext cx="94564" cy="74675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454253" y="0"/>
            <a:ext cx="311150" cy="631190"/>
          </a:xfrm>
          <a:custGeom>
            <a:avLst/>
            <a:gdLst/>
            <a:ahLst/>
            <a:cxnLst/>
            <a:rect l="l" t="t" r="r" b="b"/>
            <a:pathLst>
              <a:path w="311150" h="631190">
                <a:moveTo>
                  <a:pt x="68478" y="124968"/>
                </a:moveTo>
                <a:lnTo>
                  <a:pt x="38188" y="167868"/>
                </a:lnTo>
                <a:lnTo>
                  <a:pt x="17729" y="224510"/>
                </a:lnTo>
                <a:lnTo>
                  <a:pt x="5562" y="286524"/>
                </a:lnTo>
                <a:lnTo>
                  <a:pt x="165" y="345478"/>
                </a:lnTo>
                <a:lnTo>
                  <a:pt x="0" y="392976"/>
                </a:lnTo>
                <a:lnTo>
                  <a:pt x="3543" y="420624"/>
                </a:lnTo>
                <a:lnTo>
                  <a:pt x="13677" y="286131"/>
                </a:lnTo>
                <a:lnTo>
                  <a:pt x="36004" y="194310"/>
                </a:lnTo>
                <a:lnTo>
                  <a:pt x="58331" y="141732"/>
                </a:lnTo>
                <a:lnTo>
                  <a:pt x="68478" y="124968"/>
                </a:lnTo>
                <a:close/>
              </a:path>
              <a:path w="311150" h="631190">
                <a:moveTo>
                  <a:pt x="87274" y="0"/>
                </a:moveTo>
                <a:lnTo>
                  <a:pt x="78613" y="0"/>
                </a:lnTo>
                <a:lnTo>
                  <a:pt x="77431" y="6858"/>
                </a:lnTo>
                <a:lnTo>
                  <a:pt x="76860" y="16764"/>
                </a:lnTo>
                <a:lnTo>
                  <a:pt x="77431" y="26670"/>
                </a:lnTo>
                <a:lnTo>
                  <a:pt x="79146" y="36576"/>
                </a:lnTo>
                <a:lnTo>
                  <a:pt x="79286" y="33642"/>
                </a:lnTo>
                <a:lnTo>
                  <a:pt x="80276" y="25438"/>
                </a:lnTo>
                <a:lnTo>
                  <a:pt x="82994" y="12903"/>
                </a:lnTo>
                <a:lnTo>
                  <a:pt x="87274" y="0"/>
                </a:lnTo>
                <a:close/>
              </a:path>
              <a:path w="311150" h="631190">
                <a:moveTo>
                  <a:pt x="310794" y="630936"/>
                </a:moveTo>
                <a:lnTo>
                  <a:pt x="217436" y="431279"/>
                </a:lnTo>
                <a:lnTo>
                  <a:pt x="176466" y="281762"/>
                </a:lnTo>
                <a:lnTo>
                  <a:pt x="167119" y="187960"/>
                </a:lnTo>
                <a:lnTo>
                  <a:pt x="168617" y="155448"/>
                </a:lnTo>
                <a:lnTo>
                  <a:pt x="159105" y="199199"/>
                </a:lnTo>
                <a:lnTo>
                  <a:pt x="158470" y="248208"/>
                </a:lnTo>
                <a:lnTo>
                  <a:pt x="165239" y="300672"/>
                </a:lnTo>
                <a:lnTo>
                  <a:pt x="177952" y="354825"/>
                </a:lnTo>
                <a:lnTo>
                  <a:pt x="195160" y="408876"/>
                </a:lnTo>
                <a:lnTo>
                  <a:pt x="215392" y="461035"/>
                </a:lnTo>
                <a:lnTo>
                  <a:pt x="237185" y="509511"/>
                </a:lnTo>
                <a:lnTo>
                  <a:pt x="259080" y="552526"/>
                </a:lnTo>
                <a:lnTo>
                  <a:pt x="279615" y="588302"/>
                </a:lnTo>
                <a:lnTo>
                  <a:pt x="297345" y="615035"/>
                </a:lnTo>
                <a:lnTo>
                  <a:pt x="310794" y="630936"/>
                </a:lnTo>
                <a:close/>
              </a:path>
            </a:pathLst>
          </a:custGeom>
          <a:solidFill>
            <a:srgbClr val="6F86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g object 37"/>
          <p:cNvSpPr/>
          <p:nvPr/>
        </p:nvSpPr>
        <p:spPr>
          <a:xfrm>
            <a:off x="0" y="5007864"/>
            <a:ext cx="672465" cy="974725"/>
          </a:xfrm>
          <a:custGeom>
            <a:avLst/>
            <a:gdLst/>
            <a:ahLst/>
            <a:cxnLst/>
            <a:rect l="l" t="t" r="r" b="b"/>
            <a:pathLst>
              <a:path w="672465" h="974725">
                <a:moveTo>
                  <a:pt x="251612" y="0"/>
                </a:moveTo>
                <a:lnTo>
                  <a:pt x="70573" y="497332"/>
                </a:lnTo>
                <a:lnTo>
                  <a:pt x="52210" y="477160"/>
                </a:lnTo>
                <a:lnTo>
                  <a:pt x="34135" y="458168"/>
                </a:lnTo>
                <a:lnTo>
                  <a:pt x="0" y="423672"/>
                </a:lnTo>
                <a:lnTo>
                  <a:pt x="0" y="919454"/>
                </a:lnTo>
                <a:lnTo>
                  <a:pt x="26465" y="927152"/>
                </a:lnTo>
                <a:lnTo>
                  <a:pt x="55231" y="933843"/>
                </a:lnTo>
                <a:lnTo>
                  <a:pt x="86299" y="939096"/>
                </a:lnTo>
                <a:lnTo>
                  <a:pt x="119668" y="942479"/>
                </a:lnTo>
                <a:lnTo>
                  <a:pt x="167301" y="958021"/>
                </a:lnTo>
                <a:lnTo>
                  <a:pt x="283254" y="974713"/>
                </a:lnTo>
                <a:lnTo>
                  <a:pt x="427108" y="947660"/>
                </a:lnTo>
                <a:lnTo>
                  <a:pt x="558444" y="831964"/>
                </a:lnTo>
                <a:lnTo>
                  <a:pt x="503865" y="847649"/>
                </a:lnTo>
                <a:lnTo>
                  <a:pt x="445109" y="849231"/>
                </a:lnTo>
                <a:lnTo>
                  <a:pt x="398145" y="844481"/>
                </a:lnTo>
                <a:lnTo>
                  <a:pt x="378942" y="841171"/>
                </a:lnTo>
                <a:lnTo>
                  <a:pt x="426887" y="811982"/>
                </a:lnTo>
                <a:lnTo>
                  <a:pt x="531215" y="727389"/>
                </a:lnTo>
                <a:lnTo>
                  <a:pt x="632667" y="591851"/>
                </a:lnTo>
                <a:lnTo>
                  <a:pt x="671982" y="409829"/>
                </a:lnTo>
                <a:lnTo>
                  <a:pt x="583357" y="463613"/>
                </a:lnTo>
                <a:lnTo>
                  <a:pt x="479629" y="508635"/>
                </a:lnTo>
                <a:lnTo>
                  <a:pt x="393449" y="539559"/>
                </a:lnTo>
                <a:lnTo>
                  <a:pt x="357466" y="551053"/>
                </a:lnTo>
                <a:lnTo>
                  <a:pt x="370052" y="506831"/>
                </a:lnTo>
                <a:lnTo>
                  <a:pt x="382206" y="387207"/>
                </a:lnTo>
                <a:lnTo>
                  <a:pt x="355527" y="211742"/>
                </a:lnTo>
                <a:lnTo>
                  <a:pt x="251612" y="0"/>
                </a:lnTo>
                <a:close/>
              </a:path>
            </a:pathLst>
          </a:custGeom>
          <a:solidFill>
            <a:srgbClr val="FFF7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0" y="5082540"/>
            <a:ext cx="619125" cy="857885"/>
          </a:xfrm>
          <a:custGeom>
            <a:avLst/>
            <a:gdLst/>
            <a:ahLst/>
            <a:cxnLst/>
            <a:rect l="l" t="t" r="r" b="b"/>
            <a:pathLst>
              <a:path w="619125" h="857885">
                <a:moveTo>
                  <a:pt x="0" y="415925"/>
                </a:moveTo>
                <a:lnTo>
                  <a:pt x="0" y="791819"/>
                </a:lnTo>
                <a:lnTo>
                  <a:pt x="14825" y="798991"/>
                </a:lnTo>
                <a:lnTo>
                  <a:pt x="26484" y="804294"/>
                </a:lnTo>
                <a:lnTo>
                  <a:pt x="34113" y="807582"/>
                </a:lnTo>
                <a:lnTo>
                  <a:pt x="36847" y="808710"/>
                </a:lnTo>
                <a:lnTo>
                  <a:pt x="47595" y="814844"/>
                </a:lnTo>
                <a:lnTo>
                  <a:pt x="92226" y="829730"/>
                </a:lnTo>
                <a:lnTo>
                  <a:pt x="140217" y="842189"/>
                </a:lnTo>
                <a:lnTo>
                  <a:pt x="190155" y="851504"/>
                </a:lnTo>
                <a:lnTo>
                  <a:pt x="240622" y="856953"/>
                </a:lnTo>
                <a:lnTo>
                  <a:pt x="290206" y="857818"/>
                </a:lnTo>
                <a:lnTo>
                  <a:pt x="337490" y="853377"/>
                </a:lnTo>
                <a:lnTo>
                  <a:pt x="381060" y="842911"/>
                </a:lnTo>
                <a:lnTo>
                  <a:pt x="419500" y="825701"/>
                </a:lnTo>
                <a:lnTo>
                  <a:pt x="443334" y="807263"/>
                </a:lnTo>
                <a:lnTo>
                  <a:pt x="397514" y="807263"/>
                </a:lnTo>
                <a:lnTo>
                  <a:pt x="345073" y="807170"/>
                </a:lnTo>
                <a:lnTo>
                  <a:pt x="295510" y="796719"/>
                </a:lnTo>
                <a:lnTo>
                  <a:pt x="250266" y="771880"/>
                </a:lnTo>
                <a:lnTo>
                  <a:pt x="263231" y="768332"/>
                </a:lnTo>
                <a:lnTo>
                  <a:pt x="285553" y="759999"/>
                </a:lnTo>
                <a:lnTo>
                  <a:pt x="350911" y="729024"/>
                </a:lnTo>
                <a:lnTo>
                  <a:pt x="390267" y="706403"/>
                </a:lnTo>
                <a:lnTo>
                  <a:pt x="431623" y="679042"/>
                </a:lnTo>
                <a:lnTo>
                  <a:pt x="473139" y="646950"/>
                </a:lnTo>
                <a:lnTo>
                  <a:pt x="512976" y="610139"/>
                </a:lnTo>
                <a:lnTo>
                  <a:pt x="549294" y="568621"/>
                </a:lnTo>
                <a:lnTo>
                  <a:pt x="573501" y="532485"/>
                </a:lnTo>
                <a:lnTo>
                  <a:pt x="302463" y="532485"/>
                </a:lnTo>
                <a:lnTo>
                  <a:pt x="309654" y="500253"/>
                </a:lnTo>
                <a:lnTo>
                  <a:pt x="92120" y="500253"/>
                </a:lnTo>
                <a:lnTo>
                  <a:pt x="65060" y="475900"/>
                </a:lnTo>
                <a:lnTo>
                  <a:pt x="35679" y="449056"/>
                </a:lnTo>
                <a:lnTo>
                  <a:pt x="0" y="415925"/>
                </a:lnTo>
                <a:close/>
              </a:path>
              <a:path w="619125" h="857885">
                <a:moveTo>
                  <a:pt x="451396" y="801027"/>
                </a:moveTo>
                <a:lnTo>
                  <a:pt x="397514" y="807263"/>
                </a:lnTo>
                <a:lnTo>
                  <a:pt x="443334" y="807263"/>
                </a:lnTo>
                <a:lnTo>
                  <a:pt x="451396" y="801027"/>
                </a:lnTo>
                <a:close/>
              </a:path>
              <a:path w="619125" h="857885">
                <a:moveTo>
                  <a:pt x="618744" y="415925"/>
                </a:moveTo>
                <a:lnTo>
                  <a:pt x="585914" y="439260"/>
                </a:lnTo>
                <a:lnTo>
                  <a:pt x="542611" y="463415"/>
                </a:lnTo>
                <a:lnTo>
                  <a:pt x="492648" y="486561"/>
                </a:lnTo>
                <a:lnTo>
                  <a:pt x="439839" y="506869"/>
                </a:lnTo>
                <a:lnTo>
                  <a:pt x="387996" y="522512"/>
                </a:lnTo>
                <a:lnTo>
                  <a:pt x="340933" y="531660"/>
                </a:lnTo>
                <a:lnTo>
                  <a:pt x="302463" y="532485"/>
                </a:lnTo>
                <a:lnTo>
                  <a:pt x="573501" y="532485"/>
                </a:lnTo>
                <a:lnTo>
                  <a:pt x="580254" y="522405"/>
                </a:lnTo>
                <a:lnTo>
                  <a:pt x="604017" y="471502"/>
                </a:lnTo>
                <a:lnTo>
                  <a:pt x="618744" y="415925"/>
                </a:lnTo>
                <a:close/>
              </a:path>
              <a:path w="619125" h="857885">
                <a:moveTo>
                  <a:pt x="262547" y="0"/>
                </a:moveTo>
                <a:lnTo>
                  <a:pt x="218430" y="159067"/>
                </a:lnTo>
                <a:lnTo>
                  <a:pt x="161789" y="322040"/>
                </a:lnTo>
                <a:lnTo>
                  <a:pt x="112886" y="449139"/>
                </a:lnTo>
                <a:lnTo>
                  <a:pt x="92120" y="500253"/>
                </a:lnTo>
                <a:lnTo>
                  <a:pt x="309654" y="500253"/>
                </a:lnTo>
                <a:lnTo>
                  <a:pt x="318914" y="445722"/>
                </a:lnTo>
                <a:lnTo>
                  <a:pt x="324075" y="396568"/>
                </a:lnTo>
                <a:lnTo>
                  <a:pt x="326896" y="344931"/>
                </a:lnTo>
                <a:lnTo>
                  <a:pt x="327157" y="291836"/>
                </a:lnTo>
                <a:lnTo>
                  <a:pt x="324636" y="238306"/>
                </a:lnTo>
                <a:lnTo>
                  <a:pt x="319111" y="185367"/>
                </a:lnTo>
                <a:lnTo>
                  <a:pt x="310361" y="134043"/>
                </a:lnTo>
                <a:lnTo>
                  <a:pt x="298165" y="85357"/>
                </a:lnTo>
                <a:lnTo>
                  <a:pt x="282300" y="40334"/>
                </a:lnTo>
                <a:lnTo>
                  <a:pt x="262547" y="0"/>
                </a:lnTo>
                <a:close/>
              </a:path>
            </a:pathLst>
          </a:custGeom>
          <a:solidFill>
            <a:srgbClr val="ED91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59436" y="5315712"/>
            <a:ext cx="455930" cy="601980"/>
          </a:xfrm>
          <a:custGeom>
            <a:avLst/>
            <a:gdLst/>
            <a:ahLst/>
            <a:cxnLst/>
            <a:rect l="l" t="t" r="r" b="b"/>
            <a:pathLst>
              <a:path w="455930" h="601979">
                <a:moveTo>
                  <a:pt x="193649" y="19418"/>
                </a:moveTo>
                <a:lnTo>
                  <a:pt x="191935" y="0"/>
                </a:lnTo>
                <a:lnTo>
                  <a:pt x="144449" y="255879"/>
                </a:lnTo>
                <a:lnTo>
                  <a:pt x="80416" y="427774"/>
                </a:lnTo>
                <a:lnTo>
                  <a:pt x="24155" y="524459"/>
                </a:lnTo>
                <a:lnTo>
                  <a:pt x="0" y="554736"/>
                </a:lnTo>
                <a:lnTo>
                  <a:pt x="33921" y="525830"/>
                </a:lnTo>
                <a:lnTo>
                  <a:pt x="64211" y="488467"/>
                </a:lnTo>
                <a:lnTo>
                  <a:pt x="90982" y="444309"/>
                </a:lnTo>
                <a:lnTo>
                  <a:pt x="114350" y="395058"/>
                </a:lnTo>
                <a:lnTo>
                  <a:pt x="134454" y="342392"/>
                </a:lnTo>
                <a:lnTo>
                  <a:pt x="151396" y="287997"/>
                </a:lnTo>
                <a:lnTo>
                  <a:pt x="165303" y="233540"/>
                </a:lnTo>
                <a:lnTo>
                  <a:pt x="176314" y="180721"/>
                </a:lnTo>
                <a:lnTo>
                  <a:pt x="184518" y="131216"/>
                </a:lnTo>
                <a:lnTo>
                  <a:pt x="190068" y="86715"/>
                </a:lnTo>
                <a:lnTo>
                  <a:pt x="193078" y="48882"/>
                </a:lnTo>
                <a:lnTo>
                  <a:pt x="193649" y="19418"/>
                </a:lnTo>
                <a:close/>
              </a:path>
              <a:path w="455930" h="601979">
                <a:moveTo>
                  <a:pt x="283464" y="597408"/>
                </a:moveTo>
                <a:lnTo>
                  <a:pt x="177774" y="591959"/>
                </a:lnTo>
                <a:lnTo>
                  <a:pt x="105321" y="575500"/>
                </a:lnTo>
                <a:lnTo>
                  <a:pt x="63639" y="558190"/>
                </a:lnTo>
                <a:lnTo>
                  <a:pt x="50292" y="550164"/>
                </a:lnTo>
                <a:lnTo>
                  <a:pt x="91617" y="577608"/>
                </a:lnTo>
                <a:lnTo>
                  <a:pt x="147154" y="593788"/>
                </a:lnTo>
                <a:lnTo>
                  <a:pt x="205359" y="600976"/>
                </a:lnTo>
                <a:lnTo>
                  <a:pt x="254635" y="601421"/>
                </a:lnTo>
                <a:lnTo>
                  <a:pt x="283464" y="597408"/>
                </a:lnTo>
                <a:close/>
              </a:path>
              <a:path w="455930" h="601979">
                <a:moveTo>
                  <a:pt x="455676" y="295656"/>
                </a:moveTo>
                <a:lnTo>
                  <a:pt x="311810" y="389458"/>
                </a:lnTo>
                <a:lnTo>
                  <a:pt x="200672" y="436829"/>
                </a:lnTo>
                <a:lnTo>
                  <a:pt x="129019" y="453605"/>
                </a:lnTo>
                <a:lnTo>
                  <a:pt x="103632" y="455676"/>
                </a:lnTo>
                <a:lnTo>
                  <a:pt x="152679" y="458063"/>
                </a:lnTo>
                <a:lnTo>
                  <a:pt x="206629" y="446963"/>
                </a:lnTo>
                <a:lnTo>
                  <a:pt x="262305" y="425945"/>
                </a:lnTo>
                <a:lnTo>
                  <a:pt x="316547" y="398526"/>
                </a:lnTo>
                <a:lnTo>
                  <a:pt x="366166" y="368261"/>
                </a:lnTo>
                <a:lnTo>
                  <a:pt x="408012" y="338670"/>
                </a:lnTo>
                <a:lnTo>
                  <a:pt x="438899" y="313283"/>
                </a:lnTo>
                <a:lnTo>
                  <a:pt x="455676" y="295656"/>
                </a:lnTo>
                <a:close/>
              </a:path>
            </a:pathLst>
          </a:custGeom>
          <a:solidFill>
            <a:srgbClr val="9C55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0" name="bg 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5666232"/>
            <a:ext cx="92964" cy="88392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0" y="5824728"/>
            <a:ext cx="73660" cy="24130"/>
          </a:xfrm>
          <a:custGeom>
            <a:avLst/>
            <a:gdLst/>
            <a:ahLst/>
            <a:cxnLst/>
            <a:rect l="l" t="t" r="r" b="b"/>
            <a:pathLst>
              <a:path w="73660" h="24129">
                <a:moveTo>
                  <a:pt x="0" y="0"/>
                </a:moveTo>
                <a:lnTo>
                  <a:pt x="0" y="9144"/>
                </a:lnTo>
                <a:lnTo>
                  <a:pt x="20002" y="16216"/>
                </a:lnTo>
                <a:lnTo>
                  <a:pt x="38862" y="21145"/>
                </a:lnTo>
                <a:lnTo>
                  <a:pt x="56578" y="23502"/>
                </a:lnTo>
                <a:lnTo>
                  <a:pt x="73152" y="22860"/>
                </a:lnTo>
                <a:lnTo>
                  <a:pt x="68365" y="22074"/>
                </a:lnTo>
                <a:lnTo>
                  <a:pt x="54292" y="18859"/>
                </a:lnTo>
                <a:lnTo>
                  <a:pt x="31361" y="11930"/>
                </a:lnTo>
                <a:lnTo>
                  <a:pt x="0" y="0"/>
                </a:lnTo>
                <a:close/>
              </a:path>
            </a:pathLst>
          </a:custGeom>
          <a:solidFill>
            <a:srgbClr val="9C552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2" name="bg 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6006" y="5939028"/>
            <a:ext cx="72009" cy="213432"/>
          </a:xfrm>
          <a:prstGeom prst="rect">
            <a:avLst/>
          </a:prstGeom>
        </p:spPr>
      </p:pic>
      <p:sp>
        <p:nvSpPr>
          <p:cNvPr id="43" name="bg object 43"/>
          <p:cNvSpPr/>
          <p:nvPr/>
        </p:nvSpPr>
        <p:spPr>
          <a:xfrm>
            <a:off x="11143615" y="93472"/>
            <a:ext cx="651510" cy="673735"/>
          </a:xfrm>
          <a:custGeom>
            <a:avLst/>
            <a:gdLst/>
            <a:ahLst/>
            <a:cxnLst/>
            <a:rect l="l" t="t" r="r" b="b"/>
            <a:pathLst>
              <a:path w="651509" h="673735">
                <a:moveTo>
                  <a:pt x="264921" y="0"/>
                </a:moveTo>
                <a:lnTo>
                  <a:pt x="206228" y="152941"/>
                </a:lnTo>
                <a:lnTo>
                  <a:pt x="198945" y="275320"/>
                </a:lnTo>
                <a:lnTo>
                  <a:pt x="215094" y="356526"/>
                </a:lnTo>
                <a:lnTo>
                  <a:pt x="226694" y="385952"/>
                </a:lnTo>
                <a:lnTo>
                  <a:pt x="200953" y="380472"/>
                </a:lnTo>
                <a:lnTo>
                  <a:pt x="139160" y="364966"/>
                </a:lnTo>
                <a:lnTo>
                  <a:pt x="64460" y="340840"/>
                </a:lnTo>
                <a:lnTo>
                  <a:pt x="0" y="309499"/>
                </a:lnTo>
                <a:lnTo>
                  <a:pt x="39564" y="431944"/>
                </a:lnTo>
                <a:lnTo>
                  <a:pt x="118681" y="518683"/>
                </a:lnTo>
                <a:lnTo>
                  <a:pt x="196274" y="570299"/>
                </a:lnTo>
                <a:lnTo>
                  <a:pt x="231266" y="587375"/>
                </a:lnTo>
                <a:lnTo>
                  <a:pt x="218162" y="590663"/>
                </a:lnTo>
                <a:lnTo>
                  <a:pt x="185769" y="596630"/>
                </a:lnTo>
                <a:lnTo>
                  <a:pt x="144470" y="599430"/>
                </a:lnTo>
                <a:lnTo>
                  <a:pt x="104648" y="593216"/>
                </a:lnTo>
                <a:lnTo>
                  <a:pt x="203086" y="663940"/>
                </a:lnTo>
                <a:lnTo>
                  <a:pt x="304371" y="673417"/>
                </a:lnTo>
                <a:lnTo>
                  <a:pt x="383486" y="654796"/>
                </a:lnTo>
                <a:lnTo>
                  <a:pt x="565580" y="573323"/>
                </a:lnTo>
                <a:lnTo>
                  <a:pt x="633555" y="474837"/>
                </a:lnTo>
                <a:lnTo>
                  <a:pt x="651071" y="386137"/>
                </a:lnTo>
                <a:lnTo>
                  <a:pt x="649858" y="347599"/>
                </a:lnTo>
                <a:lnTo>
                  <a:pt x="644128" y="356367"/>
                </a:lnTo>
                <a:lnTo>
                  <a:pt x="628586" y="376031"/>
                </a:lnTo>
                <a:lnTo>
                  <a:pt x="605710" y="396622"/>
                </a:lnTo>
                <a:lnTo>
                  <a:pt x="577976" y="408177"/>
                </a:lnTo>
                <a:lnTo>
                  <a:pt x="601132" y="327892"/>
                </a:lnTo>
                <a:lnTo>
                  <a:pt x="597963" y="235092"/>
                </a:lnTo>
                <a:lnTo>
                  <a:pt x="584388" y="158414"/>
                </a:lnTo>
                <a:lnTo>
                  <a:pt x="576326" y="126492"/>
                </a:lnTo>
                <a:lnTo>
                  <a:pt x="419353" y="331850"/>
                </a:lnTo>
                <a:lnTo>
                  <a:pt x="306196" y="89838"/>
                </a:lnTo>
                <a:lnTo>
                  <a:pt x="264921" y="0"/>
                </a:lnTo>
                <a:close/>
              </a:path>
            </a:pathLst>
          </a:custGeom>
          <a:solidFill>
            <a:srgbClr val="FFF7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bg object 44"/>
          <p:cNvSpPr/>
          <p:nvPr/>
        </p:nvSpPr>
        <p:spPr>
          <a:xfrm>
            <a:off x="11184128" y="144780"/>
            <a:ext cx="584200" cy="594995"/>
          </a:xfrm>
          <a:custGeom>
            <a:avLst/>
            <a:gdLst/>
            <a:ahLst/>
            <a:cxnLst/>
            <a:rect l="l" t="t" r="r" b="b"/>
            <a:pathLst>
              <a:path w="584200" h="594995">
                <a:moveTo>
                  <a:pt x="220091" y="0"/>
                </a:moveTo>
                <a:lnTo>
                  <a:pt x="205766" y="41089"/>
                </a:lnTo>
                <a:lnTo>
                  <a:pt x="196883" y="87258"/>
                </a:lnTo>
                <a:lnTo>
                  <a:pt x="192862" y="136729"/>
                </a:lnTo>
                <a:lnTo>
                  <a:pt x="193119" y="187721"/>
                </a:lnTo>
                <a:lnTo>
                  <a:pt x="197073" y="238458"/>
                </a:lnTo>
                <a:lnTo>
                  <a:pt x="204142" y="287160"/>
                </a:lnTo>
                <a:lnTo>
                  <a:pt x="213744" y="332050"/>
                </a:lnTo>
                <a:lnTo>
                  <a:pt x="225298" y="371348"/>
                </a:lnTo>
                <a:lnTo>
                  <a:pt x="186992" y="372791"/>
                </a:lnTo>
                <a:lnTo>
                  <a:pt x="137854" y="364244"/>
                </a:lnTo>
                <a:lnTo>
                  <a:pt x="85339" y="348789"/>
                </a:lnTo>
                <a:lnTo>
                  <a:pt x="36903" y="329513"/>
                </a:lnTo>
                <a:lnTo>
                  <a:pt x="0" y="309499"/>
                </a:lnTo>
                <a:lnTo>
                  <a:pt x="23656" y="364323"/>
                </a:lnTo>
                <a:lnTo>
                  <a:pt x="58953" y="410600"/>
                </a:lnTo>
                <a:lnTo>
                  <a:pt x="101671" y="448773"/>
                </a:lnTo>
                <a:lnTo>
                  <a:pt x="147589" y="479282"/>
                </a:lnTo>
                <a:lnTo>
                  <a:pt x="192490" y="502570"/>
                </a:lnTo>
                <a:lnTo>
                  <a:pt x="232154" y="519078"/>
                </a:lnTo>
                <a:lnTo>
                  <a:pt x="278892" y="533527"/>
                </a:lnTo>
                <a:lnTo>
                  <a:pt x="248537" y="552416"/>
                </a:lnTo>
                <a:lnTo>
                  <a:pt x="214550" y="562625"/>
                </a:lnTo>
                <a:lnTo>
                  <a:pt x="178254" y="566191"/>
                </a:lnTo>
                <a:lnTo>
                  <a:pt x="140970" y="565150"/>
                </a:lnTo>
                <a:lnTo>
                  <a:pt x="178148" y="585903"/>
                </a:lnTo>
                <a:lnTo>
                  <a:pt x="223425" y="594736"/>
                </a:lnTo>
                <a:lnTo>
                  <a:pt x="273621" y="593613"/>
                </a:lnTo>
                <a:lnTo>
                  <a:pt x="325552" y="584501"/>
                </a:lnTo>
                <a:lnTo>
                  <a:pt x="376037" y="569362"/>
                </a:lnTo>
                <a:lnTo>
                  <a:pt x="421894" y="550164"/>
                </a:lnTo>
                <a:lnTo>
                  <a:pt x="427990" y="543941"/>
                </a:lnTo>
                <a:lnTo>
                  <a:pt x="456219" y="527675"/>
                </a:lnTo>
                <a:lnTo>
                  <a:pt x="516286" y="485536"/>
                </a:lnTo>
                <a:lnTo>
                  <a:pt x="571257" y="427515"/>
                </a:lnTo>
                <a:lnTo>
                  <a:pt x="584200" y="363600"/>
                </a:lnTo>
                <a:lnTo>
                  <a:pt x="554874" y="392354"/>
                </a:lnTo>
                <a:lnTo>
                  <a:pt x="523049" y="408559"/>
                </a:lnTo>
                <a:lnTo>
                  <a:pt x="497510" y="415714"/>
                </a:lnTo>
                <a:lnTo>
                  <a:pt x="487045" y="417322"/>
                </a:lnTo>
                <a:lnTo>
                  <a:pt x="499369" y="388229"/>
                </a:lnTo>
                <a:lnTo>
                  <a:pt x="522684" y="317166"/>
                </a:lnTo>
                <a:lnTo>
                  <a:pt x="536497" y="228459"/>
                </a:lnTo>
                <a:lnTo>
                  <a:pt x="520319" y="146430"/>
                </a:lnTo>
                <a:lnTo>
                  <a:pt x="479151" y="206121"/>
                </a:lnTo>
                <a:lnTo>
                  <a:pt x="429196" y="268097"/>
                </a:lnTo>
                <a:lnTo>
                  <a:pt x="387052" y="316738"/>
                </a:lnTo>
                <a:lnTo>
                  <a:pt x="369316" y="336423"/>
                </a:lnTo>
                <a:lnTo>
                  <a:pt x="351661" y="302198"/>
                </a:lnTo>
                <a:lnTo>
                  <a:pt x="309800" y="217122"/>
                </a:lnTo>
                <a:lnTo>
                  <a:pt x="260391" y="107590"/>
                </a:lnTo>
                <a:lnTo>
                  <a:pt x="220091" y="0"/>
                </a:lnTo>
                <a:close/>
              </a:path>
            </a:pathLst>
          </a:custGeom>
          <a:solidFill>
            <a:srgbClr val="DD71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bg object 45"/>
          <p:cNvSpPr/>
          <p:nvPr/>
        </p:nvSpPr>
        <p:spPr>
          <a:xfrm>
            <a:off x="11426825" y="306324"/>
            <a:ext cx="167640" cy="368300"/>
          </a:xfrm>
          <a:custGeom>
            <a:avLst/>
            <a:gdLst/>
            <a:ahLst/>
            <a:cxnLst/>
            <a:rect l="l" t="t" r="r" b="b"/>
            <a:pathLst>
              <a:path w="167640" h="368300">
                <a:moveTo>
                  <a:pt x="0" y="0"/>
                </a:moveTo>
                <a:lnTo>
                  <a:pt x="6304" y="56464"/>
                </a:lnTo>
                <a:lnTo>
                  <a:pt x="16208" y="100640"/>
                </a:lnTo>
                <a:lnTo>
                  <a:pt x="30550" y="150771"/>
                </a:lnTo>
                <a:lnTo>
                  <a:pt x="49280" y="203351"/>
                </a:lnTo>
                <a:lnTo>
                  <a:pt x="72352" y="254874"/>
                </a:lnTo>
                <a:lnTo>
                  <a:pt x="99716" y="301835"/>
                </a:lnTo>
                <a:lnTo>
                  <a:pt x="131326" y="340727"/>
                </a:lnTo>
                <a:lnTo>
                  <a:pt x="167131" y="368046"/>
                </a:lnTo>
                <a:lnTo>
                  <a:pt x="148625" y="348882"/>
                </a:lnTo>
                <a:lnTo>
                  <a:pt x="103854" y="286273"/>
                </a:lnTo>
                <a:lnTo>
                  <a:pt x="48938" y="172539"/>
                </a:lnTo>
                <a:lnTo>
                  <a:pt x="0" y="0"/>
                </a:lnTo>
                <a:close/>
              </a:path>
            </a:pathLst>
          </a:custGeom>
          <a:solidFill>
            <a:srgbClr val="6D401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bg object 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264265" y="525145"/>
            <a:ext cx="253618" cy="93171"/>
          </a:xfrm>
          <a:prstGeom prst="rect">
            <a:avLst/>
          </a:prstGeom>
        </p:spPr>
      </p:pic>
      <p:sp>
        <p:nvSpPr>
          <p:cNvPr id="47" name="bg object 47"/>
          <p:cNvSpPr/>
          <p:nvPr/>
        </p:nvSpPr>
        <p:spPr>
          <a:xfrm>
            <a:off x="11402187" y="674623"/>
            <a:ext cx="156845" cy="48260"/>
          </a:xfrm>
          <a:custGeom>
            <a:avLst/>
            <a:gdLst/>
            <a:ahLst/>
            <a:cxnLst/>
            <a:rect l="l" t="t" r="r" b="b"/>
            <a:pathLst>
              <a:path w="156845" h="48259">
                <a:moveTo>
                  <a:pt x="156464" y="0"/>
                </a:moveTo>
                <a:lnTo>
                  <a:pt x="147893" y="6562"/>
                </a:lnTo>
                <a:lnTo>
                  <a:pt x="120570" y="21447"/>
                </a:lnTo>
                <a:lnTo>
                  <a:pt x="72078" y="37451"/>
                </a:lnTo>
                <a:lnTo>
                  <a:pt x="0" y="47371"/>
                </a:lnTo>
                <a:lnTo>
                  <a:pt x="26822" y="47898"/>
                </a:lnTo>
                <a:lnTo>
                  <a:pt x="72564" y="41783"/>
                </a:lnTo>
                <a:lnTo>
                  <a:pt x="121140" y="26618"/>
                </a:lnTo>
                <a:lnTo>
                  <a:pt x="156464" y="0"/>
                </a:lnTo>
                <a:close/>
              </a:path>
            </a:pathLst>
          </a:custGeom>
          <a:solidFill>
            <a:srgbClr val="6D401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8" name="bg object 4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63350" y="366903"/>
            <a:ext cx="195960" cy="294639"/>
          </a:xfrm>
          <a:prstGeom prst="rect">
            <a:avLst/>
          </a:prstGeom>
        </p:spPr>
      </p:pic>
      <p:sp>
        <p:nvSpPr>
          <p:cNvPr id="49" name="bg object 49"/>
          <p:cNvSpPr/>
          <p:nvPr/>
        </p:nvSpPr>
        <p:spPr>
          <a:xfrm>
            <a:off x="11564112" y="724662"/>
            <a:ext cx="45720" cy="151130"/>
          </a:xfrm>
          <a:custGeom>
            <a:avLst/>
            <a:gdLst/>
            <a:ahLst/>
            <a:cxnLst/>
            <a:rect l="l" t="t" r="r" b="b"/>
            <a:pathLst>
              <a:path w="45720" h="151130">
                <a:moveTo>
                  <a:pt x="4953" y="0"/>
                </a:moveTo>
                <a:lnTo>
                  <a:pt x="10292" y="5794"/>
                </a:lnTo>
                <a:lnTo>
                  <a:pt x="21955" y="21494"/>
                </a:lnTo>
                <a:lnTo>
                  <a:pt x="33402" y="44576"/>
                </a:lnTo>
                <a:lnTo>
                  <a:pt x="38100" y="72516"/>
                </a:lnTo>
                <a:lnTo>
                  <a:pt x="30861" y="100169"/>
                </a:lnTo>
                <a:lnTo>
                  <a:pt x="17907" y="123237"/>
                </a:lnTo>
                <a:lnTo>
                  <a:pt x="5524" y="139043"/>
                </a:lnTo>
                <a:lnTo>
                  <a:pt x="0" y="144907"/>
                </a:lnTo>
                <a:lnTo>
                  <a:pt x="15494" y="150875"/>
                </a:lnTo>
                <a:lnTo>
                  <a:pt x="19050" y="148971"/>
                </a:lnTo>
                <a:lnTo>
                  <a:pt x="45668" y="92483"/>
                </a:lnTo>
                <a:lnTo>
                  <a:pt x="42068" y="45974"/>
                </a:lnTo>
                <a:lnTo>
                  <a:pt x="26515" y="14418"/>
                </a:lnTo>
                <a:lnTo>
                  <a:pt x="17272" y="2793"/>
                </a:lnTo>
                <a:lnTo>
                  <a:pt x="4953" y="0"/>
                </a:lnTo>
                <a:close/>
              </a:path>
            </a:pathLst>
          </a:custGeom>
          <a:solidFill>
            <a:srgbClr val="9254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bg object 50"/>
          <p:cNvSpPr/>
          <p:nvPr/>
        </p:nvSpPr>
        <p:spPr>
          <a:xfrm>
            <a:off x="11172015" y="3790187"/>
            <a:ext cx="133350" cy="306705"/>
          </a:xfrm>
          <a:custGeom>
            <a:avLst/>
            <a:gdLst/>
            <a:ahLst/>
            <a:cxnLst/>
            <a:rect l="l" t="t" r="r" b="b"/>
            <a:pathLst>
              <a:path w="133350" h="306704">
                <a:moveTo>
                  <a:pt x="56943" y="0"/>
                </a:moveTo>
                <a:lnTo>
                  <a:pt x="28495" y="12573"/>
                </a:lnTo>
                <a:lnTo>
                  <a:pt x="15730" y="40253"/>
                </a:lnTo>
                <a:lnTo>
                  <a:pt x="0" y="110855"/>
                </a:lnTo>
                <a:lnTo>
                  <a:pt x="15154" y="205722"/>
                </a:lnTo>
                <a:lnTo>
                  <a:pt x="95043" y="306197"/>
                </a:lnTo>
                <a:lnTo>
                  <a:pt x="104995" y="305075"/>
                </a:lnTo>
                <a:lnTo>
                  <a:pt x="117601" y="299513"/>
                </a:lnTo>
                <a:lnTo>
                  <a:pt x="128422" y="293356"/>
                </a:lnTo>
                <a:lnTo>
                  <a:pt x="133016" y="290449"/>
                </a:lnTo>
                <a:lnTo>
                  <a:pt x="118818" y="281318"/>
                </a:lnTo>
                <a:lnTo>
                  <a:pt x="85915" y="255317"/>
                </a:lnTo>
                <a:lnTo>
                  <a:pt x="48845" y="214528"/>
                </a:lnTo>
                <a:lnTo>
                  <a:pt x="22145" y="161036"/>
                </a:lnTo>
                <a:lnTo>
                  <a:pt x="18260" y="105227"/>
                </a:lnTo>
                <a:lnTo>
                  <a:pt x="31257" y="53276"/>
                </a:lnTo>
                <a:lnTo>
                  <a:pt x="48398" y="14946"/>
                </a:lnTo>
                <a:lnTo>
                  <a:pt x="56943" y="0"/>
                </a:lnTo>
                <a:close/>
              </a:path>
            </a:pathLst>
          </a:custGeom>
          <a:solidFill>
            <a:srgbClr val="9254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bg object 51"/>
          <p:cNvSpPr/>
          <p:nvPr/>
        </p:nvSpPr>
        <p:spPr>
          <a:xfrm>
            <a:off x="10828956" y="2958083"/>
            <a:ext cx="982344" cy="963930"/>
          </a:xfrm>
          <a:custGeom>
            <a:avLst/>
            <a:gdLst/>
            <a:ahLst/>
            <a:cxnLst/>
            <a:rect l="l" t="t" r="r" b="b"/>
            <a:pathLst>
              <a:path w="982345" h="963929">
                <a:moveTo>
                  <a:pt x="19764" y="480567"/>
                </a:moveTo>
                <a:lnTo>
                  <a:pt x="11066" y="492521"/>
                </a:lnTo>
                <a:lnTo>
                  <a:pt x="0" y="531145"/>
                </a:lnTo>
                <a:lnTo>
                  <a:pt x="9102" y="600582"/>
                </a:lnTo>
                <a:lnTo>
                  <a:pt x="60912" y="704976"/>
                </a:lnTo>
                <a:lnTo>
                  <a:pt x="168804" y="812897"/>
                </a:lnTo>
                <a:lnTo>
                  <a:pt x="304260" y="889968"/>
                </a:lnTo>
                <a:lnTo>
                  <a:pt x="420117" y="936202"/>
                </a:lnTo>
                <a:lnTo>
                  <a:pt x="469217" y="951610"/>
                </a:lnTo>
                <a:lnTo>
                  <a:pt x="485092" y="957960"/>
                </a:lnTo>
                <a:lnTo>
                  <a:pt x="503781" y="960473"/>
                </a:lnTo>
                <a:lnTo>
                  <a:pt x="551545" y="963866"/>
                </a:lnTo>
                <a:lnTo>
                  <a:pt x="615930" y="961925"/>
                </a:lnTo>
                <a:lnTo>
                  <a:pt x="684482" y="948435"/>
                </a:lnTo>
                <a:lnTo>
                  <a:pt x="748311" y="915826"/>
                </a:lnTo>
                <a:lnTo>
                  <a:pt x="796115" y="874918"/>
                </a:lnTo>
                <a:lnTo>
                  <a:pt x="826107" y="839940"/>
                </a:lnTo>
                <a:lnTo>
                  <a:pt x="836326" y="825369"/>
                </a:lnTo>
                <a:lnTo>
                  <a:pt x="823329" y="825369"/>
                </a:lnTo>
                <a:lnTo>
                  <a:pt x="790559" y="824737"/>
                </a:lnTo>
                <a:lnTo>
                  <a:pt x="748311" y="821154"/>
                </a:lnTo>
                <a:lnTo>
                  <a:pt x="706707" y="812545"/>
                </a:lnTo>
                <a:lnTo>
                  <a:pt x="859188" y="738933"/>
                </a:lnTo>
                <a:lnTo>
                  <a:pt x="928694" y="654430"/>
                </a:lnTo>
                <a:lnTo>
                  <a:pt x="193881" y="654430"/>
                </a:lnTo>
                <a:lnTo>
                  <a:pt x="19764" y="480567"/>
                </a:lnTo>
                <a:close/>
              </a:path>
              <a:path w="982345" h="963929">
                <a:moveTo>
                  <a:pt x="836501" y="825118"/>
                </a:moveTo>
                <a:lnTo>
                  <a:pt x="823329" y="825369"/>
                </a:lnTo>
                <a:lnTo>
                  <a:pt x="836326" y="825369"/>
                </a:lnTo>
                <a:lnTo>
                  <a:pt x="836501" y="825118"/>
                </a:lnTo>
                <a:close/>
              </a:path>
              <a:path w="982345" h="963929">
                <a:moveTo>
                  <a:pt x="212931" y="85343"/>
                </a:moveTo>
                <a:lnTo>
                  <a:pt x="167497" y="130724"/>
                </a:lnTo>
                <a:lnTo>
                  <a:pt x="133810" y="183387"/>
                </a:lnTo>
                <a:lnTo>
                  <a:pt x="104459" y="326318"/>
                </a:lnTo>
                <a:lnTo>
                  <a:pt x="129423" y="480567"/>
                </a:lnTo>
                <a:lnTo>
                  <a:pt x="171582" y="603940"/>
                </a:lnTo>
                <a:lnTo>
                  <a:pt x="193881" y="654430"/>
                </a:lnTo>
                <a:lnTo>
                  <a:pt x="928694" y="654430"/>
                </a:lnTo>
                <a:lnTo>
                  <a:pt x="941673" y="638651"/>
                </a:lnTo>
                <a:lnTo>
                  <a:pt x="975508" y="550227"/>
                </a:lnTo>
                <a:lnTo>
                  <a:pt x="976065" y="546988"/>
                </a:lnTo>
                <a:lnTo>
                  <a:pt x="614886" y="546988"/>
                </a:lnTo>
                <a:lnTo>
                  <a:pt x="686659" y="379349"/>
                </a:lnTo>
                <a:lnTo>
                  <a:pt x="358473" y="379349"/>
                </a:lnTo>
                <a:lnTo>
                  <a:pt x="310389" y="297406"/>
                </a:lnTo>
                <a:lnTo>
                  <a:pt x="263175" y="200342"/>
                </a:lnTo>
                <a:lnTo>
                  <a:pt x="227224" y="119280"/>
                </a:lnTo>
                <a:lnTo>
                  <a:pt x="212931" y="85343"/>
                </a:lnTo>
                <a:close/>
              </a:path>
              <a:path w="982345" h="963929">
                <a:moveTo>
                  <a:pt x="982043" y="512190"/>
                </a:moveTo>
                <a:lnTo>
                  <a:pt x="614886" y="546988"/>
                </a:lnTo>
                <a:lnTo>
                  <a:pt x="976065" y="546988"/>
                </a:lnTo>
                <a:lnTo>
                  <a:pt x="982043" y="512190"/>
                </a:lnTo>
                <a:close/>
              </a:path>
              <a:path w="982345" h="963929">
                <a:moveTo>
                  <a:pt x="849074" y="0"/>
                </a:moveTo>
                <a:lnTo>
                  <a:pt x="794480" y="21336"/>
                </a:lnTo>
                <a:lnTo>
                  <a:pt x="728898" y="50684"/>
                </a:lnTo>
                <a:lnTo>
                  <a:pt x="640159" y="94868"/>
                </a:lnTo>
                <a:lnTo>
                  <a:pt x="592353" y="124350"/>
                </a:lnTo>
                <a:lnTo>
                  <a:pt x="544960" y="161125"/>
                </a:lnTo>
                <a:lnTo>
                  <a:pt x="499574" y="202415"/>
                </a:lnTo>
                <a:lnTo>
                  <a:pt x="457787" y="245443"/>
                </a:lnTo>
                <a:lnTo>
                  <a:pt x="421191" y="287429"/>
                </a:lnTo>
                <a:lnTo>
                  <a:pt x="391378" y="325594"/>
                </a:lnTo>
                <a:lnTo>
                  <a:pt x="369941" y="357160"/>
                </a:lnTo>
                <a:lnTo>
                  <a:pt x="358473" y="379349"/>
                </a:lnTo>
                <a:lnTo>
                  <a:pt x="686659" y="379349"/>
                </a:lnTo>
                <a:lnTo>
                  <a:pt x="849074" y="0"/>
                </a:lnTo>
                <a:close/>
              </a:path>
            </a:pathLst>
          </a:custGeom>
          <a:solidFill>
            <a:srgbClr val="FFF7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bg object 52"/>
          <p:cNvSpPr/>
          <p:nvPr/>
        </p:nvSpPr>
        <p:spPr>
          <a:xfrm>
            <a:off x="10890504" y="3037331"/>
            <a:ext cx="870585" cy="840105"/>
          </a:xfrm>
          <a:custGeom>
            <a:avLst/>
            <a:gdLst/>
            <a:ahLst/>
            <a:cxnLst/>
            <a:rect l="l" t="t" r="r" b="b"/>
            <a:pathLst>
              <a:path w="870584" h="840104">
                <a:moveTo>
                  <a:pt x="0" y="505459"/>
                </a:moveTo>
                <a:lnTo>
                  <a:pt x="7934" y="547193"/>
                </a:lnTo>
                <a:lnTo>
                  <a:pt x="26413" y="587771"/>
                </a:lnTo>
                <a:lnTo>
                  <a:pt x="53796" y="626754"/>
                </a:lnTo>
                <a:lnTo>
                  <a:pt x="88444" y="663702"/>
                </a:lnTo>
                <a:lnTo>
                  <a:pt x="128720" y="698175"/>
                </a:lnTo>
                <a:lnTo>
                  <a:pt x="172983" y="729732"/>
                </a:lnTo>
                <a:lnTo>
                  <a:pt x="219595" y="757934"/>
                </a:lnTo>
                <a:lnTo>
                  <a:pt x="266916" y="782341"/>
                </a:lnTo>
                <a:lnTo>
                  <a:pt x="313309" y="802512"/>
                </a:lnTo>
                <a:lnTo>
                  <a:pt x="325881" y="802512"/>
                </a:lnTo>
                <a:lnTo>
                  <a:pt x="373941" y="816929"/>
                </a:lnTo>
                <a:lnTo>
                  <a:pt x="484901" y="839644"/>
                </a:lnTo>
                <a:lnTo>
                  <a:pt x="608935" y="839856"/>
                </a:lnTo>
                <a:lnTo>
                  <a:pt x="696214" y="786764"/>
                </a:lnTo>
                <a:lnTo>
                  <a:pt x="631263" y="785014"/>
                </a:lnTo>
                <a:lnTo>
                  <a:pt x="577897" y="765809"/>
                </a:lnTo>
                <a:lnTo>
                  <a:pt x="541748" y="743652"/>
                </a:lnTo>
                <a:lnTo>
                  <a:pt x="528447" y="733043"/>
                </a:lnTo>
                <a:lnTo>
                  <a:pt x="574274" y="716843"/>
                </a:lnTo>
                <a:lnTo>
                  <a:pt x="679132" y="669829"/>
                </a:lnTo>
                <a:lnTo>
                  <a:pt x="751358" y="622426"/>
                </a:lnTo>
                <a:lnTo>
                  <a:pt x="180340" y="622426"/>
                </a:lnTo>
                <a:lnTo>
                  <a:pt x="127248" y="609472"/>
                </a:lnTo>
                <a:lnTo>
                  <a:pt x="80692" y="582898"/>
                </a:lnTo>
                <a:lnTo>
                  <a:pt x="38875" y="546846"/>
                </a:lnTo>
                <a:lnTo>
                  <a:pt x="0" y="505459"/>
                </a:lnTo>
                <a:close/>
              </a:path>
              <a:path w="870584" h="840104">
                <a:moveTo>
                  <a:pt x="136017" y="78993"/>
                </a:moveTo>
                <a:lnTo>
                  <a:pt x="109288" y="134344"/>
                </a:lnTo>
                <a:lnTo>
                  <a:pt x="92962" y="192105"/>
                </a:lnTo>
                <a:lnTo>
                  <a:pt x="85578" y="251005"/>
                </a:lnTo>
                <a:lnTo>
                  <a:pt x="85673" y="309771"/>
                </a:lnTo>
                <a:lnTo>
                  <a:pt x="91786" y="367132"/>
                </a:lnTo>
                <a:lnTo>
                  <a:pt x="102457" y="421814"/>
                </a:lnTo>
                <a:lnTo>
                  <a:pt x="116223" y="472546"/>
                </a:lnTo>
                <a:lnTo>
                  <a:pt x="131665" y="518159"/>
                </a:lnTo>
                <a:lnTo>
                  <a:pt x="147196" y="557071"/>
                </a:lnTo>
                <a:lnTo>
                  <a:pt x="173016" y="610529"/>
                </a:lnTo>
                <a:lnTo>
                  <a:pt x="180340" y="622426"/>
                </a:lnTo>
                <a:lnTo>
                  <a:pt x="751358" y="622426"/>
                </a:lnTo>
                <a:lnTo>
                  <a:pt x="794087" y="594383"/>
                </a:lnTo>
                <a:lnTo>
                  <a:pt x="851250" y="518159"/>
                </a:lnTo>
                <a:lnTo>
                  <a:pt x="499999" y="518159"/>
                </a:lnTo>
                <a:lnTo>
                  <a:pt x="519380" y="462968"/>
                </a:lnTo>
                <a:lnTo>
                  <a:pt x="544650" y="394969"/>
                </a:lnTo>
                <a:lnTo>
                  <a:pt x="306959" y="394969"/>
                </a:lnTo>
                <a:lnTo>
                  <a:pt x="276409" y="367989"/>
                </a:lnTo>
                <a:lnTo>
                  <a:pt x="245367" y="327802"/>
                </a:lnTo>
                <a:lnTo>
                  <a:pt x="215459" y="278870"/>
                </a:lnTo>
                <a:lnTo>
                  <a:pt x="188048" y="225231"/>
                </a:lnTo>
                <a:lnTo>
                  <a:pt x="164674" y="171205"/>
                </a:lnTo>
                <a:lnTo>
                  <a:pt x="146832" y="121043"/>
                </a:lnTo>
                <a:lnTo>
                  <a:pt x="136017" y="78993"/>
                </a:lnTo>
                <a:close/>
              </a:path>
              <a:path w="870584" h="840104">
                <a:moveTo>
                  <a:pt x="870203" y="492887"/>
                </a:moveTo>
                <a:lnTo>
                  <a:pt x="760281" y="506158"/>
                </a:lnTo>
                <a:lnTo>
                  <a:pt x="638810" y="513810"/>
                </a:lnTo>
                <a:lnTo>
                  <a:pt x="540484" y="517318"/>
                </a:lnTo>
                <a:lnTo>
                  <a:pt x="499999" y="518159"/>
                </a:lnTo>
                <a:lnTo>
                  <a:pt x="851250" y="518159"/>
                </a:lnTo>
                <a:lnTo>
                  <a:pt x="870203" y="492887"/>
                </a:lnTo>
                <a:close/>
              </a:path>
              <a:path w="870584" h="840104">
                <a:moveTo>
                  <a:pt x="715137" y="0"/>
                </a:moveTo>
                <a:lnTo>
                  <a:pt x="675193" y="16400"/>
                </a:lnTo>
                <a:lnTo>
                  <a:pt x="634789" y="38252"/>
                </a:lnTo>
                <a:lnTo>
                  <a:pt x="594387" y="64821"/>
                </a:lnTo>
                <a:lnTo>
                  <a:pt x="554449" y="95372"/>
                </a:lnTo>
                <a:lnTo>
                  <a:pt x="515434" y="129170"/>
                </a:lnTo>
                <a:lnTo>
                  <a:pt x="477805" y="165480"/>
                </a:lnTo>
                <a:lnTo>
                  <a:pt x="442023" y="203569"/>
                </a:lnTo>
                <a:lnTo>
                  <a:pt x="408549" y="242701"/>
                </a:lnTo>
                <a:lnTo>
                  <a:pt x="377844" y="282142"/>
                </a:lnTo>
                <a:lnTo>
                  <a:pt x="350370" y="321157"/>
                </a:lnTo>
                <a:lnTo>
                  <a:pt x="326588" y="359011"/>
                </a:lnTo>
                <a:lnTo>
                  <a:pt x="306959" y="394969"/>
                </a:lnTo>
                <a:lnTo>
                  <a:pt x="544650" y="394969"/>
                </a:lnTo>
                <a:lnTo>
                  <a:pt x="569610" y="327802"/>
                </a:lnTo>
                <a:lnTo>
                  <a:pt x="638819" y="158275"/>
                </a:lnTo>
                <a:lnTo>
                  <a:pt x="715137" y="0"/>
                </a:lnTo>
                <a:close/>
              </a:path>
            </a:pathLst>
          </a:custGeom>
          <a:solidFill>
            <a:srgbClr val="AEAE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bg object 53"/>
          <p:cNvSpPr/>
          <p:nvPr/>
        </p:nvSpPr>
        <p:spPr>
          <a:xfrm>
            <a:off x="11035538" y="3230879"/>
            <a:ext cx="414655" cy="574675"/>
          </a:xfrm>
          <a:custGeom>
            <a:avLst/>
            <a:gdLst/>
            <a:ahLst/>
            <a:cxnLst/>
            <a:rect l="l" t="t" r="r" b="b"/>
            <a:pathLst>
              <a:path w="414654" h="574675">
                <a:moveTo>
                  <a:pt x="164338" y="425196"/>
                </a:moveTo>
                <a:lnTo>
                  <a:pt x="145757" y="405536"/>
                </a:lnTo>
                <a:lnTo>
                  <a:pt x="101117" y="341388"/>
                </a:lnTo>
                <a:lnTo>
                  <a:pt x="46990" y="225031"/>
                </a:lnTo>
                <a:lnTo>
                  <a:pt x="0" y="48768"/>
                </a:lnTo>
                <a:lnTo>
                  <a:pt x="215" y="71272"/>
                </a:lnTo>
                <a:lnTo>
                  <a:pt x="14490" y="152006"/>
                </a:lnTo>
                <a:lnTo>
                  <a:pt x="28448" y="203161"/>
                </a:lnTo>
                <a:lnTo>
                  <a:pt x="46888" y="256794"/>
                </a:lnTo>
                <a:lnTo>
                  <a:pt x="69735" y="309346"/>
                </a:lnTo>
                <a:lnTo>
                  <a:pt x="96964" y="357301"/>
                </a:lnTo>
                <a:lnTo>
                  <a:pt x="128511" y="397090"/>
                </a:lnTo>
                <a:lnTo>
                  <a:pt x="164338" y="425196"/>
                </a:lnTo>
                <a:close/>
              </a:path>
              <a:path w="414654" h="574675">
                <a:moveTo>
                  <a:pt x="414274" y="0"/>
                </a:moveTo>
                <a:lnTo>
                  <a:pt x="379539" y="37553"/>
                </a:lnTo>
                <a:lnTo>
                  <a:pt x="355561" y="69519"/>
                </a:lnTo>
                <a:lnTo>
                  <a:pt x="328891" y="108597"/>
                </a:lnTo>
                <a:lnTo>
                  <a:pt x="300786" y="153555"/>
                </a:lnTo>
                <a:lnTo>
                  <a:pt x="272503" y="203136"/>
                </a:lnTo>
                <a:lnTo>
                  <a:pt x="245338" y="256095"/>
                </a:lnTo>
                <a:lnTo>
                  <a:pt x="220560" y="311162"/>
                </a:lnTo>
                <a:lnTo>
                  <a:pt x="199415" y="367106"/>
                </a:lnTo>
                <a:lnTo>
                  <a:pt x="183197" y="422668"/>
                </a:lnTo>
                <a:lnTo>
                  <a:pt x="173177" y="476592"/>
                </a:lnTo>
                <a:lnTo>
                  <a:pt x="170611" y="527634"/>
                </a:lnTo>
                <a:lnTo>
                  <a:pt x="176784" y="574548"/>
                </a:lnTo>
                <a:lnTo>
                  <a:pt x="178701" y="534060"/>
                </a:lnTo>
                <a:lnTo>
                  <a:pt x="201701" y="418680"/>
                </a:lnTo>
                <a:lnTo>
                  <a:pt x="271614" y="237604"/>
                </a:lnTo>
                <a:lnTo>
                  <a:pt x="414274" y="0"/>
                </a:lnTo>
                <a:close/>
              </a:path>
            </a:pathLst>
          </a:custGeom>
          <a:solidFill>
            <a:srgbClr val="6F863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4" name="bg object 5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940796" y="3634739"/>
            <a:ext cx="217931" cy="126111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237976" y="3773423"/>
            <a:ext cx="236220" cy="74143"/>
          </a:xfrm>
          <a:prstGeom prst="rect">
            <a:avLst/>
          </a:prstGeom>
        </p:spPr>
      </p:pic>
      <p:sp>
        <p:nvSpPr>
          <p:cNvPr id="56" name="bg object 56"/>
          <p:cNvSpPr/>
          <p:nvPr/>
        </p:nvSpPr>
        <p:spPr>
          <a:xfrm>
            <a:off x="11263884" y="3598163"/>
            <a:ext cx="401320" cy="107950"/>
          </a:xfrm>
          <a:custGeom>
            <a:avLst/>
            <a:gdLst/>
            <a:ahLst/>
            <a:cxnLst/>
            <a:rect l="l" t="t" r="r" b="b"/>
            <a:pathLst>
              <a:path w="401320" h="107950">
                <a:moveTo>
                  <a:pt x="400812" y="0"/>
                </a:moveTo>
                <a:lnTo>
                  <a:pt x="231671" y="66500"/>
                </a:lnTo>
                <a:lnTo>
                  <a:pt x="105727" y="93186"/>
                </a:lnTo>
                <a:lnTo>
                  <a:pt x="27122" y="96869"/>
                </a:lnTo>
                <a:lnTo>
                  <a:pt x="0" y="94361"/>
                </a:lnTo>
                <a:lnTo>
                  <a:pt x="45220" y="106243"/>
                </a:lnTo>
                <a:lnTo>
                  <a:pt x="96934" y="107644"/>
                </a:lnTo>
                <a:lnTo>
                  <a:pt x="152287" y="100659"/>
                </a:lnTo>
                <a:lnTo>
                  <a:pt x="208420" y="87383"/>
                </a:lnTo>
                <a:lnTo>
                  <a:pt x="262477" y="69913"/>
                </a:lnTo>
                <a:lnTo>
                  <a:pt x="311601" y="50343"/>
                </a:lnTo>
                <a:lnTo>
                  <a:pt x="352936" y="30771"/>
                </a:lnTo>
                <a:lnTo>
                  <a:pt x="383625" y="13291"/>
                </a:lnTo>
                <a:lnTo>
                  <a:pt x="400812" y="0"/>
                </a:lnTo>
                <a:close/>
              </a:path>
            </a:pathLst>
          </a:custGeom>
          <a:solidFill>
            <a:srgbClr val="6F86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02994" y="724865"/>
            <a:ext cx="8986011" cy="54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7250" y="1562861"/>
            <a:ext cx="10477499" cy="2503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Adobe_Systems" TargetMode="External"/><Relationship Id="rId3" Type="http://schemas.openxmlformats.org/officeDocument/2006/relationships/hyperlink" Target="https://en.wikipedia.org/wiki/Adobe_Dreamweaver" TargetMode="External"/><Relationship Id="rId4" Type="http://schemas.openxmlformats.org/officeDocument/2006/relationships/hyperlink" Target="https://en.wikipedia.org/wiki/Adobe_Director" TargetMode="External"/><Relationship Id="rId5" Type="http://schemas.openxmlformats.org/officeDocument/2006/relationships/hyperlink" Target="https://en.wikipedia.org/wiki/Adobe_Shockwave" TargetMode="External"/><Relationship Id="rId6" Type="http://schemas.openxmlformats.org/officeDocument/2006/relationships/hyperlink" Target="https://en.wikipedia.org/wiki/Authorware" TargetMode="External"/><Relationship Id="rId7" Type="http://schemas.openxmlformats.org/officeDocument/2006/relationships/hyperlink" Target="https://en.wikipedia.org/wiki/ActionScript" TargetMode="External"/><Relationship Id="rId8" Type="http://schemas.openxmlformats.org/officeDocument/2006/relationships/hyperlink" Target="https://en.wikipedia.org/wiki/Software_development" TargetMode="External"/><Relationship Id="rId9" Type="http://schemas.openxmlformats.org/officeDocument/2006/relationships/hyperlink" Target="https://en.wikipedia.org/wiki/Adobe_After_Effects" TargetMode="External"/><Relationship Id="rId10" Type="http://schemas.openxmlformats.org/officeDocument/2006/relationships/hyperlink" Target="https://en.wikipedia.org/wiki/Inverse_kinematics" TargetMode="External"/><Relationship Id="rId11" Type="http://schemas.openxmlformats.org/officeDocument/2006/relationships/image" Target="../media/image1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n.wikipedia.org/wiki/Adobe_AIR" TargetMode="External"/><Relationship Id="rId3" Type="http://schemas.openxmlformats.org/officeDocument/2006/relationships/hyperlink" Target="https://en.wikipedia.org/wiki/Stage3D" TargetMode="External"/><Relationship Id="rId4" Type="http://schemas.openxmlformats.org/officeDocument/2006/relationships/hyperlink" Target="https://en.wikipedia.org/wiki/Microsoft_Windows" TargetMode="External"/><Relationship Id="rId5" Type="http://schemas.openxmlformats.org/officeDocument/2006/relationships/hyperlink" Target="https://en.wikipedia.org/wiki/MacOS" TargetMode="External"/><Relationship Id="rId6" Type="http://schemas.openxmlformats.org/officeDocument/2006/relationships/hyperlink" Target="https://en.wikipedia.org/wiki/Adobe_Flash" TargetMode="External"/><Relationship Id="rId7" Type="http://schemas.openxmlformats.org/officeDocument/2006/relationships/hyperlink" Target="https://en.wikipedia.org/wiki/Texture_atlas" TargetMode="External"/><Relationship Id="rId8" Type="http://schemas.openxmlformats.org/officeDocument/2006/relationships/hyperlink" Target="https://en.wikipedia.org/wiki/Consumer_Electronics_Show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jp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jpg"/><Relationship Id="rId10" Type="http://schemas.openxmlformats.org/officeDocument/2006/relationships/image" Target="../media/image27.jpg"/><Relationship Id="rId11" Type="http://schemas.openxmlformats.org/officeDocument/2006/relationships/image" Target="../media/image28.jpg"/><Relationship Id="rId12" Type="http://schemas.openxmlformats.org/officeDocument/2006/relationships/image" Target="../media/image2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4256" y="202819"/>
            <a:ext cx="484505" cy="501650"/>
            <a:chOff x="84256" y="202819"/>
            <a:chExt cx="484505" cy="501650"/>
          </a:xfrm>
        </p:grpSpPr>
        <p:sp>
          <p:nvSpPr>
            <p:cNvPr id="4" name="object 4"/>
            <p:cNvSpPr/>
            <p:nvPr/>
          </p:nvSpPr>
          <p:spPr>
            <a:xfrm>
              <a:off x="84256" y="202819"/>
              <a:ext cx="469265" cy="501650"/>
            </a:xfrm>
            <a:custGeom>
              <a:avLst/>
              <a:gdLst/>
              <a:ahLst/>
              <a:cxnLst/>
              <a:rect l="l" t="t" r="r" b="b"/>
              <a:pathLst>
                <a:path w="469265" h="501650">
                  <a:moveTo>
                    <a:pt x="274746" y="0"/>
                  </a:moveTo>
                  <a:lnTo>
                    <a:pt x="269857" y="197992"/>
                  </a:lnTo>
                  <a:lnTo>
                    <a:pt x="90889" y="99034"/>
                  </a:lnTo>
                  <a:lnTo>
                    <a:pt x="24897" y="61975"/>
                  </a:lnTo>
                  <a:lnTo>
                    <a:pt x="57337" y="183137"/>
                  </a:lnTo>
                  <a:lnTo>
                    <a:pt x="107877" y="262223"/>
                  </a:lnTo>
                  <a:lnTo>
                    <a:pt x="154412" y="305256"/>
                  </a:lnTo>
                  <a:lnTo>
                    <a:pt x="174835" y="318261"/>
                  </a:lnTo>
                  <a:lnTo>
                    <a:pt x="156419" y="326475"/>
                  </a:lnTo>
                  <a:lnTo>
                    <a:pt x="111157" y="344725"/>
                  </a:lnTo>
                  <a:lnTo>
                    <a:pt x="54024" y="363428"/>
                  </a:lnTo>
                  <a:lnTo>
                    <a:pt x="0" y="372998"/>
                  </a:lnTo>
                  <a:lnTo>
                    <a:pt x="79577" y="431105"/>
                  </a:lnTo>
                  <a:lnTo>
                    <a:pt x="167629" y="449230"/>
                  </a:lnTo>
                  <a:lnTo>
                    <a:pt x="238946" y="446258"/>
                  </a:lnTo>
                  <a:lnTo>
                    <a:pt x="268320" y="441070"/>
                  </a:lnTo>
                  <a:lnTo>
                    <a:pt x="261669" y="449018"/>
                  </a:lnTo>
                  <a:lnTo>
                    <a:pt x="244261" y="467312"/>
                  </a:lnTo>
                  <a:lnTo>
                    <a:pt x="219912" y="487630"/>
                  </a:lnTo>
                  <a:lnTo>
                    <a:pt x="192438" y="501650"/>
                  </a:lnTo>
                  <a:lnTo>
                    <a:pt x="285268" y="501161"/>
                  </a:lnTo>
                  <a:lnTo>
                    <a:pt x="352284" y="461454"/>
                  </a:lnTo>
                  <a:lnTo>
                    <a:pt x="392914" y="414317"/>
                  </a:lnTo>
                  <a:lnTo>
                    <a:pt x="406585" y="391540"/>
                  </a:lnTo>
                  <a:lnTo>
                    <a:pt x="469096" y="281765"/>
                  </a:lnTo>
                  <a:lnTo>
                    <a:pt x="466919" y="190087"/>
                  </a:lnTo>
                  <a:lnTo>
                    <a:pt x="437878" y="127222"/>
                  </a:lnTo>
                  <a:lnTo>
                    <a:pt x="419793" y="103885"/>
                  </a:lnTo>
                  <a:lnTo>
                    <a:pt x="420191" y="111908"/>
                  </a:lnTo>
                  <a:lnTo>
                    <a:pt x="419417" y="131111"/>
                  </a:lnTo>
                  <a:lnTo>
                    <a:pt x="414515" y="154195"/>
                  </a:lnTo>
                  <a:lnTo>
                    <a:pt x="402534" y="173862"/>
                  </a:lnTo>
                  <a:lnTo>
                    <a:pt x="380740" y="113639"/>
                  </a:lnTo>
                  <a:lnTo>
                    <a:pt x="337016" y="57546"/>
                  </a:lnTo>
                  <a:lnTo>
                    <a:pt x="294104" y="16146"/>
                  </a:lnTo>
                  <a:lnTo>
                    <a:pt x="274746" y="0"/>
                  </a:lnTo>
                  <a:close/>
                </a:path>
              </a:pathLst>
            </a:custGeom>
            <a:solidFill>
              <a:srgbClr val="FFF7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9654" y="253873"/>
              <a:ext cx="410209" cy="430530"/>
            </a:xfrm>
            <a:custGeom>
              <a:avLst/>
              <a:gdLst/>
              <a:ahLst/>
              <a:cxnLst/>
              <a:rect l="l" t="t" r="r" b="b"/>
              <a:pathLst>
                <a:path w="410209" h="430530">
                  <a:moveTo>
                    <a:pt x="336041" y="348361"/>
                  </a:moveTo>
                  <a:lnTo>
                    <a:pt x="276466" y="348361"/>
                  </a:lnTo>
                  <a:lnTo>
                    <a:pt x="266166" y="373713"/>
                  </a:lnTo>
                  <a:lnTo>
                    <a:pt x="249699" y="395350"/>
                  </a:lnTo>
                  <a:lnTo>
                    <a:pt x="228829" y="413940"/>
                  </a:lnTo>
                  <a:lnTo>
                    <a:pt x="205320" y="430149"/>
                  </a:lnTo>
                  <a:lnTo>
                    <a:pt x="244116" y="424051"/>
                  </a:lnTo>
                  <a:lnTo>
                    <a:pt x="282116" y="402861"/>
                  </a:lnTo>
                  <a:lnTo>
                    <a:pt x="317440" y="371142"/>
                  </a:lnTo>
                  <a:lnTo>
                    <a:pt x="336041" y="348361"/>
                  </a:lnTo>
                  <a:close/>
                </a:path>
                <a:path w="410209" h="430530">
                  <a:moveTo>
                    <a:pt x="0" y="44450"/>
                  </a:moveTo>
                  <a:lnTo>
                    <a:pt x="14131" y="87202"/>
                  </a:lnTo>
                  <a:lnTo>
                    <a:pt x="37633" y="130692"/>
                  </a:lnTo>
                  <a:lnTo>
                    <a:pt x="67752" y="172926"/>
                  </a:lnTo>
                  <a:lnTo>
                    <a:pt x="101736" y="211911"/>
                  </a:lnTo>
                  <a:lnTo>
                    <a:pt x="136830" y="245653"/>
                  </a:lnTo>
                  <a:lnTo>
                    <a:pt x="170281" y="272161"/>
                  </a:lnTo>
                  <a:lnTo>
                    <a:pt x="139473" y="294665"/>
                  </a:lnTo>
                  <a:lnTo>
                    <a:pt x="93487" y="314563"/>
                  </a:lnTo>
                  <a:lnTo>
                    <a:pt x="44058" y="329007"/>
                  </a:lnTo>
                  <a:lnTo>
                    <a:pt x="2921" y="335152"/>
                  </a:lnTo>
                  <a:lnTo>
                    <a:pt x="56209" y="363824"/>
                  </a:lnTo>
                  <a:lnTo>
                    <a:pt x="114051" y="375040"/>
                  </a:lnTo>
                  <a:lnTo>
                    <a:pt x="170721" y="373951"/>
                  </a:lnTo>
                  <a:lnTo>
                    <a:pt x="220496" y="365708"/>
                  </a:lnTo>
                  <a:lnTo>
                    <a:pt x="257652" y="355461"/>
                  </a:lnTo>
                  <a:lnTo>
                    <a:pt x="276466" y="348361"/>
                  </a:lnTo>
                  <a:lnTo>
                    <a:pt x="336041" y="348361"/>
                  </a:lnTo>
                  <a:lnTo>
                    <a:pt x="348205" y="333462"/>
                  </a:lnTo>
                  <a:lnTo>
                    <a:pt x="372529" y="294386"/>
                  </a:lnTo>
                  <a:lnTo>
                    <a:pt x="373456" y="287781"/>
                  </a:lnTo>
                  <a:lnTo>
                    <a:pt x="383622" y="265007"/>
                  </a:lnTo>
                  <a:lnTo>
                    <a:pt x="401864" y="211883"/>
                  </a:lnTo>
                  <a:lnTo>
                    <a:pt x="405275" y="185800"/>
                  </a:lnTo>
                  <a:lnTo>
                    <a:pt x="243763" y="185800"/>
                  </a:lnTo>
                  <a:lnTo>
                    <a:pt x="217436" y="172537"/>
                  </a:lnTo>
                  <a:lnTo>
                    <a:pt x="153242" y="138652"/>
                  </a:lnTo>
                  <a:lnTo>
                    <a:pt x="73369" y="93003"/>
                  </a:lnTo>
                  <a:lnTo>
                    <a:pt x="0" y="44450"/>
                  </a:lnTo>
                  <a:close/>
                </a:path>
                <a:path w="410209" h="430530">
                  <a:moveTo>
                    <a:pt x="251841" y="0"/>
                  </a:moveTo>
                  <a:lnTo>
                    <a:pt x="253204" y="55552"/>
                  </a:lnTo>
                  <a:lnTo>
                    <a:pt x="250136" y="116474"/>
                  </a:lnTo>
                  <a:lnTo>
                    <a:pt x="245900" y="165609"/>
                  </a:lnTo>
                  <a:lnTo>
                    <a:pt x="243763" y="185800"/>
                  </a:lnTo>
                  <a:lnTo>
                    <a:pt x="405275" y="185800"/>
                  </a:lnTo>
                  <a:lnTo>
                    <a:pt x="405673" y="182752"/>
                  </a:lnTo>
                  <a:lnTo>
                    <a:pt x="353072" y="182752"/>
                  </a:lnTo>
                  <a:lnTo>
                    <a:pt x="347622" y="159198"/>
                  </a:lnTo>
                  <a:lnTo>
                    <a:pt x="330103" y="104711"/>
                  </a:lnTo>
                  <a:lnTo>
                    <a:pt x="298760" y="43557"/>
                  </a:lnTo>
                  <a:lnTo>
                    <a:pt x="251841" y="0"/>
                  </a:lnTo>
                  <a:close/>
                </a:path>
                <a:path w="410209" h="430530">
                  <a:moveTo>
                    <a:pt x="389039" y="105790"/>
                  </a:moveTo>
                  <a:lnTo>
                    <a:pt x="383853" y="136836"/>
                  </a:lnTo>
                  <a:lnTo>
                    <a:pt x="371441" y="161178"/>
                  </a:lnTo>
                  <a:lnTo>
                    <a:pt x="358837" y="177067"/>
                  </a:lnTo>
                  <a:lnTo>
                    <a:pt x="353072" y="182752"/>
                  </a:lnTo>
                  <a:lnTo>
                    <a:pt x="405673" y="182752"/>
                  </a:lnTo>
                  <a:lnTo>
                    <a:pt x="409798" y="151211"/>
                  </a:lnTo>
                  <a:lnTo>
                    <a:pt x="389039" y="105790"/>
                  </a:lnTo>
                  <a:close/>
                </a:path>
              </a:pathLst>
            </a:custGeom>
            <a:solidFill>
              <a:srgbClr val="DD71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083" y="304672"/>
              <a:ext cx="309245" cy="352425"/>
            </a:xfrm>
            <a:custGeom>
              <a:avLst/>
              <a:gdLst/>
              <a:ahLst/>
              <a:cxnLst/>
              <a:rect l="l" t="t" r="r" b="b"/>
              <a:pathLst>
                <a:path w="309245" h="352425">
                  <a:moveTo>
                    <a:pt x="196875" y="233553"/>
                  </a:moveTo>
                  <a:lnTo>
                    <a:pt x="186029" y="241465"/>
                  </a:lnTo>
                  <a:lnTo>
                    <a:pt x="151549" y="259511"/>
                  </a:lnTo>
                  <a:lnTo>
                    <a:pt x="90512" y="279260"/>
                  </a:lnTo>
                  <a:lnTo>
                    <a:pt x="0" y="292227"/>
                  </a:lnTo>
                  <a:lnTo>
                    <a:pt x="34277" y="292569"/>
                  </a:lnTo>
                  <a:lnTo>
                    <a:pt x="91973" y="284708"/>
                  </a:lnTo>
                  <a:lnTo>
                    <a:pt x="152908" y="265938"/>
                  </a:lnTo>
                  <a:lnTo>
                    <a:pt x="196875" y="233553"/>
                  </a:lnTo>
                  <a:close/>
                </a:path>
                <a:path w="309245" h="352425">
                  <a:moveTo>
                    <a:pt x="230670" y="150101"/>
                  </a:moveTo>
                  <a:lnTo>
                    <a:pt x="224485" y="86906"/>
                  </a:lnTo>
                  <a:lnTo>
                    <a:pt x="209613" y="31000"/>
                  </a:lnTo>
                  <a:lnTo>
                    <a:pt x="196075" y="0"/>
                  </a:lnTo>
                  <a:lnTo>
                    <a:pt x="219049" y="87871"/>
                  </a:lnTo>
                  <a:lnTo>
                    <a:pt x="224459" y="151384"/>
                  </a:lnTo>
                  <a:lnTo>
                    <a:pt x="221195" y="189953"/>
                  </a:lnTo>
                  <a:lnTo>
                    <a:pt x="218135" y="202946"/>
                  </a:lnTo>
                  <a:lnTo>
                    <a:pt x="230670" y="150101"/>
                  </a:lnTo>
                  <a:close/>
                </a:path>
                <a:path w="309245" h="352425">
                  <a:moveTo>
                    <a:pt x="246888" y="260997"/>
                  </a:moveTo>
                  <a:lnTo>
                    <a:pt x="236880" y="282067"/>
                  </a:lnTo>
                  <a:lnTo>
                    <a:pt x="214109" y="313702"/>
                  </a:lnTo>
                  <a:lnTo>
                    <a:pt x="174028" y="352171"/>
                  </a:lnTo>
                  <a:lnTo>
                    <a:pt x="190855" y="340461"/>
                  </a:lnTo>
                  <a:lnTo>
                    <a:pt x="216369" y="316166"/>
                  </a:lnTo>
                  <a:lnTo>
                    <a:pt x="239560" y="285026"/>
                  </a:lnTo>
                  <a:lnTo>
                    <a:pt x="246888" y="260997"/>
                  </a:lnTo>
                  <a:close/>
                </a:path>
                <a:path w="309245" h="352425">
                  <a:moveTo>
                    <a:pt x="271767" y="236474"/>
                  </a:moveTo>
                  <a:lnTo>
                    <a:pt x="251650" y="232930"/>
                  </a:lnTo>
                  <a:lnTo>
                    <a:pt x="195668" y="214274"/>
                  </a:lnTo>
                  <a:lnTo>
                    <a:pt x="110350" y="168490"/>
                  </a:lnTo>
                  <a:lnTo>
                    <a:pt x="2235" y="83566"/>
                  </a:lnTo>
                  <a:lnTo>
                    <a:pt x="17195" y="101574"/>
                  </a:lnTo>
                  <a:lnTo>
                    <a:pt x="45720" y="128498"/>
                  </a:lnTo>
                  <a:lnTo>
                    <a:pt x="84366" y="159740"/>
                  </a:lnTo>
                  <a:lnTo>
                    <a:pt x="129717" y="190728"/>
                  </a:lnTo>
                  <a:lnTo>
                    <a:pt x="178346" y="216903"/>
                  </a:lnTo>
                  <a:lnTo>
                    <a:pt x="226834" y="233680"/>
                  </a:lnTo>
                  <a:lnTo>
                    <a:pt x="271767" y="236474"/>
                  </a:lnTo>
                  <a:close/>
                </a:path>
                <a:path w="309245" h="352425">
                  <a:moveTo>
                    <a:pt x="308787" y="72517"/>
                  </a:moveTo>
                  <a:lnTo>
                    <a:pt x="297776" y="146824"/>
                  </a:lnTo>
                  <a:lnTo>
                    <a:pt x="281152" y="196494"/>
                  </a:lnTo>
                  <a:lnTo>
                    <a:pt x="266357" y="223570"/>
                  </a:lnTo>
                  <a:lnTo>
                    <a:pt x="285978" y="197358"/>
                  </a:lnTo>
                  <a:lnTo>
                    <a:pt x="301802" y="147955"/>
                  </a:lnTo>
                  <a:lnTo>
                    <a:pt x="308775" y="100939"/>
                  </a:lnTo>
                  <a:lnTo>
                    <a:pt x="308787" y="72517"/>
                  </a:lnTo>
                  <a:close/>
                </a:path>
              </a:pathLst>
            </a:custGeom>
            <a:solidFill>
              <a:srgbClr val="6D40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92645" y="579501"/>
              <a:ext cx="76200" cy="95885"/>
            </a:xfrm>
            <a:custGeom>
              <a:avLst/>
              <a:gdLst/>
              <a:ahLst/>
              <a:cxnLst/>
              <a:rect l="l" t="t" r="r" b="b"/>
              <a:pathLst>
                <a:path w="76200" h="95884">
                  <a:moveTo>
                    <a:pt x="8928" y="0"/>
                  </a:moveTo>
                  <a:lnTo>
                    <a:pt x="0" y="3810"/>
                  </a:lnTo>
                  <a:lnTo>
                    <a:pt x="5920" y="4992"/>
                  </a:lnTo>
                  <a:lnTo>
                    <a:pt x="20216" y="9461"/>
                  </a:lnTo>
                  <a:lnTo>
                    <a:pt x="37692" y="18597"/>
                  </a:lnTo>
                  <a:lnTo>
                    <a:pt x="53149" y="33782"/>
                  </a:lnTo>
                  <a:lnTo>
                    <a:pt x="61116" y="54181"/>
                  </a:lnTo>
                  <a:lnTo>
                    <a:pt x="63487" y="74295"/>
                  </a:lnTo>
                  <a:lnTo>
                    <a:pt x="62941" y="89662"/>
                  </a:lnTo>
                  <a:lnTo>
                    <a:pt x="62166" y="95758"/>
                  </a:lnTo>
                  <a:lnTo>
                    <a:pt x="74383" y="92456"/>
                  </a:lnTo>
                  <a:lnTo>
                    <a:pt x="75777" y="89646"/>
                  </a:lnTo>
                  <a:lnTo>
                    <a:pt x="66872" y="42755"/>
                  </a:lnTo>
                  <a:lnTo>
                    <a:pt x="43721" y="15589"/>
                  </a:lnTo>
                  <a:lnTo>
                    <a:pt x="19886" y="3044"/>
                  </a:lnTo>
                  <a:lnTo>
                    <a:pt x="8928" y="0"/>
                  </a:lnTo>
                  <a:close/>
                </a:path>
              </a:pathLst>
            </a:custGeom>
            <a:solidFill>
              <a:srgbClr val="CA7A2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1426825" y="21335"/>
            <a:ext cx="657225" cy="705485"/>
            <a:chOff x="11426825" y="21335"/>
            <a:chExt cx="657225" cy="70548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93423" y="526669"/>
              <a:ext cx="72364" cy="20009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26825" y="21335"/>
              <a:ext cx="657225" cy="641985"/>
            </a:xfrm>
            <a:custGeom>
              <a:avLst/>
              <a:gdLst/>
              <a:ahLst/>
              <a:cxnLst/>
              <a:rect l="l" t="t" r="r" b="b"/>
              <a:pathLst>
                <a:path w="657225" h="641985">
                  <a:moveTo>
                    <a:pt x="9788" y="90773"/>
                  </a:moveTo>
                  <a:lnTo>
                    <a:pt x="0" y="90805"/>
                  </a:lnTo>
                  <a:lnTo>
                    <a:pt x="268858" y="377063"/>
                  </a:lnTo>
                  <a:lnTo>
                    <a:pt x="33147" y="438404"/>
                  </a:lnTo>
                  <a:lnTo>
                    <a:pt x="45787" y="460523"/>
                  </a:lnTo>
                  <a:lnTo>
                    <a:pt x="86740" y="507730"/>
                  </a:lnTo>
                  <a:lnTo>
                    <a:pt x="160555" y="551293"/>
                  </a:lnTo>
                  <a:lnTo>
                    <a:pt x="271779" y="562483"/>
                  </a:lnTo>
                  <a:lnTo>
                    <a:pt x="247921" y="577224"/>
                  </a:lnTo>
                  <a:lnTo>
                    <a:pt x="222551" y="588978"/>
                  </a:lnTo>
                  <a:lnTo>
                    <a:pt x="202396" y="596755"/>
                  </a:lnTo>
                  <a:lnTo>
                    <a:pt x="194182" y="599567"/>
                  </a:lnTo>
                  <a:lnTo>
                    <a:pt x="203965" y="606405"/>
                  </a:lnTo>
                  <a:lnTo>
                    <a:pt x="230441" y="621315"/>
                  </a:lnTo>
                  <a:lnTo>
                    <a:pt x="269299" y="635892"/>
                  </a:lnTo>
                  <a:lnTo>
                    <a:pt x="316229" y="641731"/>
                  </a:lnTo>
                  <a:lnTo>
                    <a:pt x="361826" y="634601"/>
                  </a:lnTo>
                  <a:lnTo>
                    <a:pt x="402208" y="621268"/>
                  </a:lnTo>
                  <a:lnTo>
                    <a:pt x="431065" y="608387"/>
                  </a:lnTo>
                  <a:lnTo>
                    <a:pt x="442086" y="602615"/>
                  </a:lnTo>
                  <a:lnTo>
                    <a:pt x="450469" y="595122"/>
                  </a:lnTo>
                  <a:lnTo>
                    <a:pt x="477452" y="574466"/>
                  </a:lnTo>
                  <a:lnTo>
                    <a:pt x="538892" y="519604"/>
                  </a:lnTo>
                  <a:lnTo>
                    <a:pt x="605524" y="441192"/>
                  </a:lnTo>
                  <a:lnTo>
                    <a:pt x="648080" y="349885"/>
                  </a:lnTo>
                  <a:lnTo>
                    <a:pt x="648223" y="348615"/>
                  </a:lnTo>
                  <a:lnTo>
                    <a:pt x="554227" y="348615"/>
                  </a:lnTo>
                  <a:lnTo>
                    <a:pt x="556666" y="312263"/>
                  </a:lnTo>
                  <a:lnTo>
                    <a:pt x="554974" y="226202"/>
                  </a:lnTo>
                  <a:lnTo>
                    <a:pt x="552885" y="215265"/>
                  </a:lnTo>
                  <a:lnTo>
                    <a:pt x="390017" y="215265"/>
                  </a:lnTo>
                  <a:lnTo>
                    <a:pt x="366537" y="195574"/>
                  </a:lnTo>
                  <a:lnTo>
                    <a:pt x="324281" y="168874"/>
                  </a:lnTo>
                  <a:lnTo>
                    <a:pt x="269864" y="140741"/>
                  </a:lnTo>
                  <a:lnTo>
                    <a:pt x="209900" y="116753"/>
                  </a:lnTo>
                  <a:lnTo>
                    <a:pt x="151002" y="102489"/>
                  </a:lnTo>
                  <a:lnTo>
                    <a:pt x="85992" y="95091"/>
                  </a:lnTo>
                  <a:lnTo>
                    <a:pt x="38687" y="91694"/>
                  </a:lnTo>
                  <a:lnTo>
                    <a:pt x="9788" y="90773"/>
                  </a:lnTo>
                  <a:close/>
                </a:path>
                <a:path w="657225" h="641985">
                  <a:moveTo>
                    <a:pt x="622934" y="201422"/>
                  </a:moveTo>
                  <a:lnTo>
                    <a:pt x="554227" y="348615"/>
                  </a:lnTo>
                  <a:lnTo>
                    <a:pt x="648223" y="348615"/>
                  </a:lnTo>
                  <a:lnTo>
                    <a:pt x="656689" y="273431"/>
                  </a:lnTo>
                  <a:lnTo>
                    <a:pt x="646652" y="228314"/>
                  </a:lnTo>
                  <a:lnTo>
                    <a:pt x="631043" y="206867"/>
                  </a:lnTo>
                  <a:lnTo>
                    <a:pt x="622934" y="201422"/>
                  </a:lnTo>
                  <a:close/>
                </a:path>
                <a:path w="657225" h="641985">
                  <a:moveTo>
                    <a:pt x="414020" y="0"/>
                  </a:moveTo>
                  <a:lnTo>
                    <a:pt x="412805" y="24276"/>
                  </a:lnTo>
                  <a:lnTo>
                    <a:pt x="408781" y="82677"/>
                  </a:lnTo>
                  <a:lnTo>
                    <a:pt x="401375" y="153554"/>
                  </a:lnTo>
                  <a:lnTo>
                    <a:pt x="390017" y="215265"/>
                  </a:lnTo>
                  <a:lnTo>
                    <a:pt x="552885" y="215265"/>
                  </a:lnTo>
                  <a:lnTo>
                    <a:pt x="535636" y="124926"/>
                  </a:lnTo>
                  <a:lnTo>
                    <a:pt x="485140" y="42925"/>
                  </a:lnTo>
                  <a:lnTo>
                    <a:pt x="452381" y="17895"/>
                  </a:lnTo>
                  <a:lnTo>
                    <a:pt x="417917" y="599"/>
                  </a:lnTo>
                  <a:lnTo>
                    <a:pt x="414020" y="0"/>
                  </a:lnTo>
                  <a:close/>
                </a:path>
              </a:pathLst>
            </a:custGeom>
            <a:solidFill>
              <a:srgbClr val="FFF7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489943" y="63118"/>
              <a:ext cx="561975" cy="579755"/>
            </a:xfrm>
            <a:custGeom>
              <a:avLst/>
              <a:gdLst/>
              <a:ahLst/>
              <a:cxnLst/>
              <a:rect l="l" t="t" r="r" b="b"/>
              <a:pathLst>
                <a:path w="561975" h="579755">
                  <a:moveTo>
                    <a:pt x="419253" y="494918"/>
                  </a:moveTo>
                  <a:lnTo>
                    <a:pt x="281431" y="494918"/>
                  </a:lnTo>
                  <a:lnTo>
                    <a:pt x="275588" y="504513"/>
                  </a:lnTo>
                  <a:lnTo>
                    <a:pt x="258206" y="526430"/>
                  </a:lnTo>
                  <a:lnTo>
                    <a:pt x="229514" y="550372"/>
                  </a:lnTo>
                  <a:lnTo>
                    <a:pt x="189737" y="566038"/>
                  </a:lnTo>
                  <a:lnTo>
                    <a:pt x="255760" y="579389"/>
                  </a:lnTo>
                  <a:lnTo>
                    <a:pt x="332533" y="551306"/>
                  </a:lnTo>
                  <a:lnTo>
                    <a:pt x="396138" y="512175"/>
                  </a:lnTo>
                  <a:lnTo>
                    <a:pt x="419253" y="494918"/>
                  </a:lnTo>
                  <a:close/>
                </a:path>
                <a:path w="561975" h="579755">
                  <a:moveTo>
                    <a:pt x="0" y="81533"/>
                  </a:moveTo>
                  <a:lnTo>
                    <a:pt x="83065" y="162673"/>
                  </a:lnTo>
                  <a:lnTo>
                    <a:pt x="164274" y="252396"/>
                  </a:lnTo>
                  <a:lnTo>
                    <a:pt x="225956" y="325046"/>
                  </a:lnTo>
                  <a:lnTo>
                    <a:pt x="250444" y="354964"/>
                  </a:lnTo>
                  <a:lnTo>
                    <a:pt x="225161" y="363579"/>
                  </a:lnTo>
                  <a:lnTo>
                    <a:pt x="163433" y="383587"/>
                  </a:lnTo>
                  <a:lnTo>
                    <a:pt x="86441" y="406239"/>
                  </a:lnTo>
                  <a:lnTo>
                    <a:pt x="15366" y="422782"/>
                  </a:lnTo>
                  <a:lnTo>
                    <a:pt x="85496" y="468665"/>
                  </a:lnTo>
                  <a:lnTo>
                    <a:pt x="173783" y="489616"/>
                  </a:lnTo>
                  <a:lnTo>
                    <a:pt x="249378" y="495184"/>
                  </a:lnTo>
                  <a:lnTo>
                    <a:pt x="419253" y="494918"/>
                  </a:lnTo>
                  <a:lnTo>
                    <a:pt x="422655" y="492378"/>
                  </a:lnTo>
                  <a:lnTo>
                    <a:pt x="430529" y="489457"/>
                  </a:lnTo>
                  <a:lnTo>
                    <a:pt x="466695" y="453880"/>
                  </a:lnTo>
                  <a:lnTo>
                    <a:pt x="500991" y="412613"/>
                  </a:lnTo>
                  <a:lnTo>
                    <a:pt x="530320" y="367839"/>
                  </a:lnTo>
                  <a:lnTo>
                    <a:pt x="539657" y="347598"/>
                  </a:lnTo>
                  <a:lnTo>
                    <a:pt x="472185" y="347598"/>
                  </a:lnTo>
                  <a:lnTo>
                    <a:pt x="475088" y="331215"/>
                  </a:lnTo>
                  <a:lnTo>
                    <a:pt x="477926" y="299537"/>
                  </a:lnTo>
                  <a:lnTo>
                    <a:pt x="478613" y="256346"/>
                  </a:lnTo>
                  <a:lnTo>
                    <a:pt x="477111" y="234823"/>
                  </a:lnTo>
                  <a:lnTo>
                    <a:pt x="342264" y="234823"/>
                  </a:lnTo>
                  <a:lnTo>
                    <a:pt x="310670" y="207869"/>
                  </a:lnTo>
                  <a:lnTo>
                    <a:pt x="272819" y="180760"/>
                  </a:lnTo>
                  <a:lnTo>
                    <a:pt x="230242" y="154687"/>
                  </a:lnTo>
                  <a:lnTo>
                    <a:pt x="184467" y="130841"/>
                  </a:lnTo>
                  <a:lnTo>
                    <a:pt x="137026" y="110412"/>
                  </a:lnTo>
                  <a:lnTo>
                    <a:pt x="89447" y="94591"/>
                  </a:lnTo>
                  <a:lnTo>
                    <a:pt x="43262" y="84568"/>
                  </a:lnTo>
                  <a:lnTo>
                    <a:pt x="0" y="81533"/>
                  </a:lnTo>
                  <a:close/>
                </a:path>
                <a:path w="561975" h="579755">
                  <a:moveTo>
                    <a:pt x="557529" y="234314"/>
                  </a:moveTo>
                  <a:lnTo>
                    <a:pt x="542784" y="268767"/>
                  </a:lnTo>
                  <a:lnTo>
                    <a:pt x="525002" y="300577"/>
                  </a:lnTo>
                  <a:lnTo>
                    <a:pt x="502148" y="327576"/>
                  </a:lnTo>
                  <a:lnTo>
                    <a:pt x="472185" y="347598"/>
                  </a:lnTo>
                  <a:lnTo>
                    <a:pt x="539657" y="347598"/>
                  </a:lnTo>
                  <a:lnTo>
                    <a:pt x="551584" y="321742"/>
                  </a:lnTo>
                  <a:lnTo>
                    <a:pt x="561686" y="276506"/>
                  </a:lnTo>
                  <a:lnTo>
                    <a:pt x="557529" y="234314"/>
                  </a:lnTo>
                  <a:close/>
                </a:path>
                <a:path w="561975" h="579755">
                  <a:moveTo>
                    <a:pt x="376681" y="0"/>
                  </a:moveTo>
                  <a:lnTo>
                    <a:pt x="379942" y="41978"/>
                  </a:lnTo>
                  <a:lnTo>
                    <a:pt x="378229" y="94591"/>
                  </a:lnTo>
                  <a:lnTo>
                    <a:pt x="371442" y="149787"/>
                  </a:lnTo>
                  <a:lnTo>
                    <a:pt x="359487" y="199245"/>
                  </a:lnTo>
                  <a:lnTo>
                    <a:pt x="342264" y="234823"/>
                  </a:lnTo>
                  <a:lnTo>
                    <a:pt x="477111" y="234823"/>
                  </a:lnTo>
                  <a:lnTo>
                    <a:pt x="475059" y="205422"/>
                  </a:lnTo>
                  <a:lnTo>
                    <a:pt x="465177" y="150545"/>
                  </a:lnTo>
                  <a:lnTo>
                    <a:pt x="446879" y="95496"/>
                  </a:lnTo>
                  <a:lnTo>
                    <a:pt x="418076" y="44054"/>
                  </a:lnTo>
                  <a:lnTo>
                    <a:pt x="376681" y="0"/>
                  </a:lnTo>
                  <a:close/>
                </a:path>
              </a:pathLst>
            </a:custGeom>
            <a:solidFill>
              <a:srgbClr val="FABC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629263" y="167512"/>
              <a:ext cx="287020" cy="365760"/>
            </a:xfrm>
            <a:custGeom>
              <a:avLst/>
              <a:gdLst/>
              <a:ahLst/>
              <a:cxnLst/>
              <a:rect l="l" t="t" r="r" b="b"/>
              <a:pathLst>
                <a:path w="287020" h="365759">
                  <a:moveTo>
                    <a:pt x="277622" y="365506"/>
                  </a:moveTo>
                  <a:lnTo>
                    <a:pt x="265709" y="321144"/>
                  </a:lnTo>
                  <a:lnTo>
                    <a:pt x="241515" y="275996"/>
                  </a:lnTo>
                  <a:lnTo>
                    <a:pt x="208292" y="231533"/>
                  </a:lnTo>
                  <a:lnTo>
                    <a:pt x="169252" y="189230"/>
                  </a:lnTo>
                  <a:lnTo>
                    <a:pt x="127635" y="150583"/>
                  </a:lnTo>
                  <a:lnTo>
                    <a:pt x="86677" y="117055"/>
                  </a:lnTo>
                  <a:lnTo>
                    <a:pt x="49593" y="90119"/>
                  </a:lnTo>
                  <a:lnTo>
                    <a:pt x="0" y="61988"/>
                  </a:lnTo>
                  <a:lnTo>
                    <a:pt x="142379" y="177457"/>
                  </a:lnTo>
                  <a:lnTo>
                    <a:pt x="226822" y="274231"/>
                  </a:lnTo>
                  <a:lnTo>
                    <a:pt x="267246" y="340766"/>
                  </a:lnTo>
                  <a:lnTo>
                    <a:pt x="277622" y="365506"/>
                  </a:lnTo>
                  <a:close/>
                </a:path>
                <a:path w="287020" h="365759">
                  <a:moveTo>
                    <a:pt x="286473" y="120675"/>
                  </a:moveTo>
                  <a:lnTo>
                    <a:pt x="282879" y="67284"/>
                  </a:lnTo>
                  <a:lnTo>
                    <a:pt x="276059" y="24574"/>
                  </a:lnTo>
                  <a:lnTo>
                    <a:pt x="268605" y="0"/>
                  </a:lnTo>
                  <a:lnTo>
                    <a:pt x="279285" y="119888"/>
                  </a:lnTo>
                  <a:lnTo>
                    <a:pt x="272097" y="204203"/>
                  </a:lnTo>
                  <a:lnTo>
                    <a:pt x="258991" y="254025"/>
                  </a:lnTo>
                  <a:lnTo>
                    <a:pt x="251968" y="270383"/>
                  </a:lnTo>
                  <a:lnTo>
                    <a:pt x="273596" y="229679"/>
                  </a:lnTo>
                  <a:lnTo>
                    <a:pt x="284238" y="177292"/>
                  </a:lnTo>
                  <a:lnTo>
                    <a:pt x="286473" y="120675"/>
                  </a:lnTo>
                  <a:close/>
                </a:path>
              </a:pathLst>
            </a:custGeom>
            <a:solidFill>
              <a:srgbClr val="B56A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30506" y="365124"/>
              <a:ext cx="106807" cy="12814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52834" y="518667"/>
              <a:ext cx="131445" cy="990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579225" y="473709"/>
              <a:ext cx="271145" cy="44450"/>
            </a:xfrm>
            <a:custGeom>
              <a:avLst/>
              <a:gdLst/>
              <a:ahLst/>
              <a:cxnLst/>
              <a:rect l="l" t="t" r="r" b="b"/>
              <a:pathLst>
                <a:path w="271145" h="44450">
                  <a:moveTo>
                    <a:pt x="270764" y="0"/>
                  </a:moveTo>
                  <a:lnTo>
                    <a:pt x="254460" y="7695"/>
                  </a:lnTo>
                  <a:lnTo>
                    <a:pt x="204724" y="23177"/>
                  </a:lnTo>
                  <a:lnTo>
                    <a:pt x="120316" y="35040"/>
                  </a:lnTo>
                  <a:lnTo>
                    <a:pt x="0" y="31876"/>
                  </a:lnTo>
                  <a:lnTo>
                    <a:pt x="24228" y="38352"/>
                  </a:lnTo>
                  <a:lnTo>
                    <a:pt x="66952" y="43085"/>
                  </a:lnTo>
                  <a:lnTo>
                    <a:pt x="120570" y="43846"/>
                  </a:lnTo>
                  <a:lnTo>
                    <a:pt x="177480" y="38405"/>
                  </a:lnTo>
                  <a:lnTo>
                    <a:pt x="230078" y="24533"/>
                  </a:lnTo>
                  <a:lnTo>
                    <a:pt x="270764" y="0"/>
                  </a:lnTo>
                  <a:close/>
                </a:path>
              </a:pathLst>
            </a:custGeom>
            <a:solidFill>
              <a:srgbClr val="B56A2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19050" y="853439"/>
            <a:ext cx="12209526" cy="600456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068695" y="4858003"/>
            <a:ext cx="348424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>
                <a:solidFill>
                  <a:srgbClr val="404040"/>
                </a:solidFill>
                <a:latin typeface="Cambria"/>
                <a:cs typeface="Cambria"/>
              </a:rPr>
              <a:t>FEBRIAN</a:t>
            </a:r>
            <a:r>
              <a:rPr dirty="0" sz="4800" spc="-90">
                <a:solidFill>
                  <a:srgbClr val="404040"/>
                </a:solidFill>
                <a:latin typeface="Cambria"/>
                <a:cs typeface="Cambria"/>
              </a:rPr>
              <a:t> </a:t>
            </a:r>
            <a:r>
              <a:rPr dirty="0" sz="4800" spc="-5">
                <a:solidFill>
                  <a:srgbClr val="404040"/>
                </a:solidFill>
                <a:latin typeface="Cambria"/>
                <a:cs typeface="Cambria"/>
              </a:rPr>
              <a:t>MD</a:t>
            </a:r>
            <a:endParaRPr sz="4800">
              <a:latin typeface="Cambria"/>
              <a:cs typeface="Cambri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89632" y="691895"/>
            <a:ext cx="9229344" cy="10408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2222" y="1499361"/>
            <a:ext cx="10288905" cy="2919095"/>
            <a:chOff x="1522222" y="1499361"/>
            <a:chExt cx="10288905" cy="2919095"/>
          </a:xfrm>
        </p:grpSpPr>
        <p:sp>
          <p:nvSpPr>
            <p:cNvPr id="3" name="object 3"/>
            <p:cNvSpPr/>
            <p:nvPr/>
          </p:nvSpPr>
          <p:spPr>
            <a:xfrm>
              <a:off x="1528572" y="2257043"/>
              <a:ext cx="10014585" cy="2155190"/>
            </a:xfrm>
            <a:custGeom>
              <a:avLst/>
              <a:gdLst/>
              <a:ahLst/>
              <a:cxnLst/>
              <a:rect l="l" t="t" r="r" b="b"/>
              <a:pathLst>
                <a:path w="10014585" h="2155190">
                  <a:moveTo>
                    <a:pt x="9655048" y="0"/>
                  </a:moveTo>
                  <a:lnTo>
                    <a:pt x="359155" y="0"/>
                  </a:lnTo>
                  <a:lnTo>
                    <a:pt x="310416" y="3278"/>
                  </a:lnTo>
                  <a:lnTo>
                    <a:pt x="263671" y="12828"/>
                  </a:lnTo>
                  <a:lnTo>
                    <a:pt x="219348" y="28221"/>
                  </a:lnTo>
                  <a:lnTo>
                    <a:pt x="177875" y="49031"/>
                  </a:lnTo>
                  <a:lnTo>
                    <a:pt x="139678" y="74829"/>
                  </a:lnTo>
                  <a:lnTo>
                    <a:pt x="105187" y="105187"/>
                  </a:lnTo>
                  <a:lnTo>
                    <a:pt x="74829" y="139678"/>
                  </a:lnTo>
                  <a:lnTo>
                    <a:pt x="49031" y="177875"/>
                  </a:lnTo>
                  <a:lnTo>
                    <a:pt x="28221" y="219348"/>
                  </a:lnTo>
                  <a:lnTo>
                    <a:pt x="12828" y="263671"/>
                  </a:lnTo>
                  <a:lnTo>
                    <a:pt x="3278" y="310416"/>
                  </a:lnTo>
                  <a:lnTo>
                    <a:pt x="0" y="359155"/>
                  </a:lnTo>
                  <a:lnTo>
                    <a:pt x="0" y="1795779"/>
                  </a:lnTo>
                  <a:lnTo>
                    <a:pt x="3278" y="1844519"/>
                  </a:lnTo>
                  <a:lnTo>
                    <a:pt x="12828" y="1891264"/>
                  </a:lnTo>
                  <a:lnTo>
                    <a:pt x="28221" y="1935587"/>
                  </a:lnTo>
                  <a:lnTo>
                    <a:pt x="49031" y="1977060"/>
                  </a:lnTo>
                  <a:lnTo>
                    <a:pt x="74829" y="2015257"/>
                  </a:lnTo>
                  <a:lnTo>
                    <a:pt x="105187" y="2049748"/>
                  </a:lnTo>
                  <a:lnTo>
                    <a:pt x="139678" y="2080106"/>
                  </a:lnTo>
                  <a:lnTo>
                    <a:pt x="177875" y="2105904"/>
                  </a:lnTo>
                  <a:lnTo>
                    <a:pt x="219348" y="2126714"/>
                  </a:lnTo>
                  <a:lnTo>
                    <a:pt x="263671" y="2142107"/>
                  </a:lnTo>
                  <a:lnTo>
                    <a:pt x="310416" y="2151657"/>
                  </a:lnTo>
                  <a:lnTo>
                    <a:pt x="359155" y="2154935"/>
                  </a:lnTo>
                  <a:lnTo>
                    <a:pt x="9655048" y="2154935"/>
                  </a:lnTo>
                  <a:lnTo>
                    <a:pt x="9703787" y="2151657"/>
                  </a:lnTo>
                  <a:lnTo>
                    <a:pt x="9750532" y="2142107"/>
                  </a:lnTo>
                  <a:lnTo>
                    <a:pt x="9794855" y="2126714"/>
                  </a:lnTo>
                  <a:lnTo>
                    <a:pt x="9836328" y="2105904"/>
                  </a:lnTo>
                  <a:lnTo>
                    <a:pt x="9874525" y="2080106"/>
                  </a:lnTo>
                  <a:lnTo>
                    <a:pt x="9909016" y="2049748"/>
                  </a:lnTo>
                  <a:lnTo>
                    <a:pt x="9939374" y="2015257"/>
                  </a:lnTo>
                  <a:lnTo>
                    <a:pt x="9965172" y="1977060"/>
                  </a:lnTo>
                  <a:lnTo>
                    <a:pt x="9985982" y="1935587"/>
                  </a:lnTo>
                  <a:lnTo>
                    <a:pt x="10001375" y="1891264"/>
                  </a:lnTo>
                  <a:lnTo>
                    <a:pt x="10010925" y="1844519"/>
                  </a:lnTo>
                  <a:lnTo>
                    <a:pt x="10014204" y="1795779"/>
                  </a:lnTo>
                  <a:lnTo>
                    <a:pt x="10014204" y="359155"/>
                  </a:lnTo>
                  <a:lnTo>
                    <a:pt x="10010925" y="310416"/>
                  </a:lnTo>
                  <a:lnTo>
                    <a:pt x="10001375" y="263671"/>
                  </a:lnTo>
                  <a:lnTo>
                    <a:pt x="9985982" y="219348"/>
                  </a:lnTo>
                  <a:lnTo>
                    <a:pt x="9965172" y="177875"/>
                  </a:lnTo>
                  <a:lnTo>
                    <a:pt x="9939374" y="139678"/>
                  </a:lnTo>
                  <a:lnTo>
                    <a:pt x="9909016" y="105187"/>
                  </a:lnTo>
                  <a:lnTo>
                    <a:pt x="9874525" y="74829"/>
                  </a:lnTo>
                  <a:lnTo>
                    <a:pt x="9836328" y="49031"/>
                  </a:lnTo>
                  <a:lnTo>
                    <a:pt x="9794855" y="28221"/>
                  </a:lnTo>
                  <a:lnTo>
                    <a:pt x="9750532" y="12828"/>
                  </a:lnTo>
                  <a:lnTo>
                    <a:pt x="9703787" y="3278"/>
                  </a:lnTo>
                  <a:lnTo>
                    <a:pt x="96550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528572" y="1505711"/>
              <a:ext cx="10014585" cy="696595"/>
            </a:xfrm>
            <a:custGeom>
              <a:avLst/>
              <a:gdLst/>
              <a:ahLst/>
              <a:cxnLst/>
              <a:rect l="l" t="t" r="r" b="b"/>
              <a:pathLst>
                <a:path w="10014585" h="696594">
                  <a:moveTo>
                    <a:pt x="9898126" y="0"/>
                  </a:moveTo>
                  <a:lnTo>
                    <a:pt x="116078" y="0"/>
                  </a:lnTo>
                  <a:lnTo>
                    <a:pt x="70883" y="9118"/>
                  </a:lnTo>
                  <a:lnTo>
                    <a:pt x="33988" y="33988"/>
                  </a:lnTo>
                  <a:lnTo>
                    <a:pt x="9118" y="70883"/>
                  </a:lnTo>
                  <a:lnTo>
                    <a:pt x="0" y="116077"/>
                  </a:lnTo>
                  <a:lnTo>
                    <a:pt x="0" y="580389"/>
                  </a:lnTo>
                  <a:lnTo>
                    <a:pt x="9118" y="625584"/>
                  </a:lnTo>
                  <a:lnTo>
                    <a:pt x="33988" y="662479"/>
                  </a:lnTo>
                  <a:lnTo>
                    <a:pt x="70883" y="687349"/>
                  </a:lnTo>
                  <a:lnTo>
                    <a:pt x="116078" y="696467"/>
                  </a:lnTo>
                  <a:lnTo>
                    <a:pt x="9898126" y="696467"/>
                  </a:lnTo>
                  <a:lnTo>
                    <a:pt x="9943320" y="687349"/>
                  </a:lnTo>
                  <a:lnTo>
                    <a:pt x="9980215" y="662479"/>
                  </a:lnTo>
                  <a:lnTo>
                    <a:pt x="10005085" y="625584"/>
                  </a:lnTo>
                  <a:lnTo>
                    <a:pt x="10014204" y="580389"/>
                  </a:lnTo>
                  <a:lnTo>
                    <a:pt x="10014204" y="116077"/>
                  </a:lnTo>
                  <a:lnTo>
                    <a:pt x="10005085" y="70883"/>
                  </a:lnTo>
                  <a:lnTo>
                    <a:pt x="9980215" y="33988"/>
                  </a:lnTo>
                  <a:lnTo>
                    <a:pt x="9943320" y="9118"/>
                  </a:lnTo>
                  <a:lnTo>
                    <a:pt x="989812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28572" y="1505711"/>
              <a:ext cx="10014585" cy="2906395"/>
            </a:xfrm>
            <a:custGeom>
              <a:avLst/>
              <a:gdLst/>
              <a:ahLst/>
              <a:cxnLst/>
              <a:rect l="l" t="t" r="r" b="b"/>
              <a:pathLst>
                <a:path w="10014585" h="2906395">
                  <a:moveTo>
                    <a:pt x="0" y="116077"/>
                  </a:moveTo>
                  <a:lnTo>
                    <a:pt x="9118" y="70883"/>
                  </a:lnTo>
                  <a:lnTo>
                    <a:pt x="33988" y="33988"/>
                  </a:lnTo>
                  <a:lnTo>
                    <a:pt x="70883" y="9118"/>
                  </a:lnTo>
                  <a:lnTo>
                    <a:pt x="116078" y="0"/>
                  </a:lnTo>
                  <a:lnTo>
                    <a:pt x="9898126" y="0"/>
                  </a:lnTo>
                  <a:lnTo>
                    <a:pt x="9943320" y="9118"/>
                  </a:lnTo>
                  <a:lnTo>
                    <a:pt x="9980215" y="33988"/>
                  </a:lnTo>
                  <a:lnTo>
                    <a:pt x="10005085" y="70883"/>
                  </a:lnTo>
                  <a:lnTo>
                    <a:pt x="10014204" y="116077"/>
                  </a:lnTo>
                  <a:lnTo>
                    <a:pt x="10014204" y="580389"/>
                  </a:lnTo>
                  <a:lnTo>
                    <a:pt x="10005085" y="625584"/>
                  </a:lnTo>
                  <a:lnTo>
                    <a:pt x="9980215" y="662479"/>
                  </a:lnTo>
                  <a:lnTo>
                    <a:pt x="9943320" y="687349"/>
                  </a:lnTo>
                  <a:lnTo>
                    <a:pt x="9898126" y="696467"/>
                  </a:lnTo>
                  <a:lnTo>
                    <a:pt x="116078" y="696467"/>
                  </a:lnTo>
                  <a:lnTo>
                    <a:pt x="70883" y="687349"/>
                  </a:lnTo>
                  <a:lnTo>
                    <a:pt x="33988" y="662479"/>
                  </a:lnTo>
                  <a:lnTo>
                    <a:pt x="9118" y="625584"/>
                  </a:lnTo>
                  <a:lnTo>
                    <a:pt x="0" y="580389"/>
                  </a:lnTo>
                  <a:lnTo>
                    <a:pt x="0" y="116077"/>
                  </a:lnTo>
                  <a:close/>
                </a:path>
                <a:path w="10014585" h="2906395">
                  <a:moveTo>
                    <a:pt x="0" y="1110488"/>
                  </a:moveTo>
                  <a:lnTo>
                    <a:pt x="3278" y="1061748"/>
                  </a:lnTo>
                  <a:lnTo>
                    <a:pt x="12828" y="1015003"/>
                  </a:lnTo>
                  <a:lnTo>
                    <a:pt x="28221" y="970680"/>
                  </a:lnTo>
                  <a:lnTo>
                    <a:pt x="49031" y="929207"/>
                  </a:lnTo>
                  <a:lnTo>
                    <a:pt x="74829" y="891010"/>
                  </a:lnTo>
                  <a:lnTo>
                    <a:pt x="105187" y="856519"/>
                  </a:lnTo>
                  <a:lnTo>
                    <a:pt x="139678" y="826161"/>
                  </a:lnTo>
                  <a:lnTo>
                    <a:pt x="177875" y="800363"/>
                  </a:lnTo>
                  <a:lnTo>
                    <a:pt x="219348" y="779553"/>
                  </a:lnTo>
                  <a:lnTo>
                    <a:pt x="263671" y="764160"/>
                  </a:lnTo>
                  <a:lnTo>
                    <a:pt x="310416" y="754610"/>
                  </a:lnTo>
                  <a:lnTo>
                    <a:pt x="359155" y="751332"/>
                  </a:lnTo>
                  <a:lnTo>
                    <a:pt x="9655048" y="751332"/>
                  </a:lnTo>
                  <a:lnTo>
                    <a:pt x="9703787" y="754610"/>
                  </a:lnTo>
                  <a:lnTo>
                    <a:pt x="9750532" y="764160"/>
                  </a:lnTo>
                  <a:lnTo>
                    <a:pt x="9794855" y="779553"/>
                  </a:lnTo>
                  <a:lnTo>
                    <a:pt x="9836328" y="800363"/>
                  </a:lnTo>
                  <a:lnTo>
                    <a:pt x="9874525" y="826161"/>
                  </a:lnTo>
                  <a:lnTo>
                    <a:pt x="9909016" y="856519"/>
                  </a:lnTo>
                  <a:lnTo>
                    <a:pt x="9939374" y="891010"/>
                  </a:lnTo>
                  <a:lnTo>
                    <a:pt x="9965172" y="929207"/>
                  </a:lnTo>
                  <a:lnTo>
                    <a:pt x="9985982" y="970680"/>
                  </a:lnTo>
                  <a:lnTo>
                    <a:pt x="10001375" y="1015003"/>
                  </a:lnTo>
                  <a:lnTo>
                    <a:pt x="10010925" y="1061748"/>
                  </a:lnTo>
                  <a:lnTo>
                    <a:pt x="10014204" y="1110488"/>
                  </a:lnTo>
                  <a:lnTo>
                    <a:pt x="10014204" y="2547112"/>
                  </a:lnTo>
                  <a:lnTo>
                    <a:pt x="10010925" y="2595851"/>
                  </a:lnTo>
                  <a:lnTo>
                    <a:pt x="10001375" y="2642596"/>
                  </a:lnTo>
                  <a:lnTo>
                    <a:pt x="9985982" y="2686919"/>
                  </a:lnTo>
                  <a:lnTo>
                    <a:pt x="9965172" y="2728392"/>
                  </a:lnTo>
                  <a:lnTo>
                    <a:pt x="9939374" y="2766589"/>
                  </a:lnTo>
                  <a:lnTo>
                    <a:pt x="9909016" y="2801080"/>
                  </a:lnTo>
                  <a:lnTo>
                    <a:pt x="9874525" y="2831438"/>
                  </a:lnTo>
                  <a:lnTo>
                    <a:pt x="9836328" y="2857236"/>
                  </a:lnTo>
                  <a:lnTo>
                    <a:pt x="9794855" y="2878046"/>
                  </a:lnTo>
                  <a:lnTo>
                    <a:pt x="9750532" y="2893439"/>
                  </a:lnTo>
                  <a:lnTo>
                    <a:pt x="9703787" y="2902989"/>
                  </a:lnTo>
                  <a:lnTo>
                    <a:pt x="9655048" y="2906268"/>
                  </a:lnTo>
                  <a:lnTo>
                    <a:pt x="359155" y="2906268"/>
                  </a:lnTo>
                  <a:lnTo>
                    <a:pt x="310416" y="2902989"/>
                  </a:lnTo>
                  <a:lnTo>
                    <a:pt x="263671" y="2893439"/>
                  </a:lnTo>
                  <a:lnTo>
                    <a:pt x="219348" y="2878046"/>
                  </a:lnTo>
                  <a:lnTo>
                    <a:pt x="177875" y="2857236"/>
                  </a:lnTo>
                  <a:lnTo>
                    <a:pt x="139678" y="2831438"/>
                  </a:lnTo>
                  <a:lnTo>
                    <a:pt x="105187" y="2801080"/>
                  </a:lnTo>
                  <a:lnTo>
                    <a:pt x="74829" y="2766589"/>
                  </a:lnTo>
                  <a:lnTo>
                    <a:pt x="49031" y="2728392"/>
                  </a:lnTo>
                  <a:lnTo>
                    <a:pt x="28221" y="2686919"/>
                  </a:lnTo>
                  <a:lnTo>
                    <a:pt x="12828" y="2642596"/>
                  </a:lnTo>
                  <a:lnTo>
                    <a:pt x="3278" y="2595851"/>
                  </a:lnTo>
                  <a:lnTo>
                    <a:pt x="0" y="2547112"/>
                  </a:lnTo>
                  <a:lnTo>
                    <a:pt x="0" y="1110488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2994" y="724865"/>
            <a:ext cx="459422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2D</a:t>
            </a:r>
            <a:r>
              <a:rPr dirty="0" spc="-15"/>
              <a:t> </a:t>
            </a:r>
            <a:r>
              <a:rPr dirty="0" spc="-10"/>
              <a:t>Animation</a:t>
            </a:r>
            <a:r>
              <a:rPr dirty="0" spc="10"/>
              <a:t> </a:t>
            </a:r>
            <a:r>
              <a:rPr dirty="0" spc="-5"/>
              <a:t>with</a:t>
            </a:r>
            <a:r>
              <a:rPr dirty="0" spc="-15"/>
              <a:t> </a:t>
            </a:r>
            <a:r>
              <a:rPr dirty="0" spc="-5"/>
              <a:t>Flash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8260" rIns="0" bIns="0" rtlCol="0" vert="horz">
            <a:spAutoFit/>
          </a:bodyPr>
          <a:lstStyle/>
          <a:p>
            <a:pPr marL="773430" marR="493395">
              <a:lnSpc>
                <a:spcPts val="1900"/>
              </a:lnSpc>
              <a:spcBef>
                <a:spcPts val="380"/>
              </a:spcBef>
            </a:pPr>
            <a:r>
              <a:rPr dirty="0" spc="-5"/>
              <a:t>Macromedia </a:t>
            </a:r>
            <a:r>
              <a:rPr dirty="0" spc="-15"/>
              <a:t>was</a:t>
            </a:r>
            <a:r>
              <a:rPr dirty="0"/>
              <a:t> </a:t>
            </a:r>
            <a:r>
              <a:rPr dirty="0" spc="-10"/>
              <a:t>acquired</a:t>
            </a:r>
            <a:r>
              <a:rPr dirty="0" spc="5"/>
              <a:t> </a:t>
            </a:r>
            <a:r>
              <a:rPr dirty="0" spc="-15"/>
              <a:t>by</a:t>
            </a:r>
            <a:r>
              <a:rPr dirty="0" spc="5"/>
              <a:t> </a:t>
            </a:r>
            <a:r>
              <a:rPr dirty="0" u="sng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2"/>
              </a:rPr>
              <a:t>Adobe</a:t>
            </a:r>
            <a:r>
              <a:rPr dirty="0" u="sng" spc="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2"/>
              </a:rPr>
              <a:t> </a:t>
            </a:r>
            <a:r>
              <a:rPr dirty="0" u="sng" spc="-1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2"/>
              </a:rPr>
              <a:t>Systems</a:t>
            </a:r>
            <a:r>
              <a:rPr dirty="0" spc="-10">
                <a:solidFill>
                  <a:srgbClr val="EB7E22"/>
                </a:solidFill>
                <a:hlinkClick r:id="rId2"/>
              </a:rPr>
              <a:t> </a:t>
            </a:r>
            <a:r>
              <a:rPr dirty="0"/>
              <a:t>in</a:t>
            </a:r>
            <a:r>
              <a:rPr dirty="0" spc="5"/>
              <a:t> </a:t>
            </a:r>
            <a:r>
              <a:rPr dirty="0"/>
              <a:t>2005, </a:t>
            </a:r>
            <a:r>
              <a:rPr dirty="0" spc="-5"/>
              <a:t>and the entire</a:t>
            </a:r>
            <a:r>
              <a:rPr dirty="0" spc="-15"/>
              <a:t> </a:t>
            </a:r>
            <a:r>
              <a:rPr dirty="0" spc="-5"/>
              <a:t>Macromedia</a:t>
            </a:r>
            <a:r>
              <a:rPr dirty="0"/>
              <a:t> </a:t>
            </a:r>
            <a:r>
              <a:rPr dirty="0" spc="-5"/>
              <a:t>product</a:t>
            </a:r>
            <a:r>
              <a:rPr dirty="0"/>
              <a:t> </a:t>
            </a:r>
            <a:r>
              <a:rPr dirty="0" spc="-5"/>
              <a:t>line </a:t>
            </a:r>
            <a:r>
              <a:rPr dirty="0"/>
              <a:t> including</a:t>
            </a:r>
            <a:r>
              <a:rPr dirty="0" spc="-15"/>
              <a:t> </a:t>
            </a:r>
            <a:r>
              <a:rPr dirty="0" spc="-5"/>
              <a:t>Flash, </a:t>
            </a:r>
            <a:r>
              <a:rPr dirty="0" u="sng" spc="-3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3"/>
              </a:rPr>
              <a:t>Dreamweaver</a:t>
            </a:r>
            <a:r>
              <a:rPr dirty="0" spc="-30"/>
              <a:t>,</a:t>
            </a:r>
            <a:r>
              <a:rPr dirty="0" spc="10"/>
              <a:t> </a:t>
            </a:r>
            <a:r>
              <a:rPr dirty="0" u="sng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4"/>
              </a:rPr>
              <a:t>Director</a:t>
            </a:r>
            <a:r>
              <a:rPr dirty="0" spc="-10"/>
              <a:t>/</a:t>
            </a:r>
            <a:r>
              <a:rPr dirty="0" u="sng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5"/>
              </a:rPr>
              <a:t>Shockwave</a:t>
            </a:r>
            <a:r>
              <a:rPr dirty="0" spc="-20">
                <a:solidFill>
                  <a:srgbClr val="EB7E22"/>
                </a:solidFill>
                <a:hlinkClick r:id="rId5"/>
              </a:rPr>
              <a:t> </a:t>
            </a:r>
            <a:r>
              <a:rPr dirty="0" spc="-5"/>
              <a:t>and</a:t>
            </a:r>
            <a:r>
              <a:rPr dirty="0"/>
              <a:t> </a:t>
            </a:r>
            <a:r>
              <a:rPr dirty="0" u="sng" spc="-1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6"/>
              </a:rPr>
              <a:t>Authorware</a:t>
            </a:r>
            <a:r>
              <a:rPr dirty="0" spc="-5">
                <a:solidFill>
                  <a:srgbClr val="EB7E22"/>
                </a:solidFill>
                <a:hlinkClick r:id="rId6"/>
              </a:rPr>
              <a:t> </a:t>
            </a:r>
            <a:r>
              <a:rPr dirty="0"/>
              <a:t>is</a:t>
            </a:r>
            <a:r>
              <a:rPr dirty="0" spc="5"/>
              <a:t> </a:t>
            </a:r>
            <a:r>
              <a:rPr dirty="0" spc="-5"/>
              <a:t>now</a:t>
            </a:r>
            <a:r>
              <a:rPr dirty="0" spc="-20"/>
              <a:t> </a:t>
            </a:r>
            <a:r>
              <a:rPr dirty="0"/>
              <a:t>handled </a:t>
            </a:r>
            <a:r>
              <a:rPr dirty="0" spc="-15"/>
              <a:t>by</a:t>
            </a:r>
            <a:r>
              <a:rPr dirty="0"/>
              <a:t> </a:t>
            </a:r>
            <a:r>
              <a:rPr dirty="0" spc="-5"/>
              <a:t>Adobe.</a:t>
            </a:r>
          </a:p>
          <a:p>
            <a:pPr marL="760730">
              <a:lnSpc>
                <a:spcPct val="100000"/>
              </a:lnSpc>
            </a:pPr>
            <a:endParaRPr sz="2100"/>
          </a:p>
          <a:p>
            <a:pPr marL="844550" marR="5080">
              <a:lnSpc>
                <a:spcPct val="88000"/>
              </a:lnSpc>
              <a:spcBef>
                <a:spcPts val="1580"/>
              </a:spcBef>
            </a:pPr>
            <a:r>
              <a:rPr dirty="0" spc="-5"/>
              <a:t>In</a:t>
            </a:r>
            <a:r>
              <a:rPr dirty="0" spc="-10"/>
              <a:t> </a:t>
            </a:r>
            <a:r>
              <a:rPr dirty="0"/>
              <a:t>2007, </a:t>
            </a:r>
            <a:r>
              <a:rPr dirty="0" spc="-5"/>
              <a:t>Adobe</a:t>
            </a:r>
            <a:r>
              <a:rPr dirty="0" spc="5"/>
              <a:t> </a:t>
            </a:r>
            <a:r>
              <a:rPr dirty="0" spc="-5"/>
              <a:t>released</a:t>
            </a:r>
            <a:r>
              <a:rPr dirty="0"/>
              <a:t> </a:t>
            </a:r>
            <a:r>
              <a:rPr dirty="0" spc="-10" i="1">
                <a:latin typeface="Cambria"/>
                <a:cs typeface="Cambria"/>
              </a:rPr>
              <a:t>Adobe</a:t>
            </a:r>
            <a:r>
              <a:rPr dirty="0" spc="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Flash</a:t>
            </a:r>
            <a:r>
              <a:rPr dirty="0" spc="-5" i="1">
                <a:latin typeface="Cambria"/>
                <a:cs typeface="Cambria"/>
              </a:rPr>
              <a:t> </a:t>
            </a:r>
            <a:r>
              <a:rPr dirty="0" i="1">
                <a:latin typeface="Cambria"/>
                <a:cs typeface="Cambria"/>
              </a:rPr>
              <a:t>CS3</a:t>
            </a:r>
            <a:r>
              <a:rPr dirty="0" spc="5" i="1">
                <a:latin typeface="Cambria"/>
                <a:cs typeface="Cambria"/>
              </a:rPr>
              <a:t> </a:t>
            </a:r>
            <a:r>
              <a:rPr dirty="0" spc="-5" i="1">
                <a:latin typeface="Cambria"/>
                <a:cs typeface="Cambria"/>
              </a:rPr>
              <a:t>Professional</a:t>
            </a:r>
            <a:r>
              <a:rPr dirty="0" spc="-5"/>
              <a:t>,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 spc="-5"/>
              <a:t>first</a:t>
            </a:r>
            <a:r>
              <a:rPr dirty="0" spc="10"/>
              <a:t> </a:t>
            </a:r>
            <a:r>
              <a:rPr dirty="0" spc="-10"/>
              <a:t>version </a:t>
            </a:r>
            <a:r>
              <a:rPr dirty="0" spc="-5"/>
              <a:t>released</a:t>
            </a:r>
            <a:r>
              <a:rPr dirty="0" spc="10"/>
              <a:t> </a:t>
            </a:r>
            <a:r>
              <a:rPr dirty="0" spc="-5"/>
              <a:t>under</a:t>
            </a:r>
            <a:r>
              <a:rPr dirty="0"/>
              <a:t> </a:t>
            </a:r>
            <a:r>
              <a:rPr dirty="0" spc="-5"/>
              <a:t>Adobe,</a:t>
            </a:r>
            <a:r>
              <a:rPr dirty="0"/>
              <a:t> </a:t>
            </a:r>
            <a:r>
              <a:rPr dirty="0" spc="-5"/>
              <a:t>and </a:t>
            </a:r>
            <a:r>
              <a:rPr dirty="0"/>
              <a:t> </a:t>
            </a:r>
            <a:r>
              <a:rPr dirty="0" spc="-5"/>
              <a:t>the</a:t>
            </a:r>
            <a:r>
              <a:rPr dirty="0"/>
              <a:t> </a:t>
            </a:r>
            <a:r>
              <a:rPr dirty="0" spc="-5"/>
              <a:t>ninth</a:t>
            </a:r>
            <a:r>
              <a:rPr dirty="0" spc="-25"/>
              <a:t> </a:t>
            </a:r>
            <a:r>
              <a:rPr dirty="0" spc="-5"/>
              <a:t>major version </a:t>
            </a:r>
            <a:r>
              <a:rPr dirty="0"/>
              <a:t>of </a:t>
            </a:r>
            <a:r>
              <a:rPr dirty="0" spc="-5"/>
              <a:t>Flash.</a:t>
            </a:r>
            <a:r>
              <a:rPr dirty="0"/>
              <a:t> </a:t>
            </a:r>
            <a:r>
              <a:rPr dirty="0" spc="-5"/>
              <a:t>It introduced</a:t>
            </a:r>
            <a:r>
              <a:rPr dirty="0"/>
              <a:t> </a:t>
            </a:r>
            <a:r>
              <a:rPr dirty="0" spc="-5"/>
              <a:t>the</a:t>
            </a:r>
            <a:r>
              <a:rPr dirty="0" spc="5"/>
              <a:t> </a:t>
            </a:r>
            <a:r>
              <a:rPr dirty="0" u="sng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7"/>
              </a:rPr>
              <a:t>ActionScript </a:t>
            </a:r>
            <a:r>
              <a:rPr dirty="0" u="sng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7"/>
              </a:rPr>
              <a:t>3.0</a:t>
            </a:r>
            <a:r>
              <a:rPr dirty="0" spc="10">
                <a:solidFill>
                  <a:srgbClr val="EB7E22"/>
                </a:solidFill>
                <a:hlinkClick r:id="rId7"/>
              </a:rPr>
              <a:t> </a:t>
            </a:r>
            <a:r>
              <a:rPr dirty="0" spc="-10"/>
              <a:t>programming</a:t>
            </a:r>
            <a:r>
              <a:rPr dirty="0" spc="-5"/>
              <a:t> language, which </a:t>
            </a:r>
            <a:r>
              <a:rPr dirty="0"/>
              <a:t> </a:t>
            </a:r>
            <a:r>
              <a:rPr dirty="0" spc="-5"/>
              <a:t>supported</a:t>
            </a:r>
            <a:r>
              <a:rPr dirty="0" spc="5"/>
              <a:t> </a:t>
            </a:r>
            <a:r>
              <a:rPr dirty="0" spc="-5"/>
              <a:t>modern </a:t>
            </a:r>
            <a:r>
              <a:rPr dirty="0" spc="-10"/>
              <a:t>programming</a:t>
            </a:r>
            <a:r>
              <a:rPr dirty="0"/>
              <a:t> </a:t>
            </a:r>
            <a:r>
              <a:rPr dirty="0" spc="-10"/>
              <a:t>practices</a:t>
            </a:r>
            <a:r>
              <a:rPr dirty="0" spc="10"/>
              <a:t> </a:t>
            </a:r>
            <a:r>
              <a:rPr dirty="0" spc="-5"/>
              <a:t>and</a:t>
            </a:r>
            <a:r>
              <a:rPr dirty="0"/>
              <a:t> enabled</a:t>
            </a:r>
            <a:r>
              <a:rPr dirty="0" spc="5"/>
              <a:t> </a:t>
            </a:r>
            <a:r>
              <a:rPr dirty="0" spc="-5"/>
              <a:t>business</a:t>
            </a:r>
            <a:r>
              <a:rPr dirty="0" spc="5"/>
              <a:t> </a:t>
            </a:r>
            <a:r>
              <a:rPr dirty="0" spc="-5"/>
              <a:t>applications to be</a:t>
            </a:r>
            <a:r>
              <a:rPr dirty="0" spc="5"/>
              <a:t> </a:t>
            </a:r>
            <a:r>
              <a:rPr dirty="0" spc="-10"/>
              <a:t>developed </a:t>
            </a:r>
            <a:r>
              <a:rPr dirty="0" spc="-5"/>
              <a:t>with </a:t>
            </a:r>
            <a:r>
              <a:rPr dirty="0" spc="-380"/>
              <a:t> </a:t>
            </a:r>
            <a:r>
              <a:rPr dirty="0" spc="-5">
                <a:hlinkClick r:id="rId8"/>
              </a:rPr>
              <a:t>Flash.</a:t>
            </a:r>
            <a:r>
              <a:rPr dirty="0" spc="-10">
                <a:hlinkClick r:id="rId8"/>
              </a:rPr>
              <a:t> </a:t>
            </a:r>
            <a:r>
              <a:rPr dirty="0" u="sng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8"/>
              </a:rPr>
              <a:t>Adobe</a:t>
            </a:r>
            <a:r>
              <a:rPr dirty="0" u="sng" spc="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8"/>
              </a:rPr>
              <a:t> </a:t>
            </a:r>
            <a:r>
              <a:rPr dirty="0" u="sng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8"/>
              </a:rPr>
              <a:t>Flex </a:t>
            </a:r>
            <a:r>
              <a:rPr dirty="0" u="sng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8"/>
              </a:rPr>
              <a:t>Builder</a:t>
            </a:r>
            <a:r>
              <a:rPr dirty="0" spc="-10">
                <a:solidFill>
                  <a:srgbClr val="EB7E22"/>
                </a:solidFill>
                <a:hlinkClick r:id="rId8"/>
              </a:rPr>
              <a:t> </a:t>
            </a:r>
            <a:r>
              <a:rPr dirty="0">
                <a:hlinkClick r:id="rId8"/>
              </a:rPr>
              <a:t>(built</a:t>
            </a:r>
            <a:r>
              <a:rPr dirty="0" spc="-5">
                <a:hlinkClick r:id="rId8"/>
              </a:rPr>
              <a:t> </a:t>
            </a:r>
            <a:r>
              <a:rPr dirty="0">
                <a:hlinkClick r:id="rId8"/>
              </a:rPr>
              <a:t>on</a:t>
            </a:r>
            <a:r>
              <a:rPr dirty="0" spc="-5">
                <a:hlinkClick r:id="rId8"/>
              </a:rPr>
              <a:t> </a:t>
            </a:r>
            <a:r>
              <a:rPr dirty="0" u="sng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8"/>
              </a:rPr>
              <a:t>Eclipse</a:t>
            </a:r>
            <a:r>
              <a:rPr dirty="0" spc="-5">
                <a:hlinkClick r:id="rId8"/>
              </a:rPr>
              <a:t>)</a:t>
            </a:r>
            <a:r>
              <a:rPr dirty="0" spc="15">
                <a:hlinkClick r:id="rId8"/>
              </a:rPr>
              <a:t> </a:t>
            </a:r>
            <a:r>
              <a:rPr dirty="0" spc="-10">
                <a:hlinkClick r:id="rId8"/>
              </a:rPr>
              <a:t>targeted </a:t>
            </a:r>
            <a:r>
              <a:rPr dirty="0" spc="-5">
                <a:hlinkClick r:id="rId8"/>
              </a:rPr>
              <a:t>the</a:t>
            </a:r>
            <a:r>
              <a:rPr dirty="0">
                <a:hlinkClick r:id="rId8"/>
              </a:rPr>
              <a:t> </a:t>
            </a:r>
            <a:r>
              <a:rPr dirty="0" spc="-5">
                <a:hlinkClick r:id="rId8"/>
              </a:rPr>
              <a:t>enterprise</a:t>
            </a:r>
            <a:r>
              <a:rPr dirty="0">
                <a:hlinkClick r:id="rId8"/>
              </a:rPr>
              <a:t> </a:t>
            </a:r>
            <a:r>
              <a:rPr dirty="0" u="sng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8"/>
              </a:rPr>
              <a:t>application</a:t>
            </a:r>
          </a:p>
          <a:p>
            <a:pPr marL="844550">
              <a:lnSpc>
                <a:spcPts val="1764"/>
              </a:lnSpc>
            </a:pPr>
            <a:r>
              <a:rPr dirty="0" u="sng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hlinkClick r:id="rId8"/>
              </a:rPr>
              <a:t>development</a:t>
            </a:r>
            <a:r>
              <a:rPr dirty="0" spc="-10">
                <a:solidFill>
                  <a:srgbClr val="EB7E22"/>
                </a:solidFill>
                <a:hlinkClick r:id="rId8"/>
              </a:rPr>
              <a:t> </a:t>
            </a:r>
            <a:r>
              <a:rPr dirty="0" spc="-10">
                <a:hlinkClick r:id="rId8"/>
              </a:rPr>
              <a:t>market,</a:t>
            </a:r>
            <a:r>
              <a:rPr dirty="0">
                <a:hlinkClick r:id="rId8"/>
              </a:rPr>
              <a:t> </a:t>
            </a:r>
            <a:r>
              <a:rPr dirty="0" spc="-5">
                <a:hlinkClick r:id="rId8"/>
              </a:rPr>
              <a:t>and</a:t>
            </a:r>
            <a:r>
              <a:rPr dirty="0" spc="10">
                <a:hlinkClick r:id="rId8"/>
              </a:rPr>
              <a:t> </a:t>
            </a:r>
            <a:r>
              <a:rPr dirty="0" spc="-15">
                <a:hlinkClick r:id="rId8"/>
              </a:rPr>
              <a:t>was</a:t>
            </a:r>
            <a:r>
              <a:rPr dirty="0" spc="5">
                <a:hlinkClick r:id="rId8"/>
              </a:rPr>
              <a:t> </a:t>
            </a:r>
            <a:r>
              <a:rPr dirty="0" spc="-5">
                <a:hlinkClick r:id="rId8"/>
              </a:rPr>
              <a:t>also</a:t>
            </a:r>
            <a:r>
              <a:rPr dirty="0">
                <a:hlinkClick r:id="rId8"/>
              </a:rPr>
              <a:t> </a:t>
            </a:r>
            <a:r>
              <a:rPr dirty="0" spc="-5">
                <a:hlinkClick r:id="rId8"/>
              </a:rPr>
              <a:t>released</a:t>
            </a:r>
            <a:r>
              <a:rPr dirty="0" spc="10">
                <a:hlinkClick r:id="rId8"/>
              </a:rPr>
              <a:t> </a:t>
            </a:r>
            <a:r>
              <a:rPr dirty="0" spc="-5">
                <a:hlinkClick r:id="rId8"/>
              </a:rPr>
              <a:t>the</a:t>
            </a:r>
            <a:r>
              <a:rPr dirty="0" spc="-10">
                <a:hlinkClick r:id="rId8"/>
              </a:rPr>
              <a:t> </a:t>
            </a:r>
            <a:r>
              <a:rPr dirty="0" spc="-5">
                <a:hlinkClick r:id="rId8"/>
              </a:rPr>
              <a:t>same</a:t>
            </a:r>
            <a:r>
              <a:rPr dirty="0" spc="10">
                <a:hlinkClick r:id="rId8"/>
              </a:rPr>
              <a:t> </a:t>
            </a:r>
            <a:r>
              <a:rPr dirty="0" spc="-45">
                <a:hlinkClick r:id="rId8"/>
              </a:rPr>
              <a:t>year.</a:t>
            </a:r>
            <a:r>
              <a:rPr dirty="0">
                <a:hlinkClick r:id="rId8"/>
              </a:rPr>
              <a:t> </a:t>
            </a:r>
            <a:r>
              <a:rPr dirty="0" spc="-10">
                <a:hlinkClick r:id="rId8"/>
              </a:rPr>
              <a:t>Flex</a:t>
            </a:r>
            <a:r>
              <a:rPr dirty="0">
                <a:hlinkClick r:id="rId8"/>
              </a:rPr>
              <a:t> </a:t>
            </a:r>
            <a:r>
              <a:rPr dirty="0" spc="-5">
                <a:hlinkClick r:id="rId8"/>
              </a:rPr>
              <a:t>Builder</a:t>
            </a:r>
            <a:r>
              <a:rPr dirty="0" spc="-10">
                <a:hlinkClick r:id="rId8"/>
              </a:rPr>
              <a:t> </a:t>
            </a:r>
            <a:r>
              <a:rPr dirty="0">
                <a:hlinkClick r:id="rId8"/>
              </a:rPr>
              <a:t>included </a:t>
            </a:r>
            <a:r>
              <a:rPr dirty="0" spc="-5"/>
              <a:t>the</a:t>
            </a:r>
            <a:r>
              <a:rPr dirty="0" spc="-10"/>
              <a:t> Flex</a:t>
            </a:r>
            <a:r>
              <a:rPr dirty="0" spc="-5"/>
              <a:t> SDK,</a:t>
            </a:r>
            <a:r>
              <a:rPr dirty="0" spc="10"/>
              <a:t> </a:t>
            </a:r>
            <a:r>
              <a:rPr dirty="0"/>
              <a:t>a</a:t>
            </a:r>
            <a:r>
              <a:rPr dirty="0" spc="10"/>
              <a:t> </a:t>
            </a:r>
            <a:r>
              <a:rPr dirty="0" spc="-5"/>
              <a:t>set</a:t>
            </a:r>
          </a:p>
          <a:p>
            <a:pPr marL="844550">
              <a:lnSpc>
                <a:spcPts val="2030"/>
              </a:lnSpc>
            </a:pPr>
            <a:r>
              <a:rPr dirty="0"/>
              <a:t>of components</a:t>
            </a:r>
            <a:r>
              <a:rPr dirty="0" spc="-15"/>
              <a:t> </a:t>
            </a:r>
            <a:r>
              <a:rPr dirty="0" spc="-5"/>
              <a:t>that</a:t>
            </a:r>
            <a:r>
              <a:rPr dirty="0"/>
              <a:t> </a:t>
            </a:r>
            <a:r>
              <a:rPr dirty="0" spc="-5"/>
              <a:t>included charting,</a:t>
            </a:r>
            <a:r>
              <a:rPr dirty="0" spc="-10"/>
              <a:t> </a:t>
            </a:r>
            <a:r>
              <a:rPr dirty="0" spc="-15"/>
              <a:t>advanced</a:t>
            </a:r>
            <a:r>
              <a:rPr dirty="0" spc="5"/>
              <a:t> </a:t>
            </a:r>
            <a:r>
              <a:rPr dirty="0" spc="-5"/>
              <a:t>UI,</a:t>
            </a:r>
            <a:r>
              <a:rPr dirty="0" spc="10"/>
              <a:t> </a:t>
            </a:r>
            <a:r>
              <a:rPr dirty="0" spc="-5"/>
              <a:t>and data</a:t>
            </a:r>
            <a:r>
              <a:rPr dirty="0" spc="10"/>
              <a:t> </a:t>
            </a:r>
            <a:r>
              <a:rPr dirty="0" spc="-5"/>
              <a:t>services </a:t>
            </a:r>
            <a:r>
              <a:rPr dirty="0"/>
              <a:t>(</a:t>
            </a:r>
            <a:r>
              <a:rPr dirty="0" i="1">
                <a:latin typeface="Cambria"/>
                <a:cs typeface="Cambria"/>
              </a:rPr>
              <a:t>Flex</a:t>
            </a:r>
            <a:r>
              <a:rPr dirty="0" spc="5" i="1">
                <a:latin typeface="Cambria"/>
                <a:cs typeface="Cambria"/>
              </a:rPr>
              <a:t> </a:t>
            </a:r>
            <a:r>
              <a:rPr dirty="0" spc="-5" i="1">
                <a:latin typeface="Cambria"/>
                <a:cs typeface="Cambria"/>
              </a:rPr>
              <a:t>Data</a:t>
            </a:r>
            <a:r>
              <a:rPr dirty="0" spc="-10" i="1">
                <a:latin typeface="Cambria"/>
                <a:cs typeface="Cambria"/>
              </a:rPr>
              <a:t> </a:t>
            </a:r>
            <a:r>
              <a:rPr dirty="0" spc="-5" i="1">
                <a:latin typeface="Cambria"/>
                <a:cs typeface="Cambria"/>
              </a:rPr>
              <a:t>Services</a:t>
            </a:r>
            <a:r>
              <a:rPr dirty="0" spc="-5"/>
              <a:t>).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522222" y="4460494"/>
            <a:ext cx="10027285" cy="2167890"/>
            <a:chOff x="1522222" y="4460494"/>
            <a:chExt cx="10027285" cy="2167890"/>
          </a:xfrm>
        </p:grpSpPr>
        <p:sp>
          <p:nvSpPr>
            <p:cNvPr id="9" name="object 9"/>
            <p:cNvSpPr/>
            <p:nvPr/>
          </p:nvSpPr>
          <p:spPr>
            <a:xfrm>
              <a:off x="1528572" y="4466844"/>
              <a:ext cx="10014585" cy="2155190"/>
            </a:xfrm>
            <a:custGeom>
              <a:avLst/>
              <a:gdLst/>
              <a:ahLst/>
              <a:cxnLst/>
              <a:rect l="l" t="t" r="r" b="b"/>
              <a:pathLst>
                <a:path w="10014585" h="2155190">
                  <a:moveTo>
                    <a:pt x="9655048" y="0"/>
                  </a:moveTo>
                  <a:lnTo>
                    <a:pt x="359155" y="0"/>
                  </a:lnTo>
                  <a:lnTo>
                    <a:pt x="310416" y="3278"/>
                  </a:lnTo>
                  <a:lnTo>
                    <a:pt x="263671" y="12828"/>
                  </a:lnTo>
                  <a:lnTo>
                    <a:pt x="219348" y="28221"/>
                  </a:lnTo>
                  <a:lnTo>
                    <a:pt x="177875" y="49031"/>
                  </a:lnTo>
                  <a:lnTo>
                    <a:pt x="139678" y="74829"/>
                  </a:lnTo>
                  <a:lnTo>
                    <a:pt x="105187" y="105187"/>
                  </a:lnTo>
                  <a:lnTo>
                    <a:pt x="74829" y="139678"/>
                  </a:lnTo>
                  <a:lnTo>
                    <a:pt x="49031" y="177875"/>
                  </a:lnTo>
                  <a:lnTo>
                    <a:pt x="28221" y="219348"/>
                  </a:lnTo>
                  <a:lnTo>
                    <a:pt x="12828" y="263671"/>
                  </a:lnTo>
                  <a:lnTo>
                    <a:pt x="3278" y="310416"/>
                  </a:lnTo>
                  <a:lnTo>
                    <a:pt x="0" y="359155"/>
                  </a:lnTo>
                  <a:lnTo>
                    <a:pt x="0" y="1795779"/>
                  </a:lnTo>
                  <a:lnTo>
                    <a:pt x="3278" y="1844513"/>
                  </a:lnTo>
                  <a:lnTo>
                    <a:pt x="12828" y="1891255"/>
                  </a:lnTo>
                  <a:lnTo>
                    <a:pt x="28221" y="1935576"/>
                  </a:lnTo>
                  <a:lnTo>
                    <a:pt x="49031" y="1977049"/>
                  </a:lnTo>
                  <a:lnTo>
                    <a:pt x="74829" y="2015246"/>
                  </a:lnTo>
                  <a:lnTo>
                    <a:pt x="105187" y="2049738"/>
                  </a:lnTo>
                  <a:lnTo>
                    <a:pt x="139678" y="2080098"/>
                  </a:lnTo>
                  <a:lnTo>
                    <a:pt x="177875" y="2105898"/>
                  </a:lnTo>
                  <a:lnTo>
                    <a:pt x="219348" y="2126710"/>
                  </a:lnTo>
                  <a:lnTo>
                    <a:pt x="263671" y="2142106"/>
                  </a:lnTo>
                  <a:lnTo>
                    <a:pt x="310416" y="2151657"/>
                  </a:lnTo>
                  <a:lnTo>
                    <a:pt x="359155" y="2154935"/>
                  </a:lnTo>
                  <a:lnTo>
                    <a:pt x="9655048" y="2154935"/>
                  </a:lnTo>
                  <a:lnTo>
                    <a:pt x="9703787" y="2151657"/>
                  </a:lnTo>
                  <a:lnTo>
                    <a:pt x="9750532" y="2142106"/>
                  </a:lnTo>
                  <a:lnTo>
                    <a:pt x="9794855" y="2126710"/>
                  </a:lnTo>
                  <a:lnTo>
                    <a:pt x="9836328" y="2105898"/>
                  </a:lnTo>
                  <a:lnTo>
                    <a:pt x="9874525" y="2080098"/>
                  </a:lnTo>
                  <a:lnTo>
                    <a:pt x="9909016" y="2049738"/>
                  </a:lnTo>
                  <a:lnTo>
                    <a:pt x="9939374" y="2015246"/>
                  </a:lnTo>
                  <a:lnTo>
                    <a:pt x="9965172" y="1977049"/>
                  </a:lnTo>
                  <a:lnTo>
                    <a:pt x="9985982" y="1935576"/>
                  </a:lnTo>
                  <a:lnTo>
                    <a:pt x="10001375" y="1891255"/>
                  </a:lnTo>
                  <a:lnTo>
                    <a:pt x="10010925" y="1844513"/>
                  </a:lnTo>
                  <a:lnTo>
                    <a:pt x="10014204" y="1795779"/>
                  </a:lnTo>
                  <a:lnTo>
                    <a:pt x="10014204" y="359155"/>
                  </a:lnTo>
                  <a:lnTo>
                    <a:pt x="10010925" y="310416"/>
                  </a:lnTo>
                  <a:lnTo>
                    <a:pt x="10001375" y="263671"/>
                  </a:lnTo>
                  <a:lnTo>
                    <a:pt x="9985982" y="219348"/>
                  </a:lnTo>
                  <a:lnTo>
                    <a:pt x="9965172" y="177875"/>
                  </a:lnTo>
                  <a:lnTo>
                    <a:pt x="9939374" y="139678"/>
                  </a:lnTo>
                  <a:lnTo>
                    <a:pt x="9909016" y="105187"/>
                  </a:lnTo>
                  <a:lnTo>
                    <a:pt x="9874525" y="74829"/>
                  </a:lnTo>
                  <a:lnTo>
                    <a:pt x="9836328" y="49031"/>
                  </a:lnTo>
                  <a:lnTo>
                    <a:pt x="9794855" y="28221"/>
                  </a:lnTo>
                  <a:lnTo>
                    <a:pt x="9750532" y="12828"/>
                  </a:lnTo>
                  <a:lnTo>
                    <a:pt x="9703787" y="3278"/>
                  </a:lnTo>
                  <a:lnTo>
                    <a:pt x="9655048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28572" y="4466844"/>
              <a:ext cx="10014585" cy="2155190"/>
            </a:xfrm>
            <a:custGeom>
              <a:avLst/>
              <a:gdLst/>
              <a:ahLst/>
              <a:cxnLst/>
              <a:rect l="l" t="t" r="r" b="b"/>
              <a:pathLst>
                <a:path w="10014585" h="2155190">
                  <a:moveTo>
                    <a:pt x="0" y="359155"/>
                  </a:moveTo>
                  <a:lnTo>
                    <a:pt x="3278" y="310416"/>
                  </a:lnTo>
                  <a:lnTo>
                    <a:pt x="12828" y="263671"/>
                  </a:lnTo>
                  <a:lnTo>
                    <a:pt x="28221" y="219348"/>
                  </a:lnTo>
                  <a:lnTo>
                    <a:pt x="49031" y="177875"/>
                  </a:lnTo>
                  <a:lnTo>
                    <a:pt x="74829" y="139678"/>
                  </a:lnTo>
                  <a:lnTo>
                    <a:pt x="105187" y="105187"/>
                  </a:lnTo>
                  <a:lnTo>
                    <a:pt x="139678" y="74829"/>
                  </a:lnTo>
                  <a:lnTo>
                    <a:pt x="177875" y="49031"/>
                  </a:lnTo>
                  <a:lnTo>
                    <a:pt x="219348" y="28221"/>
                  </a:lnTo>
                  <a:lnTo>
                    <a:pt x="263671" y="12828"/>
                  </a:lnTo>
                  <a:lnTo>
                    <a:pt x="310416" y="3278"/>
                  </a:lnTo>
                  <a:lnTo>
                    <a:pt x="359155" y="0"/>
                  </a:lnTo>
                  <a:lnTo>
                    <a:pt x="9655048" y="0"/>
                  </a:lnTo>
                  <a:lnTo>
                    <a:pt x="9703787" y="3278"/>
                  </a:lnTo>
                  <a:lnTo>
                    <a:pt x="9750532" y="12828"/>
                  </a:lnTo>
                  <a:lnTo>
                    <a:pt x="9794855" y="28221"/>
                  </a:lnTo>
                  <a:lnTo>
                    <a:pt x="9836328" y="49031"/>
                  </a:lnTo>
                  <a:lnTo>
                    <a:pt x="9874525" y="74829"/>
                  </a:lnTo>
                  <a:lnTo>
                    <a:pt x="9909016" y="105187"/>
                  </a:lnTo>
                  <a:lnTo>
                    <a:pt x="9939374" y="139678"/>
                  </a:lnTo>
                  <a:lnTo>
                    <a:pt x="9965172" y="177875"/>
                  </a:lnTo>
                  <a:lnTo>
                    <a:pt x="9985982" y="219348"/>
                  </a:lnTo>
                  <a:lnTo>
                    <a:pt x="10001375" y="263671"/>
                  </a:lnTo>
                  <a:lnTo>
                    <a:pt x="10010925" y="310416"/>
                  </a:lnTo>
                  <a:lnTo>
                    <a:pt x="10014204" y="359155"/>
                  </a:lnTo>
                  <a:lnTo>
                    <a:pt x="10014204" y="1795779"/>
                  </a:lnTo>
                  <a:lnTo>
                    <a:pt x="10010925" y="1844513"/>
                  </a:lnTo>
                  <a:lnTo>
                    <a:pt x="10001375" y="1891255"/>
                  </a:lnTo>
                  <a:lnTo>
                    <a:pt x="9985982" y="1935576"/>
                  </a:lnTo>
                  <a:lnTo>
                    <a:pt x="9965172" y="1977049"/>
                  </a:lnTo>
                  <a:lnTo>
                    <a:pt x="9939374" y="2015246"/>
                  </a:lnTo>
                  <a:lnTo>
                    <a:pt x="9909016" y="2049738"/>
                  </a:lnTo>
                  <a:lnTo>
                    <a:pt x="9874525" y="2080098"/>
                  </a:lnTo>
                  <a:lnTo>
                    <a:pt x="9836328" y="2105898"/>
                  </a:lnTo>
                  <a:lnTo>
                    <a:pt x="9794855" y="2126710"/>
                  </a:lnTo>
                  <a:lnTo>
                    <a:pt x="9750532" y="2142106"/>
                  </a:lnTo>
                  <a:lnTo>
                    <a:pt x="9703787" y="2151657"/>
                  </a:lnTo>
                  <a:lnTo>
                    <a:pt x="9655048" y="2154935"/>
                  </a:lnTo>
                  <a:lnTo>
                    <a:pt x="359155" y="2154935"/>
                  </a:lnTo>
                  <a:lnTo>
                    <a:pt x="310416" y="2151657"/>
                  </a:lnTo>
                  <a:lnTo>
                    <a:pt x="263671" y="2142106"/>
                  </a:lnTo>
                  <a:lnTo>
                    <a:pt x="219348" y="2126710"/>
                  </a:lnTo>
                  <a:lnTo>
                    <a:pt x="177875" y="2105898"/>
                  </a:lnTo>
                  <a:lnTo>
                    <a:pt x="139678" y="2080098"/>
                  </a:lnTo>
                  <a:lnTo>
                    <a:pt x="105187" y="2049738"/>
                  </a:lnTo>
                  <a:lnTo>
                    <a:pt x="74829" y="2015246"/>
                  </a:lnTo>
                  <a:lnTo>
                    <a:pt x="49031" y="1977049"/>
                  </a:lnTo>
                  <a:lnTo>
                    <a:pt x="28221" y="1935576"/>
                  </a:lnTo>
                  <a:lnTo>
                    <a:pt x="12828" y="1891255"/>
                  </a:lnTo>
                  <a:lnTo>
                    <a:pt x="3278" y="1844513"/>
                  </a:lnTo>
                  <a:lnTo>
                    <a:pt x="0" y="1795779"/>
                  </a:lnTo>
                  <a:lnTo>
                    <a:pt x="0" y="359155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689861" y="4771390"/>
            <a:ext cx="9631680" cy="150558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 marR="5080">
              <a:lnSpc>
                <a:spcPct val="87900"/>
              </a:lnSpc>
              <a:spcBef>
                <a:spcPts val="360"/>
              </a:spcBef>
            </a:pP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2008,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released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historic</a:t>
            </a:r>
            <a:r>
              <a:rPr dirty="0" sz="18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tenth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version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Flash,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800" spc="1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Cambria"/>
                <a:cs typeface="Cambria"/>
              </a:rPr>
              <a:t>Flash CS4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.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 10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ambria"/>
                <a:cs typeface="Cambria"/>
              </a:rPr>
              <a:t>improved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animation</a:t>
            </a:r>
            <a:r>
              <a:rPr dirty="0" sz="1800" spc="-2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capabilities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within the</a:t>
            </a:r>
            <a:r>
              <a:rPr dirty="0" sz="1800" spc="1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u="sng" sz="18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9"/>
              </a:rPr>
              <a:t>Flash</a:t>
            </a:r>
            <a:r>
              <a:rPr dirty="0" u="sng" sz="1800" spc="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9"/>
              </a:rPr>
              <a:t> </a:t>
            </a:r>
            <a:r>
              <a:rPr dirty="0" u="sng" sz="1800" spc="-3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9"/>
              </a:rPr>
              <a:t>editor</a:t>
            </a:r>
            <a:r>
              <a:rPr dirty="0" sz="1800" spc="-3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,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adding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a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motion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editor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panel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(similar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to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u="sng" sz="18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9"/>
              </a:rPr>
              <a:t>Adobe</a:t>
            </a:r>
            <a:r>
              <a:rPr dirty="0" u="sng" sz="1800" spc="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9"/>
              </a:rPr>
              <a:t> </a:t>
            </a:r>
            <a:r>
              <a:rPr dirty="0" u="sng" sz="18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9"/>
              </a:rPr>
              <a:t>After </a:t>
            </a:r>
            <a:r>
              <a:rPr dirty="0" sz="1800" spc="-380">
                <a:solidFill>
                  <a:srgbClr val="EB7E22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u="sng" sz="18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9"/>
              </a:rPr>
              <a:t>Effects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),</a:t>
            </a:r>
            <a:r>
              <a:rPr dirty="0" sz="1800" spc="3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u="sng" sz="1800" spc="-1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10"/>
              </a:rPr>
              <a:t>inverse</a:t>
            </a:r>
            <a:r>
              <a:rPr dirty="0" u="sng" sz="1800" spc="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10"/>
              </a:rPr>
              <a:t> </a:t>
            </a:r>
            <a:r>
              <a:rPr dirty="0" u="sng" sz="18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10"/>
              </a:rPr>
              <a:t>kinematics</a:t>
            </a:r>
            <a:r>
              <a:rPr dirty="0" sz="1800" spc="-5">
                <a:solidFill>
                  <a:srgbClr val="EB7E22"/>
                </a:solidFill>
                <a:latin typeface="Cambria"/>
                <a:cs typeface="Cambria"/>
                <a:hlinkClick r:id="rId10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(bones),</a:t>
            </a:r>
            <a:r>
              <a:rPr dirty="0" sz="1800" spc="2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basic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3D</a:t>
            </a:r>
            <a:r>
              <a:rPr dirty="0" sz="1800" spc="1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object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animation,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object-based animation,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and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  <a:hlinkClick r:id="rId9"/>
              </a:rPr>
              <a:t>other 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ambria"/>
                <a:cs typeface="Cambria"/>
              </a:rPr>
              <a:t>advanced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 text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graphics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features.</a:t>
            </a:r>
            <a:r>
              <a:rPr dirty="0" sz="18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800" spc="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mbria"/>
                <a:cs typeface="Cambria"/>
              </a:rPr>
              <a:t>Player</a:t>
            </a:r>
            <a:r>
              <a:rPr dirty="0" sz="1800" spc="-5" i="1">
                <a:solidFill>
                  <a:srgbClr val="FFFFFF"/>
                </a:solidFill>
                <a:latin typeface="Cambria"/>
                <a:cs typeface="Cambria"/>
              </a:rPr>
              <a:t> 10</a:t>
            </a:r>
            <a:r>
              <a:rPr dirty="0" sz="1800" spc="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included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first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in-built</a:t>
            </a:r>
            <a:r>
              <a:rPr dirty="0" sz="1800" spc="-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3D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engine</a:t>
            </a:r>
            <a:r>
              <a:rPr dirty="0" sz="1800" spc="-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(without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 GPU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acceleration),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 that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allowed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 basic</a:t>
            </a:r>
            <a:r>
              <a:rPr dirty="0" sz="18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object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transformations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8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3D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space</a:t>
            </a:r>
            <a:r>
              <a:rPr dirty="0" sz="18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(position,</a:t>
            </a:r>
            <a:r>
              <a:rPr dirty="0" sz="1800" spc="-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rotation, </a:t>
            </a:r>
            <a:r>
              <a:rPr dirty="0" sz="18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mbria"/>
                <a:cs typeface="Cambria"/>
              </a:rPr>
              <a:t>scaling).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523476" y="233172"/>
            <a:ext cx="1310640" cy="13106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6572" y="882396"/>
            <a:ext cx="10997565" cy="1359535"/>
            <a:chOff x="766572" y="882396"/>
            <a:chExt cx="10997565" cy="1359535"/>
          </a:xfrm>
        </p:grpSpPr>
        <p:sp>
          <p:nvSpPr>
            <p:cNvPr id="3" name="object 3"/>
            <p:cNvSpPr/>
            <p:nvPr/>
          </p:nvSpPr>
          <p:spPr>
            <a:xfrm>
              <a:off x="772668" y="888492"/>
              <a:ext cx="10985500" cy="1347470"/>
            </a:xfrm>
            <a:custGeom>
              <a:avLst/>
              <a:gdLst/>
              <a:ahLst/>
              <a:cxnLst/>
              <a:rect l="l" t="t" r="r" b="b"/>
              <a:pathLst>
                <a:path w="10985500" h="1347470">
                  <a:moveTo>
                    <a:pt x="10760456" y="0"/>
                  </a:moveTo>
                  <a:lnTo>
                    <a:pt x="224535" y="0"/>
                  </a:lnTo>
                  <a:lnTo>
                    <a:pt x="179285" y="4564"/>
                  </a:lnTo>
                  <a:lnTo>
                    <a:pt x="137138" y="17652"/>
                  </a:lnTo>
                  <a:lnTo>
                    <a:pt x="98997" y="38361"/>
                  </a:lnTo>
                  <a:lnTo>
                    <a:pt x="65766" y="65786"/>
                  </a:lnTo>
                  <a:lnTo>
                    <a:pt x="38348" y="99020"/>
                  </a:lnTo>
                  <a:lnTo>
                    <a:pt x="17645" y="137160"/>
                  </a:lnTo>
                  <a:lnTo>
                    <a:pt x="4561" y="179300"/>
                  </a:lnTo>
                  <a:lnTo>
                    <a:pt x="0" y="224536"/>
                  </a:lnTo>
                  <a:lnTo>
                    <a:pt x="0" y="1122680"/>
                  </a:lnTo>
                  <a:lnTo>
                    <a:pt x="4561" y="1167915"/>
                  </a:lnTo>
                  <a:lnTo>
                    <a:pt x="17645" y="1210056"/>
                  </a:lnTo>
                  <a:lnTo>
                    <a:pt x="38348" y="1248195"/>
                  </a:lnTo>
                  <a:lnTo>
                    <a:pt x="65766" y="1281430"/>
                  </a:lnTo>
                  <a:lnTo>
                    <a:pt x="98997" y="1308854"/>
                  </a:lnTo>
                  <a:lnTo>
                    <a:pt x="137138" y="1329563"/>
                  </a:lnTo>
                  <a:lnTo>
                    <a:pt x="179285" y="1342651"/>
                  </a:lnTo>
                  <a:lnTo>
                    <a:pt x="224535" y="1347216"/>
                  </a:lnTo>
                  <a:lnTo>
                    <a:pt x="10760456" y="1347216"/>
                  </a:lnTo>
                  <a:lnTo>
                    <a:pt x="10805691" y="1342651"/>
                  </a:lnTo>
                  <a:lnTo>
                    <a:pt x="10847832" y="1329563"/>
                  </a:lnTo>
                  <a:lnTo>
                    <a:pt x="10885971" y="1308854"/>
                  </a:lnTo>
                  <a:lnTo>
                    <a:pt x="10919206" y="1281430"/>
                  </a:lnTo>
                  <a:lnTo>
                    <a:pt x="10946630" y="1248195"/>
                  </a:lnTo>
                  <a:lnTo>
                    <a:pt x="10967339" y="1210056"/>
                  </a:lnTo>
                  <a:lnTo>
                    <a:pt x="10980427" y="1167915"/>
                  </a:lnTo>
                  <a:lnTo>
                    <a:pt x="10984991" y="1122680"/>
                  </a:lnTo>
                  <a:lnTo>
                    <a:pt x="10984991" y="224536"/>
                  </a:lnTo>
                  <a:lnTo>
                    <a:pt x="10980427" y="179300"/>
                  </a:lnTo>
                  <a:lnTo>
                    <a:pt x="10967338" y="137160"/>
                  </a:lnTo>
                  <a:lnTo>
                    <a:pt x="10946630" y="99020"/>
                  </a:lnTo>
                  <a:lnTo>
                    <a:pt x="10919205" y="65786"/>
                  </a:lnTo>
                  <a:lnTo>
                    <a:pt x="10885971" y="38361"/>
                  </a:lnTo>
                  <a:lnTo>
                    <a:pt x="10847832" y="17652"/>
                  </a:lnTo>
                  <a:lnTo>
                    <a:pt x="10805691" y="4564"/>
                  </a:lnTo>
                  <a:lnTo>
                    <a:pt x="1076045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72668" y="888492"/>
              <a:ext cx="10985500" cy="1347470"/>
            </a:xfrm>
            <a:custGeom>
              <a:avLst/>
              <a:gdLst/>
              <a:ahLst/>
              <a:cxnLst/>
              <a:rect l="l" t="t" r="r" b="b"/>
              <a:pathLst>
                <a:path w="10985500" h="1347470">
                  <a:moveTo>
                    <a:pt x="0" y="224536"/>
                  </a:moveTo>
                  <a:lnTo>
                    <a:pt x="4561" y="179300"/>
                  </a:lnTo>
                  <a:lnTo>
                    <a:pt x="17645" y="137160"/>
                  </a:lnTo>
                  <a:lnTo>
                    <a:pt x="38348" y="99020"/>
                  </a:lnTo>
                  <a:lnTo>
                    <a:pt x="65766" y="65786"/>
                  </a:lnTo>
                  <a:lnTo>
                    <a:pt x="98997" y="38361"/>
                  </a:lnTo>
                  <a:lnTo>
                    <a:pt x="137138" y="17652"/>
                  </a:lnTo>
                  <a:lnTo>
                    <a:pt x="179285" y="4564"/>
                  </a:lnTo>
                  <a:lnTo>
                    <a:pt x="224535" y="0"/>
                  </a:lnTo>
                  <a:lnTo>
                    <a:pt x="10760456" y="0"/>
                  </a:lnTo>
                  <a:lnTo>
                    <a:pt x="10805691" y="4564"/>
                  </a:lnTo>
                  <a:lnTo>
                    <a:pt x="10847832" y="17652"/>
                  </a:lnTo>
                  <a:lnTo>
                    <a:pt x="10885971" y="38361"/>
                  </a:lnTo>
                  <a:lnTo>
                    <a:pt x="10919205" y="65786"/>
                  </a:lnTo>
                  <a:lnTo>
                    <a:pt x="10946630" y="99020"/>
                  </a:lnTo>
                  <a:lnTo>
                    <a:pt x="10967338" y="137160"/>
                  </a:lnTo>
                  <a:lnTo>
                    <a:pt x="10980427" y="179300"/>
                  </a:lnTo>
                  <a:lnTo>
                    <a:pt x="10984991" y="224536"/>
                  </a:lnTo>
                  <a:lnTo>
                    <a:pt x="10984991" y="1122680"/>
                  </a:lnTo>
                  <a:lnTo>
                    <a:pt x="10980427" y="1167915"/>
                  </a:lnTo>
                  <a:lnTo>
                    <a:pt x="10967339" y="1210056"/>
                  </a:lnTo>
                  <a:lnTo>
                    <a:pt x="10946630" y="1248195"/>
                  </a:lnTo>
                  <a:lnTo>
                    <a:pt x="10919206" y="1281430"/>
                  </a:lnTo>
                  <a:lnTo>
                    <a:pt x="10885971" y="1308854"/>
                  </a:lnTo>
                  <a:lnTo>
                    <a:pt x="10847832" y="1329563"/>
                  </a:lnTo>
                  <a:lnTo>
                    <a:pt x="10805691" y="1342651"/>
                  </a:lnTo>
                  <a:lnTo>
                    <a:pt x="10760456" y="1347216"/>
                  </a:lnTo>
                  <a:lnTo>
                    <a:pt x="224535" y="1347216"/>
                  </a:lnTo>
                  <a:lnTo>
                    <a:pt x="179285" y="1342651"/>
                  </a:lnTo>
                  <a:lnTo>
                    <a:pt x="137138" y="1329563"/>
                  </a:lnTo>
                  <a:lnTo>
                    <a:pt x="98997" y="1308854"/>
                  </a:lnTo>
                  <a:lnTo>
                    <a:pt x="65766" y="1281430"/>
                  </a:lnTo>
                  <a:lnTo>
                    <a:pt x="38348" y="1248195"/>
                  </a:lnTo>
                  <a:lnTo>
                    <a:pt x="17645" y="1210056"/>
                  </a:lnTo>
                  <a:lnTo>
                    <a:pt x="4561" y="1167915"/>
                  </a:lnTo>
                  <a:lnTo>
                    <a:pt x="0" y="1122680"/>
                  </a:lnTo>
                  <a:lnTo>
                    <a:pt x="0" y="224536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766572" y="2414016"/>
            <a:ext cx="10997565" cy="1361440"/>
            <a:chOff x="766572" y="2414016"/>
            <a:chExt cx="10997565" cy="1361440"/>
          </a:xfrm>
        </p:grpSpPr>
        <p:sp>
          <p:nvSpPr>
            <p:cNvPr id="6" name="object 6"/>
            <p:cNvSpPr/>
            <p:nvPr/>
          </p:nvSpPr>
          <p:spPr>
            <a:xfrm>
              <a:off x="772668" y="2420112"/>
              <a:ext cx="10985500" cy="1348740"/>
            </a:xfrm>
            <a:custGeom>
              <a:avLst/>
              <a:gdLst/>
              <a:ahLst/>
              <a:cxnLst/>
              <a:rect l="l" t="t" r="r" b="b"/>
              <a:pathLst>
                <a:path w="10985500" h="1348739">
                  <a:moveTo>
                    <a:pt x="10760202" y="0"/>
                  </a:moveTo>
                  <a:lnTo>
                    <a:pt x="224790" y="0"/>
                  </a:lnTo>
                  <a:lnTo>
                    <a:pt x="179488" y="4564"/>
                  </a:lnTo>
                  <a:lnTo>
                    <a:pt x="137293" y="17656"/>
                  </a:lnTo>
                  <a:lnTo>
                    <a:pt x="99110" y="38375"/>
                  </a:lnTo>
                  <a:lnTo>
                    <a:pt x="65841" y="65817"/>
                  </a:lnTo>
                  <a:lnTo>
                    <a:pt x="38392" y="99082"/>
                  </a:lnTo>
                  <a:lnTo>
                    <a:pt x="17665" y="137267"/>
                  </a:lnTo>
                  <a:lnTo>
                    <a:pt x="4567" y="179470"/>
                  </a:lnTo>
                  <a:lnTo>
                    <a:pt x="0" y="224789"/>
                  </a:lnTo>
                  <a:lnTo>
                    <a:pt x="0" y="1123950"/>
                  </a:lnTo>
                  <a:lnTo>
                    <a:pt x="4567" y="1169269"/>
                  </a:lnTo>
                  <a:lnTo>
                    <a:pt x="17665" y="1211472"/>
                  </a:lnTo>
                  <a:lnTo>
                    <a:pt x="38392" y="1249657"/>
                  </a:lnTo>
                  <a:lnTo>
                    <a:pt x="65841" y="1282922"/>
                  </a:lnTo>
                  <a:lnTo>
                    <a:pt x="99110" y="1310364"/>
                  </a:lnTo>
                  <a:lnTo>
                    <a:pt x="137293" y="1331083"/>
                  </a:lnTo>
                  <a:lnTo>
                    <a:pt x="179488" y="1344175"/>
                  </a:lnTo>
                  <a:lnTo>
                    <a:pt x="224790" y="1348739"/>
                  </a:lnTo>
                  <a:lnTo>
                    <a:pt x="10760202" y="1348739"/>
                  </a:lnTo>
                  <a:lnTo>
                    <a:pt x="10805521" y="1344175"/>
                  </a:lnTo>
                  <a:lnTo>
                    <a:pt x="10847724" y="1331083"/>
                  </a:lnTo>
                  <a:lnTo>
                    <a:pt x="10885909" y="1310364"/>
                  </a:lnTo>
                  <a:lnTo>
                    <a:pt x="10919174" y="1282922"/>
                  </a:lnTo>
                  <a:lnTo>
                    <a:pt x="10946616" y="1249657"/>
                  </a:lnTo>
                  <a:lnTo>
                    <a:pt x="10967335" y="1211472"/>
                  </a:lnTo>
                  <a:lnTo>
                    <a:pt x="10980427" y="1169269"/>
                  </a:lnTo>
                  <a:lnTo>
                    <a:pt x="10984991" y="1123950"/>
                  </a:lnTo>
                  <a:lnTo>
                    <a:pt x="10984991" y="224789"/>
                  </a:lnTo>
                  <a:lnTo>
                    <a:pt x="10980427" y="179470"/>
                  </a:lnTo>
                  <a:lnTo>
                    <a:pt x="10967335" y="137267"/>
                  </a:lnTo>
                  <a:lnTo>
                    <a:pt x="10946616" y="99082"/>
                  </a:lnTo>
                  <a:lnTo>
                    <a:pt x="10919174" y="65817"/>
                  </a:lnTo>
                  <a:lnTo>
                    <a:pt x="10885909" y="38375"/>
                  </a:lnTo>
                  <a:lnTo>
                    <a:pt x="10847724" y="17656"/>
                  </a:lnTo>
                  <a:lnTo>
                    <a:pt x="10805521" y="4564"/>
                  </a:lnTo>
                  <a:lnTo>
                    <a:pt x="1076020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72668" y="2420112"/>
              <a:ext cx="10985500" cy="1348740"/>
            </a:xfrm>
            <a:custGeom>
              <a:avLst/>
              <a:gdLst/>
              <a:ahLst/>
              <a:cxnLst/>
              <a:rect l="l" t="t" r="r" b="b"/>
              <a:pathLst>
                <a:path w="10985500" h="1348739">
                  <a:moveTo>
                    <a:pt x="0" y="224789"/>
                  </a:moveTo>
                  <a:lnTo>
                    <a:pt x="4567" y="179470"/>
                  </a:lnTo>
                  <a:lnTo>
                    <a:pt x="17665" y="137267"/>
                  </a:lnTo>
                  <a:lnTo>
                    <a:pt x="38392" y="99082"/>
                  </a:lnTo>
                  <a:lnTo>
                    <a:pt x="65841" y="65817"/>
                  </a:lnTo>
                  <a:lnTo>
                    <a:pt x="99110" y="38375"/>
                  </a:lnTo>
                  <a:lnTo>
                    <a:pt x="137293" y="17656"/>
                  </a:lnTo>
                  <a:lnTo>
                    <a:pt x="179488" y="4564"/>
                  </a:lnTo>
                  <a:lnTo>
                    <a:pt x="224790" y="0"/>
                  </a:lnTo>
                  <a:lnTo>
                    <a:pt x="10760202" y="0"/>
                  </a:lnTo>
                  <a:lnTo>
                    <a:pt x="10805521" y="4564"/>
                  </a:lnTo>
                  <a:lnTo>
                    <a:pt x="10847724" y="17656"/>
                  </a:lnTo>
                  <a:lnTo>
                    <a:pt x="10885909" y="38375"/>
                  </a:lnTo>
                  <a:lnTo>
                    <a:pt x="10919174" y="65817"/>
                  </a:lnTo>
                  <a:lnTo>
                    <a:pt x="10946616" y="99082"/>
                  </a:lnTo>
                  <a:lnTo>
                    <a:pt x="10967335" y="137267"/>
                  </a:lnTo>
                  <a:lnTo>
                    <a:pt x="10980427" y="179470"/>
                  </a:lnTo>
                  <a:lnTo>
                    <a:pt x="10984991" y="224789"/>
                  </a:lnTo>
                  <a:lnTo>
                    <a:pt x="10984991" y="1123950"/>
                  </a:lnTo>
                  <a:lnTo>
                    <a:pt x="10980427" y="1169269"/>
                  </a:lnTo>
                  <a:lnTo>
                    <a:pt x="10967335" y="1211472"/>
                  </a:lnTo>
                  <a:lnTo>
                    <a:pt x="10946616" y="1249657"/>
                  </a:lnTo>
                  <a:lnTo>
                    <a:pt x="10919174" y="1282922"/>
                  </a:lnTo>
                  <a:lnTo>
                    <a:pt x="10885909" y="1310364"/>
                  </a:lnTo>
                  <a:lnTo>
                    <a:pt x="10847724" y="1331083"/>
                  </a:lnTo>
                  <a:lnTo>
                    <a:pt x="10805521" y="1344175"/>
                  </a:lnTo>
                  <a:lnTo>
                    <a:pt x="10760202" y="1348739"/>
                  </a:lnTo>
                  <a:lnTo>
                    <a:pt x="224790" y="1348739"/>
                  </a:lnTo>
                  <a:lnTo>
                    <a:pt x="179488" y="1344175"/>
                  </a:lnTo>
                  <a:lnTo>
                    <a:pt x="137293" y="1331083"/>
                  </a:lnTo>
                  <a:lnTo>
                    <a:pt x="99110" y="1310364"/>
                  </a:lnTo>
                  <a:lnTo>
                    <a:pt x="65841" y="1282922"/>
                  </a:lnTo>
                  <a:lnTo>
                    <a:pt x="38392" y="1249657"/>
                  </a:lnTo>
                  <a:lnTo>
                    <a:pt x="17665" y="1211472"/>
                  </a:lnTo>
                  <a:lnTo>
                    <a:pt x="4567" y="1169269"/>
                  </a:lnTo>
                  <a:lnTo>
                    <a:pt x="0" y="1123950"/>
                  </a:lnTo>
                  <a:lnTo>
                    <a:pt x="0" y="224789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766572" y="3947159"/>
            <a:ext cx="10997565" cy="960119"/>
            <a:chOff x="766572" y="3947159"/>
            <a:chExt cx="10997565" cy="960119"/>
          </a:xfrm>
        </p:grpSpPr>
        <p:sp>
          <p:nvSpPr>
            <p:cNvPr id="9" name="object 9"/>
            <p:cNvSpPr/>
            <p:nvPr/>
          </p:nvSpPr>
          <p:spPr>
            <a:xfrm>
              <a:off x="772668" y="3953255"/>
              <a:ext cx="10985500" cy="948055"/>
            </a:xfrm>
            <a:custGeom>
              <a:avLst/>
              <a:gdLst/>
              <a:ahLst/>
              <a:cxnLst/>
              <a:rect l="l" t="t" r="r" b="b"/>
              <a:pathLst>
                <a:path w="10985500" h="948054">
                  <a:moveTo>
                    <a:pt x="10827004" y="0"/>
                  </a:moveTo>
                  <a:lnTo>
                    <a:pt x="157987" y="0"/>
                  </a:lnTo>
                  <a:lnTo>
                    <a:pt x="108053" y="8054"/>
                  </a:lnTo>
                  <a:lnTo>
                    <a:pt x="64684" y="30484"/>
                  </a:lnTo>
                  <a:lnTo>
                    <a:pt x="30484" y="64684"/>
                  </a:lnTo>
                  <a:lnTo>
                    <a:pt x="8054" y="108053"/>
                  </a:lnTo>
                  <a:lnTo>
                    <a:pt x="0" y="157988"/>
                  </a:lnTo>
                  <a:lnTo>
                    <a:pt x="0" y="789940"/>
                  </a:lnTo>
                  <a:lnTo>
                    <a:pt x="8054" y="839874"/>
                  </a:lnTo>
                  <a:lnTo>
                    <a:pt x="30484" y="883243"/>
                  </a:lnTo>
                  <a:lnTo>
                    <a:pt x="64684" y="917443"/>
                  </a:lnTo>
                  <a:lnTo>
                    <a:pt x="108053" y="939873"/>
                  </a:lnTo>
                  <a:lnTo>
                    <a:pt x="157987" y="947928"/>
                  </a:lnTo>
                  <a:lnTo>
                    <a:pt x="10827004" y="947928"/>
                  </a:lnTo>
                  <a:lnTo>
                    <a:pt x="10876938" y="939873"/>
                  </a:lnTo>
                  <a:lnTo>
                    <a:pt x="10920307" y="917443"/>
                  </a:lnTo>
                  <a:lnTo>
                    <a:pt x="10954507" y="883243"/>
                  </a:lnTo>
                  <a:lnTo>
                    <a:pt x="10976937" y="839874"/>
                  </a:lnTo>
                  <a:lnTo>
                    <a:pt x="10984991" y="789940"/>
                  </a:lnTo>
                  <a:lnTo>
                    <a:pt x="10984991" y="157988"/>
                  </a:lnTo>
                  <a:lnTo>
                    <a:pt x="10976937" y="108053"/>
                  </a:lnTo>
                  <a:lnTo>
                    <a:pt x="10954507" y="64684"/>
                  </a:lnTo>
                  <a:lnTo>
                    <a:pt x="10920307" y="30484"/>
                  </a:lnTo>
                  <a:lnTo>
                    <a:pt x="10876938" y="8054"/>
                  </a:lnTo>
                  <a:lnTo>
                    <a:pt x="10827004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2668" y="3953255"/>
              <a:ext cx="10985500" cy="948055"/>
            </a:xfrm>
            <a:custGeom>
              <a:avLst/>
              <a:gdLst/>
              <a:ahLst/>
              <a:cxnLst/>
              <a:rect l="l" t="t" r="r" b="b"/>
              <a:pathLst>
                <a:path w="10985500" h="948054">
                  <a:moveTo>
                    <a:pt x="0" y="157988"/>
                  </a:moveTo>
                  <a:lnTo>
                    <a:pt x="8054" y="108053"/>
                  </a:lnTo>
                  <a:lnTo>
                    <a:pt x="30484" y="64684"/>
                  </a:lnTo>
                  <a:lnTo>
                    <a:pt x="64684" y="30484"/>
                  </a:lnTo>
                  <a:lnTo>
                    <a:pt x="108053" y="8054"/>
                  </a:lnTo>
                  <a:lnTo>
                    <a:pt x="157987" y="0"/>
                  </a:lnTo>
                  <a:lnTo>
                    <a:pt x="10827004" y="0"/>
                  </a:lnTo>
                  <a:lnTo>
                    <a:pt x="10876938" y="8054"/>
                  </a:lnTo>
                  <a:lnTo>
                    <a:pt x="10920307" y="30484"/>
                  </a:lnTo>
                  <a:lnTo>
                    <a:pt x="10954507" y="64684"/>
                  </a:lnTo>
                  <a:lnTo>
                    <a:pt x="10976937" y="108053"/>
                  </a:lnTo>
                  <a:lnTo>
                    <a:pt x="10984991" y="157988"/>
                  </a:lnTo>
                  <a:lnTo>
                    <a:pt x="10984991" y="789940"/>
                  </a:lnTo>
                  <a:lnTo>
                    <a:pt x="10976937" y="839874"/>
                  </a:lnTo>
                  <a:lnTo>
                    <a:pt x="10954507" y="883243"/>
                  </a:lnTo>
                  <a:lnTo>
                    <a:pt x="10920307" y="917443"/>
                  </a:lnTo>
                  <a:lnTo>
                    <a:pt x="10876938" y="939873"/>
                  </a:lnTo>
                  <a:lnTo>
                    <a:pt x="10827004" y="947928"/>
                  </a:lnTo>
                  <a:lnTo>
                    <a:pt x="157987" y="947928"/>
                  </a:lnTo>
                  <a:lnTo>
                    <a:pt x="108053" y="939873"/>
                  </a:lnTo>
                  <a:lnTo>
                    <a:pt x="64684" y="917443"/>
                  </a:lnTo>
                  <a:lnTo>
                    <a:pt x="30484" y="883243"/>
                  </a:lnTo>
                  <a:lnTo>
                    <a:pt x="8054" y="839874"/>
                  </a:lnTo>
                  <a:lnTo>
                    <a:pt x="0" y="789940"/>
                  </a:lnTo>
                  <a:lnTo>
                    <a:pt x="0" y="157988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766572" y="5079491"/>
            <a:ext cx="10997565" cy="734695"/>
            <a:chOff x="766572" y="5079491"/>
            <a:chExt cx="10997565" cy="734695"/>
          </a:xfrm>
        </p:grpSpPr>
        <p:sp>
          <p:nvSpPr>
            <p:cNvPr id="12" name="object 12"/>
            <p:cNvSpPr/>
            <p:nvPr/>
          </p:nvSpPr>
          <p:spPr>
            <a:xfrm>
              <a:off x="772668" y="5085587"/>
              <a:ext cx="10985500" cy="722630"/>
            </a:xfrm>
            <a:custGeom>
              <a:avLst/>
              <a:gdLst/>
              <a:ahLst/>
              <a:cxnLst/>
              <a:rect l="l" t="t" r="r" b="b"/>
              <a:pathLst>
                <a:path w="10985500" h="722629">
                  <a:moveTo>
                    <a:pt x="10864596" y="0"/>
                  </a:moveTo>
                  <a:lnTo>
                    <a:pt x="120395" y="0"/>
                  </a:lnTo>
                  <a:lnTo>
                    <a:pt x="73530" y="9453"/>
                  </a:lnTo>
                  <a:lnTo>
                    <a:pt x="35261" y="35242"/>
                  </a:lnTo>
                  <a:lnTo>
                    <a:pt x="9460" y="73509"/>
                  </a:lnTo>
                  <a:lnTo>
                    <a:pt x="0" y="120395"/>
                  </a:lnTo>
                  <a:lnTo>
                    <a:pt x="0" y="601980"/>
                  </a:lnTo>
                  <a:lnTo>
                    <a:pt x="9460" y="648845"/>
                  </a:lnTo>
                  <a:lnTo>
                    <a:pt x="35261" y="687114"/>
                  </a:lnTo>
                  <a:lnTo>
                    <a:pt x="73530" y="712915"/>
                  </a:lnTo>
                  <a:lnTo>
                    <a:pt x="120395" y="722376"/>
                  </a:lnTo>
                  <a:lnTo>
                    <a:pt x="10864596" y="722376"/>
                  </a:lnTo>
                  <a:lnTo>
                    <a:pt x="10911482" y="712915"/>
                  </a:lnTo>
                  <a:lnTo>
                    <a:pt x="10949749" y="687114"/>
                  </a:lnTo>
                  <a:lnTo>
                    <a:pt x="10975538" y="648845"/>
                  </a:lnTo>
                  <a:lnTo>
                    <a:pt x="10984991" y="601980"/>
                  </a:lnTo>
                  <a:lnTo>
                    <a:pt x="10984991" y="120395"/>
                  </a:lnTo>
                  <a:lnTo>
                    <a:pt x="10975538" y="73509"/>
                  </a:lnTo>
                  <a:lnTo>
                    <a:pt x="10949749" y="35242"/>
                  </a:lnTo>
                  <a:lnTo>
                    <a:pt x="10911482" y="9453"/>
                  </a:lnTo>
                  <a:lnTo>
                    <a:pt x="1086459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72668" y="5085587"/>
              <a:ext cx="10985500" cy="722630"/>
            </a:xfrm>
            <a:custGeom>
              <a:avLst/>
              <a:gdLst/>
              <a:ahLst/>
              <a:cxnLst/>
              <a:rect l="l" t="t" r="r" b="b"/>
              <a:pathLst>
                <a:path w="10985500" h="722629">
                  <a:moveTo>
                    <a:pt x="0" y="120395"/>
                  </a:moveTo>
                  <a:lnTo>
                    <a:pt x="9460" y="73509"/>
                  </a:lnTo>
                  <a:lnTo>
                    <a:pt x="35261" y="35242"/>
                  </a:lnTo>
                  <a:lnTo>
                    <a:pt x="73530" y="9453"/>
                  </a:lnTo>
                  <a:lnTo>
                    <a:pt x="120395" y="0"/>
                  </a:lnTo>
                  <a:lnTo>
                    <a:pt x="10864596" y="0"/>
                  </a:lnTo>
                  <a:lnTo>
                    <a:pt x="10911482" y="9453"/>
                  </a:lnTo>
                  <a:lnTo>
                    <a:pt x="10949749" y="35242"/>
                  </a:lnTo>
                  <a:lnTo>
                    <a:pt x="10975538" y="73509"/>
                  </a:lnTo>
                  <a:lnTo>
                    <a:pt x="10984991" y="120395"/>
                  </a:lnTo>
                  <a:lnTo>
                    <a:pt x="10984991" y="601980"/>
                  </a:lnTo>
                  <a:lnTo>
                    <a:pt x="10975538" y="648845"/>
                  </a:lnTo>
                  <a:lnTo>
                    <a:pt x="10949749" y="687114"/>
                  </a:lnTo>
                  <a:lnTo>
                    <a:pt x="10911482" y="712915"/>
                  </a:lnTo>
                  <a:lnTo>
                    <a:pt x="10864596" y="722376"/>
                  </a:lnTo>
                  <a:lnTo>
                    <a:pt x="120395" y="722376"/>
                  </a:lnTo>
                  <a:lnTo>
                    <a:pt x="73530" y="712915"/>
                  </a:lnTo>
                  <a:lnTo>
                    <a:pt x="35261" y="687114"/>
                  </a:lnTo>
                  <a:lnTo>
                    <a:pt x="9460" y="648845"/>
                  </a:lnTo>
                  <a:lnTo>
                    <a:pt x="0" y="601980"/>
                  </a:lnTo>
                  <a:lnTo>
                    <a:pt x="0" y="120395"/>
                  </a:lnTo>
                  <a:close/>
                </a:path>
              </a:pathLst>
            </a:custGeom>
            <a:ln w="12191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816457" y="1087069"/>
            <a:ext cx="10837545" cy="458406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82550" marR="83820">
              <a:lnSpc>
                <a:spcPct val="88000"/>
              </a:lnSpc>
              <a:spcBef>
                <a:spcPts val="325"/>
              </a:spcBef>
            </a:pP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Also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2008,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released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first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version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sng" sz="16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Adobe</a:t>
            </a:r>
            <a:r>
              <a:rPr dirty="0" u="sng" sz="1600" spc="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Integrated</a:t>
            </a:r>
            <a:r>
              <a:rPr dirty="0" u="sng" sz="1600" spc="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 </a:t>
            </a:r>
            <a:r>
              <a:rPr dirty="0" u="sng" sz="1600" spc="-1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Runtime</a:t>
            </a:r>
            <a:r>
              <a:rPr dirty="0" sz="1600" spc="10">
                <a:solidFill>
                  <a:srgbClr val="EB7E22"/>
                </a:solidFill>
                <a:latin typeface="Cambria"/>
                <a:cs typeface="Cambria"/>
                <a:hlinkClick r:id="rId2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(later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re-branded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600" spc="2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 i="1">
                <a:solidFill>
                  <a:srgbClr val="FFFFFF"/>
                </a:solidFill>
                <a:latin typeface="Cambria"/>
                <a:cs typeface="Cambria"/>
              </a:rPr>
              <a:t>AIR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),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runtime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engine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replaced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40">
                <a:solidFill>
                  <a:srgbClr val="FFFFFF"/>
                </a:solidFill>
                <a:latin typeface="Cambria"/>
                <a:cs typeface="Cambria"/>
              </a:rPr>
              <a:t>Player,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provided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additional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capabilities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ActionScript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3.0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language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build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desktop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dirty="0" sz="1600" spc="-3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mobile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applications.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AIR,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developers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could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access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file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system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(files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&amp;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folders),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connected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devices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(joystick,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gamepad, sensors)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first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time.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>
              <a:latin typeface="Cambria"/>
              <a:cs typeface="Cambria"/>
            </a:endParaRPr>
          </a:p>
          <a:p>
            <a:pPr marL="82550" marR="92075">
              <a:lnSpc>
                <a:spcPct val="88000"/>
              </a:lnSpc>
            </a:pP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2011,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600" spc="2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 i="1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600" spc="1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Player</a:t>
            </a:r>
            <a:r>
              <a:rPr dirty="0" sz="1600" spc="2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 i="1">
                <a:solidFill>
                  <a:srgbClr val="FFFFFF"/>
                </a:solidFill>
                <a:latin typeface="Cambria"/>
                <a:cs typeface="Cambria"/>
              </a:rPr>
              <a:t>11</a:t>
            </a:r>
            <a:r>
              <a:rPr dirty="0" sz="1600" spc="1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released,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and with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first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version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3"/>
              </a:rPr>
              <a:t>Stage3D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,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allowing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GPU-accelerated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3D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rendering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applications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games,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on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desktop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platforms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such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4"/>
              </a:rPr>
              <a:t>Microsoft</a:t>
            </a:r>
            <a:r>
              <a:rPr dirty="0" u="sng" sz="1600" spc="2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4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4"/>
              </a:rPr>
              <a:t>Windows</a:t>
            </a:r>
            <a:r>
              <a:rPr dirty="0" sz="1600" spc="20">
                <a:solidFill>
                  <a:srgbClr val="EB7E22"/>
                </a:solidFill>
                <a:latin typeface="Cambria"/>
                <a:cs typeface="Cambria"/>
                <a:hlinkClick r:id="rId4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5"/>
              </a:rPr>
              <a:t>Mac</a:t>
            </a:r>
            <a:r>
              <a:rPr dirty="0" u="sng" sz="1600" spc="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5"/>
              </a:rPr>
              <a:t> </a:t>
            </a:r>
            <a:r>
              <a:rPr dirty="0" u="sng" sz="16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5"/>
              </a:rPr>
              <a:t>OS</a:t>
            </a:r>
            <a:r>
              <a:rPr dirty="0" u="sng" sz="160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5"/>
              </a:rPr>
              <a:t> X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dirty="0" u="sng" baseline="26455" sz="157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6"/>
              </a:rPr>
              <a:t>[27]</a:t>
            </a:r>
            <a:r>
              <a:rPr dirty="0" baseline="26455" sz="1575" spc="209">
                <a:solidFill>
                  <a:srgbClr val="EB7E22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Adobe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further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improved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3D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capabilities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2011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2013,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adding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support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3D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rendering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on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Android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iOS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platforms,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alpha- </a:t>
            </a:r>
            <a:r>
              <a:rPr dirty="0" sz="1600" spc="-3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channels,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compressed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textures,</a:t>
            </a:r>
            <a:r>
              <a:rPr dirty="0" sz="160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sng" sz="1600" spc="-1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7"/>
              </a:rPr>
              <a:t>texture</a:t>
            </a:r>
            <a:r>
              <a:rPr dirty="0" u="sng" sz="1600" spc="2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7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7"/>
              </a:rPr>
              <a:t>atlases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,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other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features.</a:t>
            </a:r>
            <a:r>
              <a:rPr dirty="0" u="sng" baseline="26455" sz="1575" spc="-7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6"/>
              </a:rPr>
              <a:t>[28][29]</a:t>
            </a:r>
            <a:r>
              <a:rPr dirty="0" baseline="26455" sz="1575" spc="247">
                <a:solidFill>
                  <a:srgbClr val="EB7E22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AIR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upgraded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support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64-bit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computers,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developers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could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now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add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additional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functionality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AIR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runtime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using</a:t>
            </a:r>
            <a:r>
              <a:rPr dirty="0" sz="160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AIR</a:t>
            </a:r>
            <a:r>
              <a:rPr dirty="0" sz="1600" spc="1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Native</a:t>
            </a:r>
            <a:r>
              <a:rPr dirty="0" sz="1600" spc="3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 i="1">
                <a:solidFill>
                  <a:srgbClr val="FFFFFF"/>
                </a:solidFill>
                <a:latin typeface="Cambria"/>
                <a:cs typeface="Cambria"/>
              </a:rPr>
              <a:t>Extensions</a:t>
            </a:r>
            <a:r>
              <a:rPr dirty="0" sz="1600" spc="1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(ANE).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Cambria"/>
              <a:cs typeface="Cambria"/>
            </a:endParaRPr>
          </a:p>
          <a:p>
            <a:pPr marL="63500" marR="55880">
              <a:lnSpc>
                <a:spcPts val="1689"/>
              </a:lnSpc>
            </a:pP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2014, </a:t>
            </a:r>
            <a:r>
              <a:rPr dirty="0" u="sng" sz="16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Adobe</a:t>
            </a:r>
            <a:r>
              <a:rPr dirty="0" u="sng" sz="160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2"/>
              </a:rPr>
              <a:t>AIR</a:t>
            </a:r>
            <a:r>
              <a:rPr dirty="0" sz="1600" spc="20">
                <a:solidFill>
                  <a:srgbClr val="EB7E22"/>
                </a:solidFill>
                <a:latin typeface="Cambria"/>
                <a:cs typeface="Cambria"/>
                <a:hlinkClick r:id="rId2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reached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milestone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when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over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100,000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 unique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applications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were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built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on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AIR,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over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billion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installations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same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were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logged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users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across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world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(May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2014).</a:t>
            </a:r>
            <a:r>
              <a:rPr dirty="0" u="sng" baseline="26455" sz="157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6"/>
              </a:rPr>
              <a:t>[30][31]</a:t>
            </a:r>
            <a:r>
              <a:rPr dirty="0" baseline="26455" sz="1575" spc="202">
                <a:solidFill>
                  <a:srgbClr val="EB7E22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AIR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voted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Best</a:t>
            </a:r>
            <a:r>
              <a:rPr dirty="0" sz="1600" spc="2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Mobile </a:t>
            </a:r>
            <a:r>
              <a:rPr dirty="0" sz="1600" spc="-34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Application</a:t>
            </a:r>
            <a:r>
              <a:rPr dirty="0" sz="1600" spc="25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i="1">
                <a:solidFill>
                  <a:srgbClr val="FFFFFF"/>
                </a:solidFill>
                <a:latin typeface="Cambria"/>
                <a:cs typeface="Cambria"/>
              </a:rPr>
              <a:t>Development</a:t>
            </a:r>
            <a:r>
              <a:rPr dirty="0" sz="1600" spc="50" i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product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at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u="sng" sz="16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8"/>
              </a:rPr>
              <a:t>Consumer</a:t>
            </a:r>
            <a:r>
              <a:rPr dirty="0" u="sng" sz="1600" spc="2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8"/>
              </a:rPr>
              <a:t> </a:t>
            </a:r>
            <a:r>
              <a:rPr dirty="0" u="sng" sz="1600" spc="-5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8"/>
              </a:rPr>
              <a:t>Electronics</a:t>
            </a:r>
            <a:r>
              <a:rPr dirty="0" u="sng" sz="160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8"/>
              </a:rPr>
              <a:t> </a:t>
            </a:r>
            <a:r>
              <a:rPr dirty="0" u="sng" sz="1600" spc="-1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8"/>
              </a:rPr>
              <a:t>Show</a:t>
            </a:r>
            <a:r>
              <a:rPr dirty="0" sz="1600" spc="15">
                <a:solidFill>
                  <a:srgbClr val="EB7E22"/>
                </a:solidFill>
                <a:latin typeface="Cambria"/>
                <a:cs typeface="Cambria"/>
                <a:hlinkClick r:id="rId8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two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consecutive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years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(CES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2014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CES</a:t>
            </a:r>
            <a:endParaRPr sz="1600">
              <a:latin typeface="Cambria"/>
              <a:cs typeface="Cambria"/>
            </a:endParaRPr>
          </a:p>
          <a:p>
            <a:pPr marL="63500">
              <a:lnSpc>
                <a:spcPts val="1190"/>
              </a:lnSpc>
            </a:pPr>
            <a:r>
              <a:rPr dirty="0" baseline="-17361" sz="2400">
                <a:solidFill>
                  <a:srgbClr val="FFFFFF"/>
                </a:solidFill>
                <a:latin typeface="Cambria"/>
                <a:cs typeface="Cambria"/>
              </a:rPr>
              <a:t>2015).</a:t>
            </a:r>
            <a:r>
              <a:rPr dirty="0" u="sng" sz="1050">
                <a:solidFill>
                  <a:srgbClr val="EB7E22"/>
                </a:solidFill>
                <a:uFill>
                  <a:solidFill>
                    <a:srgbClr val="EB7E22"/>
                  </a:solidFill>
                </a:uFill>
                <a:latin typeface="Cambria"/>
                <a:cs typeface="Cambria"/>
                <a:hlinkClick r:id="rId6"/>
              </a:rPr>
              <a:t>[32][33]</a:t>
            </a:r>
            <a:endParaRPr sz="10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 marL="52705" marR="240665">
              <a:lnSpc>
                <a:spcPts val="1689"/>
              </a:lnSpc>
              <a:spcBef>
                <a:spcPts val="1355"/>
              </a:spcBef>
            </a:pP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2016,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changed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Flash's</a:t>
            </a:r>
            <a:r>
              <a:rPr dirty="0" sz="160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name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Adobe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Animate.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because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Player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had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bad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reputation,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they </a:t>
            </a:r>
            <a:r>
              <a:rPr dirty="0" sz="1600" spc="-3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wanted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 seperate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it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from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that.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09927" y="79247"/>
            <a:ext cx="8364220" cy="6779259"/>
            <a:chOff x="1709927" y="79247"/>
            <a:chExt cx="8364220" cy="67792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9927" y="6652259"/>
              <a:ext cx="8363711" cy="2057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5167" y="79247"/>
              <a:ext cx="8333232" cy="65836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191" y="2212848"/>
            <a:ext cx="2095500" cy="29916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191" y="588263"/>
            <a:ext cx="2380488" cy="11902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34511" y="428244"/>
            <a:ext cx="2380488" cy="1943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8263" y="5573267"/>
            <a:ext cx="2380488" cy="1143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24071" y="2371344"/>
            <a:ext cx="2382012" cy="13517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81344" y="422147"/>
            <a:ext cx="2380488" cy="17907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02907" y="2357627"/>
            <a:ext cx="2380488" cy="1333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86543" y="736091"/>
            <a:ext cx="2095500" cy="295351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686543" y="4136135"/>
            <a:ext cx="2095500" cy="246735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46164" y="3837430"/>
            <a:ext cx="2095500" cy="29611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67328" y="3765803"/>
            <a:ext cx="2095500" cy="30921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108" y="583691"/>
            <a:ext cx="9793224" cy="55092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02111" y="370331"/>
            <a:ext cx="1264920" cy="18836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2563" y="1158239"/>
            <a:ext cx="11178540" cy="5374005"/>
            <a:chOff x="702563" y="1158239"/>
            <a:chExt cx="11178540" cy="5374005"/>
          </a:xfrm>
        </p:grpSpPr>
        <p:sp>
          <p:nvSpPr>
            <p:cNvPr id="3" name="object 3"/>
            <p:cNvSpPr/>
            <p:nvPr/>
          </p:nvSpPr>
          <p:spPr>
            <a:xfrm>
              <a:off x="708659" y="1164335"/>
              <a:ext cx="11166475" cy="1085215"/>
            </a:xfrm>
            <a:custGeom>
              <a:avLst/>
              <a:gdLst/>
              <a:ahLst/>
              <a:cxnLst/>
              <a:rect l="l" t="t" r="r" b="b"/>
              <a:pathLst>
                <a:path w="11166475" h="1085214">
                  <a:moveTo>
                    <a:pt x="10985500" y="0"/>
                  </a:moveTo>
                  <a:lnTo>
                    <a:pt x="180860" y="0"/>
                  </a:lnTo>
                  <a:lnTo>
                    <a:pt x="132781" y="6464"/>
                  </a:lnTo>
                  <a:lnTo>
                    <a:pt x="89577" y="24703"/>
                  </a:lnTo>
                  <a:lnTo>
                    <a:pt x="52973" y="52990"/>
                  </a:lnTo>
                  <a:lnTo>
                    <a:pt x="24693" y="89596"/>
                  </a:lnTo>
                  <a:lnTo>
                    <a:pt x="6460" y="132791"/>
                  </a:lnTo>
                  <a:lnTo>
                    <a:pt x="0" y="180848"/>
                  </a:lnTo>
                  <a:lnTo>
                    <a:pt x="0" y="904239"/>
                  </a:lnTo>
                  <a:lnTo>
                    <a:pt x="6460" y="952296"/>
                  </a:lnTo>
                  <a:lnTo>
                    <a:pt x="24693" y="995491"/>
                  </a:lnTo>
                  <a:lnTo>
                    <a:pt x="52973" y="1032097"/>
                  </a:lnTo>
                  <a:lnTo>
                    <a:pt x="89577" y="1060384"/>
                  </a:lnTo>
                  <a:lnTo>
                    <a:pt x="132781" y="1078623"/>
                  </a:lnTo>
                  <a:lnTo>
                    <a:pt x="180860" y="1085088"/>
                  </a:lnTo>
                  <a:lnTo>
                    <a:pt x="10985500" y="1085088"/>
                  </a:lnTo>
                  <a:lnTo>
                    <a:pt x="11033556" y="1078623"/>
                  </a:lnTo>
                  <a:lnTo>
                    <a:pt x="11076751" y="1060384"/>
                  </a:lnTo>
                  <a:lnTo>
                    <a:pt x="11113357" y="1032097"/>
                  </a:lnTo>
                  <a:lnTo>
                    <a:pt x="11141644" y="995491"/>
                  </a:lnTo>
                  <a:lnTo>
                    <a:pt x="11159883" y="952296"/>
                  </a:lnTo>
                  <a:lnTo>
                    <a:pt x="11166348" y="904239"/>
                  </a:lnTo>
                  <a:lnTo>
                    <a:pt x="11166348" y="180848"/>
                  </a:lnTo>
                  <a:lnTo>
                    <a:pt x="11159883" y="132791"/>
                  </a:lnTo>
                  <a:lnTo>
                    <a:pt x="11141644" y="89596"/>
                  </a:lnTo>
                  <a:lnTo>
                    <a:pt x="11113357" y="52990"/>
                  </a:lnTo>
                  <a:lnTo>
                    <a:pt x="11076751" y="24703"/>
                  </a:lnTo>
                  <a:lnTo>
                    <a:pt x="11033556" y="6464"/>
                  </a:lnTo>
                  <a:lnTo>
                    <a:pt x="1098550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08659" y="1164335"/>
              <a:ext cx="11166475" cy="1085215"/>
            </a:xfrm>
            <a:custGeom>
              <a:avLst/>
              <a:gdLst/>
              <a:ahLst/>
              <a:cxnLst/>
              <a:rect l="l" t="t" r="r" b="b"/>
              <a:pathLst>
                <a:path w="11166475" h="1085214">
                  <a:moveTo>
                    <a:pt x="0" y="180848"/>
                  </a:moveTo>
                  <a:lnTo>
                    <a:pt x="6460" y="132791"/>
                  </a:lnTo>
                  <a:lnTo>
                    <a:pt x="24693" y="89596"/>
                  </a:lnTo>
                  <a:lnTo>
                    <a:pt x="52973" y="52990"/>
                  </a:lnTo>
                  <a:lnTo>
                    <a:pt x="89577" y="24703"/>
                  </a:lnTo>
                  <a:lnTo>
                    <a:pt x="132781" y="6464"/>
                  </a:lnTo>
                  <a:lnTo>
                    <a:pt x="180860" y="0"/>
                  </a:lnTo>
                  <a:lnTo>
                    <a:pt x="10985500" y="0"/>
                  </a:lnTo>
                  <a:lnTo>
                    <a:pt x="11033556" y="6464"/>
                  </a:lnTo>
                  <a:lnTo>
                    <a:pt x="11076751" y="24703"/>
                  </a:lnTo>
                  <a:lnTo>
                    <a:pt x="11113357" y="52990"/>
                  </a:lnTo>
                  <a:lnTo>
                    <a:pt x="11141644" y="89596"/>
                  </a:lnTo>
                  <a:lnTo>
                    <a:pt x="11159883" y="132791"/>
                  </a:lnTo>
                  <a:lnTo>
                    <a:pt x="11166348" y="180848"/>
                  </a:lnTo>
                  <a:lnTo>
                    <a:pt x="11166348" y="904239"/>
                  </a:lnTo>
                  <a:lnTo>
                    <a:pt x="11159883" y="952296"/>
                  </a:lnTo>
                  <a:lnTo>
                    <a:pt x="11141644" y="995491"/>
                  </a:lnTo>
                  <a:lnTo>
                    <a:pt x="11113357" y="1032097"/>
                  </a:lnTo>
                  <a:lnTo>
                    <a:pt x="11076751" y="1060384"/>
                  </a:lnTo>
                  <a:lnTo>
                    <a:pt x="11033556" y="1078623"/>
                  </a:lnTo>
                  <a:lnTo>
                    <a:pt x="10985500" y="1085088"/>
                  </a:lnTo>
                  <a:lnTo>
                    <a:pt x="180860" y="1085088"/>
                  </a:lnTo>
                  <a:lnTo>
                    <a:pt x="132781" y="1078623"/>
                  </a:lnTo>
                  <a:lnTo>
                    <a:pt x="89577" y="1060384"/>
                  </a:lnTo>
                  <a:lnTo>
                    <a:pt x="52973" y="1032097"/>
                  </a:lnTo>
                  <a:lnTo>
                    <a:pt x="24693" y="995491"/>
                  </a:lnTo>
                  <a:lnTo>
                    <a:pt x="6460" y="952296"/>
                  </a:lnTo>
                  <a:lnTo>
                    <a:pt x="0" y="904239"/>
                  </a:lnTo>
                  <a:lnTo>
                    <a:pt x="0" y="180848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08659" y="2295143"/>
              <a:ext cx="11166475" cy="835660"/>
            </a:xfrm>
            <a:custGeom>
              <a:avLst/>
              <a:gdLst/>
              <a:ahLst/>
              <a:cxnLst/>
              <a:rect l="l" t="t" r="r" b="b"/>
              <a:pathLst>
                <a:path w="11166475" h="835660">
                  <a:moveTo>
                    <a:pt x="11027156" y="0"/>
                  </a:moveTo>
                  <a:lnTo>
                    <a:pt x="139192" y="0"/>
                  </a:lnTo>
                  <a:lnTo>
                    <a:pt x="95196" y="7099"/>
                  </a:lnTo>
                  <a:lnTo>
                    <a:pt x="56987" y="26867"/>
                  </a:lnTo>
                  <a:lnTo>
                    <a:pt x="26856" y="57003"/>
                  </a:lnTo>
                  <a:lnTo>
                    <a:pt x="7096" y="95211"/>
                  </a:lnTo>
                  <a:lnTo>
                    <a:pt x="0" y="139191"/>
                  </a:lnTo>
                  <a:lnTo>
                    <a:pt x="0" y="695959"/>
                  </a:lnTo>
                  <a:lnTo>
                    <a:pt x="7096" y="739940"/>
                  </a:lnTo>
                  <a:lnTo>
                    <a:pt x="26856" y="778148"/>
                  </a:lnTo>
                  <a:lnTo>
                    <a:pt x="56987" y="808284"/>
                  </a:lnTo>
                  <a:lnTo>
                    <a:pt x="95196" y="828052"/>
                  </a:lnTo>
                  <a:lnTo>
                    <a:pt x="139192" y="835151"/>
                  </a:lnTo>
                  <a:lnTo>
                    <a:pt x="11027156" y="835151"/>
                  </a:lnTo>
                  <a:lnTo>
                    <a:pt x="11071136" y="828052"/>
                  </a:lnTo>
                  <a:lnTo>
                    <a:pt x="11109344" y="808284"/>
                  </a:lnTo>
                  <a:lnTo>
                    <a:pt x="11139480" y="778148"/>
                  </a:lnTo>
                  <a:lnTo>
                    <a:pt x="11159248" y="739940"/>
                  </a:lnTo>
                  <a:lnTo>
                    <a:pt x="11166348" y="695959"/>
                  </a:lnTo>
                  <a:lnTo>
                    <a:pt x="11166348" y="139191"/>
                  </a:lnTo>
                  <a:lnTo>
                    <a:pt x="11159248" y="95211"/>
                  </a:lnTo>
                  <a:lnTo>
                    <a:pt x="11139480" y="57003"/>
                  </a:lnTo>
                  <a:lnTo>
                    <a:pt x="11109344" y="26867"/>
                  </a:lnTo>
                  <a:lnTo>
                    <a:pt x="11071136" y="7099"/>
                  </a:lnTo>
                  <a:lnTo>
                    <a:pt x="1102715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08659" y="2295143"/>
              <a:ext cx="11166475" cy="835660"/>
            </a:xfrm>
            <a:custGeom>
              <a:avLst/>
              <a:gdLst/>
              <a:ahLst/>
              <a:cxnLst/>
              <a:rect l="l" t="t" r="r" b="b"/>
              <a:pathLst>
                <a:path w="11166475" h="835660">
                  <a:moveTo>
                    <a:pt x="0" y="139191"/>
                  </a:moveTo>
                  <a:lnTo>
                    <a:pt x="7096" y="95211"/>
                  </a:lnTo>
                  <a:lnTo>
                    <a:pt x="26856" y="57003"/>
                  </a:lnTo>
                  <a:lnTo>
                    <a:pt x="56987" y="26867"/>
                  </a:lnTo>
                  <a:lnTo>
                    <a:pt x="95196" y="7099"/>
                  </a:lnTo>
                  <a:lnTo>
                    <a:pt x="139192" y="0"/>
                  </a:lnTo>
                  <a:lnTo>
                    <a:pt x="11027156" y="0"/>
                  </a:lnTo>
                  <a:lnTo>
                    <a:pt x="11071136" y="7099"/>
                  </a:lnTo>
                  <a:lnTo>
                    <a:pt x="11109344" y="26867"/>
                  </a:lnTo>
                  <a:lnTo>
                    <a:pt x="11139480" y="57003"/>
                  </a:lnTo>
                  <a:lnTo>
                    <a:pt x="11159248" y="95211"/>
                  </a:lnTo>
                  <a:lnTo>
                    <a:pt x="11166348" y="139191"/>
                  </a:lnTo>
                  <a:lnTo>
                    <a:pt x="11166348" y="695959"/>
                  </a:lnTo>
                  <a:lnTo>
                    <a:pt x="11159248" y="739940"/>
                  </a:lnTo>
                  <a:lnTo>
                    <a:pt x="11139480" y="778148"/>
                  </a:lnTo>
                  <a:lnTo>
                    <a:pt x="11109344" y="808284"/>
                  </a:lnTo>
                  <a:lnTo>
                    <a:pt x="11071136" y="828052"/>
                  </a:lnTo>
                  <a:lnTo>
                    <a:pt x="11027156" y="835151"/>
                  </a:lnTo>
                  <a:lnTo>
                    <a:pt x="139192" y="835151"/>
                  </a:lnTo>
                  <a:lnTo>
                    <a:pt x="95196" y="828052"/>
                  </a:lnTo>
                  <a:lnTo>
                    <a:pt x="56987" y="808284"/>
                  </a:lnTo>
                  <a:lnTo>
                    <a:pt x="26856" y="778148"/>
                  </a:lnTo>
                  <a:lnTo>
                    <a:pt x="7096" y="739940"/>
                  </a:lnTo>
                  <a:lnTo>
                    <a:pt x="0" y="695959"/>
                  </a:lnTo>
                  <a:lnTo>
                    <a:pt x="0" y="139191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8659" y="3176016"/>
              <a:ext cx="11166475" cy="1085215"/>
            </a:xfrm>
            <a:custGeom>
              <a:avLst/>
              <a:gdLst/>
              <a:ahLst/>
              <a:cxnLst/>
              <a:rect l="l" t="t" r="r" b="b"/>
              <a:pathLst>
                <a:path w="11166475" h="1085214">
                  <a:moveTo>
                    <a:pt x="10985500" y="0"/>
                  </a:moveTo>
                  <a:lnTo>
                    <a:pt x="180860" y="0"/>
                  </a:lnTo>
                  <a:lnTo>
                    <a:pt x="132781" y="6464"/>
                  </a:lnTo>
                  <a:lnTo>
                    <a:pt x="89577" y="24703"/>
                  </a:lnTo>
                  <a:lnTo>
                    <a:pt x="52973" y="52990"/>
                  </a:lnTo>
                  <a:lnTo>
                    <a:pt x="24693" y="89596"/>
                  </a:lnTo>
                  <a:lnTo>
                    <a:pt x="6460" y="132791"/>
                  </a:lnTo>
                  <a:lnTo>
                    <a:pt x="0" y="180848"/>
                  </a:lnTo>
                  <a:lnTo>
                    <a:pt x="0" y="904240"/>
                  </a:lnTo>
                  <a:lnTo>
                    <a:pt x="6460" y="952296"/>
                  </a:lnTo>
                  <a:lnTo>
                    <a:pt x="24693" y="995491"/>
                  </a:lnTo>
                  <a:lnTo>
                    <a:pt x="52973" y="1032097"/>
                  </a:lnTo>
                  <a:lnTo>
                    <a:pt x="89577" y="1060384"/>
                  </a:lnTo>
                  <a:lnTo>
                    <a:pt x="132781" y="1078623"/>
                  </a:lnTo>
                  <a:lnTo>
                    <a:pt x="180860" y="1085088"/>
                  </a:lnTo>
                  <a:lnTo>
                    <a:pt x="10985500" y="1085088"/>
                  </a:lnTo>
                  <a:lnTo>
                    <a:pt x="11033556" y="1078623"/>
                  </a:lnTo>
                  <a:lnTo>
                    <a:pt x="11076751" y="1060384"/>
                  </a:lnTo>
                  <a:lnTo>
                    <a:pt x="11113357" y="1032097"/>
                  </a:lnTo>
                  <a:lnTo>
                    <a:pt x="11141644" y="995491"/>
                  </a:lnTo>
                  <a:lnTo>
                    <a:pt x="11159883" y="952296"/>
                  </a:lnTo>
                  <a:lnTo>
                    <a:pt x="11166348" y="904240"/>
                  </a:lnTo>
                  <a:lnTo>
                    <a:pt x="11166348" y="180848"/>
                  </a:lnTo>
                  <a:lnTo>
                    <a:pt x="11159883" y="132791"/>
                  </a:lnTo>
                  <a:lnTo>
                    <a:pt x="11141644" y="89596"/>
                  </a:lnTo>
                  <a:lnTo>
                    <a:pt x="11113357" y="52990"/>
                  </a:lnTo>
                  <a:lnTo>
                    <a:pt x="11076751" y="24703"/>
                  </a:lnTo>
                  <a:lnTo>
                    <a:pt x="11033556" y="6464"/>
                  </a:lnTo>
                  <a:lnTo>
                    <a:pt x="1098550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08659" y="3176016"/>
              <a:ext cx="11166475" cy="1085215"/>
            </a:xfrm>
            <a:custGeom>
              <a:avLst/>
              <a:gdLst/>
              <a:ahLst/>
              <a:cxnLst/>
              <a:rect l="l" t="t" r="r" b="b"/>
              <a:pathLst>
                <a:path w="11166475" h="1085214">
                  <a:moveTo>
                    <a:pt x="0" y="180848"/>
                  </a:moveTo>
                  <a:lnTo>
                    <a:pt x="6460" y="132791"/>
                  </a:lnTo>
                  <a:lnTo>
                    <a:pt x="24693" y="89596"/>
                  </a:lnTo>
                  <a:lnTo>
                    <a:pt x="52973" y="52990"/>
                  </a:lnTo>
                  <a:lnTo>
                    <a:pt x="89577" y="24703"/>
                  </a:lnTo>
                  <a:lnTo>
                    <a:pt x="132781" y="6464"/>
                  </a:lnTo>
                  <a:lnTo>
                    <a:pt x="180860" y="0"/>
                  </a:lnTo>
                  <a:lnTo>
                    <a:pt x="10985500" y="0"/>
                  </a:lnTo>
                  <a:lnTo>
                    <a:pt x="11033556" y="6464"/>
                  </a:lnTo>
                  <a:lnTo>
                    <a:pt x="11076751" y="24703"/>
                  </a:lnTo>
                  <a:lnTo>
                    <a:pt x="11113357" y="52990"/>
                  </a:lnTo>
                  <a:lnTo>
                    <a:pt x="11141644" y="89596"/>
                  </a:lnTo>
                  <a:lnTo>
                    <a:pt x="11159883" y="132791"/>
                  </a:lnTo>
                  <a:lnTo>
                    <a:pt x="11166348" y="180848"/>
                  </a:lnTo>
                  <a:lnTo>
                    <a:pt x="11166348" y="904240"/>
                  </a:lnTo>
                  <a:lnTo>
                    <a:pt x="11159883" y="952296"/>
                  </a:lnTo>
                  <a:lnTo>
                    <a:pt x="11141644" y="995491"/>
                  </a:lnTo>
                  <a:lnTo>
                    <a:pt x="11113357" y="1032097"/>
                  </a:lnTo>
                  <a:lnTo>
                    <a:pt x="11076751" y="1060384"/>
                  </a:lnTo>
                  <a:lnTo>
                    <a:pt x="11033556" y="1078623"/>
                  </a:lnTo>
                  <a:lnTo>
                    <a:pt x="10985500" y="1085088"/>
                  </a:lnTo>
                  <a:lnTo>
                    <a:pt x="180860" y="1085088"/>
                  </a:lnTo>
                  <a:lnTo>
                    <a:pt x="132781" y="1078623"/>
                  </a:lnTo>
                  <a:lnTo>
                    <a:pt x="89577" y="1060384"/>
                  </a:lnTo>
                  <a:lnTo>
                    <a:pt x="52973" y="1032097"/>
                  </a:lnTo>
                  <a:lnTo>
                    <a:pt x="24693" y="995491"/>
                  </a:lnTo>
                  <a:lnTo>
                    <a:pt x="6460" y="952296"/>
                  </a:lnTo>
                  <a:lnTo>
                    <a:pt x="0" y="904240"/>
                  </a:lnTo>
                  <a:lnTo>
                    <a:pt x="0" y="180848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08659" y="4306823"/>
              <a:ext cx="11166475" cy="1087120"/>
            </a:xfrm>
            <a:custGeom>
              <a:avLst/>
              <a:gdLst/>
              <a:ahLst/>
              <a:cxnLst/>
              <a:rect l="l" t="t" r="r" b="b"/>
              <a:pathLst>
                <a:path w="11166475" h="1087120">
                  <a:moveTo>
                    <a:pt x="10985246" y="0"/>
                  </a:moveTo>
                  <a:lnTo>
                    <a:pt x="181102" y="0"/>
                  </a:lnTo>
                  <a:lnTo>
                    <a:pt x="132956" y="6465"/>
                  </a:lnTo>
                  <a:lnTo>
                    <a:pt x="89693" y="24713"/>
                  </a:lnTo>
                  <a:lnTo>
                    <a:pt x="53041" y="53022"/>
                  </a:lnTo>
                  <a:lnTo>
                    <a:pt x="24724" y="89671"/>
                  </a:lnTo>
                  <a:lnTo>
                    <a:pt x="6468" y="132938"/>
                  </a:lnTo>
                  <a:lnTo>
                    <a:pt x="0" y="181101"/>
                  </a:lnTo>
                  <a:lnTo>
                    <a:pt x="0" y="905509"/>
                  </a:lnTo>
                  <a:lnTo>
                    <a:pt x="6468" y="953673"/>
                  </a:lnTo>
                  <a:lnTo>
                    <a:pt x="24724" y="996940"/>
                  </a:lnTo>
                  <a:lnTo>
                    <a:pt x="53041" y="1033589"/>
                  </a:lnTo>
                  <a:lnTo>
                    <a:pt x="89693" y="1061898"/>
                  </a:lnTo>
                  <a:lnTo>
                    <a:pt x="132956" y="1080146"/>
                  </a:lnTo>
                  <a:lnTo>
                    <a:pt x="181102" y="1086612"/>
                  </a:lnTo>
                  <a:lnTo>
                    <a:pt x="10985246" y="1086612"/>
                  </a:lnTo>
                  <a:lnTo>
                    <a:pt x="11033409" y="1080146"/>
                  </a:lnTo>
                  <a:lnTo>
                    <a:pt x="11076676" y="1061898"/>
                  </a:lnTo>
                  <a:lnTo>
                    <a:pt x="11113325" y="1033589"/>
                  </a:lnTo>
                  <a:lnTo>
                    <a:pt x="11141634" y="996940"/>
                  </a:lnTo>
                  <a:lnTo>
                    <a:pt x="11159882" y="953673"/>
                  </a:lnTo>
                  <a:lnTo>
                    <a:pt x="11166348" y="905509"/>
                  </a:lnTo>
                  <a:lnTo>
                    <a:pt x="11166348" y="181101"/>
                  </a:lnTo>
                  <a:lnTo>
                    <a:pt x="11159882" y="132938"/>
                  </a:lnTo>
                  <a:lnTo>
                    <a:pt x="11141634" y="89671"/>
                  </a:lnTo>
                  <a:lnTo>
                    <a:pt x="11113325" y="53022"/>
                  </a:lnTo>
                  <a:lnTo>
                    <a:pt x="11076676" y="24713"/>
                  </a:lnTo>
                  <a:lnTo>
                    <a:pt x="11033409" y="6465"/>
                  </a:lnTo>
                  <a:lnTo>
                    <a:pt x="1098524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08659" y="4306823"/>
              <a:ext cx="11166475" cy="1087120"/>
            </a:xfrm>
            <a:custGeom>
              <a:avLst/>
              <a:gdLst/>
              <a:ahLst/>
              <a:cxnLst/>
              <a:rect l="l" t="t" r="r" b="b"/>
              <a:pathLst>
                <a:path w="11166475" h="1087120">
                  <a:moveTo>
                    <a:pt x="0" y="181101"/>
                  </a:moveTo>
                  <a:lnTo>
                    <a:pt x="6468" y="132938"/>
                  </a:lnTo>
                  <a:lnTo>
                    <a:pt x="24724" y="89671"/>
                  </a:lnTo>
                  <a:lnTo>
                    <a:pt x="53041" y="53022"/>
                  </a:lnTo>
                  <a:lnTo>
                    <a:pt x="89693" y="24713"/>
                  </a:lnTo>
                  <a:lnTo>
                    <a:pt x="132956" y="6465"/>
                  </a:lnTo>
                  <a:lnTo>
                    <a:pt x="181102" y="0"/>
                  </a:lnTo>
                  <a:lnTo>
                    <a:pt x="10985246" y="0"/>
                  </a:lnTo>
                  <a:lnTo>
                    <a:pt x="11033409" y="6465"/>
                  </a:lnTo>
                  <a:lnTo>
                    <a:pt x="11076676" y="24713"/>
                  </a:lnTo>
                  <a:lnTo>
                    <a:pt x="11113325" y="53022"/>
                  </a:lnTo>
                  <a:lnTo>
                    <a:pt x="11141634" y="89671"/>
                  </a:lnTo>
                  <a:lnTo>
                    <a:pt x="11159882" y="132938"/>
                  </a:lnTo>
                  <a:lnTo>
                    <a:pt x="11166348" y="181101"/>
                  </a:lnTo>
                  <a:lnTo>
                    <a:pt x="11166348" y="905509"/>
                  </a:lnTo>
                  <a:lnTo>
                    <a:pt x="11159882" y="953673"/>
                  </a:lnTo>
                  <a:lnTo>
                    <a:pt x="11141634" y="996940"/>
                  </a:lnTo>
                  <a:lnTo>
                    <a:pt x="11113325" y="1033589"/>
                  </a:lnTo>
                  <a:lnTo>
                    <a:pt x="11076676" y="1061898"/>
                  </a:lnTo>
                  <a:lnTo>
                    <a:pt x="11033409" y="1080146"/>
                  </a:lnTo>
                  <a:lnTo>
                    <a:pt x="10985246" y="1086612"/>
                  </a:lnTo>
                  <a:lnTo>
                    <a:pt x="181102" y="1086612"/>
                  </a:lnTo>
                  <a:lnTo>
                    <a:pt x="132956" y="1080146"/>
                  </a:lnTo>
                  <a:lnTo>
                    <a:pt x="89693" y="1061898"/>
                  </a:lnTo>
                  <a:lnTo>
                    <a:pt x="53041" y="1033589"/>
                  </a:lnTo>
                  <a:lnTo>
                    <a:pt x="24724" y="996940"/>
                  </a:lnTo>
                  <a:lnTo>
                    <a:pt x="6468" y="953673"/>
                  </a:lnTo>
                  <a:lnTo>
                    <a:pt x="0" y="905509"/>
                  </a:lnTo>
                  <a:lnTo>
                    <a:pt x="0" y="181101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08659" y="5439155"/>
              <a:ext cx="11166475" cy="1087120"/>
            </a:xfrm>
            <a:custGeom>
              <a:avLst/>
              <a:gdLst/>
              <a:ahLst/>
              <a:cxnLst/>
              <a:rect l="l" t="t" r="r" b="b"/>
              <a:pathLst>
                <a:path w="11166475" h="1087120">
                  <a:moveTo>
                    <a:pt x="10985246" y="0"/>
                  </a:moveTo>
                  <a:lnTo>
                    <a:pt x="181102" y="0"/>
                  </a:lnTo>
                  <a:lnTo>
                    <a:pt x="132956" y="6465"/>
                  </a:lnTo>
                  <a:lnTo>
                    <a:pt x="89693" y="24713"/>
                  </a:lnTo>
                  <a:lnTo>
                    <a:pt x="53041" y="53022"/>
                  </a:lnTo>
                  <a:lnTo>
                    <a:pt x="24724" y="89671"/>
                  </a:lnTo>
                  <a:lnTo>
                    <a:pt x="6468" y="132938"/>
                  </a:lnTo>
                  <a:lnTo>
                    <a:pt x="0" y="181102"/>
                  </a:lnTo>
                  <a:lnTo>
                    <a:pt x="0" y="905510"/>
                  </a:lnTo>
                  <a:lnTo>
                    <a:pt x="6468" y="953655"/>
                  </a:lnTo>
                  <a:lnTo>
                    <a:pt x="24724" y="996918"/>
                  </a:lnTo>
                  <a:lnTo>
                    <a:pt x="53041" y="1033570"/>
                  </a:lnTo>
                  <a:lnTo>
                    <a:pt x="89693" y="1061887"/>
                  </a:lnTo>
                  <a:lnTo>
                    <a:pt x="132956" y="1080143"/>
                  </a:lnTo>
                  <a:lnTo>
                    <a:pt x="181102" y="1086612"/>
                  </a:lnTo>
                  <a:lnTo>
                    <a:pt x="10985246" y="1086612"/>
                  </a:lnTo>
                  <a:lnTo>
                    <a:pt x="11033409" y="1080143"/>
                  </a:lnTo>
                  <a:lnTo>
                    <a:pt x="11076676" y="1061887"/>
                  </a:lnTo>
                  <a:lnTo>
                    <a:pt x="11113325" y="1033570"/>
                  </a:lnTo>
                  <a:lnTo>
                    <a:pt x="11141634" y="996918"/>
                  </a:lnTo>
                  <a:lnTo>
                    <a:pt x="11159882" y="953655"/>
                  </a:lnTo>
                  <a:lnTo>
                    <a:pt x="11166348" y="905510"/>
                  </a:lnTo>
                  <a:lnTo>
                    <a:pt x="11166348" y="181102"/>
                  </a:lnTo>
                  <a:lnTo>
                    <a:pt x="11159882" y="132938"/>
                  </a:lnTo>
                  <a:lnTo>
                    <a:pt x="11141634" y="89671"/>
                  </a:lnTo>
                  <a:lnTo>
                    <a:pt x="11113325" y="53022"/>
                  </a:lnTo>
                  <a:lnTo>
                    <a:pt x="11076676" y="24713"/>
                  </a:lnTo>
                  <a:lnTo>
                    <a:pt x="11033409" y="6465"/>
                  </a:lnTo>
                  <a:lnTo>
                    <a:pt x="10985246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08659" y="5439155"/>
              <a:ext cx="11166475" cy="1087120"/>
            </a:xfrm>
            <a:custGeom>
              <a:avLst/>
              <a:gdLst/>
              <a:ahLst/>
              <a:cxnLst/>
              <a:rect l="l" t="t" r="r" b="b"/>
              <a:pathLst>
                <a:path w="11166475" h="1087120">
                  <a:moveTo>
                    <a:pt x="0" y="181102"/>
                  </a:moveTo>
                  <a:lnTo>
                    <a:pt x="6468" y="132938"/>
                  </a:lnTo>
                  <a:lnTo>
                    <a:pt x="24724" y="89671"/>
                  </a:lnTo>
                  <a:lnTo>
                    <a:pt x="53041" y="53022"/>
                  </a:lnTo>
                  <a:lnTo>
                    <a:pt x="89693" y="24713"/>
                  </a:lnTo>
                  <a:lnTo>
                    <a:pt x="132956" y="6465"/>
                  </a:lnTo>
                  <a:lnTo>
                    <a:pt x="181102" y="0"/>
                  </a:lnTo>
                  <a:lnTo>
                    <a:pt x="10985246" y="0"/>
                  </a:lnTo>
                  <a:lnTo>
                    <a:pt x="11033409" y="6465"/>
                  </a:lnTo>
                  <a:lnTo>
                    <a:pt x="11076676" y="24713"/>
                  </a:lnTo>
                  <a:lnTo>
                    <a:pt x="11113325" y="53022"/>
                  </a:lnTo>
                  <a:lnTo>
                    <a:pt x="11141634" y="89671"/>
                  </a:lnTo>
                  <a:lnTo>
                    <a:pt x="11159882" y="132938"/>
                  </a:lnTo>
                  <a:lnTo>
                    <a:pt x="11166348" y="181102"/>
                  </a:lnTo>
                  <a:lnTo>
                    <a:pt x="11166348" y="905510"/>
                  </a:lnTo>
                  <a:lnTo>
                    <a:pt x="11159882" y="953655"/>
                  </a:lnTo>
                  <a:lnTo>
                    <a:pt x="11141634" y="996918"/>
                  </a:lnTo>
                  <a:lnTo>
                    <a:pt x="11113325" y="1033570"/>
                  </a:lnTo>
                  <a:lnTo>
                    <a:pt x="11076676" y="1061887"/>
                  </a:lnTo>
                  <a:lnTo>
                    <a:pt x="11033409" y="1080143"/>
                  </a:lnTo>
                  <a:lnTo>
                    <a:pt x="10985246" y="1086612"/>
                  </a:lnTo>
                  <a:lnTo>
                    <a:pt x="181102" y="1086612"/>
                  </a:lnTo>
                  <a:lnTo>
                    <a:pt x="132956" y="1080143"/>
                  </a:lnTo>
                  <a:lnTo>
                    <a:pt x="89693" y="1061887"/>
                  </a:lnTo>
                  <a:lnTo>
                    <a:pt x="53041" y="1033570"/>
                  </a:lnTo>
                  <a:lnTo>
                    <a:pt x="24724" y="996918"/>
                  </a:lnTo>
                  <a:lnTo>
                    <a:pt x="6468" y="953655"/>
                  </a:lnTo>
                  <a:lnTo>
                    <a:pt x="0" y="905510"/>
                  </a:lnTo>
                  <a:lnTo>
                    <a:pt x="0" y="181102"/>
                  </a:lnTo>
                  <a:close/>
                </a:path>
              </a:pathLst>
            </a:custGeom>
            <a:ln w="12192">
              <a:solidFill>
                <a:srgbClr val="FFF7D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602994" y="378967"/>
            <a:ext cx="537400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 b="1">
                <a:latin typeface="Cambria"/>
                <a:cs typeface="Cambria"/>
              </a:rPr>
              <a:t>Types</a:t>
            </a:r>
            <a:r>
              <a:rPr dirty="0" spc="-15" b="1">
                <a:latin typeface="Cambria"/>
                <a:cs typeface="Cambria"/>
              </a:rPr>
              <a:t> </a:t>
            </a:r>
            <a:r>
              <a:rPr dirty="0" spc="-5" b="1">
                <a:latin typeface="Cambria"/>
                <a:cs typeface="Cambria"/>
              </a:rPr>
              <a:t>of</a:t>
            </a:r>
            <a:r>
              <a:rPr dirty="0" spc="-10" b="1">
                <a:latin typeface="Cambria"/>
                <a:cs typeface="Cambria"/>
              </a:rPr>
              <a:t> animation</a:t>
            </a:r>
            <a:r>
              <a:rPr dirty="0" spc="50" b="1">
                <a:latin typeface="Cambria"/>
                <a:cs typeface="Cambria"/>
              </a:rPr>
              <a:t> </a:t>
            </a:r>
            <a:r>
              <a:rPr dirty="0" spc="-5" b="1">
                <a:latin typeface="Cambria"/>
                <a:cs typeface="Cambria"/>
              </a:rPr>
              <a:t>in </a:t>
            </a:r>
            <a:r>
              <a:rPr dirty="0" spc="-10" b="1">
                <a:latin typeface="Cambria"/>
                <a:cs typeface="Cambria"/>
              </a:rPr>
              <a:t>flash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97458" y="1231773"/>
            <a:ext cx="10972800" cy="508254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24765" marR="112395">
              <a:lnSpc>
                <a:spcPct val="87900"/>
              </a:lnSpc>
              <a:spcBef>
                <a:spcPts val="325"/>
              </a:spcBef>
            </a:pPr>
            <a:r>
              <a:rPr dirty="0" sz="1600" spc="-5" b="1">
                <a:solidFill>
                  <a:srgbClr val="FFFFFF"/>
                </a:solidFill>
                <a:latin typeface="Cambria"/>
                <a:cs typeface="Cambria"/>
              </a:rPr>
              <a:t>Motion </a:t>
            </a:r>
            <a:r>
              <a:rPr dirty="0" sz="1600" spc="-10" b="1">
                <a:solidFill>
                  <a:srgbClr val="FFFFFF"/>
                </a:solidFill>
                <a:latin typeface="Cambria"/>
                <a:cs typeface="Cambria"/>
              </a:rPr>
              <a:t>tweens</a:t>
            </a:r>
            <a:r>
              <a:rPr dirty="0" sz="1600" spc="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dirty="0" sz="1600" spc="1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Use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motion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tweens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set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properties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object,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such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position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alpha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transparency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one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dirty="0" sz="1600" spc="-3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again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another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frame.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then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interpolates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property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values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frames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between.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Motion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tweens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useful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 animation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consists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continuousmotion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transformation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object.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Motion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tweens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appear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Timeline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contiguous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span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can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be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selected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single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object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by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default.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Motion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tweens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powerful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simple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create.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Cambria"/>
              <a:cs typeface="Cambria"/>
            </a:endParaRPr>
          </a:p>
          <a:p>
            <a:pPr marL="12700" marR="590550">
              <a:lnSpc>
                <a:spcPts val="1689"/>
              </a:lnSpc>
            </a:pPr>
            <a:r>
              <a:rPr dirty="0" sz="1600" spc="-10" b="1">
                <a:solidFill>
                  <a:srgbClr val="FFFFFF"/>
                </a:solidFill>
                <a:latin typeface="Cambria"/>
                <a:cs typeface="Cambria"/>
              </a:rPr>
              <a:t>Classic</a:t>
            </a:r>
            <a:r>
              <a:rPr dirty="0" sz="1600" spc="2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mbria"/>
                <a:cs typeface="Cambria"/>
              </a:rPr>
              <a:t>tweens</a:t>
            </a:r>
            <a:r>
              <a:rPr dirty="0" sz="1600" spc="2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like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motion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tweens,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but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more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complex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create.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Classic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tweens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allow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some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specific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animated </a:t>
            </a:r>
            <a:r>
              <a:rPr dirty="0" sz="1600" spc="-3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effectsnot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possible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span-based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tweens.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 marL="24765" marR="22225">
              <a:lnSpc>
                <a:spcPts val="1689"/>
              </a:lnSpc>
              <a:spcBef>
                <a:spcPts val="1590"/>
              </a:spcBef>
            </a:pPr>
            <a:r>
              <a:rPr dirty="0" sz="1600" spc="-20" b="1">
                <a:solidFill>
                  <a:srgbClr val="FFFFFF"/>
                </a:solidFill>
                <a:latin typeface="Cambria"/>
                <a:cs typeface="Cambria"/>
              </a:rPr>
              <a:t>Inverse</a:t>
            </a:r>
            <a:r>
              <a:rPr dirty="0" sz="1600" spc="1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Cambria"/>
                <a:cs typeface="Cambria"/>
              </a:rPr>
              <a:t>kinematic</a:t>
            </a:r>
            <a:r>
              <a:rPr dirty="0" sz="1600" spc="3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poses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allow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stretch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bend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shape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objects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link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groups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symbol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instances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make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them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move </a:t>
            </a:r>
            <a:r>
              <a:rPr dirty="0" sz="1600" spc="-3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together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naturalistic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ways.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Once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added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bones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shape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group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symbols,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can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change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position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bonesor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symbols in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different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keyframes.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interpolates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positions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in the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in-between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frames.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Cambria"/>
              <a:cs typeface="Cambria"/>
            </a:endParaRPr>
          </a:p>
          <a:p>
            <a:pPr marL="24765" marR="450215">
              <a:lnSpc>
                <a:spcPct val="88200"/>
              </a:lnSpc>
            </a:pP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mbria"/>
                <a:cs typeface="Cambria"/>
              </a:rPr>
              <a:t>shape</a:t>
            </a:r>
            <a:r>
              <a:rPr dirty="0" sz="1600" spc="3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mbria"/>
                <a:cs typeface="Cambria"/>
              </a:rPr>
              <a:t>tweening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,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draw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shape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one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specific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Timeline,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change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shape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or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draw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another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shape </a:t>
            </a:r>
            <a:r>
              <a:rPr dirty="0" sz="1600" spc="-3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atanother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specific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frame.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Flash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Pro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then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interpolates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intermediate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shapes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between,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creating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animation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one shapemorphing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into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30">
                <a:solidFill>
                  <a:srgbClr val="FFFFFF"/>
                </a:solidFill>
                <a:latin typeface="Cambria"/>
                <a:cs typeface="Cambria"/>
              </a:rPr>
              <a:t>another.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Cambria"/>
              <a:cs typeface="Cambria"/>
            </a:endParaRPr>
          </a:p>
          <a:p>
            <a:pPr marL="24765" marR="5080">
              <a:lnSpc>
                <a:spcPts val="1689"/>
              </a:lnSpc>
            </a:pPr>
            <a:r>
              <a:rPr dirty="0" sz="1600" spc="-25" b="1">
                <a:solidFill>
                  <a:srgbClr val="FFFFFF"/>
                </a:solidFill>
                <a:latin typeface="Cambria"/>
                <a:cs typeface="Cambria"/>
              </a:rPr>
              <a:t>Frame</a:t>
            </a:r>
            <a:r>
              <a:rPr dirty="0" sz="1600" spc="3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Cambria"/>
                <a:cs typeface="Cambria"/>
              </a:rPr>
              <a:t>by</a:t>
            </a:r>
            <a:r>
              <a:rPr dirty="0" sz="1600" spc="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 b="1">
                <a:solidFill>
                  <a:srgbClr val="FFFFFF"/>
                </a:solidFill>
                <a:latin typeface="Cambria"/>
                <a:cs typeface="Cambria"/>
              </a:rPr>
              <a:t>frame</a:t>
            </a:r>
            <a:r>
              <a:rPr dirty="0" sz="1600" spc="3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animation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technique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lets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specify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different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art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each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Timeline.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Use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technique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create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effect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like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frames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film</a:t>
            </a:r>
            <a:r>
              <a:rPr dirty="0" sz="1600" spc="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being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mbria"/>
                <a:cs typeface="Cambria"/>
              </a:rPr>
              <a:t>played</a:t>
            </a:r>
            <a:r>
              <a:rPr dirty="0" sz="1600" spc="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rapid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succession.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technique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useful</a:t>
            </a:r>
            <a:r>
              <a:rPr dirty="0" sz="1600" spc="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600" spc="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complex</a:t>
            </a:r>
            <a:r>
              <a:rPr dirty="0" sz="1600" spc="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animation </a:t>
            </a:r>
            <a:r>
              <a:rPr dirty="0" sz="1600" spc="-34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mbria"/>
                <a:cs typeface="Cambria"/>
              </a:rPr>
              <a:t>where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graphic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elements</a:t>
            </a:r>
            <a:r>
              <a:rPr dirty="0" sz="1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of each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frame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must</a:t>
            </a:r>
            <a:r>
              <a:rPr dirty="0" sz="16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mbria"/>
                <a:cs typeface="Cambria"/>
              </a:rPr>
              <a:t>be</a:t>
            </a:r>
            <a:r>
              <a:rPr dirty="0" sz="16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mbria"/>
                <a:cs typeface="Cambria"/>
              </a:rPr>
              <a:t>different.</a:t>
            </a:r>
            <a:endParaRPr sz="1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2994" y="724865"/>
            <a:ext cx="199453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solidFill>
                  <a:srgbClr val="333333"/>
                </a:solidFill>
                <a:latin typeface="Arial MT"/>
                <a:cs typeface="Arial MT"/>
              </a:rPr>
              <a:t>frame</a:t>
            </a:r>
            <a:r>
              <a:rPr dirty="0" spc="-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pc="-5">
                <a:solidFill>
                  <a:srgbClr val="333333"/>
                </a:solidFill>
                <a:latin typeface="Arial MT"/>
                <a:cs typeface="Arial MT"/>
              </a:rPr>
              <a:t>rate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53285" y="1484122"/>
            <a:ext cx="8731885" cy="409702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241300" marR="27305" indent="-228600">
              <a:lnSpc>
                <a:spcPct val="90000"/>
              </a:lnSpc>
              <a:spcBef>
                <a:spcPts val="320"/>
              </a:spcBef>
              <a:buClr>
                <a:srgbClr val="404040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frame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rate,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speed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animation</a:t>
            </a:r>
            <a:r>
              <a:rPr dirty="0" sz="1900" spc="6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played</a:t>
            </a:r>
            <a:r>
              <a:rPr dirty="0" sz="19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at,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measured</a:t>
            </a:r>
            <a:r>
              <a:rPr dirty="0" sz="19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in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number</a:t>
            </a:r>
            <a:r>
              <a:rPr dirty="0" sz="19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of </a:t>
            </a:r>
            <a:r>
              <a:rPr dirty="0" sz="1900" spc="-5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frames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per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second</a:t>
            </a:r>
            <a:r>
              <a:rPr dirty="0" sz="19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(fps).</a:t>
            </a:r>
            <a:r>
              <a:rPr dirty="0" sz="1900" spc="-9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900" spc="-1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frame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333333"/>
                </a:solidFill>
                <a:latin typeface="Arial MT"/>
                <a:cs typeface="Arial MT"/>
              </a:rPr>
              <a:t>that’s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too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slow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makes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animation 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appear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to stop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start; a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frame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333333"/>
                </a:solidFill>
                <a:latin typeface="Arial MT"/>
                <a:cs typeface="Arial MT"/>
              </a:rPr>
              <a:t>that’s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too fast blurs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 details</a:t>
            </a:r>
            <a:r>
              <a:rPr dirty="0" sz="19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 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animation.</a:t>
            </a:r>
            <a:endParaRPr sz="1900">
              <a:latin typeface="Arial MT"/>
              <a:cs typeface="Arial MT"/>
            </a:endParaRPr>
          </a:p>
          <a:p>
            <a:pPr marL="241300" marR="41910" indent="-228600">
              <a:lnSpc>
                <a:spcPts val="2039"/>
              </a:lnSpc>
              <a:spcBef>
                <a:spcPts val="1839"/>
              </a:spcBef>
              <a:buClr>
                <a:srgbClr val="404040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900" spc="-1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frame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24</a:t>
            </a:r>
            <a:r>
              <a:rPr dirty="0" sz="19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fps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is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default</a:t>
            </a:r>
            <a:r>
              <a:rPr dirty="0" sz="19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for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new</a:t>
            </a:r>
            <a:r>
              <a:rPr dirty="0" sz="1900" spc="5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Flash</a:t>
            </a:r>
            <a:r>
              <a:rPr dirty="0" sz="19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documents</a:t>
            </a:r>
            <a:r>
              <a:rPr dirty="0" sz="19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usually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gives </a:t>
            </a:r>
            <a:r>
              <a:rPr dirty="0" sz="1900" spc="-5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best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results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on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web.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 standard</a:t>
            </a:r>
            <a:r>
              <a:rPr dirty="0" sz="19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motion</a:t>
            </a:r>
            <a:r>
              <a:rPr dirty="0" sz="1900">
                <a:solidFill>
                  <a:srgbClr val="333333"/>
                </a:solidFill>
                <a:latin typeface="Times New Roman"/>
                <a:cs typeface="Times New Roman"/>
              </a:rPr>
              <a:t>-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picture</a:t>
            </a:r>
            <a:r>
              <a:rPr dirty="0" sz="1900" spc="5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 is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also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24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fps.</a:t>
            </a:r>
            <a:endParaRPr sz="1900">
              <a:latin typeface="Arial MT"/>
              <a:cs typeface="Arial MT"/>
            </a:endParaRPr>
          </a:p>
          <a:p>
            <a:pPr marL="241300" marR="484505" indent="-228600">
              <a:lnSpc>
                <a:spcPts val="2050"/>
              </a:lnSpc>
              <a:spcBef>
                <a:spcPts val="1820"/>
              </a:spcBef>
              <a:buClr>
                <a:srgbClr val="404040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complexity</a:t>
            </a:r>
            <a:r>
              <a:rPr dirty="0" sz="1900" spc="4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animation</a:t>
            </a:r>
            <a:r>
              <a:rPr dirty="0" sz="19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and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speed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computer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playing</a:t>
            </a:r>
            <a:r>
              <a:rPr dirty="0" sz="19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 </a:t>
            </a:r>
            <a:r>
              <a:rPr dirty="0" sz="1900" spc="-5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animation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333333"/>
                </a:solidFill>
                <a:latin typeface="Arial MT"/>
                <a:cs typeface="Arial MT"/>
              </a:rPr>
              <a:t>affect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 smoothness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of the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playback.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ts val="2165"/>
              </a:lnSpc>
              <a:spcBef>
                <a:spcPts val="1545"/>
              </a:spcBef>
              <a:buClr>
                <a:srgbClr val="404040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900" spc="-110">
                <a:solidFill>
                  <a:srgbClr val="333333"/>
                </a:solidFill>
                <a:latin typeface="Arial MT"/>
                <a:cs typeface="Arial MT"/>
              </a:rPr>
              <a:t>To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determineoptimum</a:t>
            </a:r>
            <a:r>
              <a:rPr dirty="0" sz="1900" spc="8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frame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rates,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test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your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animations</a:t>
            </a:r>
            <a:r>
              <a:rPr dirty="0" sz="1900" spc="4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on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variety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of</a:t>
            </a:r>
            <a:endParaRPr sz="1900">
              <a:latin typeface="Arial MT"/>
              <a:cs typeface="Arial MT"/>
            </a:endParaRPr>
          </a:p>
          <a:p>
            <a:pPr marL="241300">
              <a:lnSpc>
                <a:spcPts val="2165"/>
              </a:lnSpc>
            </a:pP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computers.</a:t>
            </a:r>
            <a:endParaRPr sz="1900">
              <a:latin typeface="Arial MT"/>
              <a:cs typeface="Arial MT"/>
            </a:endParaRPr>
          </a:p>
          <a:p>
            <a:pPr marL="241300" marR="5080" indent="-228600">
              <a:lnSpc>
                <a:spcPts val="2050"/>
              </a:lnSpc>
              <a:spcBef>
                <a:spcPts val="1835"/>
              </a:spcBef>
              <a:buClr>
                <a:srgbClr val="404040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Because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you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specify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only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one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frame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</a:t>
            </a:r>
            <a:r>
              <a:rPr dirty="0" sz="1900" spc="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for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the</a:t>
            </a:r>
            <a:r>
              <a:rPr dirty="0" sz="190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entire</a:t>
            </a:r>
            <a:r>
              <a:rPr dirty="0" sz="1900" spc="3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Flash</a:t>
            </a:r>
            <a:r>
              <a:rPr dirty="0" sz="1900" spc="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Pro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document,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set </a:t>
            </a:r>
            <a:r>
              <a:rPr dirty="0" sz="1900" spc="-51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this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rate before</a:t>
            </a:r>
            <a:r>
              <a:rPr dirty="0" sz="1900" spc="2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you</a:t>
            </a:r>
            <a:r>
              <a:rPr dirty="0" sz="1900" spc="1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begin</a:t>
            </a:r>
            <a:r>
              <a:rPr dirty="0" sz="1900" spc="2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creating</a:t>
            </a:r>
            <a:r>
              <a:rPr dirty="0" sz="1900" spc="35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333333"/>
                </a:solidFill>
                <a:latin typeface="Arial MT"/>
                <a:cs typeface="Arial MT"/>
              </a:rPr>
              <a:t>animation.</a:t>
            </a:r>
            <a:endParaRPr sz="1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095" y="470916"/>
            <a:ext cx="11654028" cy="55275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483" y="527304"/>
            <a:ext cx="11038332" cy="55519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2994" y="724865"/>
            <a:ext cx="2297430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Praktikum</a:t>
            </a:r>
            <a:r>
              <a:rPr dirty="0" spc="-50"/>
              <a:t> </a:t>
            </a:r>
            <a:r>
              <a:rPr dirty="0" spc="-5"/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53285" y="1511553"/>
            <a:ext cx="3684904" cy="8648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Clr>
                <a:srgbClr val="404040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latin typeface="Cambria"/>
                <a:cs typeface="Cambria"/>
              </a:rPr>
              <a:t>User Interface</a:t>
            </a:r>
            <a:r>
              <a:rPr dirty="0" sz="2000" spc="-55">
                <a:latin typeface="Cambria"/>
                <a:cs typeface="Cambria"/>
              </a:rPr>
              <a:t> </a:t>
            </a:r>
            <a:r>
              <a:rPr dirty="0" sz="2000" spc="-5">
                <a:latin typeface="Cambria"/>
                <a:cs typeface="Cambria"/>
              </a:rPr>
              <a:t>Adobe</a:t>
            </a:r>
            <a:r>
              <a:rPr dirty="0" sz="2000" spc="-20">
                <a:latin typeface="Cambria"/>
                <a:cs typeface="Cambria"/>
              </a:rPr>
              <a:t> </a:t>
            </a:r>
            <a:r>
              <a:rPr dirty="0" sz="2000" spc="-5">
                <a:latin typeface="Cambria"/>
                <a:cs typeface="Cambria"/>
              </a:rPr>
              <a:t>Flash</a:t>
            </a:r>
            <a:r>
              <a:rPr dirty="0" sz="2000" spc="-35">
                <a:latin typeface="Cambria"/>
                <a:cs typeface="Cambria"/>
              </a:rPr>
              <a:t> </a:t>
            </a:r>
            <a:r>
              <a:rPr dirty="0" sz="2000" spc="-10">
                <a:latin typeface="Cambria"/>
                <a:cs typeface="Cambria"/>
              </a:rPr>
              <a:t>CS</a:t>
            </a:r>
            <a:r>
              <a:rPr dirty="0" sz="2000" spc="-15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6</a:t>
            </a:r>
            <a:endParaRPr sz="2000">
              <a:latin typeface="Cambria"/>
              <a:cs typeface="Cambria"/>
            </a:endParaRPr>
          </a:p>
          <a:p>
            <a:pPr marL="241300" indent="-228600">
              <a:lnSpc>
                <a:spcPct val="100000"/>
              </a:lnSpc>
              <a:spcBef>
                <a:spcPts val="1800"/>
              </a:spcBef>
              <a:buClr>
                <a:srgbClr val="404040"/>
              </a:buClr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Cambria"/>
                <a:cs typeface="Cambria"/>
              </a:rPr>
              <a:t>Gambar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2000">
                <a:latin typeface="Cambria"/>
                <a:cs typeface="Cambria"/>
              </a:rPr>
              <a:t>dan</a:t>
            </a:r>
            <a:r>
              <a:rPr dirty="0" sz="2000" spc="-30">
                <a:latin typeface="Cambria"/>
                <a:cs typeface="Cambria"/>
              </a:rPr>
              <a:t> </a:t>
            </a:r>
            <a:r>
              <a:rPr dirty="0" sz="2000" spc="-5">
                <a:latin typeface="Cambria"/>
                <a:cs typeface="Cambria"/>
              </a:rPr>
              <a:t>animasi</a:t>
            </a:r>
            <a:r>
              <a:rPr dirty="0" sz="2000" spc="-40">
                <a:latin typeface="Cambria"/>
                <a:cs typeface="Cambria"/>
              </a:rPr>
              <a:t> </a:t>
            </a:r>
            <a:r>
              <a:rPr dirty="0" sz="2000" spc="-5">
                <a:latin typeface="Cambria"/>
                <a:cs typeface="Cambria"/>
              </a:rPr>
              <a:t>sederhana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bilpo komputer</dc:creator>
  <dc:title>PowerPoint Presentation</dc:title>
  <dcterms:created xsi:type="dcterms:W3CDTF">2022-02-21T03:55:52Z</dcterms:created>
  <dcterms:modified xsi:type="dcterms:W3CDTF">2022-02-21T03:55:52Z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2022-02-21T00:00:00Z</vt:filetime>
  </property>
</Properties>
</file>