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0" r:id="rId15"/>
    <p:sldId id="269" r:id="rId16"/>
    <p:sldId id="279" r:id="rId17"/>
    <p:sldId id="270" r:id="rId18"/>
    <p:sldId id="271" r:id="rId19"/>
    <p:sldId id="272" r:id="rId20"/>
    <p:sldId id="273" r:id="rId21"/>
    <p:sldId id="274" r:id="rId22"/>
    <p:sldId id="275" r:id="rId23"/>
    <p:sldId id="276" r:id="rId24"/>
    <p:sldId id="277" r:id="rId25"/>
    <p:sldId id="278" r:id="rId26"/>
    <p:sldId id="281" r:id="rId27"/>
    <p:sldId id="282" r:id="rId28"/>
  </p:sldIdLst>
  <p:sldSz cx="9144000" cy="6858000" type="screen4x3"/>
  <p:notesSz cx="6858000" cy="9947275"/>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267" y="3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fld id="{C48BA1CE-825B-408D-9D21-1E208DD6197E}" type="datetimeFigureOut">
              <a:rPr lang="id-ID" smtClean="0"/>
              <a:pPr/>
              <a:t>14/11/2019</a:t>
            </a:fld>
            <a:endParaRPr lang="id-ID"/>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2A25DC4C-9188-4ACF-A2AF-F9AC86EB7BC8}" type="slidenum">
              <a:rPr lang="id-ID" smtClean="0"/>
              <a:pPr/>
              <a:t>‹#›</a:t>
            </a:fld>
            <a:endParaRPr lang="id-ID"/>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2E8242F8-11CA-475F-8EA7-87403D119EA9}" type="slidenum">
              <a:rPr lang="id-ID" smtClean="0"/>
              <a:pPr/>
              <a:t>‹#›</a:t>
            </a:fld>
            <a:endParaRPr lang="id-ID"/>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E8242F8-11CA-475F-8EA7-87403D119EA9}" type="slidenum">
              <a:rPr lang="id-ID" smtClean="0"/>
              <a:pPr/>
              <a:t>‹#›</a:t>
            </a:fld>
            <a:endParaRPr lang="id-ID"/>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E8242F8-11CA-475F-8EA7-87403D119EA9}" type="slidenum">
              <a:rPr lang="id-ID" smtClean="0"/>
              <a:pPr/>
              <a:t>‹#›</a:t>
            </a:fld>
            <a:endParaRPr lang="id-ID"/>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p>
            <a:fld id="{7F5305A3-56F2-426D-9F6E-4731832C85E6}" type="datetimeFigureOut">
              <a:rPr lang="id-ID" smtClean="0"/>
              <a:pPr/>
              <a:t>14/11/2019</a:t>
            </a:fld>
            <a:endParaRPr lang="id-ID"/>
          </a:p>
        </p:txBody>
      </p:sp>
      <p:sp>
        <p:nvSpPr>
          <p:cNvPr id="6" name="Footer Placeholder 5"/>
          <p:cNvSpPr>
            <a:spLocks noGrp="1"/>
          </p:cNvSpPr>
          <p:nvPr>
            <p:ph type="ftr" sz="quarter" idx="11"/>
          </p:nvPr>
        </p:nvSpPr>
        <p:spPr>
          <a:xfrm>
            <a:off x="914400" y="55499"/>
            <a:ext cx="5562600" cy="365125"/>
          </a:xfrm>
        </p:spPr>
        <p:txBody>
          <a:bodyPr/>
          <a:lstStyle/>
          <a:p>
            <a:endParaRPr lang="id-ID"/>
          </a:p>
        </p:txBody>
      </p:sp>
      <p:sp>
        <p:nvSpPr>
          <p:cNvPr id="7" name="Slide Number Placeholder 6"/>
          <p:cNvSpPr>
            <a:spLocks noGrp="1"/>
          </p:cNvSpPr>
          <p:nvPr>
            <p:ph type="sldNum" sz="quarter" idx="12"/>
          </p:nvPr>
        </p:nvSpPr>
        <p:spPr>
          <a:xfrm>
            <a:off x="8610600" y="55499"/>
            <a:ext cx="457200" cy="365125"/>
          </a:xfrm>
        </p:spPr>
        <p:txBody>
          <a:bodyPr/>
          <a:lstStyle/>
          <a:p>
            <a:fld id="{2E8242F8-11CA-475F-8EA7-87403D119EA9}"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5305A3-56F2-426D-9F6E-4731832C85E6}" type="datetimeFigureOut">
              <a:rPr lang="id-ID" smtClean="0"/>
              <a:pPr/>
              <a:t>14/11/2019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E8242F8-11CA-475F-8EA7-87403D119EA9}"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7F5305A3-56F2-426D-9F6E-4731832C85E6}" type="datetimeFigureOut">
              <a:rPr lang="id-ID" smtClean="0"/>
              <a:pPr/>
              <a:t>14/11/2019</a:t>
            </a:fld>
            <a:endParaRPr lang="id-ID"/>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id-ID"/>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2E8242F8-11CA-475F-8EA7-87403D119EA9}" type="slidenum">
              <a:rPr lang="id-ID" smtClean="0"/>
              <a:pPr/>
              <a:t>‹#›</a:t>
            </a:fld>
            <a:endParaRPr lang="id-ID"/>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PENGOLAHAN LIMBAH DOMESTIK</a:t>
            </a:r>
            <a:endParaRPr lang="id-ID" dirty="0"/>
          </a:p>
        </p:txBody>
      </p:sp>
      <p:sp>
        <p:nvSpPr>
          <p:cNvPr id="3" name="Subtitle 2"/>
          <p:cNvSpPr>
            <a:spLocks noGrp="1"/>
          </p:cNvSpPr>
          <p:nvPr>
            <p:ph type="subTitle" idx="1"/>
          </p:nvPr>
        </p:nvSpPr>
        <p:spPr/>
        <p:txBody>
          <a:bodyPr/>
          <a:lstStyle/>
          <a:p>
            <a:r>
              <a:rPr lang="en-US" dirty="0" smtClean="0"/>
              <a:t>BAGUS PRIYATNO</a:t>
            </a:r>
            <a:r>
              <a:rPr lang="id-ID" dirty="0" smtClean="0"/>
              <a:t>.</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b="1" dirty="0" smtClean="0"/>
              <a:t>Limbah</a:t>
            </a:r>
            <a:r>
              <a:rPr lang="id-ID" dirty="0" smtClean="0"/>
              <a:t>, adalah semua benda yang berbentuk padat (</a:t>
            </a:r>
            <a:r>
              <a:rPr lang="id-ID" i="1" dirty="0" smtClean="0"/>
              <a:t>solid wastes</a:t>
            </a:r>
            <a:r>
              <a:rPr lang="id-ID" dirty="0" smtClean="0"/>
              <a:t>), cair (</a:t>
            </a:r>
            <a:r>
              <a:rPr lang="id-ID" i="1" dirty="0" smtClean="0"/>
              <a:t>liquid wastes</a:t>
            </a:r>
            <a:r>
              <a:rPr lang="id-ID" dirty="0" smtClean="0"/>
              <a:t>), maupun gas (</a:t>
            </a:r>
            <a:r>
              <a:rPr lang="id-ID" i="1" dirty="0" smtClean="0"/>
              <a:t>gaseous wastes</a:t>
            </a:r>
            <a:r>
              <a:rPr lang="id-ID" dirty="0" smtClean="0"/>
              <a:t>), yang merupakan bahan buangan yang berasal dari aktifitas perorangan, maupun aktivitas kegiatan lainnya (industri, rumah sakit, laboratorium, raktor nuklear dll.)</a:t>
            </a: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buNone/>
            </a:pPr>
            <a:r>
              <a:rPr lang="id-ID" b="1" dirty="0" smtClean="0"/>
              <a:t>Jenis limbah :</a:t>
            </a:r>
          </a:p>
          <a:p>
            <a:r>
              <a:rPr lang="id-ID" b="1" dirty="0" smtClean="0"/>
              <a:t>Limbah Rumah Tangga </a:t>
            </a:r>
            <a:r>
              <a:rPr lang="id-ID" dirty="0" smtClean="0"/>
              <a:t>(</a:t>
            </a:r>
            <a:r>
              <a:rPr lang="id-ID" i="1" dirty="0" smtClean="0"/>
              <a:t>domestic wastes</a:t>
            </a:r>
            <a:r>
              <a:rPr lang="id-ID" dirty="0" smtClean="0"/>
              <a:t>), yang merupakan limbah dari hasil kegiatan perorangan seperti, mencuci pakaian, pencucian bahan makanan/sayuran, limbah kamar mandi, kotoran manusia (tinja, air seni), sampah dapur, dsb.</a:t>
            </a:r>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Limbah Industri (</a:t>
            </a:r>
            <a:r>
              <a:rPr lang="id-ID" i="1" dirty="0" smtClean="0"/>
              <a:t>industrial wastes), </a:t>
            </a:r>
            <a:r>
              <a:rPr lang="id-ID" dirty="0" smtClean="0"/>
              <a:t>limbah kegiatan industri yg dapat digolongkan menjadi :</a:t>
            </a:r>
          </a:p>
          <a:p>
            <a:pPr lvl="1"/>
            <a:r>
              <a:rPr lang="id-ID" dirty="0" smtClean="0"/>
              <a:t>Limbah air panas</a:t>
            </a:r>
          </a:p>
          <a:p>
            <a:pPr lvl="1"/>
            <a:r>
              <a:rPr lang="id-ID" dirty="0" smtClean="0"/>
              <a:t>Proses pencucian</a:t>
            </a:r>
          </a:p>
          <a:p>
            <a:pPr lvl="1"/>
            <a:r>
              <a:rPr lang="id-ID" dirty="0" smtClean="0"/>
              <a:t>Proses pemurnian material</a:t>
            </a:r>
          </a:p>
          <a:p>
            <a:pPr lvl="1"/>
            <a:r>
              <a:rPr lang="id-ID" dirty="0" smtClean="0"/>
              <a:t>Limbah produk jadi</a:t>
            </a:r>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r>
              <a:rPr lang="id-ID" b="1" dirty="0" smtClean="0"/>
              <a:t>Limbah Rumah Sakit </a:t>
            </a:r>
            <a:r>
              <a:rPr lang="id-ID" dirty="0" smtClean="0"/>
              <a:t>(</a:t>
            </a:r>
            <a:r>
              <a:rPr lang="id-ID" i="1" dirty="0" smtClean="0"/>
              <a:t>hospital wastes</a:t>
            </a:r>
            <a:r>
              <a:rPr lang="id-ID" dirty="0" smtClean="0"/>
              <a:t>). Limbah berbahaya dari rumah sakit, laboratorium, yg dapat berupa sisa-sisa organ tubuh, pembalut, bahan kimia, bakteri penyakit, bahan radio aktif dll.</a:t>
            </a:r>
          </a:p>
          <a:p>
            <a:r>
              <a:rPr lang="id-ID" b="1" dirty="0" smtClean="0"/>
              <a:t>Limbah perkotaan </a:t>
            </a:r>
            <a:r>
              <a:rPr lang="id-ID" dirty="0" smtClean="0"/>
              <a:t>(</a:t>
            </a:r>
            <a:r>
              <a:rPr lang="id-ID" i="1" dirty="0" smtClean="0"/>
              <a:t>municipal wastes</a:t>
            </a:r>
            <a:r>
              <a:rPr lang="id-ID" dirty="0" smtClean="0"/>
              <a:t>) limbah ini hampir sama dengan limbah rumah tangga.</a:t>
            </a:r>
          </a:p>
          <a:p>
            <a:r>
              <a:rPr lang="id-ID" b="1" dirty="0" smtClean="0"/>
              <a:t>Limbah nuklir </a:t>
            </a:r>
            <a:r>
              <a:rPr lang="id-ID" dirty="0" smtClean="0"/>
              <a:t>(</a:t>
            </a:r>
            <a:r>
              <a:rPr lang="id-ID" i="1" dirty="0" smtClean="0"/>
              <a:t>nuclear wastes</a:t>
            </a:r>
            <a:r>
              <a:rPr lang="id-ID" dirty="0" smtClean="0"/>
              <a:t>) limbah berbahaya dari reaktor nuklir berupa air pendingin reaktor dan zat radioaktif.</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pPr>
              <a:buNone/>
            </a:pPr>
            <a:r>
              <a:rPr lang="id-ID" b="1" dirty="0" smtClean="0"/>
              <a:t>Karakteristik fisik limbah cair</a:t>
            </a:r>
          </a:p>
          <a:p>
            <a:r>
              <a:rPr lang="id-ID" b="1" dirty="0" smtClean="0"/>
              <a:t>Warna</a:t>
            </a:r>
            <a:r>
              <a:rPr lang="id-ID" dirty="0" smtClean="0"/>
              <a:t> (</a:t>
            </a:r>
            <a:r>
              <a:rPr lang="id-ID" i="1" dirty="0" smtClean="0"/>
              <a:t>color</a:t>
            </a:r>
            <a:r>
              <a:rPr lang="id-ID" dirty="0" smtClean="0"/>
              <a:t>), warna limbah tergantung dari limbah yang dihasilkan, pada umumnya berwarna hitam, coklat, abu-abu bahkan ada yang berwarna putih.</a:t>
            </a:r>
          </a:p>
          <a:p>
            <a:r>
              <a:rPr lang="id-ID" b="1" dirty="0" smtClean="0"/>
              <a:t>Bau</a:t>
            </a:r>
            <a:r>
              <a:rPr lang="id-ID" dirty="0" smtClean="0"/>
              <a:t> (</a:t>
            </a:r>
            <a:r>
              <a:rPr lang="id-ID" i="1" dirty="0" smtClean="0"/>
              <a:t>odor</a:t>
            </a:r>
            <a:r>
              <a:rPr lang="id-ID" dirty="0" smtClean="0"/>
              <a:t>), umumnya limbah mempunyai bau yang tidak sedap dan busuk, kadang sangat menyengat</a:t>
            </a:r>
            <a:endParaRPr lang="id-ID"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pPr marL="0" indent="0">
              <a:buNone/>
            </a:pPr>
            <a:r>
              <a:rPr lang="id-ID" dirty="0" smtClean="0"/>
              <a:t>Karakteristik limbah cair yg dpt diidentifikasi di laboratorium.</a:t>
            </a:r>
          </a:p>
          <a:p>
            <a:r>
              <a:rPr lang="id-ID" b="1" dirty="0" smtClean="0"/>
              <a:t>Total solids</a:t>
            </a:r>
            <a:r>
              <a:rPr lang="id-ID" dirty="0" smtClean="0"/>
              <a:t>, adalah semua zat padat yg terlarut dalam air limbah, merupakan ukuran banyaknya bahan padat yang terdapat dalam air limbah tersebut. Terdiri dari </a:t>
            </a:r>
            <a:r>
              <a:rPr lang="id-ID" i="1" u="sng" dirty="0" smtClean="0"/>
              <a:t>suspended solids</a:t>
            </a:r>
            <a:r>
              <a:rPr lang="id-ID" dirty="0" smtClean="0"/>
              <a:t> (jml zat padat yg tersuspensi atau yg akan mengendap dlm waktu tertentu) dan </a:t>
            </a:r>
            <a:r>
              <a:rPr lang="id-ID" i="1" u="sng" dirty="0" smtClean="0"/>
              <a:t>filterable solids </a:t>
            </a:r>
            <a:r>
              <a:rPr lang="id-ID" dirty="0" smtClean="0"/>
              <a:t>(zat padat yg sangat halus yg mampu lolos melalui saringan kertas dan tidak mengendap)</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b="1" dirty="0" smtClean="0"/>
              <a:t>Odors</a:t>
            </a:r>
            <a:r>
              <a:rPr lang="id-ID" dirty="0" smtClean="0"/>
              <a:t>, bau-bauan pd air limbah yg terjadi karena adanya gas hasil dekomposisi bahan organik maupun dari bau asli bahan buangan itu sendiri. Senyawa yg menimbulkan bau pada air limbah al; ammes, amonia, drammes, H2S, mercaptans, organic sulfides dan skatole.</a:t>
            </a:r>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b="1" dirty="0" smtClean="0"/>
              <a:t>Temperatur</a:t>
            </a:r>
            <a:r>
              <a:rPr lang="id-ID" dirty="0" smtClean="0"/>
              <a:t>, umumnya temperatur air limbah lebih tinggi dari air baku karena telah melalui berbagai proses kegiatan industri maupun rumah tangga/perkotaan. Temperatur air limbah yg tinggi akan mematikan kehidupan akuatik dan mengurangi oksigen yang terlarut dalam air (</a:t>
            </a:r>
            <a:r>
              <a:rPr lang="id-ID" i="1" dirty="0" smtClean="0"/>
              <a:t>disolved oxygen</a:t>
            </a:r>
            <a:r>
              <a:rPr lang="id-ID" dirty="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pPr>
              <a:buNone/>
            </a:pPr>
            <a:r>
              <a:rPr lang="id-ID" b="1" dirty="0" smtClean="0"/>
              <a:t>Karakteristik kimiawi limbah cair</a:t>
            </a:r>
          </a:p>
          <a:p>
            <a:r>
              <a:rPr lang="id-ID" dirty="0" smtClean="0"/>
              <a:t>Karakteristik kimiawi yang dapat diidentifikasi di laboratorium :</a:t>
            </a:r>
          </a:p>
          <a:p>
            <a:pPr lvl="1"/>
            <a:r>
              <a:rPr lang="id-ID" dirty="0" smtClean="0"/>
              <a:t>Organic matter, benda-benda organik umumnya terdapat pada air limbah berupa 75% </a:t>
            </a:r>
            <a:r>
              <a:rPr lang="id-ID" i="1" dirty="0" smtClean="0"/>
              <a:t>suspended solids </a:t>
            </a:r>
            <a:r>
              <a:rPr lang="id-ID" dirty="0" smtClean="0"/>
              <a:t>dan 25% </a:t>
            </a:r>
            <a:r>
              <a:rPr lang="id-ID" i="1" dirty="0" smtClean="0"/>
              <a:t>filterable solids </a:t>
            </a:r>
            <a:r>
              <a:rPr lang="id-ID" dirty="0" smtClean="0"/>
              <a:t>yg terdiri dari zat organik. Senyawa ini tersusus dalam senyawa/kombinasi Karbon (C), Hidrogen (H), dan Oksiden (O) bersama dengan Nitrogen (N). Unsur yang lain.</a:t>
            </a:r>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lvl="1"/>
            <a:r>
              <a:rPr lang="id-ID" i="1" dirty="0" smtClean="0"/>
              <a:t>Inorganic matter, </a:t>
            </a:r>
            <a:r>
              <a:rPr lang="id-ID" dirty="0" smtClean="0"/>
              <a:t>zat organik dalam air limbah terdiri daripH, klorida, alkalinitas, asiditas, mineral (Fe, N, P, S, Ca, Na dll.) serta </a:t>
            </a:r>
            <a:r>
              <a:rPr lang="id-ID" i="1" dirty="0" smtClean="0"/>
              <a:t>toxic compounds </a:t>
            </a:r>
            <a:r>
              <a:rPr lang="id-ID" dirty="0" smtClean="0"/>
              <a:t>dan gas.</a:t>
            </a:r>
          </a:p>
          <a:p>
            <a:pPr lvl="1"/>
            <a:r>
              <a:rPr lang="id-ID" dirty="0" smtClean="0"/>
              <a:t>B3 (Bahan Beracun Berbahaya), terdiri dari </a:t>
            </a:r>
            <a:r>
              <a:rPr lang="id-ID" i="1" dirty="0" smtClean="0"/>
              <a:t>toxic compounds </a:t>
            </a:r>
            <a:r>
              <a:rPr lang="id-ID" dirty="0" smtClean="0"/>
              <a:t>diantaranya logam berat, bakteri berbahaya dan bahan radian. Sumber industri dan pertambangan, reaktor nuklir, serta rumah sakit serta peternakan.</a:t>
            </a:r>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lstStyle/>
          <a:p>
            <a:pPr>
              <a:buNone/>
            </a:pPr>
            <a:r>
              <a:rPr lang="id-ID" dirty="0" smtClean="0"/>
              <a:t>Karakteristik bakteriologis limbah cair.</a:t>
            </a:r>
          </a:p>
          <a:p>
            <a:r>
              <a:rPr lang="id-ID" dirty="0" smtClean="0"/>
              <a:t>Bakteri didalam air limbah berfungsi untuk menyeimbangkan DO dan BOD. Mikroorganisme dalam air limbah antara lain;</a:t>
            </a:r>
          </a:p>
          <a:p>
            <a:pPr lvl="1"/>
            <a:r>
              <a:rPr lang="id-ID" dirty="0" smtClean="0"/>
              <a:t>Kelompok protista: virus, bakteri, jamur, protozoa.</a:t>
            </a:r>
          </a:p>
          <a:p>
            <a:pPr lvl="1"/>
            <a:r>
              <a:rPr lang="id-ID" dirty="0" smtClean="0"/>
              <a:t>Kelompok tanaman dan binatang: alga, </a:t>
            </a:r>
            <a:r>
              <a:rPr lang="id-ID" i="1" dirty="0" smtClean="0"/>
              <a:t>worm</a:t>
            </a:r>
            <a:r>
              <a:rPr lang="id-ID" dirty="0" smtClean="0"/>
              <a:t>.</a:t>
            </a:r>
            <a:endParaRPr lang="id-ID"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r>
              <a:rPr lang="id-ID" dirty="0" smtClean="0"/>
              <a:t>Permasalahan akibat limbah;</a:t>
            </a:r>
          </a:p>
          <a:p>
            <a:pPr lvl="1"/>
            <a:r>
              <a:rPr lang="id-ID" dirty="0" smtClean="0"/>
              <a:t>Membahayakan kesehatan manusia karena dapat membawa suatu penyakit (</a:t>
            </a:r>
            <a:r>
              <a:rPr lang="id-ID" i="1" dirty="0" smtClean="0"/>
              <a:t>vehicle</a:t>
            </a:r>
            <a:r>
              <a:rPr lang="id-ID" dirty="0" smtClean="0"/>
              <a:t>) ataupun secara langsung</a:t>
            </a:r>
          </a:p>
          <a:p>
            <a:pPr lvl="1"/>
            <a:r>
              <a:rPr lang="id-ID" dirty="0" smtClean="0"/>
              <a:t>Kerugian secara ekonomis karena terjadi kerusakan pada benda ataupun bangunan dan hewan</a:t>
            </a:r>
          </a:p>
          <a:p>
            <a:pPr lvl="1"/>
            <a:r>
              <a:rPr lang="id-ID" dirty="0" smtClean="0"/>
              <a:t>Mengganggu atau membunuh kehidupan akuatik</a:t>
            </a:r>
          </a:p>
          <a:p>
            <a:pPr lvl="1"/>
            <a:r>
              <a:rPr lang="id-ID" dirty="0" smtClean="0"/>
              <a:t>Merusak keindahan (estetika) akibat bau busuk limbah, timbunan sampah/limbah padat</a:t>
            </a:r>
          </a:p>
          <a:p>
            <a:pPr lvl="1"/>
            <a:r>
              <a:rPr lang="id-ID" dirty="0" smtClean="0"/>
              <a:t>Menjadikan berkembang biaknya serangga dan binatang pengganggu.</a:t>
            </a:r>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Picture 3" descr="penularan tinja.jpg"/>
          <p:cNvPicPr>
            <a:picLocks noChangeAspect="1"/>
          </p:cNvPicPr>
          <p:nvPr/>
        </p:nvPicPr>
        <p:blipFill>
          <a:blip r:embed="rId2"/>
          <a:stretch>
            <a:fillRect/>
          </a:stretch>
        </p:blipFill>
        <p:spPr>
          <a:xfrm>
            <a:off x="0" y="1049142"/>
            <a:ext cx="9144000" cy="5808858"/>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Tingkat pencemaran limbah terhadap tanah dan air.</a:t>
            </a:r>
          </a:p>
          <a:p>
            <a:pPr lvl="1"/>
            <a:r>
              <a:rPr lang="id-ID" dirty="0" smtClean="0"/>
              <a:t>Pencemaran air tanah oleh bakteri dari sumber pencemar dapat mencapai jarak 11 meter searah aliran air tanah.</a:t>
            </a:r>
          </a:p>
          <a:p>
            <a:pPr lvl="1"/>
            <a:r>
              <a:rPr lang="id-ID" dirty="0" smtClean="0"/>
              <a:t>Pencemaran secara kimiawi dapat mencapai jarak 95 meter sesuai arah aliran saluran air.</a:t>
            </a:r>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jarak pencemaran.jpg"/>
          <p:cNvPicPr>
            <a:picLocks noGrp="1" noChangeAspect="1"/>
          </p:cNvPicPr>
          <p:nvPr>
            <p:ph idx="1"/>
          </p:nvPr>
        </p:nvPicPr>
        <p:blipFill>
          <a:blip r:embed="rId2"/>
          <a:stretch>
            <a:fillRect/>
          </a:stretch>
        </p:blipFill>
        <p:spPr>
          <a:xfrm>
            <a:off x="-3514" y="1785926"/>
            <a:ext cx="9147546" cy="4500593"/>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buNone/>
            </a:pPr>
            <a:r>
              <a:rPr lang="id-ID" dirty="0" smtClean="0"/>
              <a:t>Penanggulangan masalah</a:t>
            </a:r>
          </a:p>
          <a:p>
            <a:r>
              <a:rPr lang="id-ID" dirty="0" smtClean="0"/>
              <a:t>Limbah rumah tangga</a:t>
            </a:r>
          </a:p>
          <a:p>
            <a:pPr>
              <a:buNone/>
            </a:pPr>
            <a:r>
              <a:rPr lang="id-ID" dirty="0" smtClean="0"/>
              <a:t>	limbah rumah tangga yang berbahaya adalah limbah kotoran manusia, pembuangan tinja yang sehat melalui sarana jamban sehat dan higienis (tidak mencemari lingkungan). Jamban disarankan mengunakan tipe leher angsa dan ditampung ke dalam </a:t>
            </a:r>
            <a:r>
              <a:rPr lang="id-ID" i="1" dirty="0" smtClean="0"/>
              <a:t>septic tank</a:t>
            </a:r>
            <a:r>
              <a:rPr lang="id-ID" dirty="0" smtClean="0"/>
              <a: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Limbah industri</a:t>
            </a:r>
          </a:p>
          <a:p>
            <a:pPr lvl="1"/>
            <a:r>
              <a:rPr lang="en-US" dirty="0" err="1" smtClean="0"/>
              <a:t>Pengolahan</a:t>
            </a:r>
            <a:r>
              <a:rPr lang="en-US" dirty="0" smtClean="0"/>
              <a:t> </a:t>
            </a:r>
            <a:r>
              <a:rPr lang="en-US" dirty="0" err="1" smtClean="0"/>
              <a:t>pendahuluan</a:t>
            </a:r>
            <a:r>
              <a:rPr lang="en-US" dirty="0" smtClean="0"/>
              <a:t> </a:t>
            </a:r>
            <a:r>
              <a:rPr lang="id-ID" i="1" dirty="0" smtClean="0"/>
              <a:t>(</a:t>
            </a:r>
            <a:r>
              <a:rPr lang="en-US" i="1" dirty="0" smtClean="0"/>
              <a:t>pre-treatment)</a:t>
            </a:r>
            <a:r>
              <a:rPr lang="en-US" dirty="0" smtClean="0"/>
              <a:t>. </a:t>
            </a:r>
            <a:r>
              <a:rPr lang="en-US" dirty="0" err="1" smtClean="0"/>
              <a:t>Sebelum</a:t>
            </a:r>
            <a:r>
              <a:rPr lang="en-US" dirty="0" smtClean="0"/>
              <a:t> </a:t>
            </a:r>
            <a:r>
              <a:rPr lang="en-US" dirty="0" err="1" smtClean="0"/>
              <a:t>melalui</a:t>
            </a:r>
            <a:r>
              <a:rPr lang="en-US" dirty="0" smtClean="0"/>
              <a:t> </a:t>
            </a:r>
            <a:r>
              <a:rPr lang="en-US" dirty="0" err="1" smtClean="0"/>
              <a:t>proses</a:t>
            </a:r>
            <a:r>
              <a:rPr lang="en-US" dirty="0" smtClean="0"/>
              <a:t> </a:t>
            </a:r>
            <a:r>
              <a:rPr lang="en-US" dirty="0" err="1" smtClean="0"/>
              <a:t>pengolahan</a:t>
            </a:r>
            <a:r>
              <a:rPr lang="en-US" dirty="0" smtClean="0"/>
              <a:t> </a:t>
            </a:r>
            <a:r>
              <a:rPr lang="en-US" dirty="0" err="1" smtClean="0"/>
              <a:t>perlu</a:t>
            </a:r>
            <a:r>
              <a:rPr lang="en-US" dirty="0" smtClean="0"/>
              <a:t> </a:t>
            </a:r>
            <a:r>
              <a:rPr lang="en-US" dirty="0" err="1" smtClean="0"/>
              <a:t>dilakukan</a:t>
            </a:r>
            <a:r>
              <a:rPr lang="en-US" dirty="0" smtClean="0"/>
              <a:t> </a:t>
            </a:r>
            <a:r>
              <a:rPr lang="en-US" dirty="0" err="1" smtClean="0"/>
              <a:t>tindakan</a:t>
            </a:r>
            <a:r>
              <a:rPr lang="en-US" dirty="0" smtClean="0"/>
              <a:t> </a:t>
            </a:r>
            <a:r>
              <a:rPr lang="en-US" dirty="0" err="1" smtClean="0"/>
              <a:t>pembersihan</a:t>
            </a:r>
            <a:r>
              <a:rPr lang="en-US" dirty="0" smtClean="0"/>
              <a:t> </a:t>
            </a:r>
            <a:r>
              <a:rPr lang="en-US" dirty="0" err="1" smtClean="0"/>
              <a:t>berupa</a:t>
            </a:r>
            <a:r>
              <a:rPr lang="en-US" dirty="0" smtClean="0"/>
              <a:t> </a:t>
            </a:r>
            <a:r>
              <a:rPr lang="en-US" dirty="0" err="1" smtClean="0"/>
              <a:t>pengambilan</a:t>
            </a:r>
            <a:r>
              <a:rPr lang="en-US" dirty="0" smtClean="0"/>
              <a:t> </a:t>
            </a:r>
            <a:r>
              <a:rPr lang="en-US" dirty="0" err="1" smtClean="0"/>
              <a:t>benda</a:t>
            </a:r>
            <a:r>
              <a:rPr lang="en-US" dirty="0" smtClean="0"/>
              <a:t> </a:t>
            </a:r>
            <a:r>
              <a:rPr lang="en-US" dirty="0" err="1" smtClean="0"/>
              <a:t>terapung</a:t>
            </a:r>
            <a:r>
              <a:rPr lang="en-US" dirty="0" smtClean="0"/>
              <a:t> </a:t>
            </a:r>
            <a:r>
              <a:rPr lang="en-US" dirty="0" err="1" smtClean="0"/>
              <a:t>dan</a:t>
            </a:r>
            <a:r>
              <a:rPr lang="en-US" dirty="0" smtClean="0"/>
              <a:t> </a:t>
            </a:r>
            <a:r>
              <a:rPr lang="en-US" dirty="0" err="1" smtClean="0"/>
              <a:t>pengambilan</a:t>
            </a:r>
            <a:r>
              <a:rPr lang="en-US" dirty="0" smtClean="0"/>
              <a:t> </a:t>
            </a:r>
            <a:r>
              <a:rPr lang="en-US" dirty="0" err="1" smtClean="0"/>
              <a:t>benda</a:t>
            </a:r>
            <a:r>
              <a:rPr lang="en-US" dirty="0" smtClean="0"/>
              <a:t> yang </a:t>
            </a:r>
            <a:r>
              <a:rPr lang="en-US" dirty="0" err="1" smtClean="0"/>
              <a:t>mengendap</a:t>
            </a:r>
            <a:r>
              <a:rPr lang="en-US" dirty="0" smtClean="0"/>
              <a:t> </a:t>
            </a:r>
            <a:r>
              <a:rPr lang="en-US" dirty="0" err="1" smtClean="0"/>
              <a:t>seperti</a:t>
            </a:r>
            <a:r>
              <a:rPr lang="en-US" dirty="0" smtClean="0"/>
              <a:t> </a:t>
            </a:r>
            <a:r>
              <a:rPr lang="en-US" dirty="0" err="1" smtClean="0"/>
              <a:t>lumpur</a:t>
            </a:r>
            <a:r>
              <a:rPr lang="en-US" dirty="0" smtClean="0"/>
              <a:t> </a:t>
            </a:r>
            <a:r>
              <a:rPr lang="en-US" dirty="0" err="1" smtClean="0"/>
              <a:t>dan</a:t>
            </a:r>
            <a:r>
              <a:rPr lang="en-US" dirty="0" smtClean="0"/>
              <a:t> </a:t>
            </a:r>
            <a:r>
              <a:rPr lang="en-US" dirty="0" err="1" smtClean="0"/>
              <a:t>pasir</a:t>
            </a:r>
            <a:r>
              <a:rPr lang="en-US" dirty="0" smtClean="0"/>
              <a:t>. </a:t>
            </a:r>
            <a:r>
              <a:rPr lang="en-US" dirty="0" err="1" smtClean="0"/>
              <a:t>Pengambilan</a:t>
            </a:r>
            <a:r>
              <a:rPr lang="en-US" dirty="0" smtClean="0"/>
              <a:t> </a:t>
            </a:r>
            <a:r>
              <a:rPr lang="en-US" dirty="0" err="1" smtClean="0"/>
              <a:t>benda-benda</a:t>
            </a:r>
            <a:r>
              <a:rPr lang="en-US" dirty="0" smtClean="0"/>
              <a:t> </a:t>
            </a:r>
            <a:r>
              <a:rPr lang="en-US" dirty="0" err="1" smtClean="0"/>
              <a:t>kasar</a:t>
            </a:r>
            <a:r>
              <a:rPr lang="en-US" dirty="0" smtClean="0"/>
              <a:t> </a:t>
            </a:r>
            <a:r>
              <a:rPr lang="en-US" dirty="0" err="1" smtClean="0"/>
              <a:t>ini</a:t>
            </a:r>
            <a:r>
              <a:rPr lang="en-US" dirty="0" smtClean="0"/>
              <a:t> </a:t>
            </a:r>
            <a:r>
              <a:rPr lang="en-US" dirty="0" err="1" smtClean="0"/>
              <a:t>dapat</a:t>
            </a:r>
            <a:r>
              <a:rPr lang="en-US" dirty="0" smtClean="0"/>
              <a:t> </a:t>
            </a:r>
            <a:r>
              <a:rPr lang="en-US" dirty="0" err="1" smtClean="0"/>
              <a:t>dilakukansecara</a:t>
            </a:r>
            <a:r>
              <a:rPr lang="en-US" dirty="0" smtClean="0"/>
              <a:t> </a:t>
            </a:r>
            <a:r>
              <a:rPr lang="en-US" dirty="0" err="1" smtClean="0"/>
              <a:t>otomatis</a:t>
            </a:r>
            <a:r>
              <a:rPr lang="en-US" dirty="0" smtClean="0"/>
              <a:t> </a:t>
            </a:r>
            <a:r>
              <a:rPr lang="en-US" dirty="0" err="1" smtClean="0"/>
              <a:t>atau</a:t>
            </a:r>
            <a:r>
              <a:rPr lang="en-US" dirty="0" smtClean="0"/>
              <a:t> manual</a:t>
            </a:r>
            <a:endParaRPr lang="id-ID" dirty="0"/>
          </a:p>
        </p:txBody>
      </p:sp>
      <p:sp>
        <p:nvSpPr>
          <p:cNvPr id="4" name="Title 3"/>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pPr lvl="1"/>
            <a:r>
              <a:rPr lang="en-US" dirty="0" err="1" smtClean="0"/>
              <a:t>Pengolahan</a:t>
            </a:r>
            <a:r>
              <a:rPr lang="en-US" dirty="0" smtClean="0"/>
              <a:t> </a:t>
            </a:r>
            <a:r>
              <a:rPr lang="en-US" dirty="0" err="1" smtClean="0"/>
              <a:t>pertama</a:t>
            </a:r>
            <a:r>
              <a:rPr lang="en-US" dirty="0" smtClean="0"/>
              <a:t> </a:t>
            </a:r>
            <a:r>
              <a:rPr lang="id-ID" i="1" dirty="0" smtClean="0"/>
              <a:t>(</a:t>
            </a:r>
            <a:r>
              <a:rPr lang="en-US" i="1" dirty="0" smtClean="0"/>
              <a:t>primary treatment). </a:t>
            </a:r>
            <a:r>
              <a:rPr lang="en-US" dirty="0" err="1" smtClean="0"/>
              <a:t>Pengolahan</a:t>
            </a:r>
            <a:r>
              <a:rPr lang="en-US" dirty="0" smtClean="0"/>
              <a:t> </a:t>
            </a:r>
            <a:r>
              <a:rPr lang="en-US" dirty="0" err="1" smtClean="0"/>
              <a:t>pertama</a:t>
            </a:r>
            <a:r>
              <a:rPr lang="en-US" dirty="0" smtClean="0"/>
              <a:t> </a:t>
            </a:r>
            <a:r>
              <a:rPr lang="en-US" dirty="0" err="1" smtClean="0"/>
              <a:t>ini</a:t>
            </a:r>
            <a:r>
              <a:rPr lang="en-US" dirty="0" smtClean="0"/>
              <a:t> </a:t>
            </a:r>
            <a:r>
              <a:rPr lang="en-US" dirty="0" err="1" smtClean="0"/>
              <a:t>bertujuan</a:t>
            </a:r>
            <a:r>
              <a:rPr lang="en-US" dirty="0" smtClean="0"/>
              <a:t> </a:t>
            </a:r>
            <a:r>
              <a:rPr lang="en-US" dirty="0" err="1" smtClean="0"/>
              <a:t>untuk</a:t>
            </a:r>
            <a:r>
              <a:rPr lang="en-US" dirty="0" smtClean="0"/>
              <a:t> </a:t>
            </a:r>
            <a:r>
              <a:rPr lang="en-US" dirty="0" err="1" smtClean="0"/>
              <a:t>rnengambil</a:t>
            </a:r>
            <a:r>
              <a:rPr lang="en-US" dirty="0" smtClean="0"/>
              <a:t> </a:t>
            </a:r>
            <a:r>
              <a:rPr lang="en-US" dirty="0" err="1" smtClean="0"/>
              <a:t>benda-benda</a:t>
            </a:r>
            <a:r>
              <a:rPr lang="en-US" dirty="0" smtClean="0"/>
              <a:t> </a:t>
            </a:r>
            <a:r>
              <a:rPr lang="en-US" dirty="0" err="1" smtClean="0"/>
              <a:t>padat</a:t>
            </a:r>
            <a:r>
              <a:rPr lang="en-US" dirty="0" smtClean="0"/>
              <a:t> yang </a:t>
            </a:r>
            <a:r>
              <a:rPr lang="en-US" dirty="0" err="1" smtClean="0"/>
              <a:t>halus</a:t>
            </a:r>
            <a:r>
              <a:rPr lang="en-US" dirty="0" smtClean="0"/>
              <a:t> </a:t>
            </a:r>
            <a:r>
              <a:rPr lang="en-US" dirty="0" err="1" smtClean="0"/>
              <a:t>dan</a:t>
            </a:r>
            <a:r>
              <a:rPr lang="en-US" dirty="0" smtClean="0"/>
              <a:t> </a:t>
            </a:r>
            <a:r>
              <a:rPr lang="en-US" dirty="0" err="1" smtClean="0"/>
              <a:t>terlarut</a:t>
            </a:r>
            <a:r>
              <a:rPr lang="en-US" dirty="0" smtClean="0"/>
              <a:t> </a:t>
            </a:r>
            <a:r>
              <a:rPr lang="en-US" dirty="0" err="1" smtClean="0"/>
              <a:t>dalam</a:t>
            </a:r>
            <a:r>
              <a:rPr lang="en-US" dirty="0" smtClean="0"/>
              <a:t> air </a:t>
            </a:r>
            <a:r>
              <a:rPr lang="en-US" dirty="0" err="1" smtClean="0"/>
              <a:t>limbah</a:t>
            </a:r>
            <a:r>
              <a:rPr lang="en-US" dirty="0" smtClean="0"/>
              <a:t>. </a:t>
            </a:r>
            <a:r>
              <a:rPr lang="en-US" dirty="0" err="1" smtClean="0"/>
              <a:t>Pfrosesnya</a:t>
            </a:r>
            <a:r>
              <a:rPr lang="en-US" dirty="0" smtClean="0"/>
              <a:t> </a:t>
            </a:r>
            <a:r>
              <a:rPr lang="en-US" dirty="0" err="1" smtClean="0"/>
              <a:t>melalui</a:t>
            </a:r>
            <a:r>
              <a:rPr lang="en-US" dirty="0" smtClean="0"/>
              <a:t> </a:t>
            </a:r>
            <a:r>
              <a:rPr lang="en-US" dirty="0" err="1" smtClean="0"/>
              <a:t>pengendapan</a:t>
            </a:r>
            <a:r>
              <a:rPr lang="en-US" dirty="0" smtClean="0"/>
              <a:t> </a:t>
            </a:r>
            <a:r>
              <a:rPr lang="en-US" dirty="0" err="1" smtClean="0"/>
              <a:t>atau</a:t>
            </a:r>
            <a:r>
              <a:rPr lang="en-US" dirty="0" smtClean="0"/>
              <a:t> </a:t>
            </a:r>
            <a:r>
              <a:rPr lang="en-US" dirty="0" err="1" smtClean="0"/>
              <a:t>pengapungan</a:t>
            </a:r>
            <a:r>
              <a:rPr lang="en-US" dirty="0" smtClean="0"/>
              <a:t>. </a:t>
            </a:r>
            <a:r>
              <a:rPr lang="en-US" dirty="0" err="1" smtClean="0"/>
              <a:t>Dalam</a:t>
            </a:r>
            <a:r>
              <a:rPr lang="en-US" dirty="0" smtClean="0"/>
              <a:t> </a:t>
            </a:r>
            <a:r>
              <a:rPr lang="en-US" dirty="0" err="1" smtClean="0"/>
              <a:t>proses</a:t>
            </a:r>
            <a:r>
              <a:rPr lang="en-US" dirty="0" smtClean="0"/>
              <a:t> </a:t>
            </a:r>
            <a:r>
              <a:rPr lang="en-US" dirty="0" err="1" smtClean="0"/>
              <a:t>ini</a:t>
            </a:r>
            <a:r>
              <a:rPr lang="en-US" dirty="0" smtClean="0"/>
              <a:t> </a:t>
            </a:r>
            <a:r>
              <a:rPr lang="en-US" dirty="0" err="1" smtClean="0"/>
              <a:t>dapat</a:t>
            </a:r>
            <a:r>
              <a:rPr lang="en-US" dirty="0" smtClean="0"/>
              <a:t> </a:t>
            </a:r>
            <a:r>
              <a:rPr lang="en-US" dirty="0" err="1" smtClean="0"/>
              <a:t>riigunglcan</a:t>
            </a:r>
            <a:r>
              <a:rPr lang="en-US" dirty="0" smtClean="0"/>
              <a:t> </a:t>
            </a:r>
            <a:r>
              <a:rPr lang="en-US" dirty="0" err="1" smtClean="0"/>
              <a:t>hahnn</a:t>
            </a:r>
            <a:r>
              <a:rPr lang="en-US" dirty="0" smtClean="0"/>
              <a:t> </a:t>
            </a:r>
            <a:r>
              <a:rPr lang="en-US" dirty="0" err="1" smtClean="0"/>
              <a:t>kiima</a:t>
            </a:r>
            <a:r>
              <a:rPr lang="en-US" dirty="0" smtClean="0"/>
              <a:t> </a:t>
            </a:r>
            <a:r>
              <a:rPr lang="en-US" dirty="0" err="1" smtClean="0"/>
              <a:t>koagulan</a:t>
            </a:r>
            <a:r>
              <a:rPr lang="en-US" dirty="0" smtClean="0"/>
              <a:t> un</a:t>
            </a:r>
            <a:r>
              <a:rPr lang="id-ID" dirty="0" smtClean="0"/>
              <a:t>t</a:t>
            </a:r>
            <a:r>
              <a:rPr lang="en-US" dirty="0" err="1" smtClean="0"/>
              <a:t>uk</a:t>
            </a:r>
            <a:r>
              <a:rPr lang="en-US" dirty="0" smtClean="0"/>
              <a:t> </a:t>
            </a:r>
            <a:r>
              <a:rPr lang="en-US" dirty="0" err="1" smtClean="0"/>
              <a:t>memisahknmi</a:t>
            </a:r>
            <a:r>
              <a:rPr lang="en-US" dirty="0" smtClean="0"/>
              <a:t> </a:t>
            </a:r>
            <a:r>
              <a:rPr lang="en-US" dirty="0" err="1" smtClean="0"/>
              <a:t>benda</a:t>
            </a:r>
            <a:r>
              <a:rPr lang="en-US" dirty="0" smtClean="0"/>
              <a:t> </a:t>
            </a:r>
            <a:r>
              <a:rPr lang="en-US" dirty="0" err="1" smtClean="0"/>
              <a:t>cair</a:t>
            </a:r>
            <a:r>
              <a:rPr lang="en-US" dirty="0" smtClean="0"/>
              <a:t> </a:t>
            </a:r>
            <a:r>
              <a:rPr lang="en-US" dirty="0" err="1" smtClean="0"/>
              <a:t>dan</a:t>
            </a:r>
            <a:r>
              <a:rPr lang="en-US" dirty="0" smtClean="0"/>
              <a:t> </a:t>
            </a:r>
            <a:r>
              <a:rPr lang="en-US" dirty="0" err="1" smtClean="0"/>
              <a:t>benda</a:t>
            </a:r>
            <a:r>
              <a:rPr lang="en-US" dirty="0" smtClean="0"/>
              <a:t> </a:t>
            </a:r>
            <a:r>
              <a:rPr lang="en-US" dirty="0" err="1" smtClean="0"/>
              <a:t>padat</a:t>
            </a:r>
            <a:r>
              <a:rPr lang="en-US" dirty="0" smtClean="0"/>
              <a:t> </a:t>
            </a:r>
            <a:r>
              <a:rPr lang="en-US" dirty="0" err="1" smtClean="0"/>
              <a:t>dan</a:t>
            </a:r>
            <a:r>
              <a:rPr lang="en-US" dirty="0" smtClean="0"/>
              <a:t> </a:t>
            </a:r>
            <a:r>
              <a:rPr lang="en-US" dirty="0" err="1" smtClean="0"/>
              <a:t>mengumpulkan</a:t>
            </a:r>
            <a:r>
              <a:rPr lang="en-US" dirty="0" smtClean="0"/>
              <a:t> </a:t>
            </a:r>
            <a:r>
              <a:rPr lang="en-US" dirty="0" err="1" smtClean="0"/>
              <a:t>benda</a:t>
            </a:r>
            <a:r>
              <a:rPr lang="en-US" dirty="0" smtClean="0"/>
              <a:t> </a:t>
            </a:r>
            <a:r>
              <a:rPr lang="en-US" dirty="0" err="1" smtClean="0"/>
              <a:t>padat</a:t>
            </a:r>
            <a:r>
              <a:rPr lang="en-US" dirty="0" smtClean="0"/>
              <a:t> yang </a:t>
            </a:r>
            <a:r>
              <a:rPr lang="en-US" dirty="0" err="1" smtClean="0"/>
              <a:t>terlarut</a:t>
            </a:r>
            <a:r>
              <a:rPr lang="en-US" dirty="0" smtClean="0"/>
              <a:t>. </a:t>
            </a:r>
            <a:r>
              <a:rPr lang="en-US" dirty="0" err="1" smtClean="0"/>
              <a:t>Proses</a:t>
            </a:r>
            <a:r>
              <a:rPr lang="en-US" dirty="0" smtClean="0"/>
              <a:t> </a:t>
            </a:r>
            <a:r>
              <a:rPr lang="en-US" dirty="0" err="1" smtClean="0"/>
              <a:t>ini</a:t>
            </a:r>
            <a:r>
              <a:rPr lang="en-US" dirty="0" smtClean="0"/>
              <a:t> </a:t>
            </a:r>
            <a:r>
              <a:rPr lang="en-US" dirty="0" err="1" smtClean="0"/>
              <a:t>terjadi</a:t>
            </a:r>
            <a:r>
              <a:rPr lang="en-US" dirty="0" smtClean="0"/>
              <a:t> </a:t>
            </a:r>
            <a:r>
              <a:rPr lang="en-US" dirty="0" err="1" smtClean="0"/>
              <a:t>pada</a:t>
            </a:r>
            <a:r>
              <a:rPr lang="en-US" dirty="0" smtClean="0"/>
              <a:t> </a:t>
            </a:r>
            <a:r>
              <a:rPr lang="en-US" dirty="0" err="1" smtClean="0"/>
              <a:t>suatu</a:t>
            </a:r>
            <a:r>
              <a:rPr lang="en-US" dirty="0" smtClean="0"/>
              <a:t> </a:t>
            </a:r>
            <a:r>
              <a:rPr lang="en-US" dirty="0" err="1" smtClean="0"/>
              <a:t>bak</a:t>
            </a:r>
            <a:r>
              <a:rPr lang="en-US" dirty="0" smtClean="0"/>
              <a:t> </a:t>
            </a:r>
            <a:r>
              <a:rPr lang="en-US" dirty="0" err="1" smtClean="0"/>
              <a:t>pengendapan</a:t>
            </a:r>
            <a:endParaRPr lang="id-ID"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lvl="1"/>
            <a:r>
              <a:rPr lang="en-US" dirty="0" err="1" smtClean="0"/>
              <a:t>Peng</a:t>
            </a:r>
            <a:r>
              <a:rPr lang="id-ID" dirty="0" smtClean="0"/>
              <a:t>ol</a:t>
            </a:r>
            <a:r>
              <a:rPr lang="en-US" dirty="0" err="1" smtClean="0"/>
              <a:t>ahan</a:t>
            </a:r>
            <a:r>
              <a:rPr lang="en-US" dirty="0" smtClean="0"/>
              <a:t> </a:t>
            </a:r>
            <a:r>
              <a:rPr lang="en-US" dirty="0" err="1" smtClean="0"/>
              <a:t>kedua</a:t>
            </a:r>
            <a:r>
              <a:rPr lang="en-US" dirty="0" smtClean="0"/>
              <a:t> </a:t>
            </a:r>
            <a:r>
              <a:rPr lang="en-US" i="1" dirty="0" smtClean="0"/>
              <a:t>(secondary treatment</a:t>
            </a:r>
            <a:r>
              <a:rPr lang="id-ID" i="1" dirty="0" smtClean="0"/>
              <a:t>)</a:t>
            </a:r>
            <a:r>
              <a:rPr lang="en-US" i="1" dirty="0" smtClean="0"/>
              <a:t>. </a:t>
            </a:r>
            <a:r>
              <a:rPr lang="en-US" dirty="0" err="1" smtClean="0"/>
              <a:t>Pada</a:t>
            </a:r>
            <a:r>
              <a:rPr lang="en-US" dirty="0" smtClean="0"/>
              <a:t> </a:t>
            </a:r>
            <a:r>
              <a:rPr lang="en-US" dirty="0" err="1" smtClean="0"/>
              <a:t>proses</a:t>
            </a:r>
            <a:r>
              <a:rPr lang="en-US" dirty="0" smtClean="0"/>
              <a:t> </a:t>
            </a:r>
            <a:r>
              <a:rPr lang="en-US" dirty="0" err="1" smtClean="0"/>
              <a:t>ini</a:t>
            </a:r>
            <a:r>
              <a:rPr lang="en-US" dirty="0" smtClean="0"/>
              <a:t> </a:t>
            </a:r>
            <a:r>
              <a:rPr lang="en-US" dirty="0" err="1" smtClean="0"/>
              <a:t>berlangsung</a:t>
            </a:r>
            <a:r>
              <a:rPr lang="en-US" dirty="0" smtClean="0"/>
              <a:t> </a:t>
            </a:r>
            <a:r>
              <a:rPr lang="en-US" dirty="0" err="1" smtClean="0"/>
              <a:t>proses</a:t>
            </a:r>
            <a:r>
              <a:rPr lang="en-US" dirty="0" smtClean="0"/>
              <a:t> </a:t>
            </a:r>
            <a:r>
              <a:rPr lang="en-US" dirty="0" err="1" smtClean="0"/>
              <a:t>biolog</a:t>
            </a:r>
            <a:r>
              <a:rPr lang="id-ID" dirty="0" smtClean="0"/>
              <a:t>i</a:t>
            </a:r>
            <a:r>
              <a:rPr lang="en-US" dirty="0" smtClean="0"/>
              <a:t>s </a:t>
            </a:r>
            <a:r>
              <a:rPr lang="en-US" dirty="0" err="1" smtClean="0"/>
              <a:t>untuk</a:t>
            </a:r>
            <a:r>
              <a:rPr lang="en-US" dirty="0" smtClean="0"/>
              <a:t> </a:t>
            </a:r>
            <a:r>
              <a:rPr lang="en-US" dirty="0" err="1" smtClean="0"/>
              <a:t>mengurangj</a:t>
            </a:r>
            <a:r>
              <a:rPr lang="en-US" dirty="0" smtClean="0"/>
              <a:t> </a:t>
            </a:r>
            <a:r>
              <a:rPr lang="en-US" dirty="0" err="1" smtClean="0"/>
              <a:t>bahan-bahan</a:t>
            </a:r>
            <a:r>
              <a:rPr lang="en-US" dirty="0" smtClean="0"/>
              <a:t> </a:t>
            </a:r>
            <a:r>
              <a:rPr lang="en-US" dirty="0" err="1" smtClean="0"/>
              <a:t>organik</a:t>
            </a:r>
            <a:r>
              <a:rPr lang="en-US" dirty="0" smtClean="0"/>
              <a:t> </a:t>
            </a:r>
            <a:r>
              <a:rPr lang="en-US" dirty="0" err="1" smtClean="0"/>
              <a:t>melalui</a:t>
            </a:r>
            <a:r>
              <a:rPr lang="en-US" dirty="0" smtClean="0"/>
              <a:t> </a:t>
            </a:r>
            <a:r>
              <a:rPr lang="en-US" dirty="0" err="1" smtClean="0"/>
              <a:t>mikro-organisme</a:t>
            </a:r>
            <a:r>
              <a:rPr lang="en-US" dirty="0" smtClean="0"/>
              <a:t> </a:t>
            </a:r>
            <a:r>
              <a:rPr lang="en-US" dirty="0" err="1" smtClean="0"/>
              <a:t>yan</a:t>
            </a:r>
            <a:r>
              <a:rPr lang="id-ID" dirty="0" smtClean="0"/>
              <a:t>g terda</a:t>
            </a:r>
            <a:r>
              <a:rPr lang="en-US" dirty="0" smtClean="0"/>
              <a:t>pat </a:t>
            </a:r>
            <a:r>
              <a:rPr lang="en-US" dirty="0" err="1" smtClean="0"/>
              <a:t>di</a:t>
            </a:r>
            <a:r>
              <a:rPr lang="en-US" dirty="0" smtClean="0"/>
              <a:t> </a:t>
            </a:r>
            <a:r>
              <a:rPr lang="en-US" dirty="0" err="1" smtClean="0"/>
              <a:t>dalamnya</a:t>
            </a:r>
            <a:r>
              <a:rPr lang="en-US" dirty="0" smtClean="0"/>
              <a:t>. </a:t>
            </a:r>
            <a:r>
              <a:rPr lang="en-US" dirty="0" err="1" smtClean="0"/>
              <a:t>Pada</a:t>
            </a:r>
            <a:r>
              <a:rPr lang="en-US" dirty="0" smtClean="0"/>
              <a:t> </a:t>
            </a:r>
            <a:r>
              <a:rPr lang="en-US" dirty="0" err="1" smtClean="0"/>
              <a:t>tahap</a:t>
            </a:r>
            <a:r>
              <a:rPr lang="en-US" dirty="0" smtClean="0"/>
              <a:t> </a:t>
            </a:r>
            <a:r>
              <a:rPr lang="en-US" dirty="0" err="1" smtClean="0"/>
              <a:t>ini</a:t>
            </a:r>
            <a:r>
              <a:rPr lang="en-US" dirty="0" smtClean="0"/>
              <a:t> </a:t>
            </a:r>
            <a:r>
              <a:rPr lang="en-US" dirty="0" err="1" smtClean="0"/>
              <a:t>terjadi</a:t>
            </a:r>
            <a:r>
              <a:rPr lang="en-US" dirty="0" smtClean="0"/>
              <a:t> 2 </a:t>
            </a:r>
            <a:r>
              <a:rPr lang="en-US" dirty="0" err="1" smtClean="0"/>
              <a:t>proses</a:t>
            </a:r>
            <a:r>
              <a:rPr lang="en-US" dirty="0" smtClean="0"/>
              <a:t>:</a:t>
            </a:r>
            <a:endParaRPr lang="id-ID" dirty="0" smtClean="0"/>
          </a:p>
          <a:p>
            <a:pPr marL="1371600" lvl="2" indent="-457200">
              <a:buFont typeface="+mj-lt"/>
              <a:buAutoNum type="alphaLcPeriod"/>
            </a:pPr>
            <a:r>
              <a:rPr lang="en-US" dirty="0" err="1" smtClean="0"/>
              <a:t>Proses</a:t>
            </a:r>
            <a:r>
              <a:rPr lang="en-US" dirty="0" smtClean="0"/>
              <a:t> </a:t>
            </a:r>
            <a:r>
              <a:rPr lang="en-US" dirty="0" err="1" smtClean="0"/>
              <a:t>penambah</a:t>
            </a:r>
            <a:r>
              <a:rPr lang="id-ID" dirty="0" smtClean="0"/>
              <a:t>an </a:t>
            </a:r>
            <a:r>
              <a:rPr lang="en-US" dirty="0" err="1" smtClean="0"/>
              <a:t>oks</a:t>
            </a:r>
            <a:r>
              <a:rPr lang="id-ID" dirty="0" smtClean="0"/>
              <a:t>i</a:t>
            </a:r>
            <a:r>
              <a:rPr lang="en-US" dirty="0" smtClean="0"/>
              <a:t>gen (</a:t>
            </a:r>
            <a:r>
              <a:rPr lang="en-US" dirty="0" err="1" smtClean="0"/>
              <a:t>aerasi</a:t>
            </a:r>
            <a:r>
              <a:rPr lang="en-US" dirty="0" smtClean="0"/>
              <a:t>)</a:t>
            </a:r>
            <a:endParaRPr lang="id-ID" dirty="0" smtClean="0"/>
          </a:p>
          <a:p>
            <a:pPr marL="1371600" lvl="2" indent="-457200">
              <a:buFont typeface="+mj-lt"/>
              <a:buAutoNum type="alphaLcPeriod"/>
            </a:pPr>
            <a:r>
              <a:rPr lang="en-US" dirty="0" err="1" smtClean="0"/>
              <a:t>Proses</a:t>
            </a:r>
            <a:r>
              <a:rPr lang="en-US" dirty="0" smtClean="0"/>
              <a:t> </a:t>
            </a:r>
            <a:r>
              <a:rPr lang="en-US" dirty="0" err="1" smtClean="0"/>
              <a:t>pertumbuhan</a:t>
            </a:r>
            <a:r>
              <a:rPr lang="en-US" dirty="0" smtClean="0"/>
              <a:t> </a:t>
            </a:r>
            <a:r>
              <a:rPr lang="id-ID" dirty="0" smtClean="0"/>
              <a:t>ba</a:t>
            </a:r>
            <a:r>
              <a:rPr lang="en-US" dirty="0" err="1" smtClean="0"/>
              <a:t>kteri</a:t>
            </a:r>
            <a:endParaRPr lang="id-ID" dirty="0" smtClean="0"/>
          </a:p>
          <a:p>
            <a:endParaRPr lang="id-ID"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5840435"/>
          </a:xfrm>
        </p:spPr>
        <p:txBody>
          <a:bodyPr>
            <a:noAutofit/>
          </a:bodyPr>
          <a:lstStyle/>
          <a:p>
            <a:pPr lvl="1">
              <a:spcBef>
                <a:spcPts val="0"/>
              </a:spcBef>
            </a:pPr>
            <a:r>
              <a:rPr lang="id-ID" dirty="0" smtClean="0"/>
              <a:t>Pengolahan ketiga (</a:t>
            </a:r>
            <a:r>
              <a:rPr lang="id-ID" i="1" dirty="0" smtClean="0"/>
              <a:t>tertiary treathment</a:t>
            </a:r>
            <a:r>
              <a:rPr lang="id-ID" dirty="0" smtClean="0"/>
              <a:t>), merupakan pengolahan lanjutan dengan beberapa jenis sarana pengolahan ;</a:t>
            </a:r>
          </a:p>
          <a:p>
            <a:pPr marL="1263650" indent="-514350">
              <a:spcBef>
                <a:spcPts val="0"/>
              </a:spcBef>
              <a:buFont typeface="+mj-lt"/>
              <a:buAutoNum type="alphaLcPeriod"/>
            </a:pPr>
            <a:r>
              <a:rPr lang="en-US" sz="2800" dirty="0" err="1" smtClean="0"/>
              <a:t>Saringan</a:t>
            </a:r>
            <a:r>
              <a:rPr lang="en-US" sz="2800" dirty="0" smtClean="0"/>
              <a:t> </a:t>
            </a:r>
            <a:r>
              <a:rPr lang="en-US" sz="2800" dirty="0" err="1" smtClean="0"/>
              <a:t>pasir</a:t>
            </a:r>
            <a:endParaRPr lang="id-ID" sz="2800" dirty="0" smtClean="0"/>
          </a:p>
          <a:p>
            <a:pPr marL="1263650" indent="-514350">
              <a:spcBef>
                <a:spcPts val="0"/>
              </a:spcBef>
              <a:buFont typeface="+mj-lt"/>
              <a:buAutoNum type="alphaLcPeriod"/>
            </a:pPr>
            <a:r>
              <a:rPr lang="en-US" sz="2800" dirty="0" err="1" smtClean="0"/>
              <a:t>Saringan</a:t>
            </a:r>
            <a:r>
              <a:rPr lang="en-US" sz="2800" dirty="0" smtClean="0"/>
              <a:t> </a:t>
            </a:r>
            <a:r>
              <a:rPr lang="en-US" sz="2800" dirty="0" err="1" smtClean="0"/>
              <a:t>multinedia</a:t>
            </a:r>
            <a:endParaRPr lang="id-ID" sz="2800" dirty="0" smtClean="0"/>
          </a:p>
          <a:p>
            <a:pPr marL="1263650" indent="-514350">
              <a:spcBef>
                <a:spcPts val="0"/>
              </a:spcBef>
              <a:buFont typeface="+mj-lt"/>
              <a:buAutoNum type="alphaLcPeriod"/>
            </a:pPr>
            <a:r>
              <a:rPr lang="en-US" sz="2800" i="1" dirty="0" err="1" smtClean="0"/>
              <a:t>Precoal</a:t>
            </a:r>
            <a:r>
              <a:rPr lang="en-US" sz="2800" i="1" dirty="0" smtClean="0"/>
              <a:t> filter</a:t>
            </a:r>
            <a:endParaRPr lang="id-ID" sz="2800" dirty="0" smtClean="0"/>
          </a:p>
          <a:p>
            <a:pPr marL="1263650" indent="-514350">
              <a:spcBef>
                <a:spcPts val="0"/>
              </a:spcBef>
              <a:buFont typeface="+mj-lt"/>
              <a:buAutoNum type="alphaLcPeriod"/>
            </a:pPr>
            <a:r>
              <a:rPr lang="en-US" sz="2800" i="1" dirty="0" err="1" smtClean="0"/>
              <a:t>Microstaining</a:t>
            </a:r>
            <a:endParaRPr lang="id-ID" sz="2800" dirty="0" smtClean="0"/>
          </a:p>
          <a:p>
            <a:pPr marL="1263650" indent="-514350">
              <a:spcBef>
                <a:spcPts val="0"/>
              </a:spcBef>
              <a:buFont typeface="+mj-lt"/>
              <a:buAutoNum type="alphaLcPeriod"/>
            </a:pPr>
            <a:r>
              <a:rPr lang="en-US" sz="2800" i="1" dirty="0" smtClean="0"/>
              <a:t>Vacuum filter</a:t>
            </a:r>
            <a:endParaRPr lang="id-ID" sz="2800" dirty="0" smtClean="0"/>
          </a:p>
          <a:p>
            <a:pPr marL="1263650" indent="-514350">
              <a:spcBef>
                <a:spcPts val="0"/>
              </a:spcBef>
              <a:buFont typeface="+mj-lt"/>
              <a:buAutoNum type="alphaLcPeriod"/>
            </a:pPr>
            <a:r>
              <a:rPr lang="en-US" sz="2800" dirty="0" err="1" smtClean="0"/>
              <a:t>Penyerapan</a:t>
            </a:r>
            <a:r>
              <a:rPr lang="en-US" sz="2800" dirty="0" smtClean="0"/>
              <a:t> (</a:t>
            </a:r>
            <a:r>
              <a:rPr lang="en-US" sz="2800" dirty="0" err="1" smtClean="0"/>
              <a:t>absorpsi</a:t>
            </a:r>
            <a:r>
              <a:rPr lang="en-US" sz="2800" dirty="0" smtClean="0"/>
              <a:t>)</a:t>
            </a:r>
            <a:endParaRPr lang="id-ID" sz="2800" dirty="0" smtClean="0"/>
          </a:p>
          <a:p>
            <a:pPr marL="1263650" indent="-514350">
              <a:spcBef>
                <a:spcPts val="0"/>
              </a:spcBef>
              <a:buFont typeface="+mj-lt"/>
              <a:buAutoNum type="alphaLcPeriod"/>
            </a:pPr>
            <a:r>
              <a:rPr lang="en-US" sz="2800" dirty="0" err="1" smtClean="0"/>
              <a:t>Pengurangan</a:t>
            </a:r>
            <a:r>
              <a:rPr lang="en-US" sz="2800" dirty="0" smtClean="0"/>
              <a:t> </a:t>
            </a:r>
            <a:r>
              <a:rPr lang="en-US" sz="2800" dirty="0" err="1" smtClean="0"/>
              <a:t>besi</a:t>
            </a:r>
            <a:r>
              <a:rPr lang="en-US" sz="2800" dirty="0" smtClean="0"/>
              <a:t> </a:t>
            </a:r>
            <a:r>
              <a:rPr lang="en-US" sz="2800" dirty="0" err="1" smtClean="0"/>
              <a:t>dan</a:t>
            </a:r>
            <a:r>
              <a:rPr lang="en-US" sz="2800" dirty="0" smtClean="0"/>
              <a:t> </a:t>
            </a:r>
            <a:r>
              <a:rPr lang="en-US" sz="2800" dirty="0" err="1" smtClean="0"/>
              <a:t>mangaan</a:t>
            </a:r>
            <a:r>
              <a:rPr lang="id-ID" sz="2800" dirty="0" smtClean="0"/>
              <a:t> </a:t>
            </a:r>
          </a:p>
          <a:p>
            <a:pPr marL="1263650" indent="-514350">
              <a:spcBef>
                <a:spcPts val="0"/>
              </a:spcBef>
              <a:buFont typeface="+mj-lt"/>
              <a:buAutoNum type="alphaLcPeriod"/>
            </a:pPr>
            <a:r>
              <a:rPr lang="en-US" sz="2800" dirty="0" err="1" smtClean="0"/>
              <a:t>Perubahan</a:t>
            </a:r>
            <a:r>
              <a:rPr lang="en-US" sz="2800" dirty="0" smtClean="0"/>
              <a:t> CN</a:t>
            </a:r>
            <a:endParaRPr lang="id-ID" sz="2800" dirty="0" smtClean="0"/>
          </a:p>
          <a:p>
            <a:pPr marL="1263650" indent="-514350">
              <a:spcBef>
                <a:spcPts val="0"/>
              </a:spcBef>
              <a:buFont typeface="+mj-lt"/>
              <a:buAutoNum type="alphaLcPeriod"/>
            </a:pPr>
            <a:r>
              <a:rPr lang="en-US" sz="2800" dirty="0" smtClean="0"/>
              <a:t>Osmosis </a:t>
            </a:r>
            <a:r>
              <a:rPr lang="en-US" sz="2800" dirty="0" err="1" smtClean="0"/>
              <a:t>bolak-balik</a:t>
            </a:r>
            <a:endParaRPr lang="id-ID" sz="2800" dirty="0" smtClean="0"/>
          </a:p>
          <a:p>
            <a:pPr lvl="1">
              <a:spcBef>
                <a:spcPts val="0"/>
              </a:spcBef>
            </a:pPr>
            <a:endParaRPr lang="id-ID"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Autofit/>
          </a:bodyPr>
          <a:lstStyle/>
          <a:p>
            <a:pPr>
              <a:spcBef>
                <a:spcPts val="0"/>
              </a:spcBef>
            </a:pPr>
            <a:r>
              <a:rPr lang="en-US" sz="2800" dirty="0" err="1" smtClean="0"/>
              <a:t>Pembunuhan</a:t>
            </a:r>
            <a:r>
              <a:rPr lang="en-US" sz="2800" dirty="0" smtClean="0"/>
              <a:t> </a:t>
            </a:r>
            <a:r>
              <a:rPr lang="en-US" sz="2800" dirty="0" err="1" smtClean="0"/>
              <a:t>kuman</a:t>
            </a:r>
            <a:r>
              <a:rPr lang="en-US" sz="2800" dirty="0" smtClean="0"/>
              <a:t> </a:t>
            </a:r>
            <a:r>
              <a:rPr lang="en-US" sz="2800" i="1" dirty="0" smtClean="0"/>
              <a:t>(</a:t>
            </a:r>
            <a:r>
              <a:rPr lang="en-US" sz="2800" i="1" dirty="0" err="1" smtClean="0"/>
              <a:t>desinfection</a:t>
            </a:r>
            <a:r>
              <a:rPr lang="en-US" sz="2800" i="1" dirty="0" smtClean="0"/>
              <a:t>). </a:t>
            </a:r>
            <a:r>
              <a:rPr lang="en-US" sz="2800" dirty="0" err="1" smtClean="0"/>
              <a:t>Proses</a:t>
            </a:r>
            <a:r>
              <a:rPr lang="en-US" sz="2800" dirty="0" smtClean="0"/>
              <a:t> </a:t>
            </a:r>
            <a:r>
              <a:rPr lang="en-US" sz="2800" dirty="0" err="1" smtClean="0"/>
              <a:t>ini</a:t>
            </a:r>
            <a:r>
              <a:rPr lang="en-US" sz="2800" dirty="0" smtClean="0"/>
              <a:t> </a:t>
            </a:r>
            <a:r>
              <a:rPr lang="en-US" sz="2800" dirty="0" err="1" smtClean="0"/>
              <a:t>bert</a:t>
            </a:r>
            <a:r>
              <a:rPr lang="id-ID" sz="2800" dirty="0" smtClean="0"/>
              <a:t>uj</a:t>
            </a:r>
            <a:r>
              <a:rPr lang="en-US" sz="2800" dirty="0" err="1" smtClean="0"/>
              <a:t>uan</a:t>
            </a:r>
            <a:r>
              <a:rPr lang="en-US" sz="2800" dirty="0" smtClean="0"/>
              <a:t> </a:t>
            </a:r>
            <a:r>
              <a:rPr lang="en-US" sz="2800" dirty="0" err="1" smtClean="0"/>
              <a:t>untuk</a:t>
            </a:r>
            <a:r>
              <a:rPr lang="en-US" sz="2800" dirty="0" smtClean="0"/>
              <a:t> </a:t>
            </a:r>
            <a:r>
              <a:rPr lang="en-US" sz="2800" dirty="0" err="1" smtClean="0"/>
              <a:t>menghilangkan</a:t>
            </a:r>
            <a:r>
              <a:rPr lang="en-US" sz="2800" dirty="0" smtClean="0"/>
              <a:t> </a:t>
            </a:r>
            <a:r>
              <a:rPr lang="en-US" sz="2800" dirty="0" err="1" smtClean="0"/>
              <a:t>mikroorganisme</a:t>
            </a:r>
            <a:r>
              <a:rPr lang="en-US" sz="2800" dirty="0" smtClean="0"/>
              <a:t> </a:t>
            </a:r>
            <a:r>
              <a:rPr lang="en-US" sz="2800" dirty="0" err="1" smtClean="0"/>
              <a:t>patogen</a:t>
            </a:r>
            <a:r>
              <a:rPr lang="en-US" sz="2800" dirty="0" smtClean="0"/>
              <a:t> </a:t>
            </a:r>
            <a:r>
              <a:rPr lang="en-US" sz="2800" dirty="0" err="1" smtClean="0"/>
              <a:t>dalam</a:t>
            </a:r>
            <a:r>
              <a:rPr lang="en-US" sz="2800" dirty="0" smtClean="0"/>
              <a:t> air </a:t>
            </a:r>
            <a:r>
              <a:rPr lang="en-US" sz="2800" dirty="0" err="1" smtClean="0"/>
              <a:t>limbah</a:t>
            </a:r>
            <a:r>
              <a:rPr lang="en-US" sz="2800" dirty="0" smtClean="0"/>
              <a:t>. </a:t>
            </a:r>
            <a:r>
              <a:rPr lang="en-US" sz="2800" dirty="0" err="1" smtClean="0"/>
              <a:t>Proses</a:t>
            </a:r>
            <a:r>
              <a:rPr lang="en-US" sz="2800" dirty="0" smtClean="0"/>
              <a:t> </a:t>
            </a:r>
            <a:r>
              <a:rPr lang="en-US" sz="2800" dirty="0" err="1" smtClean="0"/>
              <a:t>ini</a:t>
            </a:r>
            <a:r>
              <a:rPr lang="en-US" sz="2800" dirty="0" smtClean="0"/>
              <a:t> </a:t>
            </a:r>
            <a:r>
              <a:rPr lang="en-US" sz="2800" dirty="0" err="1" smtClean="0"/>
              <a:t>menggunakan</a:t>
            </a:r>
            <a:r>
              <a:rPr lang="en-US" sz="2800" dirty="0" smtClean="0"/>
              <a:t> </a:t>
            </a:r>
            <a:r>
              <a:rPr lang="en-US" sz="2800" dirty="0" err="1" smtClean="0"/>
              <a:t>bahan</a:t>
            </a:r>
            <a:r>
              <a:rPr lang="en-US" sz="2800" dirty="0" smtClean="0"/>
              <a:t> </a:t>
            </a:r>
            <a:r>
              <a:rPr lang="en-US" sz="2800" dirty="0" err="1" smtClean="0"/>
              <a:t>kimia</a:t>
            </a:r>
            <a:r>
              <a:rPr lang="en-US" sz="2800" dirty="0" smtClean="0"/>
              <a:t> </a:t>
            </a:r>
            <a:r>
              <a:rPr lang="en-US" sz="2800" dirty="0" err="1" smtClean="0"/>
              <a:t>desinfektan</a:t>
            </a:r>
            <a:r>
              <a:rPr lang="en-US" sz="2800" dirty="0" smtClean="0"/>
              <a:t> </a:t>
            </a:r>
            <a:r>
              <a:rPr lang="en-US" sz="2800" dirty="0" err="1" smtClean="0"/>
              <a:t>antara</a:t>
            </a:r>
            <a:r>
              <a:rPr lang="en-US" sz="2800" dirty="0" smtClean="0"/>
              <a:t> lain </a:t>
            </a:r>
            <a:r>
              <a:rPr lang="en-US" sz="2800" dirty="0" err="1" smtClean="0"/>
              <a:t>klorin</a:t>
            </a:r>
            <a:r>
              <a:rPr lang="en-US" sz="2800" dirty="0" smtClean="0"/>
              <a:t>, </a:t>
            </a:r>
            <a:r>
              <a:rPr lang="en-US" sz="2800" dirty="0" err="1" smtClean="0"/>
              <a:t>bromin</a:t>
            </a:r>
            <a:r>
              <a:rPr lang="en-US" sz="2800" dirty="0" smtClean="0"/>
              <a:t>, </a:t>
            </a:r>
            <a:r>
              <a:rPr lang="en-US" sz="2800" dirty="0" err="1" smtClean="0"/>
              <a:t>rodin</a:t>
            </a:r>
            <a:r>
              <a:rPr lang="en-US" sz="2800" dirty="0" smtClean="0"/>
              <a:t>, per-</a:t>
            </a:r>
            <a:r>
              <a:rPr lang="en-US" sz="2800" dirty="0" err="1" smtClean="0"/>
              <a:t>manganat</a:t>
            </a:r>
            <a:r>
              <a:rPr lang="en-US" sz="2800" dirty="0" smtClean="0"/>
              <a:t>, </a:t>
            </a:r>
            <a:r>
              <a:rPr lang="en-US" sz="2800" dirty="0" err="1" smtClean="0"/>
              <a:t>logam</a:t>
            </a:r>
            <a:r>
              <a:rPr lang="en-US" sz="2800" dirty="0" smtClean="0"/>
              <a:t> </a:t>
            </a:r>
            <a:r>
              <a:rPr lang="en-US" sz="2800" dirty="0" err="1" smtClean="0"/>
              <a:t>berat</a:t>
            </a:r>
            <a:r>
              <a:rPr lang="en-US" sz="2800" dirty="0" smtClean="0"/>
              <a:t>, </a:t>
            </a:r>
            <a:r>
              <a:rPr lang="en-US" sz="2800" dirty="0" err="1" smtClean="0"/>
              <a:t>asam</a:t>
            </a:r>
            <a:r>
              <a:rPr lang="en-US" sz="2800" dirty="0" smtClean="0"/>
              <a:t>, </a:t>
            </a:r>
            <a:r>
              <a:rPr lang="en-US" sz="2800" dirty="0" err="1" smtClean="0"/>
              <a:t>dan</a:t>
            </a:r>
            <a:r>
              <a:rPr lang="en-US" sz="2800" dirty="0" smtClean="0"/>
              <a:t> </a:t>
            </a:r>
            <a:r>
              <a:rPr lang="en-US" sz="2800" dirty="0" err="1" smtClean="0"/>
              <a:t>basa</a:t>
            </a:r>
            <a:r>
              <a:rPr lang="en-US" sz="2800" dirty="0" smtClean="0"/>
              <a:t> </a:t>
            </a:r>
            <a:r>
              <a:rPr lang="en-US" sz="2800" dirty="0" err="1" smtClean="0"/>
              <a:t>kuat</a:t>
            </a:r>
            <a:r>
              <a:rPr lang="en-US" sz="2800" dirty="0" smtClean="0"/>
              <a:t>. </a:t>
            </a:r>
            <a:r>
              <a:rPr lang="en-US" sz="2800" dirty="0" err="1" smtClean="0"/>
              <a:t>Syarat</a:t>
            </a:r>
            <a:r>
              <a:rPr lang="en-US" sz="2800" dirty="0" smtClean="0"/>
              <a:t> </a:t>
            </a:r>
            <a:r>
              <a:rPr lang="en-US" sz="2800" dirty="0" err="1" smtClean="0"/>
              <a:t>penggunaan</a:t>
            </a:r>
            <a:r>
              <a:rPr lang="en-US" sz="2800" dirty="0" smtClean="0"/>
              <a:t> </a:t>
            </a:r>
            <a:r>
              <a:rPr lang="en-US" sz="2800" dirty="0" err="1" smtClean="0"/>
              <a:t>bahan</a:t>
            </a:r>
            <a:r>
              <a:rPr lang="en-US" sz="2800" dirty="0" smtClean="0"/>
              <a:t> </a:t>
            </a:r>
            <a:r>
              <a:rPr lang="en-US" sz="2800" dirty="0" err="1" smtClean="0"/>
              <a:t>kimia</a:t>
            </a:r>
            <a:r>
              <a:rPr lang="en-US" sz="2800" dirty="0" smtClean="0"/>
              <a:t> </a:t>
            </a:r>
            <a:r>
              <a:rPr lang="en-US" sz="2800" dirty="0" err="1" smtClean="0"/>
              <a:t>ini</a:t>
            </a:r>
            <a:r>
              <a:rPr lang="en-US" sz="2800" dirty="0" smtClean="0"/>
              <a:t> </a:t>
            </a:r>
            <a:r>
              <a:rPr lang="en-US" sz="2800" dirty="0" err="1" smtClean="0"/>
              <a:t>adalah</a:t>
            </a:r>
            <a:r>
              <a:rPr lang="en-US" sz="2800" dirty="0" smtClean="0"/>
              <a:t>:</a:t>
            </a:r>
            <a:endParaRPr lang="id-ID" sz="2800" dirty="0" smtClean="0"/>
          </a:p>
          <a:p>
            <a:pPr marL="904875" indent="-514350">
              <a:spcBef>
                <a:spcPts val="0"/>
              </a:spcBef>
              <a:buFont typeface="+mj-lt"/>
              <a:buAutoNum type="alphaLcPeriod"/>
            </a:pPr>
            <a:r>
              <a:rPr lang="en-US" sz="2800" dirty="0" smtClean="0"/>
              <a:t>	</a:t>
            </a:r>
            <a:r>
              <a:rPr lang="en-US" sz="2800" dirty="0" err="1" smtClean="0"/>
              <a:t>Seberapa</a:t>
            </a:r>
            <a:r>
              <a:rPr lang="en-US" sz="2800" dirty="0" smtClean="0"/>
              <a:t> </a:t>
            </a:r>
            <a:r>
              <a:rPr lang="en-US" sz="2800" dirty="0" err="1" smtClean="0"/>
              <a:t>kuat</a:t>
            </a:r>
            <a:r>
              <a:rPr lang="en-US" sz="2800" dirty="0" smtClean="0"/>
              <a:t> </a:t>
            </a:r>
            <a:r>
              <a:rPr lang="en-US" sz="2800" dirty="0" err="1" smtClean="0"/>
              <a:t>daya</a:t>
            </a:r>
            <a:r>
              <a:rPr lang="en-US" sz="2800" dirty="0" smtClean="0"/>
              <a:t> </a:t>
            </a:r>
            <a:r>
              <a:rPr lang="en-US" sz="2800" dirty="0" err="1" smtClean="0"/>
              <a:t>toksisnya</a:t>
            </a:r>
            <a:endParaRPr lang="id-ID" sz="2800" dirty="0" smtClean="0"/>
          </a:p>
          <a:p>
            <a:pPr marL="904875" indent="-514350">
              <a:spcBef>
                <a:spcPts val="0"/>
              </a:spcBef>
              <a:buFont typeface="+mj-lt"/>
              <a:buAutoNum type="alphaLcPeriod"/>
            </a:pPr>
            <a:r>
              <a:rPr lang="en-US" sz="2800" dirty="0" smtClean="0"/>
              <a:t>	</a:t>
            </a:r>
            <a:r>
              <a:rPr lang="en-US" sz="2800" dirty="0" err="1" smtClean="0"/>
              <a:t>Berapa</a:t>
            </a:r>
            <a:r>
              <a:rPr lang="en-US" sz="2800" dirty="0" smtClean="0"/>
              <a:t> lama </a:t>
            </a:r>
            <a:r>
              <a:rPr lang="en-US" sz="2800" dirty="0" err="1" smtClean="0"/>
              <a:t>waktu</a:t>
            </a:r>
            <a:r>
              <a:rPr lang="en-US" sz="2800" dirty="0" smtClean="0"/>
              <a:t> </a:t>
            </a:r>
            <a:r>
              <a:rPr lang="en-US" sz="2800" dirty="0" err="1" smtClean="0"/>
              <a:t>kontak</a:t>
            </a:r>
            <a:r>
              <a:rPr lang="en-US" sz="2800" dirty="0" smtClean="0"/>
              <a:t> yang </a:t>
            </a:r>
            <a:r>
              <a:rPr lang="en-US" sz="2800" dirty="0" err="1" smtClean="0"/>
              <a:t>dibutuhkan</a:t>
            </a:r>
            <a:endParaRPr lang="id-ID" sz="2800" dirty="0" smtClean="0"/>
          </a:p>
          <a:p>
            <a:pPr marL="904875" indent="-514350">
              <a:spcBef>
                <a:spcPts val="0"/>
              </a:spcBef>
              <a:buFont typeface="+mj-lt"/>
              <a:buAutoNum type="alphaLcPeriod"/>
            </a:pPr>
            <a:r>
              <a:rPr lang="en-US" sz="2800" dirty="0" smtClean="0"/>
              <a:t>	</a:t>
            </a:r>
            <a:r>
              <a:rPr lang="en-US" sz="2800" dirty="0" err="1" smtClean="0"/>
              <a:t>Seberapa</a:t>
            </a:r>
            <a:r>
              <a:rPr lang="en-US" sz="2800" dirty="0" smtClean="0"/>
              <a:t> </a:t>
            </a:r>
            <a:r>
              <a:rPr lang="en-US" sz="2800" dirty="0" err="1" smtClean="0"/>
              <a:t>jauh</a:t>
            </a:r>
            <a:r>
              <a:rPr lang="en-US" sz="2800" dirty="0" smtClean="0"/>
              <a:t> </a:t>
            </a:r>
            <a:r>
              <a:rPr lang="en-US" sz="2800" dirty="0" err="1" smtClean="0"/>
              <a:t>efektifitasnya</a:t>
            </a:r>
            <a:endParaRPr lang="id-ID" sz="2800" dirty="0" smtClean="0"/>
          </a:p>
          <a:p>
            <a:pPr marL="904875" indent="-514350">
              <a:spcBef>
                <a:spcPts val="0"/>
              </a:spcBef>
              <a:buFont typeface="+mj-lt"/>
              <a:buAutoNum type="alphaLcPeriod"/>
            </a:pPr>
            <a:r>
              <a:rPr lang="en-US" sz="2800" dirty="0" err="1" smtClean="0"/>
              <a:t>Dengan</a:t>
            </a:r>
            <a:r>
              <a:rPr lang="en-US" sz="2800" dirty="0" smtClean="0"/>
              <a:t> </a:t>
            </a:r>
            <a:r>
              <a:rPr lang="en-US" sz="2800" dirty="0" err="1" smtClean="0"/>
              <a:t>dosis</a:t>
            </a:r>
            <a:r>
              <a:rPr lang="en-US" sz="2800" dirty="0" smtClean="0"/>
              <a:t> </a:t>
            </a:r>
            <a:r>
              <a:rPr lang="en-US" sz="2800" dirty="0" err="1" smtClean="0"/>
              <a:t>rendah</a:t>
            </a:r>
            <a:r>
              <a:rPr lang="en-US" sz="2800" dirty="0" smtClean="0"/>
              <a:t> </a:t>
            </a:r>
            <a:r>
              <a:rPr lang="en-US" sz="2800" dirty="0" err="1" smtClean="0"/>
              <a:t>apakah</a:t>
            </a:r>
            <a:r>
              <a:rPr lang="en-US" sz="2800" dirty="0" smtClean="0"/>
              <a:t> </a:t>
            </a:r>
            <a:r>
              <a:rPr lang="en-US" sz="2800" dirty="0" err="1" smtClean="0"/>
              <a:t>mampu</a:t>
            </a:r>
            <a:endParaRPr lang="id-ID" sz="2800" dirty="0" smtClean="0"/>
          </a:p>
          <a:p>
            <a:pPr marL="904875" indent="-514350">
              <a:spcBef>
                <a:spcPts val="0"/>
              </a:spcBef>
              <a:buFont typeface="+mj-lt"/>
              <a:buAutoNum type="alphaLcPeriod"/>
            </a:pPr>
            <a:r>
              <a:rPr lang="en-US" sz="2800" dirty="0" smtClean="0"/>
              <a:t>	</a:t>
            </a:r>
            <a:r>
              <a:rPr lang="en-US" sz="2800" dirty="0" err="1" smtClean="0"/>
              <a:t>Tidak</a:t>
            </a:r>
            <a:r>
              <a:rPr lang="en-US" sz="2800" dirty="0" smtClean="0"/>
              <a:t> </a:t>
            </a:r>
            <a:r>
              <a:rPr lang="en-US" sz="2800" dirty="0" err="1" smtClean="0"/>
              <a:t>toksis</a:t>
            </a:r>
            <a:r>
              <a:rPr lang="en-US" sz="2800" dirty="0" smtClean="0"/>
              <a:t> </a:t>
            </a:r>
            <a:r>
              <a:rPr lang="en-US" sz="2800" dirty="0" err="1" smtClean="0"/>
              <a:t>terhadap</a:t>
            </a:r>
            <a:r>
              <a:rPr lang="en-US" sz="2800" dirty="0" smtClean="0"/>
              <a:t> </a:t>
            </a:r>
            <a:r>
              <a:rPr lang="en-US" sz="2800" dirty="0" err="1" smtClean="0"/>
              <a:t>manusia</a:t>
            </a:r>
            <a:r>
              <a:rPr lang="en-US" sz="2800" dirty="0" smtClean="0"/>
              <a:t> </a:t>
            </a:r>
            <a:r>
              <a:rPr lang="en-US" sz="2800" dirty="0" err="1" smtClean="0"/>
              <a:t>dan</a:t>
            </a:r>
            <a:r>
              <a:rPr lang="en-US" sz="2800" dirty="0" smtClean="0"/>
              <a:t> </a:t>
            </a:r>
            <a:r>
              <a:rPr lang="en-US" sz="2800" dirty="0" err="1" smtClean="0"/>
              <a:t>hewan</a:t>
            </a:r>
            <a:endParaRPr lang="id-ID" sz="2800" dirty="0" smtClean="0"/>
          </a:p>
          <a:p>
            <a:pPr marL="904875" indent="-514350">
              <a:spcBef>
                <a:spcPts val="0"/>
              </a:spcBef>
              <a:buFont typeface="+mj-lt"/>
              <a:buAutoNum type="alphaLcPeriod"/>
            </a:pPr>
            <a:r>
              <a:rPr lang="en-US" sz="2800" dirty="0" smtClean="0"/>
              <a:t>	</a:t>
            </a:r>
            <a:r>
              <a:rPr lang="en-US" sz="2800" dirty="0" err="1" smtClean="0"/>
              <a:t>Tahan</a:t>
            </a:r>
            <a:r>
              <a:rPr lang="en-US" sz="2800" dirty="0" smtClean="0"/>
              <a:t> lama </a:t>
            </a:r>
            <a:r>
              <a:rPr lang="en-US" sz="2800" dirty="0" err="1" smtClean="0"/>
              <a:t>dalam</a:t>
            </a:r>
            <a:r>
              <a:rPr lang="en-US" sz="2800" dirty="0" smtClean="0"/>
              <a:t> air</a:t>
            </a:r>
            <a:endParaRPr lang="id-ID" sz="2800" dirty="0" smtClean="0"/>
          </a:p>
          <a:p>
            <a:pPr marL="904875" indent="-514350">
              <a:spcBef>
                <a:spcPts val="0"/>
              </a:spcBef>
              <a:buFont typeface="+mj-lt"/>
              <a:buAutoNum type="alphaLcPeriod"/>
            </a:pPr>
            <a:r>
              <a:rPr lang="en-US" sz="2800" dirty="0" smtClean="0"/>
              <a:t>	</a:t>
            </a:r>
            <a:r>
              <a:rPr lang="en-US" sz="2800" dirty="0" err="1" smtClean="0"/>
              <a:t>Biaya</a:t>
            </a:r>
            <a:r>
              <a:rPr lang="en-US" sz="2800" dirty="0" smtClean="0"/>
              <a:t> </a:t>
            </a:r>
            <a:r>
              <a:rPr lang="en-US" sz="2800" dirty="0" err="1" smtClean="0"/>
              <a:t>rendah</a:t>
            </a:r>
            <a:endParaRPr lang="id-ID" sz="2800" dirty="0" smtClean="0"/>
          </a:p>
          <a:p>
            <a:pPr>
              <a:spcBef>
                <a:spcPts val="0"/>
              </a:spcBef>
            </a:pPr>
            <a:endParaRPr lang="id-ID"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a:bodyPr>
          <a:lstStyle/>
          <a:p>
            <a:pPr>
              <a:spcBef>
                <a:spcPts val="0"/>
              </a:spcBef>
            </a:pPr>
            <a:r>
              <a:rPr lang="en-US" sz="2800" dirty="0" err="1" smtClean="0"/>
              <a:t>Pembuangan</a:t>
            </a:r>
            <a:r>
              <a:rPr lang="en-US" sz="2800" dirty="0" smtClean="0"/>
              <a:t> </a:t>
            </a:r>
            <a:r>
              <a:rPr lang="en-US" sz="2800" dirty="0" err="1" smtClean="0"/>
              <a:t>lanjut</a:t>
            </a:r>
            <a:r>
              <a:rPr lang="en-US" sz="2800" dirty="0" smtClean="0"/>
              <a:t> </a:t>
            </a:r>
            <a:r>
              <a:rPr lang="en-US" sz="2800" i="1" dirty="0" smtClean="0"/>
              <a:t>(ultimate disposal). </a:t>
            </a:r>
            <a:r>
              <a:rPr lang="en-US" sz="2800" dirty="0" err="1" smtClean="0"/>
              <a:t>Hasil</a:t>
            </a:r>
            <a:r>
              <a:rPr lang="en-US" sz="2800" dirty="0" smtClean="0"/>
              <a:t> </a:t>
            </a:r>
            <a:r>
              <a:rPr lang="en-US" sz="2800" dirty="0" err="1" smtClean="0"/>
              <a:t>akhir</a:t>
            </a:r>
            <a:r>
              <a:rPr lang="en-US" sz="2800" dirty="0" smtClean="0"/>
              <a:t> </a:t>
            </a:r>
            <a:r>
              <a:rPr lang="en-US" sz="2800" dirty="0" err="1" smtClean="0"/>
              <a:t>dari</a:t>
            </a:r>
            <a:r>
              <a:rPr lang="en-US" sz="2800" dirty="0" smtClean="0"/>
              <a:t> </a:t>
            </a:r>
            <a:r>
              <a:rPr lang="en-US" sz="2800" dirty="0" err="1" smtClean="0"/>
              <a:t>pengolahan</a:t>
            </a:r>
            <a:r>
              <a:rPr lang="en-US" sz="2800" dirty="0" smtClean="0"/>
              <a:t> </a:t>
            </a:r>
            <a:r>
              <a:rPr lang="en-US" sz="2800" dirty="0" err="1" smtClean="0"/>
              <a:t>lim­bah</a:t>
            </a:r>
            <a:r>
              <a:rPr lang="en-US" sz="2800" dirty="0" smtClean="0"/>
              <a:t> </a:t>
            </a:r>
            <a:r>
              <a:rPr lang="en-US" sz="2800" dirty="0" err="1" smtClean="0"/>
              <a:t>ini</a:t>
            </a:r>
            <a:r>
              <a:rPr lang="en-US" sz="2800" dirty="0" smtClean="0"/>
              <a:t> </a:t>
            </a:r>
            <a:r>
              <a:rPr lang="en-US" sz="2800" dirty="0" err="1" smtClean="0"/>
              <a:t>adalah</a:t>
            </a:r>
            <a:r>
              <a:rPr lang="en-US" sz="2800" dirty="0" smtClean="0"/>
              <a:t> </a:t>
            </a:r>
            <a:r>
              <a:rPr lang="en-US" sz="2800" dirty="0" err="1" smtClean="0"/>
              <a:t>bahan</a:t>
            </a:r>
            <a:r>
              <a:rPr lang="en-US" sz="2800" dirty="0" smtClean="0"/>
              <a:t> </a:t>
            </a:r>
            <a:r>
              <a:rPr lang="en-US" sz="2800" dirty="0" err="1" smtClean="0"/>
              <a:t>cair</a:t>
            </a:r>
            <a:r>
              <a:rPr lang="en-US" sz="2800" dirty="0" smtClean="0"/>
              <a:t> </a:t>
            </a:r>
            <a:r>
              <a:rPr lang="en-US" sz="2800" dirty="0" err="1" smtClean="0"/>
              <a:t>dan</a:t>
            </a:r>
            <a:r>
              <a:rPr lang="en-US" sz="2800" dirty="0" smtClean="0"/>
              <a:t> </a:t>
            </a:r>
            <a:r>
              <a:rPr lang="en-US" sz="2800" dirty="0" err="1" smtClean="0"/>
              <a:t>bahan</a:t>
            </a:r>
            <a:r>
              <a:rPr lang="en-US" sz="2800" dirty="0" smtClean="0"/>
              <a:t> </a:t>
            </a:r>
            <a:r>
              <a:rPr lang="en-US" sz="2800" dirty="0" err="1" smtClean="0"/>
              <a:t>padat</a:t>
            </a:r>
            <a:r>
              <a:rPr lang="en-US" sz="2800" dirty="0" smtClean="0"/>
              <a:t>. </a:t>
            </a:r>
            <a:r>
              <a:rPr lang="en-US" sz="2800" dirty="0" err="1" smtClean="0"/>
              <a:t>Bahan</a:t>
            </a:r>
            <a:r>
              <a:rPr lang="en-US" sz="2800" dirty="0" smtClean="0"/>
              <a:t> </a:t>
            </a:r>
            <a:r>
              <a:rPr lang="en-US" sz="2800" dirty="0" err="1" smtClean="0"/>
              <a:t>cair</a:t>
            </a:r>
            <a:r>
              <a:rPr lang="en-US" sz="2800" dirty="0" smtClean="0"/>
              <a:t> yang </a:t>
            </a:r>
            <a:r>
              <a:rPr lang="en-US" sz="2800" dirty="0" err="1" smtClean="0"/>
              <a:t>sudah</a:t>
            </a:r>
            <a:r>
              <a:rPr lang="en-US" sz="2800" dirty="0" smtClean="0"/>
              <a:t> </a:t>
            </a:r>
            <a:r>
              <a:rPr lang="en-US" sz="2800" dirty="0" err="1" smtClean="0"/>
              <a:t>tidak</a:t>
            </a:r>
            <a:r>
              <a:rPr lang="en-US" sz="2800" dirty="0" smtClean="0"/>
              <a:t> </a:t>
            </a:r>
            <a:r>
              <a:rPr lang="en-US" sz="2800" dirty="0" err="1" smtClean="0"/>
              <a:t>berbahaya</a:t>
            </a:r>
            <a:r>
              <a:rPr lang="en-US" sz="2800" dirty="0" smtClean="0"/>
              <a:t> </a:t>
            </a:r>
            <a:r>
              <a:rPr lang="en-US" sz="2800" dirty="0" err="1" smtClean="0"/>
              <a:t>dapat</a:t>
            </a:r>
            <a:r>
              <a:rPr lang="en-US" sz="2800" dirty="0" smtClean="0"/>
              <a:t> </a:t>
            </a:r>
            <a:r>
              <a:rPr lang="en-US" sz="2800" dirty="0" err="1" smtClean="0"/>
              <a:t>dibuang</a:t>
            </a:r>
            <a:r>
              <a:rPr lang="en-US" sz="2800" dirty="0" smtClean="0"/>
              <a:t> </a:t>
            </a:r>
            <a:r>
              <a:rPr lang="en-US" sz="2800" dirty="0" err="1" smtClean="0"/>
              <a:t>ke</a:t>
            </a:r>
            <a:r>
              <a:rPr lang="en-US" sz="2800" dirty="0" smtClean="0"/>
              <a:t> </a:t>
            </a:r>
            <a:r>
              <a:rPr lang="en-US" sz="2800" dirty="0" err="1" smtClean="0"/>
              <a:t>sungai</a:t>
            </a:r>
            <a:r>
              <a:rPr lang="en-US" sz="2800" dirty="0" smtClean="0"/>
              <a:t>, </a:t>
            </a:r>
            <a:r>
              <a:rPr lang="en-US" sz="2800" dirty="0" err="1" smtClean="0"/>
              <a:t>sedangkan</a:t>
            </a:r>
            <a:r>
              <a:rPr lang="en-US" sz="2800" dirty="0" smtClean="0"/>
              <a:t> </a:t>
            </a:r>
            <a:r>
              <a:rPr lang="en-US" sz="2800" dirty="0" err="1" smtClean="0"/>
              <a:t>bahan</a:t>
            </a:r>
            <a:r>
              <a:rPr lang="en-US" sz="2800" dirty="0" smtClean="0"/>
              <a:t> </a:t>
            </a:r>
            <a:r>
              <a:rPr lang="en-US" sz="2800" dirty="0" err="1" smtClean="0"/>
              <a:t>padat</a:t>
            </a:r>
            <a:r>
              <a:rPr lang="en-US" sz="2800" dirty="0" smtClean="0"/>
              <a:t> </a:t>
            </a:r>
            <a:r>
              <a:rPr lang="en-US" sz="2800" dirty="0" err="1" smtClean="0"/>
              <a:t>berupa</a:t>
            </a:r>
            <a:r>
              <a:rPr lang="en-US" sz="2800" dirty="0" smtClean="0"/>
              <a:t> </a:t>
            </a:r>
            <a:r>
              <a:rPr lang="en-US" sz="2800" dirty="0" err="1" smtClean="0"/>
              <a:t>limbah</a:t>
            </a:r>
            <a:r>
              <a:rPr lang="en-US" sz="2800" dirty="0" smtClean="0"/>
              <a:t> </a:t>
            </a:r>
            <a:r>
              <a:rPr lang="en-US" sz="2800" dirty="0" err="1" smtClean="0"/>
              <a:t>lumpur</a:t>
            </a:r>
            <a:r>
              <a:rPr lang="en-US" sz="2800" dirty="0" smtClean="0"/>
              <a:t> yang </a:t>
            </a:r>
            <a:r>
              <a:rPr lang="en-US" sz="2800" dirty="0" err="1" smtClean="0"/>
              <a:t>sudah</a:t>
            </a:r>
            <a:r>
              <a:rPr lang="en-US" sz="2800" dirty="0" smtClean="0"/>
              <a:t> </a:t>
            </a:r>
            <a:r>
              <a:rPr lang="en-US" sz="2800" dirty="0" err="1" smtClean="0"/>
              <a:t>tidak</a:t>
            </a:r>
            <a:r>
              <a:rPr lang="en-US" sz="2800" dirty="0" smtClean="0"/>
              <a:t> </a:t>
            </a:r>
            <a:r>
              <a:rPr lang="en-US" sz="2800" dirty="0" err="1" smtClean="0"/>
              <a:t>berbahaya</a:t>
            </a:r>
            <a:r>
              <a:rPr lang="en-US" sz="2800" dirty="0" smtClean="0"/>
              <a:t> </a:t>
            </a:r>
            <a:r>
              <a:rPr lang="en-US" sz="2800" dirty="0" err="1" smtClean="0"/>
              <a:t>akan</a:t>
            </a:r>
            <a:r>
              <a:rPr lang="en-US" sz="2800" dirty="0" smtClean="0"/>
              <a:t> </a:t>
            </a:r>
            <a:r>
              <a:rPr lang="en-US" sz="2800" dirty="0" err="1" smtClean="0"/>
              <a:t>menjadi</a:t>
            </a:r>
            <a:r>
              <a:rPr lang="en-US" sz="2800" dirty="0" smtClean="0"/>
              <a:t> </a:t>
            </a:r>
            <a:r>
              <a:rPr lang="en-US" sz="2800" dirty="0" err="1" smtClean="0"/>
              <a:t>masalah</a:t>
            </a:r>
            <a:r>
              <a:rPr lang="en-US" sz="2800" dirty="0" smtClean="0"/>
              <a:t> </a:t>
            </a:r>
            <a:r>
              <a:rPr lang="en-US" sz="2800" dirty="0" err="1" smtClean="0"/>
              <a:t>apabila</a:t>
            </a:r>
            <a:r>
              <a:rPr lang="en-US" sz="2800" dirty="0" smtClean="0"/>
              <a:t> </a:t>
            </a:r>
            <a:r>
              <a:rPr lang="en-US" sz="2800" dirty="0" err="1" smtClean="0"/>
              <a:t>tidak</a:t>
            </a:r>
            <a:r>
              <a:rPr lang="en-US" sz="2800" dirty="0" smtClean="0"/>
              <a:t> </a:t>
            </a:r>
            <a:r>
              <a:rPr lang="en-US" sz="2800" dirty="0" err="1" smtClean="0"/>
              <a:t>dikelola</a:t>
            </a:r>
            <a:r>
              <a:rPr lang="en-US" sz="2800" dirty="0" smtClean="0"/>
              <a:t> </a:t>
            </a:r>
            <a:r>
              <a:rPr lang="en-US" sz="2800" dirty="0" err="1" smtClean="0"/>
              <a:t>dengan</a:t>
            </a:r>
            <a:r>
              <a:rPr lang="en-US" sz="2800" dirty="0" smtClean="0"/>
              <a:t> </a:t>
            </a:r>
            <a:r>
              <a:rPr lang="en-US" sz="2800" dirty="0" err="1" smtClean="0"/>
              <a:t>baik</a:t>
            </a:r>
            <a:r>
              <a:rPr lang="en-US" sz="2800" dirty="0" smtClean="0"/>
              <a:t> </a:t>
            </a:r>
            <a:r>
              <a:rPr lang="en-US" sz="2800" dirty="0" err="1" smtClean="0"/>
              <a:t>karena</a:t>
            </a:r>
            <a:r>
              <a:rPr lang="en-US" sz="2800" dirty="0" smtClean="0"/>
              <a:t> </a:t>
            </a:r>
            <a:r>
              <a:rPr lang="en-US" sz="2800" dirty="0" err="1" smtClean="0"/>
              <a:t>akan</a:t>
            </a:r>
            <a:r>
              <a:rPr lang="en-US" sz="2800" dirty="0" smtClean="0"/>
              <a:t> </a:t>
            </a:r>
            <a:r>
              <a:rPr lang="en-US" sz="2800" dirty="0" err="1" smtClean="0"/>
              <a:t>terjadi</a:t>
            </a:r>
            <a:r>
              <a:rPr lang="en-US" sz="2800" dirty="0" smtClean="0"/>
              <a:t> </a:t>
            </a:r>
            <a:r>
              <a:rPr lang="en-US" sz="2800" dirty="0" err="1" smtClean="0"/>
              <a:t>penumpukan</a:t>
            </a:r>
            <a:r>
              <a:rPr lang="en-US" sz="2800" dirty="0" smtClean="0"/>
              <a:t> </a:t>
            </a:r>
            <a:r>
              <a:rPr lang="en-US" sz="2800" dirty="0" err="1" smtClean="0"/>
              <a:t>di</a:t>
            </a:r>
            <a:r>
              <a:rPr lang="en-US" sz="2800" dirty="0" smtClean="0"/>
              <a:t> </a:t>
            </a:r>
            <a:r>
              <a:rPr lang="en-US" sz="2800" dirty="0" err="1" smtClean="0"/>
              <a:t>lokasi</a:t>
            </a:r>
            <a:r>
              <a:rPr lang="en-US" sz="2800" dirty="0" smtClean="0"/>
              <a:t> </a:t>
            </a:r>
            <a:r>
              <a:rPr lang="en-US" sz="2800" dirty="0" err="1" smtClean="0"/>
              <a:t>pembuangan</a:t>
            </a:r>
            <a:endParaRPr lang="id-ID"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a:buNone/>
            </a:pPr>
            <a:r>
              <a:rPr lang="en-US" dirty="0" err="1" smtClean="0"/>
              <a:t>Limbah</a:t>
            </a:r>
            <a:r>
              <a:rPr lang="en-US" dirty="0" smtClean="0"/>
              <a:t> </a:t>
            </a:r>
            <a:r>
              <a:rPr lang="en-US" dirty="0" err="1" smtClean="0"/>
              <a:t>Rumah</a:t>
            </a:r>
            <a:r>
              <a:rPr lang="en-US" dirty="0" smtClean="0"/>
              <a:t> </a:t>
            </a:r>
            <a:r>
              <a:rPr lang="en-US" dirty="0" err="1" smtClean="0"/>
              <a:t>Sakit</a:t>
            </a:r>
            <a:endParaRPr lang="id-ID" dirty="0" smtClean="0"/>
          </a:p>
          <a:p>
            <a:r>
              <a:rPr lang="en-US" dirty="0" err="1" smtClean="0"/>
              <a:t>Limbah</a:t>
            </a:r>
            <a:r>
              <a:rPr lang="en-US" dirty="0" smtClean="0"/>
              <a:t> </a:t>
            </a:r>
            <a:r>
              <a:rPr lang="en-US" dirty="0" err="1" smtClean="0"/>
              <a:t>dari</a:t>
            </a:r>
            <a:r>
              <a:rPr lang="en-US" dirty="0" smtClean="0"/>
              <a:t> </a:t>
            </a:r>
            <a:r>
              <a:rPr lang="en-US" dirty="0" err="1" smtClean="0"/>
              <a:t>instalasi</a:t>
            </a:r>
            <a:r>
              <a:rPr lang="en-US" dirty="0" smtClean="0"/>
              <a:t> </a:t>
            </a:r>
            <a:r>
              <a:rPr lang="en-US" dirty="0" err="1" smtClean="0"/>
              <a:t>ini</a:t>
            </a:r>
            <a:r>
              <a:rPr lang="en-US" dirty="0" smtClean="0"/>
              <a:t> </a:t>
            </a:r>
            <a:r>
              <a:rPr lang="en-US" dirty="0" err="1" smtClean="0"/>
              <a:t>perlu</a:t>
            </a:r>
            <a:r>
              <a:rPr lang="en-US" dirty="0" smtClean="0"/>
              <a:t> </a:t>
            </a:r>
            <a:r>
              <a:rPr lang="en-US" dirty="0" err="1" smtClean="0"/>
              <a:t>didesinfeksi</a:t>
            </a:r>
            <a:r>
              <a:rPr lang="en-US" dirty="0" smtClean="0"/>
              <a:t> </a:t>
            </a:r>
            <a:r>
              <a:rPr lang="en-US" dirty="0" err="1" smtClean="0"/>
              <a:t>dulu</a:t>
            </a:r>
            <a:r>
              <a:rPr lang="en-US" dirty="0" smtClean="0"/>
              <a:t> </a:t>
            </a:r>
            <a:r>
              <a:rPr lang="en-US" dirty="0" err="1" smtClean="0"/>
              <a:t>sebelum</a:t>
            </a:r>
            <a:r>
              <a:rPr lang="en-US" dirty="0" smtClean="0"/>
              <a:t> </a:t>
            </a:r>
            <a:r>
              <a:rPr lang="en-US" dirty="0" err="1" smtClean="0"/>
              <a:t>dibuang</a:t>
            </a:r>
            <a:r>
              <a:rPr lang="en-US" dirty="0" smtClean="0"/>
              <a:t>, </a:t>
            </a:r>
            <a:r>
              <a:rPr lang="en-US" dirty="0" err="1" smtClean="0"/>
              <a:t>kalau</a:t>
            </a:r>
            <a:r>
              <a:rPr lang="en-US" dirty="0" smtClean="0"/>
              <a:t> </a:t>
            </a:r>
            <a:r>
              <a:rPr lang="en-US" dirty="0" err="1" smtClean="0"/>
              <a:t>perlu</a:t>
            </a:r>
            <a:r>
              <a:rPr lang="en-US" dirty="0" smtClean="0"/>
              <a:t> </a:t>
            </a:r>
            <a:r>
              <a:rPr lang="en-US" dirty="0" err="1" smtClean="0"/>
              <a:t>semua</a:t>
            </a:r>
            <a:r>
              <a:rPr lang="en-US" dirty="0" smtClean="0"/>
              <a:t> </a:t>
            </a:r>
            <a:r>
              <a:rPr lang="en-US" dirty="0" err="1" smtClean="0"/>
              <a:t>limbah</a:t>
            </a:r>
            <a:r>
              <a:rPr lang="en-US" dirty="0" smtClean="0"/>
              <a:t> </a:t>
            </a:r>
            <a:r>
              <a:rPr lang="en-US" dirty="0" err="1" smtClean="0"/>
              <a:t>harus</a:t>
            </a:r>
            <a:r>
              <a:rPr lang="en-US" dirty="0" smtClean="0"/>
              <a:t> </a:t>
            </a:r>
            <a:r>
              <a:rPr lang="en-US" dirty="0" err="1" smtClean="0"/>
              <a:t>dibakar</a:t>
            </a:r>
            <a:r>
              <a:rPr lang="en-US" dirty="0" smtClean="0"/>
              <a:t> </a:t>
            </a:r>
            <a:r>
              <a:rPr lang="en-US" dirty="0" err="1" smtClean="0"/>
              <a:t>pada</a:t>
            </a:r>
            <a:r>
              <a:rPr lang="en-US" dirty="0" smtClean="0"/>
              <a:t> </a:t>
            </a:r>
            <a:r>
              <a:rPr lang="en-US" dirty="0" err="1" smtClean="0"/>
              <a:t>insinerator</a:t>
            </a:r>
            <a:endParaRPr lang="id-ID"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a:bodyPr>
          <a:lstStyle/>
          <a:p>
            <a:pPr>
              <a:buNone/>
            </a:pPr>
            <a:r>
              <a:rPr lang="en-US" b="1" dirty="0" err="1" smtClean="0"/>
              <a:t>Limbah</a:t>
            </a:r>
            <a:r>
              <a:rPr lang="en-US" b="1" dirty="0" smtClean="0"/>
              <a:t> </a:t>
            </a:r>
            <a:r>
              <a:rPr lang="en-US" b="1" dirty="0" err="1" smtClean="0"/>
              <a:t>Perkotaan</a:t>
            </a:r>
            <a:endParaRPr lang="id-ID" b="1" dirty="0" smtClean="0"/>
          </a:p>
          <a:p>
            <a:r>
              <a:rPr lang="en-US" dirty="0" err="1" smtClean="0"/>
              <a:t>Penanganan</a:t>
            </a:r>
            <a:r>
              <a:rPr lang="en-US" dirty="0" smtClean="0"/>
              <a:t> </a:t>
            </a:r>
            <a:r>
              <a:rPr lang="en-US" dirty="0" err="1" smtClean="0"/>
              <a:t>limbah</a:t>
            </a:r>
            <a:r>
              <a:rPr lang="en-US" dirty="0" smtClean="0"/>
              <a:t> </a:t>
            </a:r>
            <a:r>
              <a:rPr lang="en-US" dirty="0" err="1" smtClean="0"/>
              <a:t>perkotaan</a:t>
            </a:r>
            <a:r>
              <a:rPr lang="en-US" dirty="0" smtClean="0"/>
              <a:t> </a:t>
            </a:r>
            <a:r>
              <a:rPr lang="en-US" dirty="0" err="1" smtClean="0"/>
              <a:t>prinsipnya</a:t>
            </a:r>
            <a:r>
              <a:rPr lang="en-US" dirty="0" smtClean="0"/>
              <a:t> </a:t>
            </a:r>
            <a:r>
              <a:rPr lang="en-US" dirty="0" err="1" smtClean="0"/>
              <a:t>tidak</a:t>
            </a:r>
            <a:r>
              <a:rPr lang="en-US" dirty="0" smtClean="0"/>
              <a:t> </a:t>
            </a:r>
            <a:r>
              <a:rPr lang="en-US" dirty="0" err="1" smtClean="0"/>
              <a:t>berbeda</a:t>
            </a:r>
            <a:r>
              <a:rPr lang="en-US" dirty="0" smtClean="0"/>
              <a:t> </a:t>
            </a:r>
            <a:r>
              <a:rPr lang="en-US" dirty="0" err="1" smtClean="0"/>
              <a:t>jauh</a:t>
            </a:r>
            <a:r>
              <a:rPr lang="en-US" dirty="0" smtClean="0"/>
              <a:t> </a:t>
            </a:r>
            <a:r>
              <a:rPr lang="en-US" dirty="0" err="1" smtClean="0"/>
              <a:t>dengan</a:t>
            </a:r>
            <a:r>
              <a:rPr lang="en-US" dirty="0" smtClean="0"/>
              <a:t> </a:t>
            </a:r>
            <a:r>
              <a:rPr lang="en-US" dirty="0" err="1" smtClean="0"/>
              <a:t>penanganan</a:t>
            </a:r>
            <a:r>
              <a:rPr lang="en-US" dirty="0" smtClean="0"/>
              <a:t> </a:t>
            </a:r>
            <a:r>
              <a:rPr lang="en-US" dirty="0" err="1" smtClean="0"/>
              <a:t>limbah</a:t>
            </a:r>
            <a:r>
              <a:rPr lang="en-US" dirty="0" smtClean="0"/>
              <a:t> </a:t>
            </a:r>
            <a:r>
              <a:rPr lang="en-US" dirty="0" err="1" smtClean="0"/>
              <a:t>rumah</a:t>
            </a:r>
            <a:r>
              <a:rPr lang="en-US" dirty="0" smtClean="0"/>
              <a:t> </a:t>
            </a:r>
            <a:r>
              <a:rPr lang="en-US" dirty="0" err="1" smtClean="0"/>
              <a:t>tangga</a:t>
            </a:r>
            <a:r>
              <a:rPr lang="en-US" dirty="0" smtClean="0"/>
              <a:t> </a:t>
            </a:r>
            <a:r>
              <a:rPr lang="en-US" dirty="0" err="1" smtClean="0"/>
              <a:t>hanya</a:t>
            </a:r>
            <a:r>
              <a:rPr lang="en-US" dirty="0" smtClean="0"/>
              <a:t> </a:t>
            </a:r>
            <a:r>
              <a:rPr lang="en-US" dirty="0" err="1" smtClean="0"/>
              <a:t>saja</a:t>
            </a:r>
            <a:r>
              <a:rPr lang="en-US" dirty="0" smtClean="0"/>
              <a:t> </a:t>
            </a:r>
            <a:r>
              <a:rPr lang="en-US" dirty="0" err="1" smtClean="0"/>
              <a:t>dalam</a:t>
            </a:r>
            <a:r>
              <a:rPr lang="en-US" dirty="0" smtClean="0"/>
              <a:t> </a:t>
            </a:r>
            <a:r>
              <a:rPr lang="en-US" dirty="0" err="1" smtClean="0"/>
              <a:t>jumlah</a:t>
            </a:r>
            <a:r>
              <a:rPr lang="en-US" dirty="0" smtClean="0"/>
              <a:t> </a:t>
            </a:r>
            <a:r>
              <a:rPr lang="en-US" dirty="0" err="1" smtClean="0"/>
              <a:t>besar</a:t>
            </a:r>
            <a:r>
              <a:rPr lang="en-US" dirty="0" smtClean="0"/>
              <a:t>. </a:t>
            </a:r>
            <a:r>
              <a:rPr lang="en-US" dirty="0" err="1" smtClean="0"/>
              <a:t>Seluruh</a:t>
            </a:r>
            <a:r>
              <a:rPr lang="en-US" dirty="0" smtClean="0"/>
              <a:t> </a:t>
            </a:r>
            <a:r>
              <a:rPr lang="en-US" dirty="0" err="1" smtClean="0"/>
              <a:t>limbah</a:t>
            </a:r>
            <a:r>
              <a:rPr lang="en-US" dirty="0" smtClean="0"/>
              <a:t> </a:t>
            </a:r>
            <a:r>
              <a:rPr lang="en-US" dirty="0" err="1" smtClean="0"/>
              <a:t>perkotaan</a:t>
            </a:r>
            <a:r>
              <a:rPr lang="en-US" dirty="0" smtClean="0"/>
              <a:t> </a:t>
            </a:r>
            <a:r>
              <a:rPr lang="en-US" dirty="0" err="1" smtClean="0"/>
              <a:t>disalurkan</a:t>
            </a:r>
            <a:r>
              <a:rPr lang="en-US" dirty="0" smtClean="0"/>
              <a:t> </a:t>
            </a:r>
            <a:r>
              <a:rPr lang="en-US" dirty="0" err="1" smtClean="0"/>
              <a:t>ke</a:t>
            </a:r>
            <a:r>
              <a:rPr lang="en-US" dirty="0" smtClean="0"/>
              <a:t> </a:t>
            </a:r>
            <a:r>
              <a:rPr lang="en-US" dirty="0" err="1" smtClean="0"/>
              <a:t>suatu</a:t>
            </a:r>
            <a:r>
              <a:rPr lang="en-US" dirty="0" smtClean="0"/>
              <a:t> </a:t>
            </a:r>
            <a:r>
              <a:rPr lang="en-US" dirty="0" err="1" smtClean="0"/>
              <a:t>tempat</a:t>
            </a:r>
            <a:r>
              <a:rPr lang="en-US" dirty="0" smtClean="0"/>
              <a:t> </a:t>
            </a:r>
            <a:r>
              <a:rPr lang="en-US" dirty="0" err="1" smtClean="0"/>
              <a:t>tertentu</a:t>
            </a:r>
            <a:r>
              <a:rPr lang="en-US" dirty="0" smtClean="0"/>
              <a:t> yang </a:t>
            </a:r>
            <a:r>
              <a:rPr lang="en-US" dirty="0" err="1" smtClean="0"/>
              <a:t>telah</a:t>
            </a:r>
            <a:r>
              <a:rPr lang="en-US" dirty="0" smtClean="0"/>
              <a:t> </a:t>
            </a:r>
            <a:r>
              <a:rPr lang="en-US" dirty="0" err="1" smtClean="0"/>
              <a:t>tersedia</a:t>
            </a:r>
            <a:r>
              <a:rPr lang="en-US" dirty="0" smtClean="0"/>
              <a:t> unit </a:t>
            </a:r>
            <a:r>
              <a:rPr lang="en-US" dirty="0" err="1" smtClean="0"/>
              <a:t>pengolah</a:t>
            </a:r>
            <a:r>
              <a:rPr lang="en-US" dirty="0" smtClean="0"/>
              <a:t> air l</a:t>
            </a:r>
            <a:r>
              <a:rPr lang="id-ID" dirty="0" smtClean="0"/>
              <a:t>i</a:t>
            </a:r>
            <a:r>
              <a:rPr lang="en-US" dirty="0" err="1" smtClean="0"/>
              <a:t>mbah</a:t>
            </a:r>
            <a:r>
              <a:rPr lang="en-US" dirty="0" smtClean="0"/>
              <a:t> </a:t>
            </a:r>
            <a:r>
              <a:rPr lang="en-US" i="1" dirty="0" smtClean="0"/>
              <a:t>(wastewater treatment plan) </a:t>
            </a:r>
            <a:r>
              <a:rPr lang="en-US" dirty="0" err="1" smtClean="0"/>
              <a:t>dengan</a:t>
            </a:r>
            <a:r>
              <a:rPr lang="en-US" dirty="0" smtClean="0"/>
              <a:t> </a:t>
            </a:r>
            <a:r>
              <a:rPr lang="en-US" dirty="0" err="1" smtClean="0"/>
              <a:t>proses</a:t>
            </a:r>
            <a:r>
              <a:rPr lang="en-US" dirty="0" smtClean="0"/>
              <a:t> yang </a:t>
            </a:r>
            <a:r>
              <a:rPr lang="en-US" dirty="0" err="1" smtClean="0"/>
              <a:t>minp</a:t>
            </a:r>
            <a:r>
              <a:rPr lang="en-US" dirty="0" smtClean="0"/>
              <a:t> </a:t>
            </a:r>
            <a:r>
              <a:rPr lang="en-US" dirty="0" err="1" smtClean="0"/>
              <a:t>dengan</a:t>
            </a:r>
            <a:r>
              <a:rPr lang="en-US" dirty="0" smtClean="0"/>
              <a:t> </a:t>
            </a:r>
            <a:r>
              <a:rPr lang="en-US" dirty="0" err="1" smtClean="0"/>
              <a:t>proses</a:t>
            </a:r>
            <a:r>
              <a:rPr lang="en-US" dirty="0" smtClean="0"/>
              <a:t> </a:t>
            </a:r>
            <a:r>
              <a:rPr lang="en-US" dirty="0" err="1" smtClean="0"/>
              <a:t>yeng</a:t>
            </a:r>
            <a:r>
              <a:rPr lang="en-US" dirty="0" smtClean="0"/>
              <a:t> </a:t>
            </a:r>
            <a:r>
              <a:rPr lang="en-US" dirty="0" err="1" smtClean="0"/>
              <a:t>terjadi</a:t>
            </a:r>
            <a:r>
              <a:rPr lang="en-US" dirty="0" smtClean="0"/>
              <a:t> </a:t>
            </a:r>
            <a:r>
              <a:rPr lang="en-US" dirty="0" err="1" smtClean="0"/>
              <a:t>pada</a:t>
            </a:r>
            <a:r>
              <a:rPr lang="en-US" dirty="0" smtClean="0"/>
              <a:t> </a:t>
            </a:r>
            <a:r>
              <a:rPr lang="en-US" i="1" dirty="0" smtClean="0"/>
              <a:t>septic tank </a:t>
            </a:r>
            <a:r>
              <a:rPr lang="en-US" dirty="0" err="1" smtClean="0"/>
              <a:t>seperti</a:t>
            </a:r>
            <a:r>
              <a:rPr lang="en-US" dirty="0" smtClean="0"/>
              <a:t> </a:t>
            </a:r>
            <a:r>
              <a:rPr lang="en-US" dirty="0" err="1" smtClean="0"/>
              <a:t>apa</a:t>
            </a:r>
            <a:r>
              <a:rPr lang="en-US" dirty="0" smtClean="0"/>
              <a:t> yang </a:t>
            </a:r>
            <a:r>
              <a:rPr lang="en-US" dirty="0" err="1" smtClean="0"/>
              <a:t>telah</a:t>
            </a:r>
            <a:r>
              <a:rPr lang="en-US" dirty="0" smtClean="0"/>
              <a:t> </a:t>
            </a:r>
            <a:r>
              <a:rPr lang="en-US" dirty="0" err="1" smtClean="0"/>
              <a:t>dirintis</a:t>
            </a:r>
            <a:r>
              <a:rPr lang="en-US" dirty="0" smtClean="0"/>
              <a:t> </a:t>
            </a:r>
            <a:r>
              <a:rPr lang="en-US" dirty="0" err="1" smtClean="0"/>
              <a:t>oleh</a:t>
            </a:r>
            <a:r>
              <a:rPr lang="en-US" dirty="0" smtClean="0"/>
              <a:t> Van </a:t>
            </a:r>
            <a:r>
              <a:rPr lang="en-US" dirty="0" err="1" smtClean="0"/>
              <a:t>Imhoff</a:t>
            </a:r>
            <a:r>
              <a:rPr lang="en-US" dirty="0" smtClean="0"/>
              <a:t> </a:t>
            </a:r>
            <a:r>
              <a:rPr lang="en-US" dirty="0" err="1" smtClean="0"/>
              <a:t>melalui</a:t>
            </a:r>
            <a:r>
              <a:rPr lang="en-US" dirty="0" smtClean="0"/>
              <a:t> </a:t>
            </a:r>
            <a:r>
              <a:rPr lang="en-US" dirty="0" err="1" smtClean="0"/>
              <a:t>ciptaannya</a:t>
            </a:r>
            <a:r>
              <a:rPr lang="en-US" dirty="0" smtClean="0"/>
              <a:t> </a:t>
            </a:r>
            <a:r>
              <a:rPr lang="en-US" i="1" dirty="0" err="1" smtClean="0"/>
              <a:t>Imhoff</a:t>
            </a:r>
            <a:r>
              <a:rPr lang="en-US" i="1" dirty="0" smtClean="0"/>
              <a:t> Tank</a:t>
            </a:r>
            <a:r>
              <a:rPr lang="en-US" dirty="0" smtClean="0"/>
              <a:t>.</a:t>
            </a:r>
            <a:endParaRPr lang="id-ID"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sptik tank.jpg"/>
          <p:cNvPicPr>
            <a:picLocks noGrp="1" noChangeAspect="1"/>
          </p:cNvPicPr>
          <p:nvPr>
            <p:ph idx="1"/>
          </p:nvPr>
        </p:nvPicPr>
        <p:blipFill>
          <a:blip r:embed="rId2"/>
          <a:stretch>
            <a:fillRect/>
          </a:stretch>
        </p:blipFill>
        <p:spPr>
          <a:xfrm>
            <a:off x="71438" y="1428736"/>
            <a:ext cx="9001156" cy="4929222"/>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pic>
        <p:nvPicPr>
          <p:cNvPr id="4" name="Content Placeholder 3" descr="kolam oksidasi.jpg"/>
          <p:cNvPicPr>
            <a:picLocks noGrp="1" noChangeAspect="1"/>
          </p:cNvPicPr>
          <p:nvPr>
            <p:ph idx="1"/>
          </p:nvPr>
        </p:nvPicPr>
        <p:blipFill>
          <a:blip r:embed="rId2"/>
          <a:stretch>
            <a:fillRect/>
          </a:stretch>
        </p:blipFill>
        <p:spPr>
          <a:xfrm>
            <a:off x="268625" y="1214422"/>
            <a:ext cx="8615553" cy="5429288"/>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481</TotalTime>
  <Words>1057</Words>
  <Application>Microsoft Office PowerPoint</Application>
  <PresentationFormat>On-screen Show (4:3)</PresentationFormat>
  <Paragraphs>70</Paragraphs>
  <Slides>27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Calibri</vt:lpstr>
      <vt:lpstr>Consolas</vt:lpstr>
      <vt:lpstr>Corbel</vt:lpstr>
      <vt:lpstr>Wingdings</vt:lpstr>
      <vt:lpstr>Wingdings 2</vt:lpstr>
      <vt:lpstr>Wingdings 3</vt:lpstr>
      <vt:lpstr>Metro</vt:lpstr>
      <vt:lpstr>PENGOLAHAN LIMBAH DOMESTIK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PENGOLAHAN LIMBAH CAIR DOMESTIK</dc:title>
  <dc:creator>ASUS</dc:creator>
  <cp:lastModifiedBy>ASUS</cp:lastModifiedBy>
  <cp:revision>34</cp:revision>
  <dcterms:created xsi:type="dcterms:W3CDTF">2013-06-19T15:17:59Z</dcterms:created>
  <dcterms:modified xsi:type="dcterms:W3CDTF">2019-11-14T08:21:57Z</dcterms:modified>
</cp:coreProperties>
</file>