
<file path=[Content_Types].xml><?xml version="1.0" encoding="utf-8"?>
<Types xmlns="http://schemas.openxmlformats.org/package/2006/content-types">
  <Default Extension="fntdata" ContentType="application/x-fontdata"/>
  <Default Extension="jpg" ContentType="image/pn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ink/ink1.xml" ContentType="application/inkml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1" r:id="rId1"/>
  </p:sldMasterIdLst>
  <p:notesMasterIdLst>
    <p:notesMasterId r:id="rId13"/>
  </p:notesMasterIdLst>
  <p:sldIdLst>
    <p:sldId id="256" r:id="rId2"/>
    <p:sldId id="296" r:id="rId3"/>
    <p:sldId id="297" r:id="rId4"/>
    <p:sldId id="258" r:id="rId5"/>
    <p:sldId id="299" r:id="rId6"/>
    <p:sldId id="298" r:id="rId7"/>
    <p:sldId id="261" r:id="rId8"/>
    <p:sldId id="262" r:id="rId9"/>
    <p:sldId id="300" r:id="rId10"/>
    <p:sldId id="263" r:id="rId11"/>
    <p:sldId id="301" r:id="rId12"/>
  </p:sldIdLst>
  <p:sldSz cx="9144000" cy="5143500" type="screen16x9"/>
  <p:notesSz cx="6858000" cy="9144000"/>
  <p:embeddedFontLst>
    <p:embeddedFont>
      <p:font typeface="Aharoni" panose="02010803020104030203" pitchFamily="2" charset="-79"/>
      <p:bold r:id="rId14"/>
    </p:embeddedFont>
    <p:embeddedFont>
      <p:font typeface="Amatic SC" panose="020B0604020202020204" charset="-79"/>
      <p:regular r:id="rId15"/>
      <p:bold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Nunito" panose="020B0604020202020204" charset="0"/>
      <p:regular r:id="rId21"/>
      <p:bold r:id="rId22"/>
      <p:italic r:id="rId23"/>
      <p:boldItalic r:id="rId24"/>
    </p:embeddedFont>
    <p:embeddedFont>
      <p:font typeface="Nunito SemiBold" panose="020B0604020202020204" charset="0"/>
      <p:regular r:id="rId25"/>
      <p:bold r:id="rId26"/>
      <p:italic r:id="rId27"/>
      <p:boldItalic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D783842-8F8A-472B-A6D1-50C4D95656BF}">
  <a:tblStyle styleId="{1D783842-8F8A-472B-A6D1-50C4D95656B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C1AE5276-7758-4A38-8905-6FA3DC8E0E1B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82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font" Target="fonts/font15.fntdata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372" units="cm"/>
          <inkml:channel name="Y" type="integer" max="6960" units="cm"/>
          <inkml:channel name="T" type="integer" max="2.14748E9" units="dev"/>
        </inkml:traceFormat>
        <inkml:channelProperties>
          <inkml:channelProperty channel="X" name="resolution" value="400" units="1/cm"/>
          <inkml:channelProperty channel="Y" name="resolution" value="400" units="1/cm"/>
          <inkml:channelProperty channel="T" name="resolution" value="1" units="1/dev"/>
        </inkml:channelProperties>
      </inkml:inkSource>
      <inkml:timestamp xml:id="ts0" timeString="2022-05-26T04:17:32.707"/>
    </inkml:context>
    <inkml:brush xml:id="br0">
      <inkml:brushProperty name="width" value="0.05292" units="cm"/>
      <inkml:brushProperty name="height" value="0.05292" units="cm"/>
      <inkml:brushProperty name="color" value="#FFFFFF"/>
    </inkml:brush>
    <inkml:context xml:id="ctx1">
      <inkml:inkSource xml:id="inkSrc1">
        <inkml:traceFormat>
          <inkml:channel name="X" type="integer" max="30931" units="cm"/>
          <inkml:channel name="Y" type="integer" max="17399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03235" units="1/cm"/>
          <inkml:channelProperty channel="Y" name="resolution" value="999.942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1" timeString="2022-05-26T04:17:58.431"/>
    </inkml:context>
    <inkml:brush xml:id="br1">
      <inkml:brushProperty name="width" value="0.05292" units="cm"/>
      <inkml:brushProperty name="height" value="0.05292" units="cm"/>
    </inkml:brush>
  </inkml:definitions>
  <inkml:trace contextRef="#ctx0" brushRef="#br0">10345 14283 0,'0'0'0,"0"0"0,0 0 0,0 0 0,0 0 0,0 0 0,0 0 0,0 0 0,0 0 0,0 0 0,0 0 0,0 0 0,0 0 0</inkml:trace>
  <inkml:trace contextRef="#ctx1" brushRef="#br1">950 995 1393 0,'-2'-5'588'0,"-1"-3"-342"0,2 10-3 16,1 20-78-16,2 12-35 16,0 27-51-16,0 7-24 0,0 3-24 15,2-6-8 1,2-19-14-16,3-7-12 15,0-12-52-15,-2-4-55 16,-3-15-137-16,-2-5-42 0</inkml:trace>
  <inkml:trace contextRef="#ctx1" brushRef="#br1" timeOffset="223.35">958 976 1081 0,'9'-13'467'0,"14"-9"-177"15,5 7-138-15,4 12-44 16,-3 11-19-16,-5 11-60 16,-9 7-15-16,-6 11-5 15,-4 1-5-15,-16 3-2 0,2 2 1 16,-9-2-2 0,-5-6-1-16,1-5-4 15,-1-8-6-15,1-9-13 16,4-4-14-16,8-3-53 15,2-5-38-15</inkml:trace>
  <inkml:trace contextRef="#ctx1" brushRef="#br1" timeOffset="619.23">1189 1288 1146 0,'31'-25'541'0,"-39"18"-108"16,-6 2-259-16,-1 4-23 16,0 7-9-16,-2 10-45 15,3 5-27-15,4 7-34 16,3-1-15-16,7-3-13 16,9-2-5-16,-1-6-2 15,4-4-1-15,2-9-4 16,1-7-1-16,4-9-11 15,-2-4-5-15,-3-4-8 16,-4-1-1-16,-3 0 13 16,0 2 6-16,-3 8 10 15,0 3 1-15,-3 10-1 16,-1 5-2-16,0 8 4 0,0 7 3 0,0 4 2 16,0 2-1-1,2-3-3-15,1-1-19 16,2-7-75-16,-2-4-49 15,2-9-75-15,-1-7-264 16</inkml:trace>
  <inkml:trace contextRef="#ctx1" brushRef="#br1" timeOffset="832.69">1351 1273 1230 0,'1'11'569'0,"3"21"-221"16,-1 3-97-16,0 12-104 15,2 4-43-15,-1 4-70 0,0-3-23 16,1-9-11 0,0-7-15-16,-4-13-40 15,-1-6-29-15,-10-8-48 16,-3-1-9-16,-5-2-6 16,-3-3-3-16,-4-4-27 15,0-4-190-15</inkml:trace>
  <inkml:trace contextRef="#ctx1" brushRef="#br1" timeOffset="954.51">1263 1220 1401 0,'14'-1'568'0,"2"-6"-398"16,2 7-69-16,2 4-35 0,-5 7-62 15,7 5-39 1,-4 1-13-16</inkml:trace>
  <inkml:trace contextRef="#ctx1" brushRef="#br1" timeOffset="1384.64">1618 1329 825 0,'17'-23'486'0,"-29"21"21"0,-3 2-328 16,-6 5-29 0,-1 7-42-16,5 6-16 15,1 4-5-15,10 3-29 0,2-2-11 16,6-5-25-16,6-2-10 15,4-8-12-15,-1-5-1 16,4-9-12-16,-1-7-5 0,-1-7-20 16,2-3-8-1,-6 2 5-15,-1 2 6 16,-2 4 21-16,-2 7 10 16,-2 2 3-16,-1 6 1 15,0 8 8-15,-1 4-1 0,0 12 6 16,0-1-3-16,0 2-10 15,3-2-18-15,0-5-75 16,0-3-43-16,2-9-282 16</inkml:trace>
  <inkml:trace contextRef="#ctx1" brushRef="#br1" timeOffset="1668.57">1702 1097 1205 0,'1'1'500'0,"1"8"-226"16,-2 13-63-16,1 14-35 15,1 7-8-15,-5-1-78 0,9-9-37 16,-2-8-42-16,0-6-7 16,6-3-7-16,-5-5-9 15,3-4-25-15,1-2-7 16,4-7-9-16,-1-2 3 15,1-6 12-15,0-1 7 16,-3-4 13-16,2-1 4 16,-1-4 9-16,6-1-11 15,-3-5-34-15,1 0-33 0,2 1-88 16,-9 5-28-16</inkml:trace>
  <inkml:trace contextRef="#ctx1" brushRef="#br1" timeOffset="1899.76">1871 1204 1367 0,'-26'37'572'0,"30"-31"-329"15,-3 2-57-15,4 11-73 16,-1 5-21-16,2 4-42 15,3-2-9-15,0-6-17 16,2-3-14-16,1-8-26 0,-2-3-31 16,-4-4-99-16,-1-2-52 15</inkml:trace>
  <inkml:trace contextRef="#ctx1" brushRef="#br1" timeOffset="2338.62">2405 1079 1601 0,'2'4'645'15,"2"22"-433"-15,0 11-23 16,1 16-104-16,-2 4-20 16,3-10-33-16,1-8-16 0,-2-11-57 15,1-4-57-15,-3-8-131 16,-3-3-49-16</inkml:trace>
  <inkml:trace contextRef="#ctx1" brushRef="#br1" timeOffset="2715.99">2354 1305 1099 0,'5'-3'416'15,"12"-6"-294"1,2 3-34-16,1 2-27 0,1 4-14 15,-2 5-28 1,-1 0-5-16,-3 0 2 16,0 0-5-16,-4-2-1 0,0 0-3 15,-1-5-1-15,-1 0 0 16,3-6-1-16,-3-1 1 16,0-5-2-16,-2-1 6 15,-6 0 28-15,-2 3 16 16,-6 1 24-16,-3 0 3 15,0 7-12-15,-1-1-13 16,3 9-15-16,-3 8-9 0,5 9-11 16,1 6-4-16,7 5-7 15,3-1 2-15,5-6-6 16,1-3-8-16,2-8-33 16,2-4-28-16,1-10-72 15,1-2-32-15,-4-9-82 16</inkml:trace>
  <inkml:trace contextRef="#ctx1" brushRef="#br1" timeOffset="2988.62">2726 1257 1022 0,'2'12'507'0,"-3"12"-121"15,-3-2-197-15,6-1-92 0,-2-3-28 16,8-2-43-1,-4-2-19-15,-4-9-17 0,6 0-7 16,-10-8-3-16,0-3 2 16,-1-5 12-16,-5-6 6 15,4-1 10-15,0-4 5 16</inkml:trace>
  <inkml:trace contextRef="#ctx1" brushRef="#br1" timeOffset="3363.63">2860 1274 1692 0,'21'-33'639'0,"-21"55"-490"16,0 6-41-16,2 4-60 16,2-3-1-16,4-4-13 15,3-4-16-15,2-7-16 16,2-4-3-16,-3-10-8 15,1-6 0-15,0-11 4 32,-4-1 1-32,-1-6 10 0,-2-1-2 0,-5 3 1 0,-1-4 0 15,0 7-1 1,-2 17-1 62</inkml:trace>
  <inkml:trace contextRef="#ctx1" brushRef="#br1" timeOffset="3601.66">3135 1316 2915 0,'5'17'1'16,"-3"-2"-2"-16,11 15 6 16,-1-6-6-16,3-10-37 15,4-9-27-15,-7-13-78 0,0-5-36 16,-3-7-67-1,-2-2 1-15</inkml:trace>
  <inkml:trace contextRef="#ctx1" brushRef="#br1" timeOffset="3750.08">3117 1237 1666 0,'4'0'632'0,"6"0"-449"15,10-2-111-15,6 0-37 0,1-3-31 16,-3-1-92-16</inkml:trace>
  <inkml:trace contextRef="#ctx1" brushRef="#br1" timeOffset="4355.96">2744 1300 878 0,'-1'0'511'0,"2"0"-13"16,-1-3-333-16,0 2-77 16,0 0-28-16,10-6-16 15,23-23-4-15,-24 25-27 16,-2 3-5-16,-3 2-64 15,-2 4-51-15</inkml:trace>
  <inkml:trace contextRef="#ctx1" brushRef="#br1" timeOffset="5521.89">3141 1077 1103 0,'0'-4'491'16,"7"2"-246"-16,-2 2-14 15,0 15-32-15,0 13-15 16,-5 19-35-16,-1 4-27 0,-1-4-63 15,4-6-18-15,3-16-22 16,3-5-5-16,0-5-32 16,-2-5-29-16,0-5-143 15,-2-5-38-15</inkml:trace>
  <inkml:trace contextRef="#ctx1" brushRef="#br1" timeOffset="6362.09">3471 1219 1426 0,'-10'0'567'0,"-8"0"-366"16,-5 5-12-1,-1 10-59-15,2 2 5 16,3 7-29-16,6 0-21 0,9-1-31 16,6-2-16-16,8-7-26 15,8-1-5-15,4-8 2 16,2-5-2-16,5-5-5 16,-3-5-6-16,-2-6-21 15,-4 0-3-15,-6-4-4 16,-2 0 4-16,-5-1 18 15,-2 1 2-15,-6 4 6 16,-2 4 3 0,-1 13 4-16,4 7-1 0,-2 9 0 15,1 4 1-15,1 2-4 16,-2 0 2-16,4-1-2 16,0-4-4-16,1-4-51 15,2-3-53-15,1-7-105 16,-1-3-46-16,3-6-56 15,-2-3-44-15,-1-6-107 0</inkml:trace>
  <inkml:trace contextRef="#ctx1" brushRef="#br1" timeOffset="6633.8">3612 1238 495 0,'0'-2'358'16,"2"-1"35"-16,1 8-103 16,-1 13-100-16,0 0-28 15,-1 3-36-15,0 0-29 0,-1-8-36 16,0 2-18-16,2-5-27 15,-2-4-7-15,1-6-9 16,-1-2 4-16,-2-7 1 16,1-3-4-16,1 0 9 15,3-5-2-15,1-3 12 16,3 3 6-16,3 2-2 16,1 1-2-16,3 8-7 15,-1 3-6-15,1 11-1 16,-4 4 1-16,-2 8-4 15,-2-1-2-15,-4-1-14 16,0-2-29-16,-2-3-97 16,0-4-13-16</inkml:trace>
  <inkml:trace contextRef="#ctx1" brushRef="#br1" timeOffset="7198.57">3965 1271 1420 0,'-22'-47'562'16,"-5"55"-396"-16,3 11-32 15,4 2-24-15,3 1-32 16,5 2-9-16,12-5-42 15,3-4-12-15,2-6-17 16,8-5-8-16,-1-8-10 16,3-3-2-16,6-6-1 15,-4 0 6-15,8 3 9 16,-4 3 2-16,1 9 9 16,-4 9 5-16,-7 9 20 15,-3 6 5-15,-5 9 10 16,-2 0 2-16,-4 1-18 0,-1 3-1 15,-3-9-7 1,-3-5 3-16,-3-3 1 16,-4-9-2-16,-9-6-12 0,-3 0-15 15,-3-9-55-15,1-3-46 16,6-11-117-16,2-3-349 0</inkml:trace>
  <inkml:trace contextRef="#ctx1" brushRef="#br1" timeOffset="7705.73">4473 988 1347 0,'1'2'556'0,"0"11"-324"31,1 9 4-31,-2 23-53 16,1 11-24-16,0 3-63 15,2-3-36-15,6-21-37 16,-1-9-6-16,10-11-13 0,0-7-12 16,7-7-45-16,0-3-42 15,-9-9-119-15,4 0-51 16</inkml:trace>
  <inkml:trace contextRef="#ctx1" brushRef="#br1" timeOffset="7870.98">4436 1219 1290 0,'0'0'518'0,"5"0"-357"15,5-2-52-15,8 0-91 16,7-1-6-16,6-12-47 15,7 2-44-15,-1-2-121 16,3 0-187-16</inkml:trace>
  <inkml:trace contextRef="#ctx1" brushRef="#br1" timeOffset="8184.51">4740 976 1261 0,'-1'3'563'16,"0"1"-295"-16,2 9-57 15,-4 21-16-15,7 11-37 0,1 9-15 16,0 4-58-16,5-7-33 16,-5-15-38-16,3-13-3 15,-3-10-12-15,-1-4 2 16,0-7-13-16,-3-3-10 0,-1-5-2 16,-2-4-7-1,2-5 8-15,0-2 2 16,3-4 0-16,6 3 5 0,4-1 6 15,4 3 0-15,-3 7 5 16,1 7 2-16,-4 13 2 16,0 7-2-16,-3 6 5 15,-4-3-1-15,-4-3-26 16,0-4-59-16,1-5-55 16</inkml:trace>
  <inkml:trace contextRef="#ctx1" brushRef="#br1" timeOffset="8700.48">5368 1150 1334 0,'0'-6'598'16,"2"-10"-310"-16,7 6-130 16,5 1-22-16,7-2-74 15,-1 7-15-15,1-1-26 16,-1 4-14-16,-12 13-7 16,1 6 3-16,-11 18 0 15,-1 1 2-15,-4 0 8 0,-7-2 1 16,0-7 1-1,-3-7 3-15,6-6-4 16,8-3 1-16,4-8-3 16,7 1-2-16,6-7 0 0,3 0-5 15,4-1 0-15,-3-2-1 16,1 3-23-16,-3 0-16 16,-5 3-100-16,1 0-66 15,-5-1-240-15</inkml:trace>
  <inkml:trace contextRef="#ctx1" brushRef="#br1" timeOffset="9000.16">5631 1133 1526 0,'-2'12'610'0,"-4"12"-400"16,1 10-19-16,-2 0-52 15,5-1-7-15,5-8-41 16,4-6-30-16,6-7-40 0,0-6-12 16,3-7-7-1,1-1-4-15,-3-10-4 16,0 1-6-16,-6-9 0 16,-1-2 5-16,-4-5 7 15,-4 0 0-15,-5-1-3 16,-5 5-11-16,-3 14-23 15,1 0-21-15,-3 12-101 0,2 5-63 16</inkml:trace>
  <inkml:trace contextRef="#ctx1" brushRef="#br1" timeOffset="9351.94">5807 1141 1735 0,'-4'-24'673'0,"8"18"-525"16,5-5-19-16,12 4-107 16,3-2-12-16,1 3-9 15,-3 11-16-15,-8 4-10 16,-3 13-3-16,-15 9 7 15,-8 1 7-15,-8 3 24 16,-1-3 12-16,4-5 13 16,-1-1 15-16,10-8 0 15,4-3 0-15,9-7-9 16,9 1-3-16,8-8-15 16,4-1-4-16,-3-7-6 0,2-1-10 15,-6-2-21-15,-5 0-16 16,-5 4-70-16,-3 0-39 15,-6 3 448-15</inkml:trace>
  <inkml:trace contextRef="#ctx1" brushRef="#br1" timeOffset="9716.99">6101 1094 1599 0,'-9'5'702'0,"-7"6"-384"16,3 14-150-16,2 11-20 16,6 3-56-16,4-1-3 15,8-7-37-15,7-8-20 16,3-9-17-16,5-7-6 15,1-7-6-15,-1-6-4 16,5-6-4-16,-3-4-7 0,-6-8 2 16,-6-2 0-16,-9-3 6 15,-4-1 4-15,-14 7-2 16,0 2-5-16,-14 7-12 16,-3 6-22-16,1 8-55 15,-4 9-59-15,7 14 397 16</inkml:trace>
  <inkml:trace contextRef="#ctx1" brushRef="#br1" timeOffset="14785.95">7859 943 1412 0,'0'1'551'0,"1"9"-389"0,-5 10 12 16,-1 12-68-16,3 8-17 15,2 13-33-15,5-3-29 16</inkml:trace>
  <inkml:trace contextRef="#ctx1" brushRef="#br1" timeOffset="15226.55">7945 1022 2070 0,'-3'22'9'0,"1"-2"2"16,-1 22 16-16,2-1-5 16,4-6-7-16,3-7-2 15,6-9-7-15,3-1-2 16,2-8-1-16,0-5-3 0,-5-5-19 16,-1-7-17-1,-3-2-41-15,0-2-21 0,0-5-25 16,0-2 7-1,-1-5 33-15,0 0 23 0,-1 4 49 16,-2 5 21-16,-1 15 55 16,-1 6 35-16,-1 18 42 15,1 11 4-15,-2 6-21 16,-1 1-33-16,1-5-44 16,0-6-15-16,3-4-26 15,-1 0-13-15,0-6-56 16,-1-2-41-16,-2-9-75 15,1-6-280-15</inkml:trace>
  <inkml:trace contextRef="#ctx1" brushRef="#br1" timeOffset="15421.45">8099 1111 935 0,'9'-7'416'0,"9"-5"-171"0,3 12-119 16,-7 10-27-16,-1 8-23 15,-9 6-33-15,-4 1-11 16,-6 2-19-16,-7-3-6 0,0-5-7 16,-1-6-7-16,-2-7-28 15,1-2-14 1,-3-5-38-16,1-4-23 16</inkml:trace>
  <inkml:trace contextRef="#ctx1" brushRef="#br1" timeOffset="16072.55">7811 996 1038 0,'2'-3'456'16,"3"0"-242"-16,-1 3 1 0,-3 15-7 15,-1 11-23-15,-1 23-36 16,0 4-37-16,-1 5-65 16,4-6-20-16,-2-14-18 15,3-7-5-15,0-9-20 16,-1-4-26-16,4-7-74 16,-9-3-40-16,6-4-80 15,-3-4-85-15</inkml:trace>
  <inkml:trace contextRef="#ctx1" brushRef="#br1" timeOffset="16298.42">7873 1007 1097 0,'9'-7'455'0,"10"-9"-281"0,-1 8-17 0,-2 6-58 15,-3 8-32 1,-5 10-39-16,-1 2-13 15,-7 8-14-15,-2-3 1 16,-6 9-1 0,-2-2-5-16,-4 0-5 0,-2-4-6 15,-1-6-16-15,-2-7-4 16,4-13-43-16,2-4-18 0</inkml:trace>
  <inkml:trace contextRef="#ctx1" brushRef="#br1" timeOffset="16899.18">8667 1002 1287 0,'-3'-5'565'0,"-2"-2"-307"15,3 7-29-15,2 15-45 16,-2 9-55-16,1 18-46 15,-1 6-31-15,2 3-36 16,-1-2-9-16,4-12-47 0,5-9-50 16,-2-12-113-1,3-5-59-15</inkml:trace>
  <inkml:trace contextRef="#ctx1" brushRef="#br1" timeOffset="22498.71">8865 1046 1139 0,'0'-6'518'15,"1"-8"-282"-15,-2 9-26 16,-3 4-4-16,-5 11-70 0,-5 10-17 16,-2 20-48-1,2 6-16-15,7 1-22 16,5-6-2-16,10-15-18 15,5-7-5-15,9-10-6 16,2-4 0-16,9-13-2 16,-1-7 1-16,-6-16 0 15,-3-1-1-15,-14-2 2 16,-9-1 1-16,-6 7 3 16,-9 2-3-16,-8 7-4 0,-5 5-5 15,2 7-7-15,3 3-2 16,9 3-37-16,7 3-38 15,6 2-104-15,3 3-55 0</inkml:trace>
  <inkml:trace contextRef="#ctx1" brushRef="#br1" timeOffset="22814.38">9058 1014 1491 0,'29'-15'580'15,"-44"33"-435"1,0 10 3-16,1 7-26 16,5 8-10-16,8-2-20 15,3-3-19-15,13-9-48 16,3-11-12-16,4-13-8 16,7-6-3-16,-5-15-2 0,1-5-3 15,-5-8-2 1,-6-3 3-16,-6 1 2 15,-6 4 2-15,-9 3 1 16,-4 4-1-16,-3 7-9 0,-1 4-10 16,-1 8-60-16,0 2-37 15,2 3-117-15,2 4-231 16</inkml:trace>
  <inkml:trace contextRef="#ctx1" brushRef="#br1" timeOffset="22965.25">9352 1068 1761 0,'2'1'671'0,"-4"-1"-536"16,2 3-39-16,0-3-168 15,0 0-82-15</inkml:trace>
  <inkml:trace contextRef="#ctx1" brushRef="#br1" timeOffset="23365.84">9604 985 1407 0,'-5'0'598'16,"-3"4"-406"-16,-6 9-33 16,0 8-14-16,-2 17-43 0,2 1 3 0,6 7-17 15,5-2-26 1,12-15-42-16,4-3-10 15,12-23-10-15,6-9-13 16,1-18-52 0,5-7-30-16,-10-4-24 0,-5 2 12 15,-12 8 52-15,-6 0 31 0,-12 6 22 16,-6 4-1-16,-8 3 2 16,-2 4 0-16,0 8 2 15,1 2 3-15,5 4-6 16,3 2-41-16,10 2-104 15,6 0-34-15</inkml:trace>
  <inkml:trace contextRef="#ctx1" brushRef="#br1" timeOffset="23650.07">9788 1006 1505 0,'23'-15'636'15,"-39"27"-399"-15,-10 12-73 16,8 7-26-16,5 8-40 16,0 0-11-16,16-5-26 0,2-1-23 15,15-15-28-15,6-5-4 16,4-16-17-16,-3-9-16 0,-5-12-22 16,-4-7-2-1,-7 8 13-15,-4-5 16 16,-7 5 22-16,-6 5 1 15,-5-4-9-15,-4 7-13 16,-1 5-37-16,-2 1-36 0,2 3-92 16,6 1 75-16</inkml:trace>
  <inkml:trace contextRef="#ctx1" brushRef="#br1" timeOffset="23965.36">9937 1008 1622 0,'4'11'635'15,"-14"40"-464"-15,-4-9-4 16,6 5-59-16,6-4-24 0,11-9-35 15,6-14-19-15,12-11-25 16,1-6-12-16,-1-16-28 16,1-5-14-16,-9-14-6 15,-1 1 5-15,-12 4 24 16,-4-6 16-16,-8 10 10 16,-4-2 3-16,-2 5-20 15,-4 7-15-15,1 4-57 16,1 3-50-16,1 5 237 15</inkml:trace>
  <inkml:trace contextRef="#ctx1" brushRef="#br1" timeOffset="24150.01">10225 1045 1952 0,'0'0'752'16,"0"2"-575"-16,1-2-56 16,-2 0-130-16,1-1-74 15,0 0 354-15</inkml:trace>
  <inkml:trace contextRef="#ctx1" brushRef="#br1" timeOffset="24634.09">10546 1026 1314 0,'-32'-16'541'0,"6"27"-315"16,2 7-12-16,4 6-31 15,4 8-27-15,14 4-52 16,2-3-27-16,11-5-36 15,6-5-21-15,11-10-16 0,5-11-1 16,2-10-9 0,0-11-11-16,-9-12-17 15,-6 2-6-15,-8-4 5 16,-6 4 13-16,-12 7 15 16,-8 3 4-16,-10 6-1 15,-3 6-2-15,-2 8 5 0,-3 4-1 16,6 9 1-16,1 5-15 15,10 3-65-15,7 1-45 16,12-2-99-16,6-5 161 16</inkml:trace>
  <inkml:trace contextRef="#ctx1" brushRef="#br1" timeOffset="24920.9">10738 956 1389 0,'-9'5'625'16,"-6"2"-327"-16,-2 17-134 16,-3 2-23-16,7 15-53 15,5 0-15-15,8-5-9 16,10-3-15-16,11-22-31 16,4-4-5-16,5-25-26 15,2-7-19-15,-8-10-25 0,-3-2-5 16,-8 12 20-1,-5 0 18-15,-8 6 25 16,-4 2 3-16,-10 3-4 16,-5 4 0-16,-3 8 0 0,2 4-13 15,3 7-102 1,0 4-69-16</inkml:trace>
  <inkml:trace contextRef="#ctx1" brushRef="#br1" timeOffset="25249.24">10962 990 1287 0,'26'-23'553'0,"-39"18"-257"15,-3 10-106-15,-6 12-14 16,-2 7-20-16,4 15-28 15,8-2-17-15,10-1-41 16,9-1-26-16,15-10-32 16,6-6-5-16,13-14-3 15,1-9-16-15,-4-18-61 0,-5-5-19 16,-13 1-11 0,-5-4 17-16,-12 8 58 0,-3 3 22 15,-7 0 7 1,-7 6 0-16,-10 7 5 15,-7 2-43-15,-6 3-113 16,-1 1-26-16</inkml:trace>
  <inkml:trace contextRef="#ctx1" brushRef="#br1" timeOffset="27189.06">1005 2037 871 0,'-6'-8'411'0,"-7"-12"-141"16,11 6-132-16,1 5 10 15,1 4-35-15,0 9-25 16,6 10 33-16,0 5 7 15,6 21-3-15,1 9-2 0,-2 14-60 16,2 5-24 0,-8-10-27-16,2-8-7 0,-3-20-4 15,-1-14-13-15,-1-10-53 16,-2-5-46-16,-1-6-66 16,-4-7-36-16,9-15-106 15</inkml:trace>
  <inkml:trace contextRef="#ctx1" brushRef="#br1" timeOffset="27468.49">1228 1949 807 0,'-4'2'393'0,"-5"10"-116"16,-5 5-92-16,-14 10-55 15,1 5-22-15,-6 0-28 16,3 1 0-16,9-9-15 15,0-6-12-15,16-8-27 0,-1-8-11 16,8 0-10-16,6-3 0 16,6-3-4-16,14 1 0 15,6 4 0-15,5 4 3 16,-2 11 0-16,-6 2 2 0,-8 5-3 16,-5 1 1-16,-11-4-4 15,-2-4-20 1,-3-7-73-16,-1 0-51 0</inkml:trace>
  <inkml:trace contextRef="#ctx1" brushRef="#br1" timeOffset="27999.78">1316 2098 837 0,'-2'3'480'0,"-1"10"36"15,-1 5-361-15,2 14-64 16,1 4-16-16,1 1-37 16,2-6-9-16,1-12-13 15,1-5-7-15,0-10-9 16,0-2-3-16,2-6-15 0,-4-5-2 16,-1-8 2-16,1-3 1 0,-3 0 15 15,3-2 1 1,1 4-2-16,-2 4 4 15,4 5 0-15,1 4 1 16,3 9 3-16,5 2 3 16,4 6 6-16,-4 5 8 0,-1-6 4 15,5 2-2-15,1-4-6 16,-2-7-5-16,9-2-5 16,-7-4 0-16,-5-6-4 15,7-3 2-15,-12-4-3 16,0 1 0-16,-6-3 0 15,-4 4-1-15,-2 1 8 16,-5 4 11-16,-6 5 14 16,2 1 3-16,-12 4-2 15,5 5-4-15,1 10-8 16,1 9 5-16,15 12-1 16,2 5-8-16,6-7-4 15,3-2-9-15,9-9-7 16,2-9 3-16,4-5-16 15,0-5-25-15,-3-7-91 0,-4-5-56 16,-2-3-279-16</inkml:trace>
  <inkml:trace contextRef="#ctx1" brushRef="#br1" timeOffset="28501.58">1748 2145 1389 0,'-9'-3'596'16,"-4"3"-340"-16,2 6-100 16,-2 7-28-16,3 12-31 15,2 5-5-15,0 5-13 16,4-2-11-16,4-6-37 16,2-3-14-16,5-13-11 15,1-4-7-15,5-10-2 16,3-8-3-16,0-11-26 15,0-6-16-15,-3-8-20 16,-2-1-4-16,-6-3 25 16,-3 6 17-16,-5 2 19 15,-3 4 6-15,-3 1 4 0,0 3 2 16,2 8 18-16,0 6 7 0,1 15 3 31,-1 8 1-31,1 12-3 0,1 4 1 16,5 8 1-16,7 0 1 15,5-3-9-15,5-5-9 16,4-9-8-16,2-7 0 16,0-13-7-16,2 1-6 15,6-3-2-15,-7-1-2 16,-4 3 5-16,-4 0 6 0,-10 5 0 16,-3 4 2-1,3 5 1-15,-5 3 1 0,-2 1 1 16,1-3 3-16,-3-1-24 15,3-1-33-15,0-8-95 0,4 0-65 16,3-5-2 0</inkml:trace>
  <inkml:trace contextRef="#ctx1" brushRef="#br1" timeOffset="28675.33">1843 2063 990 0,'7'0'529'0,"4"-1"-10"16,13 2-458-1,-1-1-16-15,0 0-41 0,0 1-33 16,-8 0-64-16,2 0-246 16</inkml:trace>
  <inkml:trace contextRef="#ctx1" brushRef="#br1" timeOffset="28899.99">2041 2035 1441 0,'57'-40'637'0,"-57"44"-355"16,1 5-55-16,-1 14-59 16,0 5-33-16,2 17-21 15,-1 5-4-15,6 0-51 16,3 0-23-16,0-13-27 15,-3-6-9-15,-2-13-43 16,-1-9-29-16,-2-6-90 16,0-3-71-16,-2-7-44 15</inkml:trace>
  <inkml:trace contextRef="#ctx1" brushRef="#br1" timeOffset="29038.68">2068 2148 1478 0,'5'-4'618'16,"4"-2"-354"-16,6 1-175 0,3 0-34 16,2 2-42-16,-3 2-8 15,-4 1-7-15,-1 4-48 16,-7 1 443-16</inkml:trace>
  <inkml:trace contextRef="#ctx1" brushRef="#br1" timeOffset="194112.45">2822 1846 1033 0,'0'-2'510'16,"-1"0"-94"-16,-1 12-247 16,0 18-14-16,-2 11-17 15,2 14-24-15,1-4-21 0,2-9-43 16,1-5-22-16,5-7-19 16,-3-1-5-16,3-2-4 15,-2-3-18-15,-1-5-64 16,0-4-44-16,-3-9-87 15,0-4-19-15,-2-14-120 16</inkml:trace>
  <inkml:trace contextRef="#ctx1" brushRef="#br1" timeOffset="194364.08">2813 1975 1072 0,'4'-12'433'0,"6"-16"-253"15,6 5-28-15,0 0-30 16,2 2-25-16,0 12-49 15,-2 7-16-15,-2 13-25 16,-2 8-3-16,-8 9-2 16,-2 5-2-1,-4-4-1-15,-2-2 0 0,-9-8-2 0,-1-6 1 16,-3-2 5-16,-2-3 6 16,3-1 13-16,1-2 3 15,3-2 1-15,3-3-7 16,8 0-24-16,-2-1-29 15,5 1-92-15,-2-1-51 0,0 0-197 16</inkml:trace>
  <inkml:trace contextRef="#ctx1" brushRef="#br1" timeOffset="194601.8">3065 1860 1458 0,'0'4'540'0,"7"12"-382"16,1 12-6-16,6 13-1 15,-1 5-9-15,-4-1-48 16,0-4-39-16,1-3-40 16,-2 1-9-16,-2-6-31 15,-2 1-36-15,-5-13-60 0,-1-6-40 16,-3-10-53-1,1-11-15-15</inkml:trace>
  <inkml:trace contextRef="#ctx1" brushRef="#br1" timeOffset="194813.73">3162 1857 1055 0,'6'-6'428'0,"7"-7"-257"15,1 10-33-15,-4 5-35 16,0 7-17-16,-5 10-32 15,-2 4-8-15,-4 6-17 16,-3 2-10-16,-1-2-13 16,-3-10 0-16,-5-4-2 0,0-5-3 15,-2-6 1 1,-1 1-3-16,-5-5-35 0,5-1-30 16,0-5-58-1</inkml:trace>
  <inkml:trace contextRef="#ctx1" brushRef="#br1" timeOffset="195419.67">3351 1794 1374 0,'1'4'576'0,"4"5"-304"0,0 21-90 16,-1 12-12-16,1 12-21 16,-2-1-29-16,-3-7-70 15,4-6-20-15,2-11-22 16,-4-2-2-16,2-6-4 15,-3-6 2-15,0-7-4 16,4-4 0-16,-3-6-1 16,1-5-3-16,4-7 4 15,-1-2 1-15,9-6-6 16,6 5-5 15,-10 9-21-15,-6 4-9-16,1 0 13 0,32-22-8 0,1 6 31 0,-7 13-3 15,-31 18 7-15,0 5 8 0,-1 3 8 16,1-1-2-16,2 0 2 16,-1-4-11-16,0-4-15 15,-1-3-100-15,3-3-79 16,-2-5-78-16</inkml:trace>
  <inkml:trace contextRef="#ctx1" brushRef="#br1" timeOffset="196150.23">4136 2058 1508 0,'11'-58'568'0,"-12"46"-438"0,8 1-20 16,4-3-13-16,6-2-28 16,4 5-23-16,0 7-28 15,1 7-7-15,-5 12-8 16,-2 6 1-16,-12 4-3 15,-2 2 1-15,-9 0 2 16,-7 1 2-16,-2-5 5 16,-5 0-3-16,4-5 9 15,0-3-1-15,7-3 12 16,2-2 6-16,7-6-3 16,-1-2-4-16,5 1-13 15,6-3-6-15,10 0-4 16,10 2-1-16,6-3 0 15,-4 0 0-15,-5-1 0 16,-2 2-14-16,-9-1-76 16,0 1-60-16,-6 0-120 0,-5 0-241 15</inkml:trace>
  <inkml:trace contextRef="#ctx1" brushRef="#br1" timeOffset="196389.12">4449 1941 1435 0,'2'7'553'0,"-1"8"-332"15,-1 10-16-15,-1 6-23 16,-2 2-10-16,3-2-82 16,0-4-33-16,4-5-36 15,-1-3-9-15,-2-8-11 16,1-3-5-16,0-6-27 15,0-2-16-15,-1-4-46 16,-1 3-28-16,0 0-55 0,-1-3-25 16,0-6 0-1</inkml:trace>
  <inkml:trace contextRef="#ctx1" brushRef="#br1" timeOffset="201922.36">7869 1652 1434 0,'-5'7'571'15,"-3"8"-395"-15,1 10-7 0,-1 11-48 16,2 11-20-16,3 0-31 15,5 4-44-15,1-5-8 16,5-9-22-16,-5-4-21 16,0-12-46-16,-2-6-30 0,1-6-64 15,2-4-22 1,-1-7-39-16,-3-1-89 0</inkml:trace>
  <inkml:trace contextRef="#ctx1" brushRef="#br1" timeOffset="202335.39">7826 1797 686 0,'0'-13'405'16,"0"-10"0"-16,7 5-251 16,3 4-21-16,9 1-35 15,4 3-19-15,-2 2-40 16,-3 1-15-16,-5 8-18 16,-6 7-3-16,-6 10 31 15,-1 6 25-15,-5 11 55 0,-2 6 19 16,4 4 6-1,3 1-10-15,3-9-35 0,6-6-19 16,5-10-29 0,0-8-20-16,8-5-15 15,-1-3-7-15,-3-3-11 0,-1-4-4 16,-5-6-12-16,-3-5 0 16,-1-8-1-16,1 2 5 0,-1 4 11 15,0 4 3 1,1 14 18-16,-4 9 13 15,0 14 26-15,-4 10 8 16,-1 9-3-16,0 6-7 0,1 4-27 16,-1-3-14-16,1-3-8 15,0-8-17-15,0-13-38 16,5-4-26-16,-4-16-92 16,2-2-43-16,-2-17-86 15,-4-9-81-15</inkml:trace>
  <inkml:trace contextRef="#ctx1" brushRef="#br1" timeOffset="202534.61">8094 2041 819 0,'9'-22'449'47,"-4"12"-9"-47,-2 4-148 0,0 1-30 0,15-46-70 0,6 12-95 0,-3 12-57 16,-14 39-6-16,-4 4-11 15,-1 10-13-15,-1-3-3 16,-10-1-4-16,1-2 0 15,-4-9 2-15,-5-2 0 0,-1-2 1 16,-1-6-6 0,1 1-2-16,1-5-56 0,7-1-66 15,2-1 0 1</inkml:trace>
  <inkml:trace contextRef="#ctx1" brushRef="#br1" timeOffset="207460.09">8916 1741 1109 0,'0'-4'481'0,"-3"-4"-244"16,2 4-29-16,2 4-33 15,-3 5-8-15,-2 15-27 16,4 9-22-16,1 13-30 16,2 4-29-16,1-4-33 15,-3-5-10-15,-1-11-11 16,1-3-3-16,3-11-5 16,-4-1-17-16,4-4-64 0,-4-4-42 15,-4-2-87 1,3-1-54-16</inkml:trace>
  <inkml:trace contextRef="#ctx1" brushRef="#br1" timeOffset="207802.76">9082 1729 1225 0,'-1'6'524'16,"-3"8"-247"-16,2 7-72 15,-2 15-44-15,-2 1-21 0,4-2-65 16,3-1-27-16,4-13-31 16,5 0-7-16,3-11-9 15,3-5 0-15,5-7 2 16,1-5-3-16,1 1 4 16,-2 1-5-16,-8 5-4 15,-2 0-4-15,-9 9-5 16,-6 5 8-16,-4 7-1 15,-5 3 9-15,-2-4 6 16,2 0-8-16,-2-4 4 16,5-2-4-16,-2-1-26 15,0-5-17-15,3-4-69 16,1-4-41-16,1-7-70 16,2-5-204-16</inkml:trace>
  <inkml:trace contextRef="#ctx1" brushRef="#br1" timeOffset="207968.55">9028 1743 978 0,'8'-3'519'15,"1"-1"-18"1,15 6-359-16,2 2-20 0,2 3-39 16,3 2-28-16,-4-1-65 15,-2 0-52-15,-3-3-101 16,-3-2-211-16</inkml:trace>
  <inkml:trace contextRef="#ctx1" brushRef="#br1" timeOffset="208136.81">9389 1804 1730 0,'50'21'729'15,"-54"-21"-346"-15,6-3-270 16,-2 1-49-16,0 1-54 16,0 0-75-16,0 1-176 15</inkml:trace>
  <inkml:trace contextRef="#ctx1" brushRef="#br1" timeOffset="208550.81">9603 1770 1414 0,'2'-41'586'16,"-20"52"-322"-16,2 8-91 15,8 15-8-15,1 7-33 16,4 2-48-16,3-4-12 0,4-9-30 16,4-8-18-16,9-9-18 15,2-6-2-15,5-13-12 16,3-8-9-16,-1-12-11 16,-5-8-5-16,-10-3 8 15,-4 0 11-15,-11 3 14 16,-2 9 2-16,-5 8 0 15,-6 2-3-15,-2 14-3 0,-4 2-4 16,0 9-31 0,0 5-30-16,5 2-78 0,5-1-48 15,9-3-59 1,2-2-228-16</inkml:trace>
  <inkml:trace contextRef="#ctx1" brushRef="#br1" timeOffset="208868.19">9803 1728 1563 0,'-7'2'644'16,"-7"6"-417"-16,-6 7-45 16,5 14-53-16,-1 7-31 15,6 6-22-15,10-4-12 0,6-7-35 16,11-6-13-16,10-11-16 15,0-10-7-15,4-6-19 16,-5-9-8-16,-7-8-8 16,-2-4 2-16,-9-9 14 15,-2 2 9-15,-3 2 13 16,-6 1 5-16,-3 4 2 16,-3 1 1-16,-4 4-3 15,2 5-2-15,-2 9-23 16,-2 4-36-16,3 7-94 15,2 5-69-15,7 8-276 16</inkml:trace>
  <inkml:trace contextRef="#ctx1" brushRef="#br1" timeOffset="209151.49">9963 1708 1598 0,'-8'2'688'16,"-7"14"-370"-16,-2 5-132 0,2 16-50 16,4 7-31-1,5 0-26-15,6-1-13 0,8-9-37 16,5-9-19-16,11-13-33 16,3-6-22-16,1-10-42 15,-2-9-17-15,-9-9-5 16,-5-9 16-16,-2-3 45 15,-3 3 19-15,-6 4 27 16,-2 2 3-16,-12 4-18 16,-2 3-41-16,-6 5-79 15,3 6-52-15</inkml:trace>
  <inkml:trace contextRef="#ctx1" brushRef="#br1" timeOffset="209369.61">10228 1770 2119 0,'1'0'813'15,"-1"-1"-590"-15,1-1-138 16,-2 2-86-16,1 0-149 15,0 0-59-15</inkml:trace>
  <inkml:trace contextRef="#ctx1" brushRef="#br1" timeOffset="209901.23">10521 1679 1659 0,'-7'3'649'0,"-11"7"-475"15,5 8-9-15,7 11-34 16,3 6-22-16,4 2-17 15,3 0-20-15,14-8-40 16,-1-7-16-16,6-14-16 16,5-7-2-16,-5-15-13 15,2-7-11-15,-9-6-11 16,-4-2 0-16,-7 0 8 16,-7 3 9-16,-8 3 14 15,-7 3 4-15,-9 6 3 16,-4 0 1-16,5 6-2 15,8 5 0-15,-2 3-10 16,6 6-18-16,5 5-63 16,-2 1-47-16,10 1-92 15,4 1-35-15</inkml:trace>
  <inkml:trace contextRef="#ctx1" brushRef="#br1" timeOffset="210250.19">10744 1642 1230 0,'-6'7'624'15,"-4"4"-167"-15,-4 12-276 16,0 4-11-16,5 9-52 16,2-2-16-16,12 2-24 15,5-6-21-15,3-13-36 16,7-2-8-16,2-18-30 15,0-5-15-15,0-11-29 16,-4-3-12-16,-8-2 13 16,-2 0 16-16,-6 2 28 15,-3-1 17-15,-3 5 16 0,-5 0 3 16,-4 3 2 0,0 1-5-16,0 3-11 15,2 3-5-15,1 10-34 16,1 4-49-16,3 7-120 15,3 2-3-15</inkml:trace>
  <inkml:trace contextRef="#ctx1" brushRef="#br1" timeOffset="210586.29">10931 1672 1730 0,'-11'-16'713'0,"-14"33"-417"16,1 3-132-16,8 8-29 15,7 4-30-15,9 3-32 16,5 2-6-16,15-5-40 16,6-6-15-16,6-11-36 15,4-11-23-15,-3-11-28 16,-7-6-8-16,-3-10 25 15,-5-1 20-15,-9-7 37 16,-1 1 15-16,-11 1 16 16,-2 3 6-16,-6 6-3 15,-6 1-11-15,-3 6-7 16,-3 3-12-16,-5 7-57 16,0 6-57-16,5 7-166 0,8-1 194 15</inkml:trace>
  <inkml:trace contextRef="#ctx1" brushRef="#br1" timeOffset="211000.75">11454 1486 1187 0,'1'-4'672'16,"3"1"-33"-16,2 1-381 15,7 14-85-15,2 9-44 16,3 14-42-16,0 6 2 16,-3-4-31-16,-2 0-13 0,-8-2-29 15,-6 0-2-15,-11 4-8 16,0 3 0-16,-6 3-4 16,0 0 0-16,2-5 1 15,-3-7-6-15,2-8-6 16,2-9-22-16,6-7-56 15,2-1-38-15,6-5-156 16,1-2-30-16</inkml:trace>
  <inkml:trace contextRef="#ctx1" brushRef="#br1" timeOffset="211816.34">7474 1635 1526 0,'-14'3'596'0,"-17"14"-399"15,-1 7 18 1,2 21-48-16,5 15 2 0,16 12-38 15,7 2-37 1,15-11-42-16,7-7-20 16,5-21-21-16,7-4 1 15,-2-12-12-15,-2-6-19 0,-6-5-55 16,-6-4-47-16,-9-3-137 16,-6 0-41-16</inkml:trace>
  <inkml:trace contextRef="#ctx1" brushRef="#br1" timeOffset="213635.61">2834 2637 1235 0,'1'-3'565'0,"0"3"-218"15,4 9-170-15,2 18-14 16,-3 9 12-16,-2 11 7 15,-2 2-53-15,1 0-71 16,2-3-27-16,0-7-30 16,2-2-15-16,-3-5-78 15,1-4-65-15,-2-11-98 16,-1-5-35-16,0-14-28 0,0-6-39 16,0-14 6-16,-2-8 40 15,-2-10 115-15,1-3 138 16,2 1 189-16,1 1 51 0,7 2 59 15,-2 1-13 1,10 6-55-16,1 3-30 0,-2 10-62 16,3 11-22-16,-9 10-24 15,-2 10-1-15,-5 14 6 16,-4 4 2-16,-4 5-9 16,-1 0-10-16,-3-4-11 15,-2-5-4-15,3-7 3 16,1-6-2-16,3-6-6 15,3-1-4-15,-1-3-60 16,2-3-46-16,2-2-301 16</inkml:trace>
  <inkml:trace contextRef="#ctx1" brushRef="#br1" timeOffset="213814.57">3098 2759 1413 0,'3'20'584'0,"-3"24"-353"0,-2 0-39 16,2-2-74-16,0-4-36 15,8-8-59-15,1-1-20 16,-1-11-89-16,-1-1-58 0,-2-13-119 16,-3-7-197-1</inkml:trace>
  <inkml:trace contextRef="#ctx1" brushRef="#br1" timeOffset="214037.47">3061 2752 1096 0,'4'-11'462'0,"5"-16"-264"15,7 7-26-15,6 12-62 16,-4-2-27-16,0 13-40 16,-5 5-21-16,-5 9-18 15,-1 7 3-15,-8 3-14 16,0 3-1-16,-11-4-14 15,3-2-6-15,-8-6 0 0,0-2 0 0,0-5 8 32,-6-3-2-32,8-2-20 0,5-4-20 15,7-1-55 1,9-2-97-16</inkml:trace>
  <inkml:trace contextRef="#ctx1" brushRef="#br1" timeOffset="214435.07">3281 2654 1467 0,'1'12'585'16,"1"20"-352"-16,1 7-26 0,1 9-44 16,0-1-19-16,1-9-75 15,1-3-25-15,0-8-25 16,0-4-8-16,0-7-9 15,0-5-2-15,-1-6-16 16,-1-4-2-16,2-6 0 16,2-3 3-16,2-7 14 15,0-3-1-15,5-1 1 16,1-2 3-16,5 4-3 16,3 2 2-16,-8 7-5 15,2 6-3-15,-8 13 4 16,-1 3 1-16,-5 9 10 15,-4 2 2-15,4-1 0 16,-3 0 4-16,3-5-33 16,0-6-47-16,0-7-149 15,-2-7-55-15</inkml:trace>
  <inkml:trace contextRef="#ctx1" brushRef="#br1" timeOffset="-214677.75">3824 2825 1558 0,'2'-5'583'0,"7"-7"-467"16,8 2-55-16,9-2-49 15,0 4-9-15,-1 3 7 16,-3 5-10-16,-9 8-2 16,-4 8 0-16,-9 9-3 15,-8 5 8-15,-2 1 23 16,-7-1 18-16,-5-4 29 0,7-5 5 15,0-3 1-15,6-4-10 0,9-9-21 16,1 1-9 0,8-5-17-16,8 0-8 15,6-1-6-15,-1-4-4 16,4 0-24-16,-7 1-34 16,-3 1-111-16,-2 0-53 15</inkml:trace>
  <inkml:trace contextRef="#ctx1" brushRef="#br1" timeOffset="-214346.4">4097 2761 1704 0,'3'-4'641'0,"5"-4"-474"16,1-2-70-16,0 3-59 15,4 3-1-15,0 5-37 16,-2 0-28-16,0 13-46 0,-6 0-15 16,-7 5 12-1,-1 8 16-15,-6 2 58 0,2 1 24 16,-1 1 35 0,1-5 22-16,3-5 23 15,2-2 4-15,5-6-14 16,2-1-16-16,8-5-35 0,2-3-12 15,5-4-18-15,7-4-1 16,-3-5-19-16,2 0-38 16,-10 4-72-16,-6 5-80 0</inkml:trace>
  <inkml:trace contextRef="#ctx1" brushRef="#br1" timeOffset="-210245.92">4588 2877 1612 0,'0'-2'549'0,"1"-5"-532"16,9-2-1-16,13-8 0 0,2-2-3 15,9-6 3 1,-5-4-1-16,-8 0-9 16,-3 0-4-16,-13 5 0 15,0 2 0-15,-4 5-2 16,-2 1 0-16,-1 8-2 15,0 2 4-15,-4 12 18 0,-1 15 13 16,-3 15 33-16,4 13 17 16,2 11 17-16,0-1-2 15,4-2-15-15,-2-1-18 16,2-8-26-16,4-2-11 16,-1-8-13-16,3-3-3 15,3-8-10-15,-2-5-9 16,-1-10-42-16,-2-4-34 0,-4-8-78 15,-3-4-40-15,-2-10-47 16,-2 0-44 0</inkml:trace>
  <inkml:trace contextRef="#ctx1" brushRef="#br1" timeOffset="-210114.25">4644 2992 1095 0,'8'-3'454'16,"3"-4"-265"-16,7-6-51 15,7 3-16-15,1-3-41 16,4 1-32-16,-2 1-57 16,-3 2-63-16</inkml:trace>
  <inkml:trace contextRef="#ctx1" brushRef="#br1" timeOffset="-209611.68">5224 2842 973 0,'-23'-70'539'16,"17"60"22"-16,3-1-411 15,5 0-20-15,1 3-40 16,5-3-50 0,2 5-4-16,7 0-18 0,2 3-9 15,-2 8-9-15,-1 5-10 16,-10 7 3-16,-5 7 1 15,-6 6 4-15,-5 1 11 0,-5 3 27 16,5-5 19-16,-2-5 21 16,5-4 5-16,5-7-13 15,0-3-15 1,3-7-22-16,3-1-6 0,6-2-14 16,4 0 0-16,6 0-3 15,-1 0-1-15,-2-3 0 16,1-1-15-16,-4-1-57 15,3 1-51-15,-2 1-135 16,-4-2 81-16</inkml:trace>
  <inkml:trace contextRef="#ctx1" brushRef="#br1" timeOffset="-209152.04">5523 2723 1165 0,'3'-3'526'0,"-2"-11"-257"16,4 1-98-16,8 1-78 16,-4-2-37-16,6 7-29 15,1 3-3-15,-2 5-25 16,-3 3-21-16,-5 11-19 15,-4 3 0-15,-8 7 11 16,-1 7 17-16,-7-1 48 16,0 0 11-16,1-1 31 15,1-6 16-15,4-8-2 16,0-4 2-16,6-9-20 0,2-2-20 16,6-1-23-1,6-3-9-15,4-2-7 0,0 0-2 16,2-1-2-16,-2-1-4 0,-2 3-3 15,-1 3 1 1,-4 1-6-16,-2 6-2 0,-8 4 2 31,-6 2-1-15,-4 8 5-16,-3 0 2 0,0 3 1 0,0 3-2 16,1-6 0-16,0 1 2 0,1-5-15 15,4-2-16-15,5-5-87 16,0-7-66-16,4-2 104 15</inkml:trace>
  <inkml:trace contextRef="#ctx1" brushRef="#br1" timeOffset="-207802.23">7922 2498 1310 0,'-1'1'577'15,"1"5"-334"-15,0 17-57 16,3 9 2-16,2 15-57 15,-2 0-15-15,0-1-39 16,0-4-29-16,-1-9-30 16,0-4-9-16,0-3-4 15,-1-7-5-15,0-4-32 0,0-3-28 16,4-8-77 0,-1-2-50-16,0-4-71 15,1-6-22-15</inkml:trace>
  <inkml:trace contextRef="#ctx1" brushRef="#br1" timeOffset="-207379.2">7928 2689 975 0,'-5'-16'463'0,"0"-11"-209"15,7-1-99-15,7 4-28 16,10 2-59-16,2-1-17 16,3 7-23-16,0 3-8 15,-7 12-12-15,-3 5-1 0,-10 14 31 16,-5 6 20-16,-5 13 42 15,-1 4 18-15,-1 3-2 16,4-1-11-16,6-11-23 16,3-4-15-16,9-13-27 15,4-1-11-15,6-8-18 16,6-5-7-16,0-4-7 16,-4-4-6-16,-4-4-14 0,-5-3-2 15,-6-6-1 1,-1-1 5-16,-3 1 15 15,-4 1 4-15,2 9 15 16,-3 7 11-16,-3 12 19 16,0 9 12-16,1 18 9 0,-3 5-2 0,2 10-16 31,5 2-11-31,4 0-25 16,2 0-6-16,1-7-5 15,-1-5-10-15,-6-15-41 0,3-6-24 16,-6-13-104-16,2-7-55 15,-1-10-61-15,-2-5 11 16</inkml:trace>
  <inkml:trace contextRef="#ctx1" brushRef="#br1" timeOffset="-207201.63">8255 2827 821 0,'2'-15'402'0,"5"-18"-118"16,8 6-106-16,0 6-17 15,3 9-12-15,-6 6-12 16,-3 6 0-16,-6 3-15 15,-2 3-11-15,-3 10-19 16,-4-2-8-16,-3 8-31 16,-2-4-17-16,-1-6-40 15,1-1-31-15,0-10-102 16,3-2-55-16,0-6-25 16</inkml:trace>
  <inkml:trace contextRef="#ctx1" brushRef="#br1" timeOffset="-206503.1">7467 2504 1518 0,'-20'19'609'0,"-21"27"-421"16,8 9 16-16,8 7-48 16,10-1-24-16,19-4-30 15,8-4-35-15,10-14-40 16,10-1-12-16,4-14-17 16,0-7-15-16,-5-8-78 15,-7-8-63-15,-11-3-119 16,-5-1 228-16</inkml:trace>
  <inkml:trace contextRef="#ctx1" brushRef="#br1" timeOffset="-178594.91">8870 2626 1400 0,'-41'-13'516'16,"36"6"-416"-16,2 2-26 0,3-3-1 16,3-1-10-16,2-1-14 15,0 1 2-15,3-1-20 16,-1 6-14-16,5 4-12 16,-4 5-1-16,-2 11 1 15,1 6 2-15,-9 9 0 16,1 7 4-16,-1 5 0 15,-4-4 0-15,1-2 2 16,0-4 4-16,-4-8 13 16,1-1 2-16,0-5 9 0,-1-4-4 15,2-5-6 1,2-4-2-16,5-5-15 0,0-1-4 16,3-1-13-1,-3 1 1-15,0-1 2 0,14 1 1 16,25-2 7-16,-17 1-2 15,-2 1-15-15,-1 0-20 16,-6 0-57-16,-6 0-42 16,-2 0-106-16,-2 0-94 15</inkml:trace>
  <inkml:trace contextRef="#ctx1" brushRef="#br1" timeOffset="-178187.27">9040 2662 1266 0,'-5'-8'489'0,"1"-8"-336"16,4 5-83-16,6 5-20 15,6 2-14-15,7 4-16 16,-1-1-3-16,0 4 0 15,-3 1-7-15,-2 5-10 16,-3 6 3-16,-2 4-4 16,-3 8 1-16,-6 6 2 15,-4 0 4-15,-4 2 11 0,-2-5 3 16,0-5 5-16,2-3 3 16,-1-7 6-16,1-5 6 15,4-4 4-15,1-2-5 16,5-1-11-16,5-3-7 15,7 0-8-15,3-1 0 16,1-1-4-16,1 0-3 16,-1-2-6-16,0 3 0 0,-4-2-18 15,-2 2-7-15,-9 1-44 16,-1 0-29-16,-4 3-65 16,2-3-38-16</inkml:trace>
  <inkml:trace contextRef="#ctx1" brushRef="#br1" timeOffset="-178001.11">9366 2761 1589 0,'4'1'593'0,"-4"-3"-495"15,0 2-16-15,-1 0-53 0,0-1-40 16,0 1 113-16</inkml:trace>
  <inkml:trace contextRef="#ctx1" brushRef="#br1" timeOffset="-177329.66">9536 2537 1304 0,'3'5'501'0,"1"5"-367"0,1 15-25 15,-2 8 17 1,0 10 4-16,-2 4-10 16,-1-7-20-16,2-3-20 0,-1-14-34 15,-1-6-9-15,1-8-15 16,1-8-9-16,3-1-12 15,2-9 2-15,6-9-1 16,1 0 6-16,5-6-2 16,4 4-4-16,-3 7 2 15,5 2-4-15,-6 9-2 16,-3 8-6-16,-10 12-2 16,-4 4 2-16,-8 8 4 15,-8 0 6-15,4 0 5 16,-3-2-2-16,1-6-2 15,3-3-1-15,3-7-4 16,-2-2 4-16,5-6-22 16,1-2-24-16,-1-2-70 0,-3-2-47 15,0-4-82-15,-3-3-26 16</inkml:trace>
  <inkml:trace contextRef="#ctx1" brushRef="#br1" timeOffset="-177167.22">9517 2595 1087 0,'0'-7'462'0,"4"-7"-210"15,4 4-164-15,14 3-19 16,8 1-24-16,3 2-26 16,5 2-13-16,-3-1-57 15,-5 3-47-15,-4 0-226 16</inkml:trace>
  <inkml:trace contextRef="#ctx1" brushRef="#br1" timeOffset="-176879.57">9844 2550 1276 0,'50'22'557'15,"-58"-6"-314"-15,-2 15-60 16,-2 5-7-16,2 11-35 15,3-1-11-15,5-7-32 0,8-4-21 16,8-15-43-16,5-8-19 16,5-12-15-16,-1-7-18 15,0-15-36-15,-1-3-13 16,-7-8-30-16,-2 0 2 16,-8 2 20-16,-5 2 13 15,-6 2 31-15,-7 2 8 16,-3 7 1-16,0 2-13 0,-1 11-57 15,5 5-43-15,4 7-185 16</inkml:trace>
  <inkml:trace contextRef="#ctx1" brushRef="#br1" timeOffset="-176529.65">10079 2610 1456 0,'-6'2'636'0,"-8"15"-312"16,1 7-118-16,0 7-65 15,4 10-24-15,8-8-32 16,4 3-13-16,8-6-29 16,8-6-15-16,4-9-34 15,2-9-8-15,6-11-26 0,-2-7-14 16,-1-10-16-16,-2-3 0 15,-14-4 21-15,-3-1 11 0,-10 1 23 16,-7 1 8 0,-6 0 9-16,-9 1 2 0,-5 3-5 15,0 4-5-15,3 9-70 16,7 6-54-16,8 9-108 16,7 5-157-16</inkml:trace>
  <inkml:trace contextRef="#ctx1" brushRef="#br1" timeOffset="-176381.53">10392 2651 1530 0,'-2'0'700'0,"2"1"-245"16,0-1-306-16,-1 0-48 15,0-1-50-15,0 0-75 16,0 0-105-16</inkml:trace>
  <inkml:trace contextRef="#ctx1" brushRef="#br1" timeOffset="-175846.41">10589 2522 1378 0,'-1'8'528'0,"-4"13"-374"15,0 9 0-15,-7 11 14 16,5 3-9-16,6-2-35 15,3-11-15-15,12-10-62 16,0-10-24-16,11-11-20 16,2-5-3-16,-1-17-6 15,1-4-4-15,-8-4-7 16,-5-2 2-16,-6 6 8 16,-6 2 4-16,-10-1 3 15,-4 5 2-15,-5 7-2 16,-3 6 1-16,-1 10-2 0,1 8-3 15,2 8-14-15,6 7-21 16,5-1-65-16,6 0-44 16,-1-5-86-16,5-7-19 15</inkml:trace>
  <inkml:trace contextRef="#ctx1" brushRef="#br1" timeOffset="-175511.01">10804 2505 1441 0,'-7'11'561'0,"-11"16"-404"0,1 6-8 15,6 6-16 1,2 0-12-16,6-4-16 0,3-5-16 16,9-10-47-1,4-2-14-15,6-10-19 16,4-3-9-16,2-7-29 15,5-7-17-15,-7-10-31 16,4-2-5-16,-10-9 13 16,-5-1 15-16,-11 3 37 0,-4-3 9 15,-10 6 11-15,-2 2 3 16,-6 3 0-16,1 6 1 16,-3 9-1-16,-3 5-6 15,8 13-38-15,-1 4-36 16,10 1-76-16,8 1-40 15</inkml:trace>
  <inkml:trace contextRef="#ctx1" brushRef="#br1" timeOffset="-175212.39">10996 2537 1465 0,'8'-9'593'0,"-35"36"-373"16,1 5-59-16,6 6-18 16,5-3-22-16,14-6-25 15,6-2-12-15,22-11-46 0,6-4-19 16,12-12-21 0,-2-9-17-16,-8-13-33 0,-4 0-22 15,-10-5-25 1,-5-1 13-16,-5 2 34 15,-5-1 22-15,-10 2 36 16,-4 2 7-16,-6 4 3 0,-4 6 2 16,0 6-27-16,0 4-50 15,-2 6-125-15,2 1-147 16</inkml:trace>
  <inkml:trace contextRef="#ctx1" brushRef="#br1" timeOffset="-174782.76">11389 2228 1366 0,'7'-9'519'0,"4"-6"-401"0,7 7-6 16,9 18-9-16,-1 9-5 15,3 17 3-15,-3 6 11 16,-12 8-1-16,-8 2-17 16,-10 3-18-16,-9 1-14 0,-6 3-19 15,-1 2-8 1,-7-5-8-16,2-4-5 0,-6-11-4 16,3-5-11-16,1-9-37 15,3-3-30-15,6-11-138 16,5-3-42-16</inkml:trace>
  <inkml:trace contextRef="#ctx1" brushRef="#br1" timeOffset="-159855.06">2923 3614 1323 0,'-37'-19'484'15,"36"32"-402"1,2 10-13-16,1 8 16 16,0 17 29-16,-1 0 2 0,-1 10-13 15,0-6-19-15,0-10-54 16,1-6-12-16,2-12-11 15,-2-2-5-15,2-10-25 16,2 0-29-16,-4-10-82 16,2-3-42-16,-2-9-144 15</inkml:trace>
  <inkml:trace contextRef="#ctx1" brushRef="#br1" timeOffset="-159602.33">2882 3688 719 0,'-1'-8'402'0,"-1"-10"43"0,0 4-279 15,4 4-42 1,-1 0-25-16,10 3-63 16,3-1-14-16,2 5-12 15,4 3-8-15,-7 7-7 0,0 6-1 16,-3 6 4-16,-6 6 2 16,-5 6 7-16,-6 1 3 15,-4 3 8-15,1-3 6 16,-1-4 2-16,1-10 2 15,-2-7-2-15,0-6-9 16,5-6-12-16,1-1-24 0,5-4-74 16,3 1-58-16</inkml:trace>
  <inkml:trace contextRef="#ctx1" brushRef="#br1" timeOffset="-159411.65">3130 3641 1086 0,'8'13'445'16,"4"14"-286"-16,-4 18-49 0,0 6 0 15,-7 8-21 1,1-4-23-16,-1-13-21 0,2-8-11 16,1-12-43-1,-1-6-24-15,0-10-100 16,-2-3-54-16</inkml:trace>
  <inkml:trace contextRef="#ctx1" brushRef="#br1" timeOffset="-159219.25">3151 3680 902 0,'5'-9'370'16,"6"-6"-232"0,5 6-85-16,3 4-18 15,-4 7-11-15,-6 3 1 0,-4 10 8 16,-5 3 10-16,-5 7 5 15,-3 3 6-15,-4 2-2 16,0 0-7-16,-4-6-20 16,-3-5-8-16,4-9-21 15,0-8-33-15</inkml:trace>
  <inkml:trace contextRef="#ctx1" brushRef="#br1" timeOffset="-158661.47">3317 3619 1266 0,'6'6'511'16,"2"4"-358"-16,3 16-8 15,0 11 7-15,-6 15-22 16,0 3-22-16,-3-1-29 16,2-7-21-16,1-14-29 15,-1-7-7-15,1-12-7 16,-3-5-2-16,4-6-12 16,-1-3 1-16,1-7 3 15,1-2-2-15,-1-14 3 16,6-2-1-16,3-3-3 15,1 4 2-15,0 5-4 16,0 6 1-16,-2 8-4 0,2 5 1 16,-3 16 1-16,1 4 2 15,-7 6 9-15,0-1 2 16,0-4 0-16,-5-4-4 16,2-5-12-16,-1-4-28 15,0-3-98-15,-1-3-65 16</inkml:trace>
  <inkml:trace contextRef="#ctx1" brushRef="#br1" timeOffset="-158061.78">3961 3678 1597 0,'-6'-2'579'0,"4"-4"-464"16,3 0-57-16,6 2-25 0,5-2-13 15,-1 1-11 1,1 3 3-16,1 0-1 0,0 4-1 15,-1 4-10 1,0 5-3-16,-6 8 4 0,-1 4-1 16,-8 7 8-1,-3 1 2-15,-1-3 12 16,-4 2 10-16,2-9 14 16,0-1 7-16,4-3 1 0,3-8-5 15,2 1-16-15,1-3-11 16,3-5-16-16,3 2-3 15,6-4 0-15,3-3 2 16,6-6 1-16,-1-4 0 16,2-4-16-16,1 0-17 15,-5 7-49-15,-4 0-22 0,-10 10-59 16,-2 5-28-16,-4 0-1 16</inkml:trace>
  <inkml:trace contextRef="#ctx1" brushRef="#br1" timeOffset="-157777.02">4257 3610 1410 0,'1'0'537'0,"-4"4"-364"0,1 7-89 16,2 9 23-16,-4 7 17 15,8 7-1-15,3 0-1 0,3-3-45 16,10-6-41 0,2-12-46-16,1-6-29 15,4-15-85-15,-3-6-47 16,-2-10-94-16,-3 1-25 0</inkml:trace>
  <inkml:trace contextRef="#ctx1" brushRef="#br1" timeOffset="-157573.15">4423 3630 1090 0,'-1'-1'472'0,"0"2"-202"15,4 4-140-15,-2 11 17 16,2 9 22-16,-3 20 19 15,-1 10-1-15,-1 7-47 16,0 1-43-16,4-15-56 16,0-9-14-16,4-11-34 15,0-10-26-15,-1-6-100 16,-1-7-55-16,-2-8-100 16,-4-3-290-16</inkml:trace>
  <inkml:trace contextRef="#ctx1" brushRef="#br1" timeOffset="-156196.53">7648 3301 1112 0,'-12'7'489'16,"-10"5"-218"-16,-5 16-135 16,0 11 10-16,-1 18 0 0,2 6-8 15,12 0-21 1,5-3-18-16,18-4-40 15,11-2-16-15,8-1-19 16,4-4-8-16,-2-14-10 16,-3-7-8-16,0-12-30 0,-5-4-18 15,-4-7-65-15,-4-2-34 16,-9-2-71-16,2-1-14 16</inkml:trace>
  <inkml:trace contextRef="#ctx1" brushRef="#br1" timeOffset="-155662.28">8001 3426 1373 0,'-2'13'535'0,"3"28"-371"16,0 9 6-16,-3 7-12 16,2 2-15-16,-5-7-36 15,1-4-26-15,4 2-43 16,0-3-16-16,4-13-34 16,1-4-48-16,2-16-109 15,1-7-64-15</inkml:trace>
  <inkml:trace contextRef="#ctx1" brushRef="#br1" timeOffset="-155237.39">7952 3562 1313 0,'-2'-16'488'0,"1"-16"-403"0,4 4-10 0,13 6-30 15,4 4-22 1,3 5-14-16,0 7-2 15,-4 7-6-15,-5 13 2 16,-6 14 13-16,-7 4 19 0,-6 10 41 16,-2-1 15-1,-2-5 24-15,4 2 0 16,6-6-10-16,5-1-8 0,13 1-22 16,2-5-17-16,13-13-31 15,5-5-12-15,3-12-21 16,-1-7-10-16,-12-8-12 15,-5-2 0-15,-10-4 2 16,-1 0 8-16,-3 4 13 16,-2 3 1-16,-2 6 8 15,-5 2 11-15,-1 9 5 16,1 6 9-16,-1 18 12 16,1 16 0-16,-1 22-2 0,0 5-5 15,-1-3-17 1,2-9-9-16,1-18-4 0,3-5-12 15,-1-11-38 1,0-6-41-16,-2-9-115 16,-3-5-56-16,-2-8-210 0</inkml:trace>
  <inkml:trace contextRef="#ctx1" brushRef="#br1" timeOffset="-155018.05">8313 3674 1179 0,'7'-5'440'15,"10"-8"-355"-15,3 5-20 0,0 2-21 16,-2 3-9-16,-7 6-7 16,-4 2-2-16,-7 5-2 15,-2 3-2-15,-9 5 15 16,-3 2 7-16,-4 5 3 16,-3-1-2-16,-2-10-15 15,0-3-4-15,4-12-13 16,1-3-13-16,10 0-67 15,2-2-20-15</inkml:trace>
  <inkml:trace contextRef="#ctx1" brushRef="#br1" timeOffset="-151779.4">9233 3563 1263 0,'-48'9'468'16,"42"-17"-355"-16,4 0-26 0,5-3-2 16,1 0-21-16,8-3-29 15,0 0-4-15,2 7-15 16,1 0-8-16,0 15-8 15,-2 6 0-15,-3 10-2 16,-6 7 6-16,-7 0 7 16,-3-1-2-16,-2-3 3 0,1-3-3 15,-1-4 1 1,3 1 9-16,-4-4 22 16,3-2 9-16,2-6 6 15,-4 0-4-15,3-4-10 16,2 0-5-16,1-1-4 15,1 0-9-15,4-6-8 0,3-3-6 16,9 0-8 0,2-1 1-16,8 0 0 0,2 1-3 15,-1 4 1-15,-1 1 2 16,-7 0-11-16,-4 2-10 16,-8 1-43-16,-2-1-37 15,-7 0-81-15,0-1 9 16</inkml:trace>
  <inkml:trace contextRef="#ctx1" brushRef="#br1" timeOffset="-151607.87">9489 3676 1285 0,'39'-28'460'0,"-38"33"-411"16,0-1-2-16,0 2-31 16,-1-2-39-16,-2-4-337 15</inkml:trace>
  <inkml:trace contextRef="#ctx1" brushRef="#br1" timeOffset="-151202.89">9659 3483 1167 0,'-4'15'496'15,"-1"6"-220"-15,1 11-199 16,4 1 19-16,0-5 3 15,3-2-8-15,0-9-25 16,1-5-18-16,6-4-24 16,3-4-7-16,6-4-5 15,3-3-5-15,6-5-7 0,2 3-4 16,-2 4-3 0,-5 1 0-16,-13 3-2 15,-5 4 2-15,-14 6 13 0,0 5 14 16,-10 7 19-16,-3 1 12 0,-1 1 3 15,1-4-3-15,6-5-16 16,4-7-10 0,6-3-13-16,1 0-23 15,5-8-65-15,-2-2-38 16,6-12-100-16,0-5-33 16</inkml:trace>
  <inkml:trace contextRef="#ctx1" brushRef="#br1" timeOffset="-151045.02">9646 3499 1321 0,'8'-4'493'0,"14"-2"-398"16,7 3-13-16,10 0-46 16,2-1-13-16,-3 1-29 0,-9 1-33 15,-14 3-139 1</inkml:trace>
  <inkml:trace contextRef="#ctx1" brushRef="#br1" timeOffset="-150545.58">10008 3515 1406 0,'0'-2'564'0,"-2"9"-398"16,-2 11-5-16,-3 11-26 16,-4 10-21-16,2-2-7 15,2-3-11-15,8-8-42 16,9-7-19-16,7-10-23 16,4-9-5-16,6-12-6 15,4-6-6-15,5-7-6 16,0-1-1-16,-10 2-5 15,-6-4 4-15,-16-1 2 0,-5 0 0 16,-11-1 5-16,-5 6 0 0,-8 8 0 16,-3 9 0-1,-5 18-37-15,1 7-28 16,9 3-63-16,3-1-32 16,14-10-36-16,5-1-7 0,8-5-188 15</inkml:trace>
  <inkml:trace contextRef="#ctx1" brushRef="#br1" timeOffset="-150245.58">10264 3472 1445 0,'-11'6'558'0,"-8"17"-416"15,1 6-1-15,-3 8-16 16,7 1-3-16,7-10 0 15,6-2-12-15,16-9-45 16,7-4-25-16,10-11-37 16,1-5-14-16,-2-10-43 15,-1-6-12-15,-10-1-4 16,-4-2 11-16,-9 4 38 16,-5-1 14-16,-5 2 7 0,-6 2 0 15,-5-1-3-15,-4-2 0 16,-2 6-21-16,2 1-25 0,3 10-86 15,6 6-49 1</inkml:trace>
  <inkml:trace contextRef="#ctx1" brushRef="#br1" timeOffset="-150060.72">10470 3567 1687 0,'-1'2'632'0,"-1"3"-525"16,3-1-4-16,-3-3-86 15,1-1-31-15,0 0-117 16,1-1-279-16</inkml:trace>
  <inkml:trace contextRef="#ctx1" brushRef="#br1" timeOffset="-149596.95">10707 3417 1235 0,'2'-3'515'0,"1"-2"-310"16,-1 7-24-16,-2 24-23 15,-3 6-13-15,-4 14-16 16,2 1-7-16,3-10-32 15,3-4-25-15,11-13-28 16,0-5-11-16,8-11-15 16,2-3-4-16,5-10-13 15,4-5-6-15,1-7-13 16,-5-6-1-16,-9-4 8 16,-8-1 8-16,-16-4 10 15,-1 3 0-15,-15 7-1 16,-5 5-3-16,-2 17-1 0,-4 12-1 15,5 14 2 1,5 11-2-16,10 1-57 0,4-5-43 16,14-3-113-16,4-12 5 15</inkml:trace>
  <inkml:trace contextRef="#ctx1" brushRef="#br1" timeOffset="-149262.86">10981 3393 1470 0,'-9'6'569'0,"-9"13"-420"15,-6 12-13-15,1 16-9 16,1-2-4-16,7-2 1 16,8-7-7-16,11-14-39 15,3-2-26-15,14-12-27 0,11-6-12 16,1-7-17-1,6-7-9-15,-8-8-13 16,-7-3 0-16,-7-4 5 16,-7-2 11-16,-9 0 7 15,-4-1 2-15,-6 2 1 0,-5 9-3 16,-3 6 1-16,-3 7 0 16,1 12-24-16,0-1-29 15,0 4-101-15,6 4-56 16,9-2-80-16,8 6-213 15</inkml:trace>
  <inkml:trace contextRef="#ctx1" brushRef="#br1" timeOffset="-148946.33">11072 3456 1038 0,'55'-14'537'16,"-59"23"-97"-16,-1 15-266 15,-2 5 5-15,1 1-9 16,2 4-11-16,4-6-29 16,3-2-27-16,6-9-56 15,3-4-17-15,3-9-21 16,4-3-5-16,2-6-6 16,-3-6-5-16,1-6-5 15,2-4 0-15,-9-2 3 16,2-1 2-16,-12-3 3 15,-10-2 0-15,-1-2-21 16,-5 0-11-16,-5 7-46 0,1 2-41 16,-2 11-99-16,1 4 54 15</inkml:trace>
  <inkml:trace contextRef="#ctx1" brushRef="#br1" timeOffset="-148512.75">11481 3075 1518 0,'0'-5'555'0,"1"0"-479"16,7 8 1-16,3 15-23 16,5 7-2-16,5 7 20 0,0 2 7 15,0 4-3-15,-3-2-10 16,-8 3-14-16,-6 2-3 15,-6 14-3-15,-5 6-2 16,-9 2-6-16,-2-1-5 16,-2-14-12-16,0-4-8 15,4-4-6-15,1-1 0 16,2 1-6-16,0-5 2 16,-3-3-6-16,0 0-7 0,1-6-23 15,-4 1-19-15,-2-7-77 16,1-3-43-16,-12-3-210 15</inkml:trace>
  <inkml:trace contextRef="#ctx1" brushRef="#br1" timeOffset="-147784.78">6721 4630 1684 0,'9'1'551'15,"19"1"-591"-15,13 0-34 16,30 1-27-16,15-6 9 16,19-7 32-16,7-3 26 0,11-4 38 15,0 0 29 1,5 3 39-16,8 4 19 15,-4 1 12-15,5 4-21 0,11 0-34 16,1 1-19-16,14-3-14 16,4-3-3-16,6-3-3 15,5-4 0-15,3 3-2 16,7 0-3-16,-5 4-2 16,5 2 3-16,-12 3 1 15,0 4-4-15,-11-1 10 16,-6 2-2-16,0-2 9 15,-8-2 4-15,11-5 3 16,-7-1 5-16,-7-4-3 16,3-2 4-16,-24 1 2 15,-2-1-1-15,-5 3-3 0,-15 1-5 16,-14-2-12 0,-12 5-3-16,-28 3-15 0,-10 2-21 15,-15 8-101-15,-11-3 17 16</inkml:trace>
  <inkml:trace contextRef="#ctx1" brushRef="#br1" timeOffset="-141495.22">1043 5402 1515 0,'0'6'550'16,"2"19"-413"-16,7 12 7 16,0 18 2-16,1 1-3 0,3 2-48 15,-3-5-33 1,0-8-40-16,7-3-10 16,-6-11-9-16,2-9-7 0,-7-7-58 15,-6-8-43-15,1-8-103 16,-4-2-41-16,-2-18-272 15</inkml:trace>
  <inkml:trace contextRef="#ctx1" brushRef="#br1" timeOffset="-141375.91">919 5510 812 0,'-2'-8'469'16,"-3"-9"-3"-16,8 12-334 15,3 0-31-15,15 2-25 0,11 2-16 16,20-2-14-1,4 2-9-15,0 3-47 16,-6-2-45-16,-14 2-158 16</inkml:trace>
  <inkml:trace contextRef="#ctx1" brushRef="#br1" timeOffset="-141061.72">1283 5531 1185 0,'33'52'487'16,"-39"-39"-234"-16,2 0-110 0,0 11 0 16,4 7 6-16,0 0-33 15,3 2-15-15,8-5-45 16,3-8-26-16,6-13-21 16,-1-7-12-16,-1-23-13 15,-2-5-8-15,-5-9-24 16,0 1 5-16,-10 4 9 15,-5 4 14-15,-6 7 20 16,-7 2 4-16,1 12 5 16,-1 6-6-16,2 12 4 15,-1 5-3-15,6 5-21 16,2 0-32-16,8-5-73 16,3-5-31-16,7-6-134 15</inkml:trace>
  <inkml:trace contextRef="#ctx1" brushRef="#br1" timeOffset="-140858.45">1528 5430 928 0,'-2'5'480'16,"1"17"-9"-16,-2 6-250 16,-2 14-16-16,3 3-2 15,0 5-54-15,6-1-29 16,2-4-60-16,5-4-26 0,5-14-27 15,2-11-18-15,3-22-75 16,0-8-66-16,-3-15-139 16,-3-3-61-16</inkml:trace>
  <inkml:trace contextRef="#ctx1" brushRef="#br1" timeOffset="-140707.56">1465 5596 1394 0,'-2'3'539'16,"-3"2"-394"-16,12 0-92 0,11-2-20 16,10-4-31-16,6-2-29 15,3-1-108 1,-6 2-99-16</inkml:trace>
  <inkml:trace contextRef="#ctx1" brushRef="#br1" timeOffset="-140381.85">1819 5575 1104 0,'-6'-1'522'0,"-9"1"-168"16,-2 4-47-1,-3 10-58-15,0 3-39 16,1 8-83-16,4 1-37 0,6 6-41 16,6 2-19-16,6-7-19 15,4-6-4-15,8-12-16 16,1-9-13-16,8-15-32 15,-2-6-16-15,-3-15-27 16,0 4-4-16,-8 8 16 16,-3 5 22-16,-3 10 36 15,-2 5 18-15,-2 6 26 16,2 8 13-16,-1 14 25 16,-2 9 2-16,3 12-12 15,1-3-15-15,5-6-30 16,4-8-19-16,-2-16-66 15,-1-9-66-15,0-18-117 16,-3-15-366-16</inkml:trace>
  <inkml:trace contextRef="#ctx1" brushRef="#br1" timeOffset="-140197.28">1977 5437 1146 0,'5'10'509'16,"4"15"-194"-16,-3 6-73 0,-1 11-22 15,-2 0-14 1,1 5-76-16,0 1-41 0,0-6-58 16,2-2-23-1,1-12-8-15,-2-13-31 0,-3-9-104 16,-3-3-57-16,-2-12-82 16</inkml:trace>
  <inkml:trace contextRef="#ctx1" brushRef="#br1" timeOffset="-133552.87">2509 5711 2578 0,'6'6'-9'15,"1"7"14"-15,4 13-30 0,-2-8-32 16,-3-15-86 0,-1-9-55-16,-3-18-74 15,-1-7-175-15</inkml:trace>
  <inkml:trace contextRef="#ctx1" brushRef="#br1" timeOffset="-133346.12">2493 5525 744 0,'-5'-16'387'16,"-5"-12"-110"-16,9 1-52 16,5 13-85-16,5 3-36 15,9 7-50-15,1 5-16 16,6 6-24-16,-2 6-4 16,-6 6-8-16,-5 3-3 15,-12 3-1-15,-5-1 1 16,-9 3 3-16,-1 1 0 0,1-7 1 15,-1-5-2-15,7-8-4 16,3-3-5-16,5-3-49 16,3-1-31-16,1-4-181 15</inkml:trace>
  <inkml:trace contextRef="#ctx1" brushRef="#br1" timeOffset="-132711.25">2717 5462 1390 0,'-1'6'534'0,"1"15"-376"15,6 11-9-15,-1 8-11 16,7 6-10-16,-1 3-40 16,-7-1-25-16,4-3-36 15,3-3-19-15,1-15-59 16,-3-11-31-16,-5-16-80 0,-3-5-44 16,-1-13-27-1,0-12-10-15,-4-7 63 16,-1-6 46-16,-9 4 100 15,4 4 63-15,-1 4 61 16,4 0 18-16,15 1 8 0,-2 2-9 16,13 4-26-16,-1 6-13 15,-4 10-23-15,-1 8-13 16,-8 14 8-16,-2 4 13 16,-7 7 3-16,-5 5 3 15,-2 1-18-15,-3-3-10 16,1-4-14-16,1-5-3 15,-2-8-7-15,10 3-14 0,1-7-33 16,-1-2-26-16,6-4-63 16,-1-7-31-16,10-8-56 15,5-4-77-15</inkml:trace>
  <inkml:trace contextRef="#ctx1" brushRef="#br1" timeOffset="-132395.5">2885 5448 709 0,'2'-8'362'0,"3"6"-81"15,3 8-13-15,1 20-9 16,2 9-25-16,-3 5-64 16,0 0-31-16,-2 0-63 15,1-1-22-15,1-4-20 16,0-1-5-16,1-12-13 16,-3-6 4-16,1-13-12 15,2-2-5-15,-1-11-2 0,2-7-1 16,0-5-3-16,-5-6-6 15,7 3-11-15,2 2-13 16,-1 6-9-16,5 6 2 16,-4 4 6-16,-6 3 6 15,2 7 12-15,-1 2 8 16,-6 9 17-16,6 5 2 16,-9 7 6-16,0 1-3 15,-5-3-33-15,-1-6-34 16,7-9-97-16,-5-9-28 0</inkml:trace>
  <inkml:trace contextRef="#ctx1" brushRef="#br1" timeOffset="-131882.45">2466 5510 1288 0,'0'7'522'15,"3"4"-351"-15,-2 17 3 16,0 6-6-16,0 13-34 16,0 5-24-16,4 0-59 15,2 0-17-15,4-16-24 16,0-2-8-16,1-13-26 15,1-5-32-15,-7-7-96 16,0-4-51-16</inkml:trace>
  <inkml:trace contextRef="#ctx1" brushRef="#br1" timeOffset="-131448.83">3492 5600 1596 0,'0'4'629'16,"0"10"-450"-16,0 14-11 0,6 26-35 15,-1 7-30 1,3 3-33-16,-4-9-23 16,7-18-46-16,1-10-37 15,-5-8-97-15,0-5-54 0,-6-10-96 16,-6-4-59-16</inkml:trace>
  <inkml:trace contextRef="#ctx1" brushRef="#br1" timeOffset="-131226.18">3501 5664 895 0,'10'-14'440'16,"6"-15"-147"-16,2 13-182 16,0 5-14-16,-1 7-47 15,-2 4-4-15,-7 11 12 0,-5 3 8 16,-6 10 12 0,-6 4 1-16,-4 5-9 15,-2 0-12-15,2 0-29 16,0-11-6-16,2-7-13 15,-1-3-1-15,-2-16-17 0,-1 1-18 0,10-12-69 32,7-4-46-32,13-2-88 15,9 0-186-15</inkml:trace>
  <inkml:trace contextRef="#ctx1" brushRef="#br1" timeOffset="-131002.89">3697 5536 1415 0,'-7'9'598'0,"-8"16"-350"16,4 1-29-16,11 6-57 16,2 2-34-16,17-3-56 15,4-2-25-15,5-11-55 16,4-2-40-16,-15-8-56 16,-5 2-11-16,-12 5 19 15,-10-2 29-15,-6 5 55 16,-5-1 12-16,0-5 4 15,1-3-4-15,4-4-49 16,3-4-50-16</inkml:trace>
  <inkml:trace contextRef="#ctx1" brushRef="#br1" timeOffset="-130570.21">3947 5678 1554 0,'0'0'560'15,"2"0"-497"-15,5 0-11 16,1-5-42-16,3-2-45 0,-1-4-56 16</inkml:trace>
  <inkml:trace contextRef="#ctx1" brushRef="#br1" timeOffset="-130179.29">4140 5580 1575 0,'22'-29'569'0,"-20"26"-493"16,3 1-11-16,11 0-32 16,4 3-10-16,4 3-7 0,-1 2 3 15,-6 9 0-15,-8 1 7 16,-11 7 26-16,-6 4 8 16,-7 7 3-16,3 2-12 0,-2 0-22 15,0-4-8 1,-1-10-11-16,3-3-3 15,4-12 2-15,7-1-5 16,1-3-1-16,7-2 2 0,11 1-7 16,0-2 2-16,10-4 2 15,0 0-4-15,-3 0-28 16,-1-2-23-16,-7 3-81 16,-4-2-45-16,-5 1-77 15</inkml:trace>
  <inkml:trace contextRef="#ctx1" brushRef="#br1" timeOffset="-129869.43">4419 5531 1212 0,'0'3'553'16,"1"3"-243"-16,1 12-150 15,1 3-10-15,1 8-20 0,-2 3-12 16,5-3-36-16,-2-2-31 15,4-8-33-15,1-6-14 0,3-13-9 16,1-4-11 0,9-10-33-16,-2 0-8 15,-8 5-4-15,-1 0 11 16,-8 10 33-16,-4 5 21 16,-7 6 33-16,-4 9 10 15,-7 5 8-15,3 0-8 16,2-2-17-16,4-6-9 0,3-8-21 15,1 0-19-15,2-8-86 16,-1 2-52-16,0-10-7 16</inkml:trace>
  <inkml:trace contextRef="#ctx1" brushRef="#br1" timeOffset="-129709.7">4443 5531 1396 0,'8'-5'533'0,"10"-3"-410"16,0 6-21-16,1 3-50 0,1 6-27 15,-4-2-41-15,-4 0-44 16</inkml:trace>
  <inkml:trace contextRef="#ctx1" brushRef="#br1" timeOffset="-128828.5">4923 5566 1389 0,'-3'6'532'0,"-2"8"-387"16,0 3-31-16,4-2-21 15,3 0-20-15,5-6-24 16,2-5-13-16,6-6-34 15,4-6-12-15,-3-8-26 16,3-2-4-16,-7-2 3 16,-4 1 11-16,-5 6 22 15,-6 4 3-15,-5 8 12 16,-1 3 5-16,-1 6 15 16,5 7 10-16,6 3 5 15,2-1-3-15,7-3-16 16,6-8-9-16,7-7-18 0,1-3-10 15,1-11-25-15,-4-5-20 16,-9-3-20-16,-4-3 8 16,-8 7 25-16,-7-2 20 0,-14 2 24 15,-4 1 5 1,-7 3 17-16,-4 5 17 16,1 10 23-16,4 5 14 0,2 11-11 15,4 10 2-15,8 6-9 16,3 8-16-16,9 1 14 15,7 2-12-15,12 1-13 16,3-2-5-16,16-2-16 16,-1-11-7-16,7-14-29 15,-2-11-29-15,-7-12-90 16,0-3-64-16</inkml:trace>
  <inkml:trace contextRef="#ctx1" brushRef="#br1" timeOffset="-128407.2">5314 5416 1170 0,'0'11'577'0,"-1"7"-130"16,2 11-249-16,0 7-1 16,0 5-13-16,3 0-19 0,-1-3-54 15,3-2-25-15,5-10-50 16,2-3-18-16,9-18-39 16,-1-7-41-16,0-15-100 15,1-6-66-15,-8 0-95 16,-2 2-42-16</inkml:trace>
  <inkml:trace contextRef="#ctx1" brushRef="#br1" timeOffset="-128241.08">5238 5575 1172 0,'-3'2'511'15,"-1"7"-261"1,4-3-101-16,8-2-79 15,8-2-29-15,9-6-31 0,6-3-18 0,3-4-72 16,1 0-46 0</inkml:trace>
  <inkml:trace contextRef="#ctx1" brushRef="#br1" timeOffset="-127885.66">5531 5356 1285 0,'0'9'533'0,"3"20"-285"16,-2 9-17-16,3 15-38 15,1 0 7-15,1-5-53 16,-2-1-42-16,3-4-42 16,-3-3-30-16,2-6-24 15,1-9 0-15,-2-18-6 16,2-8-2-16,0-22-9 15,1-7-9-15,2-5-13 0,2 0-5 0,2 9 0 16,0 4 0 0,3 7 3-1,-1 1 4-15,0 8 4 16,-1 6 6-16,-1 6 9 16,-4 8 3-16,-1 2 7 0,0 1 4 15,-6 5 1-15,1 0-2 16,-2 1-48-16,5 0-58 15,-5-8-102-15,-1-6 77 16</inkml:trace>
  <inkml:trace contextRef="#ctx1" brushRef="#br1" timeOffset="-126595.61">7887 4999 1442 0,'-3'-3'557'0,"-3"1"-384"16,2 7-6-16,1 22 4 16,5 11-15-16,3 13-26 15,0 4-16-15,1-2-52 16,-2-4-13-16,-1-6-30 15,-2-3-9-15,3-11-47 16,-1-10-51-16,0-12-126 16,1-10-60-16,-3-13-281 15</inkml:trace>
  <inkml:trace contextRef="#ctx1" brushRef="#br1" timeOffset="-126294.68">7860 5130 1139 0,'-2'-12'475'15,"4"-13"-267"-15,2 0-62 16,6 4-38-16,3 3-16 16,-4 5-35-16,4 4-11 15,-1 9-29-15,-4 5-11 16,-2 13-7-16,-4 5-1 16,-7 10 2-16,-4 3 0 15,-1-4 2-15,-2-5 1 0,6-3 8 16,3-4 9-16,10 1 18 15,7 2 11-15,8 0 13 16,2 0 3-16,2-1-8 16,0-3-9-16,-3-9-24 15,0-2-9-15,-8-8-11 16,0-3-10-16,-8 1-41 16,2-1-34-16,-2 2-79 0,-4-3-45 15,5 2-270 1</inkml:trace>
  <inkml:trace contextRef="#ctx1" brushRef="#br1" timeOffset="-126119.58">8156 5215 1004 0,'0'-1'431'0,"2"1"-208"0,-1 11-19 16,2 19 6-16,3 13-10 15,1 20-42-15,2 2-22 16,2-5-63-16,-3-6-29 15,0-21-43-15,4-6-33 0,-2-12-107 16,-2-9-61 0</inkml:trace>
  <inkml:trace contextRef="#ctx1" brushRef="#br1" timeOffset="-125910.27">8191 5222 856 0,'6'-6'440'15,"1"-5"-51"-15,12 7-318 16,-1 2-15-16,-5 6 17 16,0 5 4-16,-13 6 24 15,-3 4 3-15,-4 3-19 16,-7 2-5-16,0-1-28 16,-4 0-19-16,3-4-28 15,2-1-21-15,0-9-69 16,6-2-51-16</inkml:trace>
  <inkml:trace contextRef="#ctx1" brushRef="#br1" timeOffset="-123645.49">8838 5022 1030 0,'-1'-5'454'0,"-3"-6"-256"0,-2 17-8 16,-1 15 13-16,-4 19-44 16,-1 6-21-16,4 8-28 15,4-4-15-15,11-5-28 16,3-7-17-16,5-8-22 16,5-6-10-16,1-12-12 15,6-8-4-15,4-12-4 16,-3-8-9-16,-6-7-10 15,-7-2 1-15,-12 0 6 16,-6 2 7-16,-14 8 9 16,1 2 3-16,-9 12 2 15,1 6 5-15,5 13 8 16,-2 6 0-16,7 7-3 0,5 3-5 0,6 0-13 31,5-5-22-31,6-6-58 0,1-10-49 16,4-13-90-16,3-4-37 15</inkml:trace>
  <inkml:trace contextRef="#ctx1" brushRef="#br1" timeOffset="-123295.79">9115 5151 1383 0,'-5'8'536'0,"-5"16"-363"16,-3 5-12-16,2 7-4 15,0 2-14-15,11-2-31 16,3-2-20-16,10-11-42 16,5-6-10-16,3-15-25 15,0-11-8-15,5-14-10 16,-1-7-8-16,-4-7-1 15,-3 3-4-15,-12 4 5 16,-4 4 8-16,-13 6 2 16,-3 3 3-16,-12 8 0 15,-2 4-3-15,-2 11-13 16,0 7-26-16,3 3-62 0,11 0-46 16,14-1-68-16,4-4-187 15</inkml:trace>
  <inkml:trace contextRef="#ctx1" brushRef="#br1" timeOffset="-122977.96">9472 5207 1558 0,'45'-20'626'15,"-52"22"-405"-15,0 3-158 16,1-1-13-16,2-1-44 16,4-3-32-16,6-5-67 15</inkml:trace>
  <inkml:trace contextRef="#ctx1" brushRef="#br1" timeOffset="-122447.15">9901 5108 1246 0,'-13'-47'518'0,"-3"60"-292"0,1 9-21 15,2 9-12-15,4 3-17 16,8 2-40-16,-3-1-13 15,12-7-51-15,0-4-17 0,5-9-34 16,8-3-9 0,-3-12-6-16,3-7-6 0,3-12-10 15,-1-8 4 1,-3-4-10-16,-5-3 1 0,-8 5 10 16,-5-1-2-16,-9 4 9 15,-10 6 0-15,-6 6-6 16,-5 10 4-16,0 14-2 15,1 8 2-15,4 13 2 16,4 3-1-16,9-3-14 16,7 0-21-16,12-9-73 15,1-3-45-15,7-10-109 16,1-7 5-16</inkml:trace>
  <inkml:trace contextRef="#ctx1" brushRef="#br1" timeOffset="-122153.18">10049 5029 873 0,'-1'-2'473'0,"-3"2"-43"0,-1 8-181 15,-3 15-51-15,-3 8-16 0,-2 10-40 16,0 1-9 0,7-1-23-16,4-5-26 15,9-11-34-15,4-2-16 16,8-15-23-16,2-7-6 15,8-13-24-15,4-8-6 16,-2-8-10-16,-10-3 3 0,-8 2 17 16,-8 0 10-16,-14-1 5 15,0 5 2-15,-11 4-2 16,-4 4-4-16,-3 15-1 16,-1 4-3-16,6 12-35 15,5 5-35-15,10-1-83 16,6-1-56-16,7-6-100 15</inkml:trace>
  <inkml:trace contextRef="#ctx1" brushRef="#br1" timeOffset="-121846.31">10197 5090 1062 0,'43'-44'579'0,"-50"59"-74"16,-7 12-303-16,-4 6-27 15,1 4-33-15,14-13-9 32,1-11-30-32,2-1-25 0,13 27-42 0,11-8-16 15,13-20-27-15,-6-20-14 16,-6-11-32-16,-4-6-9 16,-8-1 8-16,-4 1 15 0,-9 0 32 15,0 1 6 1,-7-2 1-16,-2 2 2 0,-3 6-2 15,-1 8 0-15,-4 11-21 16,-2 5-58-16,1 6-121 16,4 0-175-16</inkml:trace>
  <inkml:trace contextRef="#ctx1" brushRef="#br1" timeOffset="-121675.95">10503 5122 1927 0,'0'0'729'15,"-1"4"-576"-15,-2-4-27 16,3 0-82-16,0 0-24 16,-1 0-127-1,0 0-105-15</inkml:trace>
  <inkml:trace contextRef="#ctx1" brushRef="#br1" timeOffset="-121146.02">10771 4938 952 0,'-1'0'530'16,"1"0"-63"-16,-1 15-248 15,0 14-10-15,-5 13-16 16,-1 2-10-16,0 1-48 16,3-7-28-16,7-11-60 15,3-7-19-15,8-12-18 16,4-6-2-16,5-13-11 15,5-5-11-15,-6-11-21 0,3-4-7 16,-11-1 3-16,-10 0 13 16,-6 0 18-16,-11 2 3 15,-7 2 7-15,0 6-2 16,-3 12-1-16,-4 6-2 16,7 12-2-16,1 8-16 15,8 5-63-15,5 5-51 16,8-4-106-16,4-3-29 0</inkml:trace>
  <inkml:trace contextRef="#ctx1" brushRef="#br1" timeOffset="-120845.81">10960 4934 1302 0,'-5'2'559'0,"-10"11"-313"16,-3 9-29-16,0 15-46 15,-1 5-12-15,8 2-18 16,7-7-15-16,5-9-46 16,6-5-20-16,13-10-30 15,5-8-14-15,9-9-15 16,0-8-10-16,-1-10-16 16,-6-3-1-16,-9-4 0 0,-6 0 9 15,-13 1 11-15,-3-1 1 16,-9 5 0-16,-1 3-2 15,-7 7-3-15,3 8-12 16,-3 10-44-16,1 1-38 16,8 4-102-16,6-2-44 15,10 0-193-15</inkml:trace>
  <inkml:trace contextRef="#ctx1" brushRef="#br1" timeOffset="-120546.18">11141 4936 1173 0,'-2'3'543'0,"-6"5"-192"15,-2 8-100-15,-4 15-34 16,0 3-17-16,5 6-59 0,2-4-21 16,13-6-50-1,3-4-26-15,8-12-24 16,8-4-6-16,3-14-21 15,0-8-13-15,1-10-11 16,-8-3-4-16,-5-5 14 0,-4 0 11 16,-9 1 16-16,-2 0 5 15,-8 6-2-15,-2 4-6 16,-9 4-2-16,-3 6-12 16,-6 9-70-16,1 4-69 15,6 8-33-15</inkml:trace>
  <inkml:trace contextRef="#ctx1" brushRef="#br1" timeOffset="-107345.42">1166 6411 1481 0,'-1'0'544'16,"1"9"-425"-16,8 11-19 0,7 25 26 16,2 8-2-16,2 5-14 0,-1 0-8 15,-4-9-48 1,-2-3-25-16,-8-6-18 16,-2 0-3-16,-2-9-3 15,-4-2-1-15,-5-8-11 16,-3-5-10-16,-2-6-28 15,0-5-31-15,-1-11-63 0,-4-4-31 16,0-11-62 0,-1-3-2-16,-2-3-133 0,1-1-74 15</inkml:trace>
  <inkml:trace contextRef="#ctx1" brushRef="#br1" timeOffset="-107232.96">996 6686 568 0,'-1'-7'331'0,"-1"-10"-41"15,3 4-31 1,6-3-65-16,5-1-37 15,11-1-50-15,9 2-28 16,5-2-40-16,0 2-12 0,2 2-62 16,-6 3-56-16</inkml:trace>
  <inkml:trace contextRef="#ctx1" brushRef="#br1" timeOffset="-106829.4">1381 6656 1458 0,'0'10'551'0,"3"12"-389"16,-2 5-10-16,4 1 13 15,2 0-30-15,1-4-57 0,3-3-22 16,0-7-42-16,1-4-11 15,0-6-5-15,0-4-6 16,1-8-15-16,1-4-14 16,-6-9-26-16,4-2 8 15,-4-2 18-15,-5 1 16 16,-2 4 21-16,-4 4 4 16,2 5 15-16,0 3 6 0,2 9 9 15,-1 5 0-15,4 11-9 16,1 6-3-16,-1 8-2 15,-1-1-6-15,-2-2-5 16,2-4-6-16,3-7-31 16,1-3-35-16,5-10-95 15,-10-6-53-15,4-10-153 16</inkml:trace>
  <inkml:trace contextRef="#ctx1" brushRef="#br1" timeOffset="-106361.34">1619 6665 1151 0,'0'3'477'0,"0"7"-244"0,3 4-57 16,-3 6-27-1,2 1-9-15,1-1-46 0,1 0-21 16,2-7-38-16,-1 2-21 16,0-9-13-16,-1-4-5 15,1-4 2-15,-1-6 1 16,2-5 3-16,-1-4 2 15,-2-2 2-15,1-1 0 16,-4 3-3-16,4 1-2 16,-2 6 1-16,2 3-6 0,4 7 2 15,-4 4 1-15,2 9-4 16,-3 1 5-16,-1 4 0 16,2 1-3-16,0-1 6 15,-1 0 2-15,-1-7-3 16,3-1 1-16,-1-7-3 15,0-3 0-15,1-4 0 16,-2-4-2-16,-1-5 1 16,3-5-6-16,1-3-3 15,2 1 2-15,1 0-6 16,0 5 8-16,0 4 4 16,3 3-5-16,-1 12 14 15,-4 4 9-15,0 12 12 16,-6 3 11-16,4 2-6 15,3 1-7-15,1-4-42 0,0-6-33 16,1-7-91-16,-3-7-56 16,-4-12-439-16</inkml:trace>
  <inkml:trace contextRef="#ctx1" brushRef="#br1" timeOffset="-106174.06">1865 6510 1056 0,'5'18'580'0,"6"13"-74"0,-3 15-249 16,4 0-26-16,-4 0-64 15,2-1-52-15,2-12-63 16,3-3-22-16,-3-11-49 16,-2-5-39-16,-8-14-157 15,-2-3-72-15</inkml:trace>
  <inkml:trace contextRef="#ctx1" brushRef="#br1" timeOffset="-105684.91">2023 6805 2618 0,'1'10'45'16,"1"2"43"-16,0-2-21 16,5 5-24-16,2-3-15 15,4-14-23-15,3-7-2 16,3-9-11-16,2-7-14 0,-3-3-17 16,0 2-9-16,-9 5 3 15,-3 3 15-15,-3 10 17 16,-1 2 6-16,-2 9 11 15,0 5 2-15,0 9 12 16,0 7 4-16,3 5-3 16,4-1-4-16,2-5-9 15,1-6-15-15,4-8-64 16,-5-8-43-16,0-8-113 16,-2-7-56-16</inkml:trace>
  <inkml:trace contextRef="#ctx1" brushRef="#br1" timeOffset="-105378.71">2219 6509 1184 0,'3'8'495'15,"5"15"-250"-15,4 9-29 16,-1 10-1-16,1 2-9 16,0-2-60-16,-3-1-25 15,1-7-63-15,0-2-19 16,-4-9-28-16,2-4-1 15,1-11-9-15,-1-8-8 0,4-12-16 16,-3-6-9-16,0-8-14 16,1-1 3-16,0 1 8 15,2 4 2-15,-1 6 6 16,0 3 3-16,-3 9 5 16,1 4 4-16,-2 7 12 15,0 4 4-15,0 6 7 16,-2 3 0-16,1 0-8 0,-2 1-54 15,-1-6-114 1,-1-3 4-16</inkml:trace>
  <inkml:trace contextRef="#ctx1" brushRef="#br1" timeOffset="-104910.96">2151 6769 1057 0,'-26'-59'444'0,"14"54"-225"15,-4 2-43-15,0 5-14 16,1 3-2-16,3 6-39 16,1 3-22-16,4 9-48 15,0 1-32-15,6-3-123 16,1-2 68-16</inkml:trace>
  <inkml:trace contextRef="#ctx1" brushRef="#br1" timeOffset="-104147.29">2864 6613 1335 0,'-14'1'567'0,"-7"2"-304"15,-5 11-90-15,6 4-3 16,0 5-14-16,3 1-27 16,11-1-42-16,1-2-25 15,17 1-41-15,3-3-8 16,5-6-16-16,6-5 1 16,-2-12-20-16,-1-7-14 15,0-10-44-15,-1-2-17 0,-8-1 9 16,0 0 12-16,-9 4 52 15,-5 1 17-15,-5 5 29 16,-2 4 15-16,-3 6 25 16,3 6 9-16,2 14-14 15,1 0-14-15,4 11-24 16,2 1-10-16,5-1-6 0,3 0 0 16,5-5-30-1,-1-5-34-15,-1-8-108 16,-2-5-60-16,-1-11-121 15</inkml:trace>
  <inkml:trace contextRef="#ctx1" brushRef="#br1" timeOffset="-103830.49">3024 6594 1190 0,'1'2'506'16,"2"7"-267"-16,2 5-43 15,0 9-46-15,-2 0-18 16,3 0-34-16,-5-2-21 15,3-5-36-15,1-2-15 16,-1-4-18-16,2-3-6 16,-2-7-32-16,4-4-7 0,-3-9-18 15,4-2 0-15,5-5 17 16,-4 2 12-16,4-1 13 16,-1 2 5-1,-1 7 5-15,-2 3-3 0,-3 9 11 16,0 7 8-16,-2 8 22 15,-3 1 6-15,0 4-9 16,-2-3-6-16,0-5-38 16,0-2-28-16,7-6-91 15,2-6-44-15,8-6-247 16</inkml:trace>
  <inkml:trace contextRef="#ctx1" brushRef="#br1" timeOffset="-103480.25">3327 6585 1093 0,'0'-4'556'0,"-4"-4"-201"16,-2 12-93-16,-4 6-30 16,-3 10-68-16,-1 6-32 15,3 3-54-15,4 0-20 16,8-3-33-16,3-4-11 0,6-5-14 16,2-3-8-1,-1-10-17-15,3-6-18 16,2-13-27-16,-4-3-12 15,-2-10-3-15,0 4 15 16,-2 4 34-16,0 3 24 0,2 14 39 16,-2 4 18-16,-2 17 48 15,5 9 8-15,-4 13 1 16,-5 2-9-16,5 7-43 16,-3 1-11-16,1-2-19 15,7-3-5-15,-11-12-3 16,-4-3-3-16,-10-9-5 15,-5-6-6-15,-8-4-38 16,0-9-34-16,-4-6-135 16,-1-6-70-16</inkml:trace>
  <inkml:trace contextRef="#ctx1" brushRef="#br1" timeOffset="-103180.33">3584 6751 2754 0,'5'6'61'0,"-1"-2"112"0,2 0-198 16,3 3-37-16,-3-1 1 16,-6 3-16-16,-5 0-15 15,-4 2-4-15,-2 1-6 0,-1-5 4 16,5-3-4-16,2-6-36 16,5-5-33-16,6-8-181 15</inkml:trace>
  <inkml:trace contextRef="#ctx1" brushRef="#br1" timeOffset="-102846.6">3718 6624 1229 0,'1'8'549'0,"0"10"-254"16,-1 3-15-16,0 7-61 16,0 1-47-16,4-3-80 15,3 0-31-15,4-8-38 16,1-6-12-16,6-12-17 15,-4-7-23-15,2-14-36 16,0-3-19-16,-3-5-21 0,-5-1 17 16,-5 2 35-16,-3 0 24 0,-8 6 29 15,8 6 7 1,0 12 33-16,3 9 8 16,6 14 15-16,-6 7 1 15,-3 2-20-15,0 4-11 16,4-3-16-16,2-2-12 15,4-4-35-15,2-3-31 16,-3-10-77-16,-4-7-41 0,0-9-64 16,-3-8-163-16</inkml:trace>
  <inkml:trace contextRef="#ctx1" brushRef="#br1" timeOffset="-102595.91">3985 6613 1455 0,'2'9'599'0,"-1"7"-372"16,0 6-34-16,0-2-54 16,-1-1-36-16,3-3-51 15,1-3-16-15,-2-6-24 16,0 0-10-16,-2-9-7 16,-1-3-4-16,-1-7-4 15,0-5 1-15,1-6 3 16,2-1 1-16,4 2 3 0,2 1 1 15,6 8-3-15,1 6-9 16,0-1-32-16,0 4-34 16,-7 3-98-16,-2-1-59 15</inkml:trace>
  <inkml:trace contextRef="#ctx1" brushRef="#br1" timeOffset="-102167.39">4279 6605 1099 0,'-28'-60'535'16,"8"57"-80"-16,-1 6-288 15,0 6 9-15,3 10 8 16,1 9-18-16,3 6-46 16,5 0-21-16,5-1-33 15,4-7-20-15,8-6-16 16,2-5-16-16,7-14-16 0,3-4-3 16,6-11-34-16,2-7-9 0,-3-3-27 15,-3-2-6 1,-4 1 17-16,-5 2 12 0,-6 3 30 15,-4 4 9-15,0 12 19 16,-3 4 7 0,1 16 11-16,-1 4 7 0,1 7-5 15,2 0-4-15,0-2-15 16,5 0-19-16,-2-13-55 16,3 0-47-16,0-10-109 15,-2-5-51-15,1-8-228 16</inkml:trace>
  <inkml:trace contextRef="#ctx1" brushRef="#br1" timeOffset="-101845.36">4430 6537 1288 0,'3'11'544'16,"-2"12"-306"0,1 4-61-16,-4 1-54 15,0-1-26-15,1-6-36 16,2-3-3-16,2-8-25 15,2-5-8-15,-2-5-23 16,1-3-4-16,1-9 0 0,-2-6-4 16,1-5-9-16,1-2-15 0,1-1-13 15,2 1-4 1,3 2 9-16,-1 3 11 16,3 8 12-16,1 5 6 15,-1 11 9-15,0 6 8 16,-6 9 11-16,1 2 4 15,-4-1-4-15,1-4-2 0,0-4-20 16,-1-3-25-16,0-3-86 16,-5-1-64-16,-5-2-292 15</inkml:trace>
  <inkml:trace contextRef="#ctx1" brushRef="#br1" timeOffset="-101334.72">3626 6672 1313 0,'2'-54'580'16,"-11"52"-277"-16,-2 3-53 15,-4 7-75-15,-2 3-40 16,6 9-61-16,1 2-20 0,7 1-35 16,3-1-6-16,1-6-45 15,-1-1-60-15,2-7-128 16</inkml:trace>
  <inkml:trace contextRef="#ctx1" brushRef="#br1" timeOffset="-100639.15">4948 6412 1540 0,'-6'5'611'0,"-6"12"-403"16,3 9-64-16,9 14-44 16,3 5-17-16,7-6-35 15,1-2-6-15,4-11-45 16,-3-7-27-16,-5-3-50 0,-2-5-22 16,-9-2-20-1,-4-3 0-15,-1-2 16 0,-1-1 11 16,6-2 12-1,4-2-14-15,5-6-82 0</inkml:trace>
  <inkml:trace contextRef="#ctx1" brushRef="#br1" timeOffset="-100313.85">5058 6568 1559 0,'20'-14'616'15,"-19"30"-429"-15,6-1-26 16,2-6-62-16,10-2-30 16,2-12-31-16,-5-4-17 0,3-8-24 15,-5-6-13-15,-6 3-14 16,-4 2-1-16,-4 4 9 16,-4 4 12-16,-6 5 22 15,-3 4 8-15,-5 4 20 16,-1 10 10-16,5 13 12 15,0 1 2-15,10 8-6 16,3-2-8-16,8-2-17 16,8-3-12-16,4-6-12 15,1-3-10-15,0-13-57 16,1-5-63-16,1-11-141 16,-1-6-32-16</inkml:trace>
  <inkml:trace contextRef="#ctx1" brushRef="#br1" timeOffset="-100148.14">5298 6330 1503 0,'0'16'640'0,"0"13"-376"16,2 20-103-16,1 9-21 16,3 4-62-16,1-4-20 15,0-14-36-15,0-10-40 16,-1-15-115-16,2-7-71 15,-6-11-239-15</inkml:trace>
  <inkml:trace contextRef="#ctx1" brushRef="#br1" timeOffset="-99927.61">5286 6576 1484 0,'3'-7'590'15,"1"-5"-388"-15,6-3-124 16,2 0-29-16,6 1-29 15,1 3-10-15,1 7-20 0,2 6-7 16,-6 11-6 0,0 6 0-16,-2 10 23 0,-2-2 14 15,-8 0 9 1,4-4 4-16,-7-8-22 16,2-4-47-16,4-11-111 0,-7-8-196 15</inkml:trace>
  <inkml:trace contextRef="#ctx1" brushRef="#br1" timeOffset="-99780.66">5421 6367 1900 0,'-3'0'694'0,"-3"0"-585"15,3 1-67-15,5-1-137 16,0 3-65-16,-2-3-283 15</inkml:trace>
  <inkml:trace contextRef="#ctx1" brushRef="#br1" timeOffset="-99360.39">5651 6501 1330 0,'10'-11'565'15,"-29"11"-285"-15,0 5-71 16,2 15-31-16,5 6-10 16,5 2-33-16,2 4-17 0,6-10-53 15,5-3-22 1,5-9-36-16,3-6-7 15,4-9-15-15,2-7-11 16,-2-3-30-16,2-8-6 0,-6 0-6 16,-2 3 5-16,-4 3 32 15,-2 6 10-15,-3 8 16 16,-2 4 8-16,-1 12 9 16,-1 6 2-16,1 8 3 15,0 1-4-15,2-2-16 16,0-2-16-16,5-10-109 15,-1-2-63-15,4-10-186 16</inkml:trace>
  <inkml:trace contextRef="#ctx1" brushRef="#br1" timeOffset="-99211.64">5873 6532 1544 0,'2'25'647'0,"8"29"-387"0,-9 3-45 15,-1 1-71-15,2-1-50 0,2-7-58 16,7-2-33 0,2-18-57-16,0-6-18 15,-6-16-155-15,-3-11-44 16</inkml:trace>
  <inkml:trace contextRef="#ctx1" brushRef="#br1" timeOffset="-99019.41">5862 6529 1057 0,'5'-11'511'0,"7"-15"-143"16,9 8-170-16,1 11-77 16,1 3-8-16,0 10-18 15,-7 9-7-15,-3 6-14 16,-6 6-14-16,-7 1-16 16,-2 3-3-16,-5-2-6 15,-2 0-6-15,-4-5-34 16,-3-7-40-16,-2-7-93 15,-4-8-64-15</inkml:trace>
  <inkml:trace contextRef="#ctx1" brushRef="#br1" timeOffset="-98496.02">6321 6342 1137 0,'-4'6'622'16,"2"11"-13"-16,-1 21-442 16,2 13-6-16,1 13 6 15,3-1-14-15,1-15-32 16,5-12-32-16,5-15-57 15,1-9-16-15,5-13-26 16,1-4-19-16,0-17-35 16,-2-3-24-16,-6-5-4 15,-4 2 14-15,-12 5 36 16,-6 5 24-16,-6 13 24 16,-4 8 10-16,0 18 13 0,-2 5-1 15,3 5-5 1,3-3-11-16,10-6-39 15,4-4-39-15,9-7-118 16,3-6-56-16</inkml:trace>
  <inkml:trace contextRef="#ctx1" brushRef="#br1" timeOffset="-98229.02">6502 6284 1323 0,'0'0'594'0,"3"3"-252"15,-1 8-110-15,2 21-44 16,-2 12-14-16,-1 21-26 16,-1 3-20-16,5-3-47 15,2-8-33-15,2-19-35 16,-1-8-11-16,0-14-56 15,-3-6-33-15,-2-9-111 16,1-2-51-16,-4-9-76 16,0 1-170-16</inkml:trace>
  <inkml:trace contextRef="#ctx1" brushRef="#br1" timeOffset="-97879.36">6644 6459 1627 0,'0'13'648'16,"0"15"-414"-16,3 7-41 15,-3 2-28-15,6-3-31 16,2-7-50-16,-7-7-20 0,8-10-42 16,-4-2-12-1,-3-8-10-15,6-2-1 0,-6-10 1 16,-1-6-7-16,6-4-4 15,-1-3-5-15,2 0-8 16,0 0-5-16,2 6-11 16,1 0-9-16,2 14-10 0,2 7 6 15,-2 14 13 1,-2 6 13-16,-2 6 22 16,-3-2 5-16,-2-3 8 15,-1-3-2-15,-2-6-31 16,1-7-59-16,-1-5-130 15,-1-3-248-15</inkml:trace>
  <inkml:trace contextRef="#ctx1" brushRef="#br1" timeOffset="-96773.18">1507 7178 1464 0,'-6'13'581'16,"-7"21"-374"-16,-1 14-18 0,11 12-9 15,5 2-13-15,14-4-46 16,4-10-12-16,7-16-45 16,0-7-25-16,5-15-19 15,1-8-16-15,-6-13-29 16,-4-6-22-16,-10-5-32 15,-5 1-5-15,-9 1 26 16,-2 6 20-16,-9 6 32 0,-6 3 14 16,-5 7 8-1,-2 4 8-15,-3 11 7 16,10 2-3-16,6 6-2 16,3 0-11-16,9-4-12 15,0-1-3-15,10-6-47 16,-1-5-68-16,8-9-147 15,0-4-24-15</inkml:trace>
  <inkml:trace contextRef="#ctx1" brushRef="#br1" timeOffset="-96494.93">1770 7427 1476 0,'-6'14'629'0,"-4"12"-360"15,7 3-78-15,4 0-23 0,8-3-38 16,2-6-21-16,8-8-48 16,-5-12-21-1,-7 0-27-15,1 0-16 16,16-19-27-16,3-5-4 0,-11-8-7 16,-16 6 11-16,-9 7 24 15,-7 2 5-15,-7 9-1 16,1 7 1-16,-1 5-26 15,0 5-22-15,10 3-102 16,3-3-78-16,13 0-315 16</inkml:trace>
  <inkml:trace contextRef="#ctx1" brushRef="#br1" timeOffset="-96334.31">2085 7469 1605 0,'0'0'731'0,"-1"2"-288"16,-3-2-311-16,3 0-56 15,0-1-90-15,1 0-70 16,-2 1 356-16</inkml:trace>
  <inkml:trace contextRef="#ctx1" brushRef="#br1" timeOffset="-95862.14">2306 7358 1590 0,'-4'14'643'0,"-2"18"-413"16,3 5-35-16,4-3-29 0,5-5-29 15,4-5-43 1,9-6-16-16,7-11-52 15,-1 2-14-15,0-13-21 16,-6-4-18-16,-7-10-30 16,-3-2-10-16,-4-2 5 0,-5 0 10 15,-5-2 32-15,-4-2 11 16,-6 1 7-16,-2 8 2 16,-4 9 0-16,5 8-2 15,-2 11 2-15,2 4-7 16,9 7-34-16,-7-1-35 0,11-3-59 15,2-4-31-15,1-4-72 16,9-3 29-16</inkml:trace>
  <inkml:trace contextRef="#ctx1" brushRef="#br1" timeOffset="-95562.86">2523 7404 1371 0,'-4'0'623'16,"-2"0"-308"-16,-3 10-120 16,3 9-30-16,0 12-51 15,4 6-15-15,5-5-21 16,5 0-8-16,5-16-31 16,6-2-11-16,5-13-18 15,-4-9-13-15,5-14-38 16,-8-5-16-16,1-6-16 15,-9 3 8-15,-12 6 33 16,0 2 20-16,-20 5 17 0,1 1-1 16,-1 10 0-16,-3 5-9 15,5 11-47-15,6 10-44 16,6-2-124-16,9 0 24 16</inkml:trace>
  <inkml:trace contextRef="#ctx1" brushRef="#br1" timeOffset="-95261.3">2705 7366 1344 0,'-3'4'638'16,"-4"8"-199"-16,-4 10-289 16,0 4-26-16,4 6-21 15,10-3-17-15,6-8-14 16,11-2-17-16,4-8-39 15,1-7-9-15,2-9-22 16,-5-8-14-16,-6-9-22 16,-6-2 2-16,-5-3 11 15,-4 0 16-15,-7 2 36 16,-2-1 9-16,-8 7 5 0,-7 5-2 16,0 7-8-16,-8 9-11 15,6 13 1-15,11 1-15 16,5 0-83-16,11 1-69 15,13-8-124-15</inkml:trace>
  <inkml:trace contextRef="#ctx1" brushRef="#br1" timeOffset="-95091.7">2964 7354 2009 0,'-3'2'811'16,"0"0"-493"-16,0 0-230 16,2-2-23-16,0-1-62 15,0 0-56-15,0 1-206 16</inkml:trace>
  <inkml:trace contextRef="#ctx1" brushRef="#br1" timeOffset="-94596.97">3213 7299 918 0,'-1'0'528'0,"1"10"77"15,0 9-376-15,0 12-12 16,3 6 3-16,1 0-37 15,1-4-28-15,3-10-67 0,2-5-27 16,4-10-44 0,2-4-10-16,4-10-17 15,0-8-16-15,1-7-30 16,-3-4-13-16,-5-5-15 16,-6 1 1-16,-10 3 27 15,-5-1 13-15,-7 10 30 16,-4 5 15-16,-3 11 10 0,0 6 0 15,-1 10-7-15,4 4-5 16,4 1-31-16,5-2-43 16,8-5-93-16,2-1-50 15,7-8-226-15</inkml:trace>
  <inkml:trace contextRef="#ctx1" brushRef="#br1" timeOffset="-94311.92">3469 7283 1364 0,'0'0'635'0,"-4"3"-254"16,2 7-110-16,-3 16-102 15,-3 6-32-15,-5 6-47 16,9 0-9-16,4-11-19 0,3-5-19 16,17-10-26-1,2-9-9-15,8-11-23 16,1-10-18-16,-6-12-40 15,-6-4-17-15,-12-1 11 16,-5 3 19-16,-10 5 44 16,-5 4 17-16,-7 8 2 0,-2 3 0 15,-4 15-11 1,2 4-30-16,1 11-152 16,1-1 488-16</inkml:trace>
  <inkml:trace contextRef="#ctx1" brushRef="#br1" timeOffset="-94012.45">3688 7274 1586 0,'0'2'640'0,"-1"7"-398"15,-2 2-38-15,0 20-28 16,-2 5-18-16,5 5-40 15,1-4-20-15,8-14-53 16,7-6-17-16,2-15-25 16,3-2-21-16,1-13-42 15,-2-7-31-15,-6-10-64 16,-1-1-5-16,-11 0 34 16,-1 2 32-16,-7 8 81 15,-8-2 23-15,-5 6 13 16,-5 2 2-16,-4 7-17 15,-4 4-24-15,6 8-143 0</inkml:trace>
  <inkml:trace contextRef="#ctx1" brushRef="#br1" timeOffset="-93695.91">4286 7290 1918 0,'-4'0'726'0,"-2"0"-545"16,4 0-71-16,3-3-69 0,5 3-26 15,2 0-109 1,4-2-74-16,-2 6-215 16</inkml:trace>
  <inkml:trace contextRef="#ctx1" brushRef="#br1" timeOffset="-93541.01">4342 7377 1805 0,'13'55'699'0,"-13"-54"-508"0,1 1-71 16,-1-1-84-16,0-1-29 15,0-1-159-15,0 0 330 16</inkml:trace>
  <inkml:trace contextRef="#ctx1" brushRef="#br1" timeOffset="-93028.4">4787 7308 1648 0,'-32'-64'661'0,"36"59"-450"16,5-3-44-16,5 2-60 16,4 3-37-16,2 3-37 15,-2 3-10-15,-3 10-23 16,-4 2-2-16,-9 11 2 16,-2 7-1-16,-7 4 1 15,-4 1 10-15,-2-3 16 0,-2-8 17 16,2-7 23-1,3-2 0-15,3-9-5 0,5-1-8 16,7-3-23-16,3-3-3 16,10 0-8-16,1-3-4 15,4-4 0-15,2-1-3 0,-4-2-9 16,0 2-6 0,-7 4-29-16,-3-1-19 0,-7 1-56 15,-1 2-41 1,-6-2-107-16,1 1-51 15</inkml:trace>
  <inkml:trace contextRef="#ctx1" brushRef="#br1" timeOffset="-92161.9">4633 7287 1255 0,'0'-7'583'16,"-3"-2"-212"-16,3 4-63 0,0 6-83 15,-2 6-30-15,6 20-76 0,2 12-28 16,-1 7-31 0,6 4-9-16,-4-14-23 15,-2-8-6-15,1-9-14 16,-2-4-3-16,-3-5-31 16,2-1-30-16,-1-2-83 15,-1-3-73-15,2-2-108 16,-1 2 74-16</inkml:trace>
  <inkml:trace contextRef="#ctx1" brushRef="#br1" timeOffset="-90695.56">1188 7439 1303 0,'5'-28'518'0,"-7"34"-326"0,2 6-51 15,0 0-30-15,6 1-4 0,-1 1-14 16,3-6-13 0,3-6-30-16,-2-2-18 15,0-4-23-15,-1-2-3 16,-2-4-1-16,-3-3-1 16,-3-2-4-16,-1-1 0 15,-6 3 0-15,-1 4-3 16,-5 8 5-16,1 1 4 0,-6 6 10 15,3 5 7-15,4 7 18 16,0 2 2-16,11-1 2 16,1 0-2-16,7-4-25 15,5-2-6-15,2-3-11 16,3-4-1-16,-1-4 3 16,1-4-1-16,-5-7-12 15,-4-2-9-15,-5-5-11 16,-4 0 1-16,-1-1 11 15,-1 1 9-15,-2-1 10 16,-4 5 2-16,-3 2 11 16,-2 5 1-16,-1 10 5 0,-1 2 2 0,4 9-10 31,3 3-2-31,6 1-2 0,2-1-6 16,5-3 6-16,5-2-4 15,3-3 0-15,0-4-1 16,3-7-3-16,-2-1 2 15,-2-9-3-15,-3-2-4 16,-5-2-7-16,-4-3-1 0,-4 4 7 16,1 0 3-16,-3 6 16 15,-2 5 6-15,-3 5 12 16,-2 4 5-16,3 3-4 16,1 2 1-16,3-1-13 15,3 2-3-15,4-4-9 16,0 0-5-16,2-5-7 15,1-2-8-15,1-5-17 16,2-3-7-16,-1-3-8 16,-3 0-3-16,-3 3 7 15,-3 4-21-15,-3 9-119 16,-2 4 180-16</inkml:trace>
  <inkml:trace contextRef="#ctx1" brushRef="#br1" timeOffset="-89322.34">7917 6313 1180 0,'1'-9'508'0,"0"-6"-265"16,0 1-15-16,2 12-44 15,2 7-18-15,0 19-22 16,2 9-8-16,-2 26-30 0,-3 5-20 15,-1 1-50-15,1-1-18 16,0-19-20-16,2-12-13 16,2-15-72-16,-2-6-52 0,0-12-99 15,-2-5-39 1,-4-11-159-16,-3-3-163 0</inkml:trace>
  <inkml:trace contextRef="#ctx1" brushRef="#br1" timeOffset="-88994.95">7921 6429 883 0,'6'-12'424'15,"1"-11"-169"-15,8 9-126 16,1 2-20-16,3 5-31 16,-1 2-8-16,-7 6-12 15,-2 4-7-15,-9 9 19 16,-2 4 19-16,-5 13 18 16,1 5 7-16,1 1-19 15,1-2-18-15,9-9-26 0,3-8-15 16,6-12-27-1,1-3-9-15,2-15-1 0,2 0 0 16,1-5-4 0,-2-1 1-16,0 14-1 15,-2 4-1-15,-6 23 9 16,0 7 12-16,0 10 22 0,0 2 11 16,-5-3 1-16,3-2-9 0,-6-5-22 15,-2 0-9 1,6-6-24-16,-6-4-24 15,0-10-110-15,0-5-61 16,-3-10-38-16,1-6-319 16</inkml:trace>
  <inkml:trace contextRef="#ctx1" brushRef="#br1" timeOffset="-88811.52">8177 6574 1008 0,'9'-17'495'15,"0"-17"-135"-15,14 11-244 16,1 3-23-16,-6 10-39 15,0 8-13-15,-14 12-15 16,-4 7-5-16,-5 11-13 16,-7 1-1-16,-5-1-1 15,-4-3-2-15,2-10-3 16,-1-6-5-16,-1-9-34 16,5-1-25-16,4-11 103 15</inkml:trace>
  <inkml:trace contextRef="#ctx1" brushRef="#br1" timeOffset="-88262.69">9109 6295 1627 0,'4'7'599'0,"3"7"-454"15,2 6 6-15,-2 1-6 16,-2 2-20-16,-1-2-57 16,-1-2-26-16,1-2-30 0,1-3-9 15,6-9-4-15,2-5-3 16,8-8-6-16,4-3-6 15,-2 0-18-15,0 7-1 16,-8 4-1-16,-6 0 6 16,-9 13 21-16,-12 2 11 15,-7 9 15-15,-5 2 9 0,0 0 7 16,0-4-8-16,7-1-8 16,3-4-4-16,2-5-27 15,7 2-26-15,-1-10-96 16,2-2-69-16,3-5-229 15</inkml:trace>
  <inkml:trace contextRef="#ctx1" brushRef="#br1" timeOffset="-88124.7">9098 6359 1159 0,'8'-8'500'16,"6"-5"-238"-16,7 3-187 15,3 1-12-15,4 6-50 16,-2 2-46-16,1 1-174 16</inkml:trace>
  <inkml:trace contextRef="#ctx1" brushRef="#br1" timeOffset="-87952.19">9563 6347 1849 0,'0'-5'677'0,"-1"-2"-577"15,2 2-26-15,0 0-112 16,2 3-83-16</inkml:trace>
  <inkml:trace contextRef="#ctx1" brushRef="#br1" timeOffset="-87494.31">9881 6264 1326 0,'-5'8'585'16,"-4"8"-337"-16,-2 11-48 15,3 4-5-15,3 6-42 0,3 3-18 16,9-8-42-1,3-3-34-15,6-13-41 0,5-8-7 16,1-18-16-16,3-11-10 16,0-11-20-16,-3-2-7 15,-8 4 5-15,-7 3 12 16,-13 5 18-16,-8 2 5 16,-9 5-3-16,-4 4-3 0,-2 11 1 15,3 3 0-15,6 12-4 16,3 4-18-16,9 3-62 15,9-1-38-15,7-5-99 16,7-4 15-16</inkml:trace>
  <inkml:trace contextRef="#ctx1" brushRef="#br1" timeOffset="-87196.15">10055 6246 1485 0,'-6'9'603'0,"-7"13"-367"16,1 8-36-16,2 1-28 16,3 1-20-16,6 0-37 0,4-6-29 15,11-3-43-15,4-8-17 0,14-18-24 16,-1-8-12 0,3-14-25-16,-3-1-2 15,-13 1 4-15,-8 1 13 16,-14 4 17-16,-10 1-1 0,-6 4 3 15,-4 1-6-15,2 7 5 16,2 5-2 0,0 5-45-1,8 3-43-15,6 3-125 16,6-3-49-16,12 0-253 0</inkml:trace>
  <inkml:trace contextRef="#ctx1" brushRef="#br1" timeOffset="-86927.65">10273 6247 1652 0,'-7'8'661'0,"-13"13"-427"15,3 6-30-15,1 3-52 16,2 1-28-16,10-1-43 16,5 0-16-16,14-9-36 0,3-6-10 15,9-17-19 1,1-11-13-16,-2-10-26 15,-1-8-15-15,-6 2-3 0,-6 3 3 16,-7 6 30-16,-4 1 8 16,-10 3 4-16,-1 1 0 15,-6 10-9-15,-3 4-8 16,-2 8-101-16,-1 4-62 16,8 0-383-16</inkml:trace>
  <inkml:trace contextRef="#ctx1" brushRef="#br1" timeOffset="-86758.94">10566 6315 1838 0,'-1'1'704'0,"-1"0"-546"16,-5 3-40-16,-3-2-82 0,-3 0-59 15,-1 1-157-15,-2-1-48 16</inkml:trace>
  <inkml:trace contextRef="#ctx1" brushRef="#br1" timeOffset="-86311.25">10763 6253 1106 0,'-4'-5'503'0,"-4"-1"-213"15,1 1-20-15,1 11-26 16,-2 5-37-16,1 9-61 16,-1 6-20-16,8 1-43 15,3 2-13-15,9-4-23 0,3-4-15 16,7-9-20-16,1-8-6 16,4-10-22-16,1-7-14 15,0-7-23-15,-6-2-10 16,-13 0 18-16,-4 2 12 15,-15 2 24-15,-2 0 9 16,-9 0 6-16,-2 7 6 16,-5 7-1-16,-1 8 0 0,7 13-6 15,3 0-13-15,9 1-77 16,6-1-46-16,7-2-129 16,5-5 79-16</inkml:trace>
  <inkml:trace contextRef="#ctx1" brushRef="#br1" timeOffset="-86011.79">11012 6201 1083 0,'-7'0'610'0,"-2"2"-36"16,-3 13-313-16,-4 9-101 15,-2 6-28-15,0 3-31 16,9-4-16-16,7-3-30 15,8-3-16-15,18-12-28 0,1-2-2 16,7-13-13-16,2-9-13 16,-6-7-26-16,-4-2-7 15,-10-1 9-15,-5 1 12 16,-8 4 28-16,-3-2 6 16,-6 1-1-16,-7 1-4 15,-10 7 1-15,-3 6-3 16,-6 9-33-16,-1 8-50 0,14 5-122 15,3 2-66-15</inkml:trace>
  <inkml:trace contextRef="#ctx1" brushRef="#br1" timeOffset="-85694.31">11221 6203 1464 0,'-4'5'647'0,"-7"11"-283"16,-1 5-146-16,0 6-68 15,5 3-24-15,7-4-42 16,5-3-15-16,10-5-32 0,6-5-11 16,10-10-26-1,-2-3-13-15,1-13-24 0,0-2-10 16,-9-4 9-16,-5-3 9 0,-2 4 29 15,-10-1 13 1,-4 1 11-16,0 3 3 16,-13-1-9-16,-6 2-7 15,-13 7-28-15,-5-1-29 16,0 10-102-16,4 5-56 0,7 3 114 16</inkml:trace>
  <inkml:trace contextRef="#ctx1" brushRef="#br1" timeOffset="-83262.08">16567 2634 1554 0,'1'8'567'16,"2"9"-406"-16,-1 27-104 15,1 14 25-15,-7 16 59 16,-1 4-1-16,2 3-31 16,-1-2-25-16,6-12-63 0,1-7-9 15,-6-21-15-15,3-11-19 16,-8-10-81-16,2-8-51 0,6-8-91 15,0-7 56 1</inkml:trace>
  <inkml:trace contextRef="#ctx1" brushRef="#br1" timeOffset="-82928.4">17021 2682 1270 0,'-10'7'505'16,"-8"5"-329"-16,-33 13-62 16,-15 6 24-16,-13 4-14 15,-1-2-12-15,13-5-22 16,9-4-2-16,19-10-31 16,7-1-7-16,17-7-12 0,11-1-17 15,16-1-11 1,13 3-5-16,16 8-5 0,7 4 2 15,9 12 2 1,-2 2-3-16,-1 8-1 16,-5 1 1-16,-13-7 2 15,-5-4-2-15,-16-13-20 16,-6-6-27-16,-6-9-72 0,-3-2-47 16,-6-5-62-16,3-1-170 15</inkml:trace>
  <inkml:trace contextRef="#ctx1" brushRef="#br1" timeOffset="-82580.13">17010 2998 1190 0,'-2'-16'550'15,"-14"37"-163"-15,8-3-234 16,4-2 22-16,14-11-21 15,8-3-33-15,12-9-56 16,3-3-37-16,1-5-47 16,-5-6-12-16,-10 3-18 15,-7 0 1-15,-12-1 14 16,-2 6 11-16,-11-1 28 16,-3 5 22-16,-7 9 25 15,-2 4 12-15,0 19 14 0,-1 13-5 16,8 15-18-1,8 5-9-15,11 0-19 0,12-11-13 16,14-13-6-16,4-10-5 16,5-16-46-16,-2-3-42 15,-5-13-143-15,-8-3-64 16</inkml:trace>
  <inkml:trace contextRef="#ctx1" brushRef="#br1" timeOffset="-82095.7">17367 2937 1928 0,'-20'12'691'16,"-17"16"-549"-16,11 5-63 15,26 5-35-15,13-3 1 16,12-6-36-16,3-5 6 16,-7-4-40-16,-4 1-24 0,-17-2-34 15,-8-2-17-15,-15-1 27 16,-6-3 13-16,7-2 34 15,-1-4 15-15,15-9 3 16,9-4 4-16,12-8-12 16,12-3-17-16,7-6-27 0,0-5-10 15,-2-5-3 1,1 2 10-16,1 4 29 16,-2 3 12-16,-7 13 22 15,-2 4 22-15,-8 11 30 16,-5 10 18-16,-8 10 28 15,-3 6-1-15,-8 0-13 16,3 1-20-16,1-12-32 16,2-4-21-16,5-6-73 15,0-7-59-15,1-7 324 0</inkml:trace>
  <inkml:trace contextRef="#ctx1" brushRef="#br1" timeOffset="-81929.5">17532 2863 1482 0,'4'3'525'0,"0"2"-449"0,5 3-63 16,4 2-12-16,-3-3-76 16,8 1 7-16</inkml:trace>
  <inkml:trace contextRef="#ctx1" brushRef="#br1" timeOffset="-81296.03">17784 2979 1644 0,'5'8'570'0,"4"12"-484"16,-2 2-48-16,-5 6 30 15,-1 3 14-15,-2-3 11 16,1-1-4-16,0-9-31 0,0-4-15 15,0-7-38-15,0-5-7 16,1-6-7-16,3-11 3 16,5-11-1-16,1 1 0 15,3-8 1-15,0 2 3 16,0 6 3-16,2 1 2 16,-1 11 7-16,1 10-3 15,-3 12 1-15,-5 12 0 0,-4 8-6 16,-3 10 3-16,-2-3 1 15,-1-3-3-15,1-7 0 16,4-10-2-16,0-7-12 16,5-2-11-16,6-6-30 15,3-2-13-15,10-9-24 16,-2-6-2-16,3-9 24 16,-3-6 9-16,-2-6 46 15,-2 0 25-15,-4 4 38 16,-3 7 14-16,-5 17 9 15,0 12-9-15,-6 20-22 16,1 11-3-16,-2 10-19 16,0 0-2-16,2-6-6 15,0-7-7-15,2-11-10 0,1-7-18 0,-1-9-71 32,1-4-53-32,5-10-89 0,1-3-81 15</inkml:trace>
  <inkml:trace contextRef="#ctx1" brushRef="#br1" timeOffset="-81152.88">18316 2969 1170 0,'0'4'460'0,"5"16"-303"15,-1 12-53-15,-5 19-21 16,0 8-13-16,-8-1-20 16,2-2 6-16,3-14-10 15,-3-6-10-15,5-10-58 16,1-7-57-16,1-12-117 15</inkml:trace>
  <inkml:trace contextRef="#ctx1" brushRef="#br1" timeOffset="-80909.11">18306 3033 1380 0,'6'-19'504'15,"14"-18"-379"-15,4 22-108 16,6 6-16-16,5 11-1 0,-11 2-3 15,-9 8 3 1,-6 3 0-16,-16 6 24 0,-9 1 13 16,-9 1 15-16,-6 6 5 15,-4-4-21-15,2 3-12 16,6-3-46-16,-1-8-41 16,10-7-501-16</inkml:trace>
  <inkml:trace contextRef="#ctx1" brushRef="#br1" timeOffset="-80564.24">18537 3002 1509 0,'5'16'568'16,"3"17"-398"-16,1 0-34 16,-1-1 4-16,0-6-13 15,6-15-32-15,5-4-18 16,4-14-36-16,3-7-13 0,-1-12-26 15,0-4-2-15,-6-4-4 16,-6-1-2-16,-11 5 0 16,-4 3 2-16,-8 8-8 15,1 4-11-15,2 6-43 16,-2 4-39-16,6 4-102 16,1 1 536-16</inkml:trace>
  <inkml:trace contextRef="#ctx1" brushRef="#br1" timeOffset="-80329.95">18877 2753 1337 0,'0'15'480'15,"-1"21"-298"-15,2 7-42 16,-2 10 84-16,1 1 19 15,1-1-63-15,1-5-35 16,4-10-74-16,-2-2-38 16,-3-13-45-16,2-2-25 0,-1-9-81 15,-2-6-53-15,-3-3-33 16</inkml:trace>
  <inkml:trace contextRef="#ctx1" brushRef="#br1" timeOffset="-79895.54">19194 2931 1431 0,'-19'5'619'0,"-19"10"-247"0,7 3-238 16,8 8-45 0,5 0 7-16,10 0-9 0,6 2-11 15,11-6-32-15,5-3-26 16,15-12-47-16,-1-5-23 16,8-13-51-16,6-4-20 15,-7-5-10-15,0-7 12 16,-11 0 51-16,-13-2 28 15,-3 5 49-15,-6 3 16 16,-2 10 43-16,0 6 19 0,-5 11 0 16,0 8-4-16,-4 12-29 15,3 8-17-15,2 4-12 16,8 1-7-16,3-9-26 16,1-7-26-16,5-13-90 15,-2-8-57-15,1-13-230 16</inkml:trace>
  <inkml:trace contextRef="#ctx1" brushRef="#br1" timeOffset="-79612.9">19431 2906 1168 0,'4'8'434'16,"-1"4"-319"-16,5 11-36 0,-3 1 10 15,-4 2 43 1,2 1 4-16,-7-3-4 0,-1-2-19 15,2-4-30-15,-1-3-17 16,2-10-23-16,1-4-5 16,6-10-24-16,5-6-19 0,7-7-42 15,5-2-16 1,2-3-4-16,-2 3 10 16,-1 8 30-16,1 6 10 15,-6 12 8-15,0 5 9 16,-3 15 22-16,-6 4 15 0,-1 2 1 15,-1 3-17-15,2-6-32 16,1-7-47-16,5-12 61 16</inkml:trace>
  <inkml:trace contextRef="#ctx1" brushRef="#br1" timeOffset="-79244.26">20235 2760 984 0,'-10'-2'567'16,"-6"-1"28"-16,6 0-328 16,11-7-123-16,7 1-39 15,8-6-85-15,1-3-27 0,6-4-11 16,-1-1-4-16,-3 4-11 16,-8 8-3-16,-14 15-16 15,-8 8 2-15,-5 16 3 16,2 5-14-16,5 5-45 15,3-2-45-15,6-9-241 16</inkml:trace>
  <inkml:trace contextRef="#ctx1" brushRef="#br1" timeOffset="-79042.64">20293 3004 1507 0,'-2'2'576'0,"-3"2"-403"16,5-4-86-16,3-1-8 16,11-7-16-16,-3-6-16 15,10-5-38-15,0 1-21 16,-14 3-25-16,-5 6-8 16,-17 10 7-16,-13 6 2 0,-2 8-44 15,2 3-33 1,11 0-255-16</inkml:trace>
  <inkml:trace contextRef="#ctx1" brushRef="#br1" timeOffset="-78444.73">16061 3903 2390 0,'5'-3'787'0,"21"-5"-882"16,21 2-109-16,36-1-62 15,32-3 14-15,37-9 139 16,30-6 101-16,26-10 120 16,8-4 19-16,32 5-6 15,-14 6-28-15,23 8-30 16,10 4-11-16,-2 2-18 0,16 1-8 16,1 2-12-16,-12 0 7 15,-1 3 12-15,0 2 5 16,-29 1-5-16,1 0-10 0,-35 3-9 15,-22 0-1 1,-19 2-6-16,-29 4 2 16,-18 0-9-16,-14-2-9 0,-21-2-42 15,-14 0-52-15,-28 0-119 16,-18 2 141-16</inkml:trace>
  <inkml:trace contextRef="#ctx1" brushRef="#br1" timeOffset="-77262.44">14672 4704 1717 0,'0'-4'592'16,"0"3"-536"-16,0 11 24 0,3 27 62 15,-1 13 6 1,-2 14-17-16,-2 6-28 16,1-2-59-16,-1-11-21 15,1-15-16-15,1-12 0 16,0-14-3-16,-1-9-3 15,0-11-2-15,-2-7-10 16,3-13-19-16,1-9-4 16,3-17-6-16,0-6 4 15,1-10 18-15,3 1 4 16,4 2 7-16,4 9 6 0,5 15 1 16,2 10 3-16,-4 27 2 15,-1 10 2-15,-9 26 8 16,-4 8 3-16,-5 12 8 15,-6 0-3-15,1-2-5 16,3-2 2-16,5-8-3 16,4-6-4-16,7-13-5 15,4-4-5-15,1-15-6 16,8-6 1-16,3-11-3 16,0-10-7-16,1-13 3 15,-3-4-5-15,-5-9 3 0,-4-3 9 16,-3 5-4-16,-2 2 6 15,-4 12 2 1,-1 8 4-16,-5 14 8 0,-1 11-4 16,-1 22 4-16,-1 11 2 15,0 19 7-15,-1 3 3 16,3 7-1-16,0-3-10 16,2-9-9-16,2-3 0 15,-2-18-34-15,0-7-26 16,2-11-138-16,-1-8-78 0,6-8-102 15</inkml:trace>
  <inkml:trace contextRef="#ctx1" brushRef="#br1" timeOffset="-76911.86">15437 4872 1268 0,'-3'-10'538'0,"-3"-8"-263"16,-5 6-19-16,-10 11-14 15,-4 7-21-15,-7 13-65 16,0 4-33-16,6 8-54 16,4-4-15-16,16-2-27 0,10-2-11 15,14-6-11 1,13-3-9-16,4-14-23 16,-2-9-10-16,1-9-21 0,-10-6-3 0,-5 1 20 15,-5 2 5 1,-5 6 26-16,0 6 16 15,-8 6 17-15,1 6 14 16,-3 10 17-16,-2 2-5 16,0 6-12-16,-1 1-11 15,2 0-17-15,2-2-11 16,5-4-36-16,3-2-24 16,-1-10-65-16,2 2-52 0,-1-5-77 15,0-3-35-15,2-5-207 16</inkml:trace>
  <inkml:trace contextRef="#ctx1" brushRef="#br1" timeOffset="-76545.41">15556 4763 1301 0,'3'-4'539'16,"4"0"-319"0,-3 7-16-16,5 17-16 15,-4 3-4-15,-5 13-26 16,2 2-16-16,-2 1-52 15,-1-3-22-15,8-4-29 16,-3-7-13-16,3-6-17 0,5-5-9 16,-3-14-26-1,0-9-17-15,6-15-25 0,4-3-5 16,-5-5 10-16,4 2 13 16,-8 6 31-16,-4 3 13 15,-3 9 28-15,-5 6 13 16,-7 11 20-16,-4 8 4 15,5 12 6-15,2 4-6 0,9 8-17 16,4-1-4-16,7-7-24 16,5-2-12-16,5-15-37 15,1-11-30-15,-4-14-70 16,-4-8-53-16,-9-7-68 16,-3 4-24-16</inkml:trace>
  <inkml:trace contextRef="#ctx1" brushRef="#br1" timeOffset="-76076.23">16052 4804 1325 0,'-9'2'628'0,"-4"3"-249"15,-9 8-114-15,-2 6-30 16,7 8-60-16,-3 1-39 0,5 3-58 15,5 1-22-15,6-4-34 16,9-3-15-16,9-9-9 16,6-7-10-16,7-13-26 0,1-9-16 15,-1-10-35 1,-12-5 2-16,-2-2 7 16,4 2 18-16,-3 3 32 15,1 7 10-15,-1 9 26 16,-7 7 10-16,-4 9 21 15,2 7 10-15,-1 8-9 16,4 2-4-16,1 2-17 16,4-4-15-16,2-8-29 15,0-5-24-15,-1-12-111 16,-4-2-59-16,-8-7-91 16</inkml:trace>
  <inkml:trace contextRef="#ctx1" brushRef="#br1" timeOffset="-74395.41">16705 4467 1407 0,'4'18'507'16,"-1"13"-444"-16,4 24 44 15,-2 9 19-15,3 1-11 16,1-6-12-16,-2-16-50 16,3-8-13-16,-4-16-26 15,3-7-8-15,-2-10 2 0,-3-6-2 16,4-11 4 0,-5-8 3-16,3-6-8 15,3-1-2-15,5 2-1 16,5 5-2-16,8 14 2 0,0 4 1 15,-6 15-3-15,-5 7 1 0,-14 8-1 16,-5 6 1 0,-14 1 0-16,-3-1 1 15,-7-6 0-15,0 0-1 16,0-9 2-16,0-5-3 16,10-6-14-16,4-4-26 15,10-5-79-15,8-5-47 0,13-5-84 16,-8-6-171-16</inkml:trace>
  <inkml:trace contextRef="#ctx1" brushRef="#br1" timeOffset="-73478.61">16982 4700 673 0,'-2'3'382'0,"-1"6"35"16,0 4-213-16,0 3-14 15,3 2-10-15,4-6-44 16,4-5-25-16,7-3-54 15,7-5-17-15,5-10-25 0,1-2-12 0,1-8-6 32,-8-2-5-32,-3 0 0 15,-8 1 4-15,-16 6 1 16,-5 1 6-16,-12 10 29 0,-4 5 18 16,0 13 42-16,-1 7 14 15,5 9-8-15,5 4-17 16,8-1-32-16,8-1-20 15,10-4-18-15,4-2-4 0,11-6-4 16,2-4-18-16,7-12-46 16,3-6-32-16,2-11-63 15,2-6-4-15,-1-7 21 16,-1 0 32-16,-13-2 60 16,-4 2 20-16,-16-1 45 15,-4 6 25-15,-6 10 50 16,-2 7 24-16,2 17-5 15,0 6-17-15,3 10-39 16,4 4-23-16,1 0-14 16,2 0-7-16,3-7-9 15,-2-3-3-15,1-9-15 16,1-7-14-16,-2-8-18 16,-4-6-7-16,-1-8 16 15,-4-6 14-15,1-3 17 0,0 0 13 16,3-2 12-1,5 3 1-15,5 2 9 16,3 3-8-16,4 8-11 0,2 3-3 16,0 9-40-16,3-1-27 15,4 4-63-15,-1 2-22 0,2-6-1 16,-4 2 17 0,0-5 48-16,-2-2 24 0,-1 1 43 15,-8-1 28 1,-10-2 73-16,-2 3 39 15,-13 4 70-15,-1 4 14 0,-6 8-14 16,-4 6-23-16,2 5-44 16,3 4-27-16,8 2-31 15,2 0-17-15,10-4-32 16,6-7-7-16,9-11-10 16,8-7-9-16,5-12-29 15,1-5-17-15,-1-7-31 16,-8-3-4-16,-4 2 17 15,-6-3 9-15,-7-5 21 16,-1-4 13-16,-3-8 13 16,-2-3 11-16,4 1 5 15,2 6 2-15,2 16 7 16,1 14 1-16,0 30 6 16,1 12 5-16,1 22-1 15,0 7 0-15,-4-1 5 0,-3-3-3 16,2-9-8-16,0-5 0 0,2-11-22 15,1-5-20 1,-6-12-107-16,2-5-67 16,-5-9 43-16</inkml:trace>
  <inkml:trace contextRef="#ctx1" brushRef="#br1" timeOffset="-73044.38">17983 4635 745 0,'-17'-6'498'0,"-18"-3"80"15,-1 5-231-15,3 18-91 16,-1 5-44-16,3 9-67 16,4 3-23-16,13-4-47 15,7 0-19-15,15-7-29 0,7-1-11 16,15-12-23-16,2-10-16 16,8-9-32-16,-2-6-8 15,-4-3 1-15,1 2 9 16,-12-1 20-16,-4 2 13 15,-9 7 7-15,-11 3 8 0,-5 11 19 16,-2 8 4-16,-2 10 12 16,4 3 1-16,-1 0-11 15,4-1-2-15,6-8-34 16,6-4-22-16,15-13-111 16,6-6-56-16,4-9-19 15,-2-2-319-15</inkml:trace>
  <inkml:trace contextRef="#ctx1" brushRef="#br1" timeOffset="-72712.16">18202 4584 1238 0,'4'11'581'15,"1"7"-227"-15,4 13-168 16,-1 1-37-16,1-4-54 16,-3-3-23-16,2-7-51 15,-2-6-10-15,-2-4-10 16,-3-2-2-16,-6-3-4 15,-4 2-3-15,-6 0-8 0,-3 0-6 16,0-2-52-16,0-2-23 16,4-4-60-16,2-4-23 15,6-4-18-15,5-2-66 0,1-9-204 16,3-5 5 0,-1-7 180-16,2 0 170 0,1 2 397 15,2 5 73 1,3 9-26-16,5 7-37 0,3 4-91 15,2 4-29-15,6 1-72 16,-2-3-35-16,-1 2-67 16,-3-1-40-16,-9-2-89 15,-4 3-69-15</inkml:trace>
  <inkml:trace contextRef="#ctx1" brushRef="#br1" timeOffset="-71992.99">18574 4443 1553 0,'-10'1'605'0,"-13"12"-409"15,-3 9-40-15,-11 13-18 0,8 2-5 16,1-3-35-16,6-2-13 16,19-11-41-16,4-3-24 15,23-15-9-15,2-4-18 16,9-15-26-1,1-4-6-15,-7-8-13 0,2 0 3 16,-8 1 18-16,-3-1 12 16,-7 10 8-16,-4 2 10 15,-9 10 18-15,-3 10 6 0,-4 13 10 16,-2 10 4-16,0 14-7 16,3-1-2-16,3-1-6 15,4-7-13-15,5-12-10 16,5-3-21-16,0-11-53 15,2-7-45-15,0-10-91 16,1-9-19-16,2-4-2 31,-3-2 29-31,-1-4 82 0,-1 2 33 0,-5-3 64 16,0 1 41-16,-3 14 72 16,-2 7 31-16,3 19 39 15,2 11-4-15,-6 11-30 16,4 4-20-16,5-2-37 15,-9-6-14-15,7-9-24 16,-7-6-12-16,0-9-17 0,3-4-3 16,-3-3-16-16,0 2 1 15,0 1 5-15,-5-14 0 16,-13-28 9-16,14 20 3 16,15 2-1-16,4-1 2 0,13 7 0 15,4 2-1 1,1 4-21-16,-1 1-19 0,-5 3-57 15,-9 1-35-15,-7 0-49 16,-8 0 0-16</inkml:trace>
  <inkml:trace contextRef="#ctx1" brushRef="#br1" timeOffset="-71673.72">18994 4287 988 0,'7'5'434'15,"5"15"-139"-15,-1 10-166 16,-1 20 22-16,-5 6 31 16,-5 4 8-16,0-1-12 15,-2-15-59-15,2-5-35 16,-2-17-53-16,1-7-21 16,1-8-48-16,1-8-47 0,2-8-113 15,0-1-54-15</inkml:trace>
  <inkml:trace contextRef="#ctx1" brushRef="#br1" timeOffset="-71409.23">19225 4410 939 0,'-13'3'469'0,"-8"2"-110"16,-9 2-192-16,-5 3-2 15,-1 2-19 1,6 2-15-16,3 2-21 16,8-2-18-16,16 2-44 15,6 0-14-15,14 4-26 0,7 3-2 16,9-5-10-16,4-3-23 16,3-9-63-16,-2-5-58 15,-4-4-67-15,-8-2-213 16</inkml:trace>
  <inkml:trace contextRef="#ctx1" brushRef="#br1" timeOffset="-71034.84">19415 4447 1350 0,'-11'-2'539'0,"-14"2"-333"16,-3 5 0-16,-10 13 14 15,1 4-19-15,0 8-56 0,5 0-38 16,19 2-70 0,11-2-14-16,17-11-19 15,12-1-9-15,8-13-29 16,2-5-22-16,-1-13-64 16,-5-4-27-16,-8-4-16 15,-5-3 6-15,-5 1 60 16,-3-2 25-16,-4-2 45 15,-2 5 17-15,-3 6 46 0,-2 2 30 16,1 14 41-16,-1 6 10 16,0 16-21-16,1 7-20 15,0 14-39 1,1-5-12-16,5-3-46 0,1-4-42 16,1-17-83-16,0 0-47 15,0-17-28-15,1-6-224 16</inkml:trace>
  <inkml:trace contextRef="#ctx1" brushRef="#br1" timeOffset="-70744.53">19552 4472 1167 0,'0'12'547'16,"5"3"-197"-16,-6 11-149 16,2 3-39-16,-1-3-38 15,-1-3-28-15,5-4-53 0,2-4-16 16,-2-7-18-1,1 1-9-15,-1-9-12 16,-2-4-1-16,6-8-11 16,1-4 0-16,-5-5-1 15,9-1-5-15,1 0-10 0,3-1-7 16,9 0-18-16,3 7-3 16,-4 10 9-16,-2 9 6 0,-9 16 20 15,-6 3 5 1,-4 7 11-16,-2-1 2 15,-4-4-10-15,-1-2-14 16,-1-4-6-16</inkml:trace>
  <inkml:trace contextRef="#ctx1" brushRef="#br1" timeOffset="-70212.14">20233 4174 1426 0,'-1'8'544'16,"1"5"-335"-16,1 27-155 16,0 7 30-16,-1 6 42 15,0-5-4-15,0-12-20 16,2-4-30-16,3-13-44 15,-2-1-12-15,1-10-13 16,-2-6-2-16,2-7-2 16,1-6-5-16,1-5-1 15,-2-5-4-15,0-4 0 0,4-1 3 16,3 1 3 0,8 0 3-16,6 9-1 0,-2 9-2 15,1 14-3 1,1 10 3-16,-13 12-2 15,-4 0 0-15,-14 6 7 16,-6-3 2-16,1-1 4 0,4-2-14 16,10-15-79-16,6-7-53 15,10-11-95-15,5-5-9 16</inkml:trace>
  <inkml:trace contextRef="#ctx1" brushRef="#br1" timeOffset="-69894.06">20635 4309 1371 0,'-6'3'547'0,"-13"4"-325"15,-3 5-9-15,-4 11-5 16,0 0-20-16,6 4-51 16,3-3-34-16,13-3-53 0,5-3-16 15,15-10-31 1,4-3-12-16,7-10-25 15,1-5-12-15,-6-3-29 16,-2-3-4-16,-6 2 3 16,0 1 11-16,-3 1 28 0,1 5 18 15,-2 4 25 1,-7 6 10-16,-2 9 17 16,-5 3 4-16,-1 7-8 0,1 0-3 15,1 0-18-15,6-2-17 16,0-9-97-16,5-2-71 15,3-9-175-15</inkml:trace>
  <inkml:trace contextRef="#ctx1" brushRef="#br1" timeOffset="-69429.03">21012 4242 1742 0,'-13'3'669'15,"-15"11"-300"1,0 9-445-16,8 11 52 16,4-2 71-16,10-7 54 15,6-5-10-15,5-6-49 16,2-4-30-16,0-3-51 15,-1-1-12-15,-7-5-23 32,0-1-3-32,1 1 16 0,-1-1 8 0,0-1 6 0,0 0 5 15,0 0-6-15,1-4 0 16,5-9 4-16,25-21-2 16,-3 21 2-16,0 1-2 15,5 2 14-15,0 5 14 16,-6 3 11-16,-2 3 0 0,-11 6 31 15,-4 4 22 1,-6 7 59-16,-2 2 23 16,-3-2 2-16,-1-1-14 0,-1-8-55 15,3-2-23-15,6-6-58 16,5-1-58-16,7-8-122 16,-3-3-56-16</inkml:trace>
  <inkml:trace contextRef="#ctx1" brushRef="#br1" timeOffset="-69077.33">21067 4153 1352 0,'1'3'481'0,"6"-1"-407"16,5 5-42-16,14-1-22 0,10-3-8 15,12-6-50 1,0-8-29-16,-6-5-60 0,-9-3-9 15,-14-1 46-15,-2 2 32 0,-7 1 77 16,-4 0 40 0,-6 3 60-16,-4 1 28 15,-5 7 44-15,0 2-4 16,2 12 1-16,-1 8-12 16,8 22-32-16,2 12-12 15,3 16-43-15,0-1-22 16,0-6-24-16,-1-12-11 0,-3-15-13 15,0-4 0-15,1-10-13 16,-1-4-9-16,1-6-25 16,3-4-30-16,1-5-65 15,-1-3-43-15,-2-3-177 16</inkml:trace>
  <inkml:trace contextRef="#ctx0" brushRef="#br1" timeOffset="-43258.79">21366 14283 0,'0'0'0,"0"0"15,0 0 1,0 0 0</inkml:trace>
  <inkml:trace contextRef="#ctx1" brushRef="#br1" timeOffset="-67354.95">14675 5525 1595 0,'-2'10'564'16,"0"18"-474"-16,1 12 5 15,-2 18 10-15,1 9 1 16,-1-4-29-16,2-5-27 0,3-15-34 15,5-14-6-15,-1-10-42 16,-1-7-59-16,-2-10-108 16,-3-2-60-16,0-7-218 15</inkml:trace>
  <inkml:trace contextRef="#ctx1" brushRef="#br1" timeOffset="-67147.2">14655 5701 818 0,'3'-19'389'0,"9"-16"-144"16,4 3-53-16,7 15-78 15,4 3-30-15,-1 9-43 16,1 5-22-16,-6 8-15 16,-7 4-1-16,-14 3-3 0,-7 4-1 0,-12 6 4 31,0 2-2-31,-3-2 5 0,4-1 0 16,-2-6-4-16,0-5 4 15,6-7-20-15,0-3-23 16,11-5-38-16,2-2-166 15</inkml:trace>
  <inkml:trace contextRef="#ctx1" brushRef="#br1" timeOffset="-66594.08">14858 5700 1212 0,'0'5'485'0,"-1"0"-337"16,6-1-7-16,8-7-51 15,9-8-23-15,11-6-28 16,-1-3-10-16,-3-2-21 16,-10 4-3-16,-13 4 0 15,-6 2 0-15,-8 7 8 16,-12 0 9-16,-9 9 29 16,-6 6 14-16,0 8 22 15,4 7 4-15,6 12-17 16,14 1-10-16,11 6-27 15,9-1-8-15,12-13-16 16,3-5-2-16,11-11-10 0,2-9-11 16,2-12-54-16,-3-6-37 15,-6-14-49-15,-4 0-10 16,-8-5 27-16,-2 0 31 16,-9 4 52-16,-4-4 23 0,-2 13 58 15,-1 2 33 1,-4 14 44-16,2 5 2 15,2 12-14-15,1 5-17 0,0 8-37 16,0 1 0-16,-1 0-17 16,-1-6-11-16,1-6-7 15,0-3-7-15,-2-5-1 16,2-3-5-16,-2-8-11 16,0-1-5-16,0-13-6 15,2-7 5-15,4-6 6 16,3-2 11-16,4 0 10 15,3 8 3-15,-4 7 3 16,7 2-2-16,0 10 0 0,2 2-11 16,2 5-79-1,-4 2-51-15</inkml:trace>
  <inkml:trace contextRef="#ctx1" brushRef="#br1" timeOffset="-66091.86">15345 5499 1395 0,'1'5'520'0,"1"10"-384"16,3 11-29-16,6 10-1 15,-6 1 11-15,3 6-12 16,-2-6-25-16,-2-2-45 15,1-5-16-15,-2-11-11 16,-1-3-2-16,-1-12-10 16,1-4-1-16,3-15-6 15,2-7-7-15,3-8-1 16,1 0-2-16,0 4 1 16,3 6 6-16,-2 9 12 15,1 5-5-15,-1 14 5 16,-3 6 1-16,-3 10 1 15,-2 6 1-15,-3 1 0 16,-1-2 1-16,3-8-40 0,-1-7-43 16,0-11-96-16,3-5-31 15</inkml:trace>
  <inkml:trace contextRef="#ctx1" brushRef="#br1" timeOffset="-65929.28">15657 5609 940 0,'2'7'396'16,"5"15"-161"-16,-4 4-83 0,2 11 1 16,-5 4-11-16,-2-9-60 15,2-1-24-15,0-15-37 16,1-6-45-16,2-10-91 16,0-2-50-16</inkml:trace>
  <inkml:trace contextRef="#ctx1" brushRef="#br1" timeOffset="-65783.08">15557 5568 1297 0,'8'3'453'16,"9"1"-403"-16,8-1-27 0,3 0 4 15,6-3-20 1,-2-1-34-16,-2-5-134 15</inkml:trace>
  <inkml:trace contextRef="#ctx1" brushRef="#br1" timeOffset="-65609.13">15857 5543 1322 0,'3'12'551'16,"1"15"-318"-16,2 5-12 15,0 8-56-15,-1-2-31 16,1 4-62-16,-3 0-25 0,-1-11-36 15,-1-4-36-15,-2-11-99 16,-3-3-54-16,-4-5-67 16,-1-4-327-16</inkml:trace>
  <inkml:trace contextRef="#ctx1" brushRef="#br1" timeOffset="-65470.21">15789 5682 1340 0,'2'-5'550'0,"7"-5"-365"0,2 1-51 15,9 3-83 1,0 0-28-16,3-2-14 16,1 2-4-16,-7 3-63 15,-2 1-44-15,-5 2-37 16</inkml:trace>
  <inkml:trace contextRef="#ctx1" brushRef="#br1" timeOffset="-65046.69">16090 5596 933 0,'0'1'484'0,"-1"-1"-55"0,0 13-287 16,0 9 18-16,-2 11 11 16,3 5-12-16,3 0-39 15,9-6-37-15,7-12-54 16,-2-11-15-16,5-15-21 15,2-8-17-15,-3-12-44 16,-3 0-24-16,-8-3-19 0,-7 2 0 16,-3 6 21-1,-3-1 14-15,-4 8 19 16,0-1 14-16,-1 10-1 16,2 4-12-16,6 4-41 15,0 3-246-15</inkml:trace>
  <inkml:trace contextRef="#ctx1" brushRef="#br1" timeOffset="-64711.93">16333 5550 1361 0,'3'13'532'15,"3"10"-363"-15,3 3-9 0,-4 3-22 16,1-5-33-16,-1-5-46 15,-7-2-20-15,2-8-27 16,0 0-6-16,-2-6-16 16,0-3-6-16,1-6-4 15,-2-4 1-15,0-6 3 16,4-1 6-16,6-2-1 16,-2-1-5-16,6 1 2 15,1 3-16-15,7 0-12 16,3 5-1-16,12 8 6 15,-1 3 16-15,-4 12 15 16,-1 2 1-16,-12 2-9 0,-2 0-14 16,-8-2-45-16,-1 1-37 0</inkml:trace>
  <inkml:trace contextRef="#ctx1" brushRef="#br1" timeOffset="-64261.86">16750 5530 1264 0,'-19'5'574'15,"-16"4"-241"-15,6 8-185 0,2 4-20 16,9 1-22 0,4-4-23-16,9-7-23 0,5-3-19 15,9-8-35 1,7-1-3-16,7-7-3 16,2-3-11-16,4-4-4 15,0 1-4-15,-3 8-2 0,-1 6 7 16,-8 17 6-1,-5 7 4-15,-9 18 14 16,-5 3 7-16,-7 6 13 16,1 0 2-16,-4-12 6 0,2-6-3 15,-5-11-5-15,0-6-7 16,-1-6-11-16,0-4-8 16,-2-7-31-16,-1-3-20 0,-1-6-67 15,3-3-45 1,4-6-70-16,5-1 16 15</inkml:trace>
  <inkml:trace contextRef="#ctx1" brushRef="#br1" timeOffset="-63861.62">17096 5452 1547 0,'-6'3'492'0,"-15"4"-508"15,-3 4 49-15,-4 6 114 0,-1-1 41 16,5 0 18 0,4 0-29-16,10-5-92 15,3-1-40-15,10-2-42 16,10-3-4-16,6-7-1 0,4-4-10 15,6-7-20-15,-2-3-15 16,0 0-17-16,-3-1 8 16,-9 1 18-16,-3 4 15 15,-4 11 20-15,-4 4 0 16,-3 17 6-16,-2 3 8 16,-4 2 11-16,2 3 0 15,1-8-3-15,1-3-8 16,3-8-15-16,3-3-33 0,1-7-115 15,4-4-47-15,1-7-86 16,0-3-179-16</inkml:trace>
  <inkml:trace contextRef="#ctx1" brushRef="#br1" timeOffset="-63579.54">17218 5421 827 0,'4'4'436'0,"4"6"-45"15,-1 11-245 1,2 7-20-16,-1 2 20 15,-2-2-5-15,-2-7-27 16,-4-3-20-16,0-8-48 16,-3-2-20-16,4-7-15 0,3-2-5 0,3-9-5 15,3-2-1 1,0-5 0-16,2-2 2 16,-1-1 0-1,2-2-2-15,1-1 0 0,3 2-6 16,2 11-6-16,-1 9 3 15,1 17-3-15,-4 9 2 16,-1 3 4-16,-2-1-13 0,-6-6-38 16,-1-3-22-16,-3-6-77 15,-2-3-83 1</inkml:trace>
  <inkml:trace contextRef="#ctx1" brushRef="#br1" timeOffset="-63212.52">18266 5164 2328 0,'-9'-5'-90'0,"-2"6"41"16,-11 0-53-16,4 9 108 15,1 3 73-15,11 11 49 16,6 3 16-16,5 7-50 16,1 7-35-16,-3-5-50 0,-3 1-20 15,-6-5-18 1,-2-7-7-16,0-8-3 15,4-11 5-15,1-8-18 0,1-2 3 16,1-8-2-16,0 1-2 16,2-2-13-1,3-4-19 1,5 4-67-16,0-1-79 0</inkml:trace>
  <inkml:trace contextRef="#ctx1" brushRef="#br1" timeOffset="-62812.32">18412 5194 1203 0,'0'7'482'15,"-3"16"-289"-15,8 10-24 0,-7 14-14 16,0 4-4-16,-2-5-51 16,1-2-29-16,5-15-45 15,6-9-18-15,0-11-59 16,-2-5-29-16,-4-8-58 15,-4-4-19-15,0-7 33 16,-2-8 26-16,-4-4 54 16,-1-6 24-16,-1-3 35 15,1 0 7-15,10-2 15 16,7 0 10-16,14 6-1 16,5 2-3-16,7 15-12 15,-1 4-16-15,-4 10-15 16,-4 5-3-16,-12 5-2 0,-3 3-1 15,-10 0 8-15,-4 2 17 16,-9 3 38-16,-3 1 27 16,-5 1 6-16,-4-3-10 15,-5-4-38-15,-3-1-24 0,5-5-83 16,4-4-67-16</inkml:trace>
  <inkml:trace contextRef="#ctx1" brushRef="#br1" timeOffset="-62564.46">18740 5093 1517 0,'2'-1'496'0,"4"2"-492"16,17 2 10-16,27 0 32 0,6-3 4 16,7-6-11-1,-10-4-45-15,-22 3-102 16,-13 1-29-16,-16 1-74 16,-4 2-151-16</inkml:trace>
  <inkml:trace contextRef="#ctx1" brushRef="#br1" timeOffset="-62367.42">18932 5070 1128 0,'-2'11'481'15,"-6"16"-204"-15,-1 8-38 16,0 11-15-16,-2 2-5 0,4 0-73 16,0-1-33-1,6-9-64-15,1-7-17 16,5-10-19-16,3-10-6 15,2-7-19-15,0-4-25 16,-6-7-80-16,-1 0-62 0,-5-6 199 16</inkml:trace>
  <inkml:trace contextRef="#ctx1" brushRef="#br1" timeOffset="-60994.96">19534 4995 1472 0,'-1'17'533'0,"-1"7"-440"0,-3 19 8 15,-1 2 7-15,1-4-4 16,-4-3-13-16,7-8-56 16,3-3-15-16,-1-9-30 15,1-4-42-15,-2-9-88 16,1-5-29-16,0-8-21 0,5-2 35 16,-1-11 82-1,-6-5 30-15,8-6 37 0,-5-8 13 16,3 0 27-1,7-4 13-15,1 6 12 16,9 6-5-16,10 13-18 16,2 12-16-16,-2 11-10 15,-8 11-7-15,-14 8-3 16,-5 3 0-16,-13 3 3 0,-8-3 2 16,-11-4 3-16,-6-1 2 15,4-5 1-15,2-5 4 16,9-3-3-16,6-4-3 15,-2-4-4-15,5 0-25 16,9-1-64-16,1-3-36 16</inkml:trace>
  <inkml:trace contextRef="#ctx1" brushRef="#br1" timeOffset="-60811.19">19795 4998 877 0,'3'17'457'15,"0"12"-44"-15,-4 15-246 16,-1 4 22-16,-7-2-23 16,0-2-32-16,3-10-63 15,0-7-20-15,6-8-57 16,-1-7-50-16,4-10-93 16,1-5-50-16,3-7-181 0</inkml:trace>
  <inkml:trace contextRef="#ctx1" brushRef="#br1" timeOffset="-60578.6">19773 5050 1147 0,'3'-14'466'16,"5"-11"-282"-16,4 4-57 0,12 12-71 15,3 8-20 1,4 9-36-16,0 3-1 0,-10 6-5 16,-9 0 1-1,-14 3-1-15,-11-1-1 16,-9 2 7-16,-1-1 2 15,-7-3 7-15,1-4 3 0,1-4-3 16,4-2 1-16,6-3-27 16,4-1-22-16,8-3-48 15,5-2-23-15</inkml:trace>
  <inkml:trace contextRef="#ctx1" brushRef="#br1" timeOffset="-60244.79">19991 4927 1015 0,'2'5'443'0,"7"16"-140"15,0 6-153-15,0 10 8 16,0 4 1-16,-8-2-30 16,3-4-15-16,-4-4-35 15,3-5-24-15,0-6-38 16,0-3-9-16,2-10-13 0,1-3-8 15,6-9-3-15,-2-6-3 16,3-5-9-16,-2-1 3 16,-1-3 3-16,2 2 3 15,2 2 10-15,1 4 4 16,4 9 1-16,0 5 0 16,-2 12 4-16,-4 1 2 15,-5 5 6-15,-4 0-1 0,-2-4-4 16,0 0 4-16,-1-5-61 15,-1-3-46-15,-3-3-87 16,1-2-237-16</inkml:trace>
  <inkml:trace contextRef="#ctx1" brushRef="#br1" timeOffset="-58861.36">20758 4787 1320 0,'-1'9'478'0,"3"14"-370"15,-3 9 39-15,1 19 33 16,0 4 1-16,-3-5-25 16,3 0-43-16,4-16-55 15,5-6-17-15,5-11-25 16,9-6-16-16,3-13-54 15,0-3-48-15,0-11-109 16,-6-2-53-16,-9-4-209 0</inkml:trace>
  <inkml:trace contextRef="#ctx1" brushRef="#br1" timeOffset="-58728.45">20640 5002 1267 0,'0'0'490'0,"0"0"-364"15,8 0-54 1,12-4-45-16,9 2-18 0,15-5-29 16,5-5-36-16,0-3-175 15</inkml:trace>
  <inkml:trace contextRef="#ctx1" brushRef="#br1" timeOffset="-58394.9">20975 4773 1471 0,'-2'6'548'0,"-3"16"-411"16,-2 13 5-16,3 22-3 15,-1 6 10-15,5 2-17 0,1-5-33 16,5-14-49 0,0-9-21-16,0-14-23 15,1-7-8-15,1-8-19 0,3-5-7 16,1-8-13-16,-1-4 0 0,0-10 4 15,0-6 7 1,-3-7 11-16,5 2 6 16,5-2 12-16,0 5-1 15,5 14-2-15,4 8-2 16,-9 19 0-16,-1 8 1 16,-5 8 2-16,-8-1 2 0,-1-5-2 15,-3-7-11-15,-2-6-89 16,1-3-59-16,0-7-423 15</inkml:trace>
  <inkml:trace contextRef="#ctx1" brushRef="#br1" timeOffset="-57561.82">21600 4785 1160 0,'-1'-5'433'16,"3"-6"-269"-16,8 4-42 15,7 0 17-15,9 0-13 0,2 0-63 16,5 1-14-16,-5 5-25 16,-8 4-4-16,-9 8-1 15,-10 1 6-15,-11 11 33 16,-3 3 15-16,-8 5 22 16,1 1-1-16,5-3-17 15,3-4-14-15,11-6-25 16,3-3-11-16,13-6-18 15,3-7-5-15,8-5-45 16,2-8-48-16,2-5-96 16,-6-3-33-16,-1-1-34 15,-1 1 21-15,-1-2-82 0,-1-1-52 16,-2-1 58 0,-2-1 57-16,-4 1 292 0,5 0 142 15,-9 3 103 1,1 7 15-16,-6 6-59 0,-5 8-38 15,-5 10-44-15,-7 6-6 16,-8 13 9-16,4 2 0 16,3 3-14-16,4 0-27 15,13-9-60-15,6-2-16 0,11-11-27 16,4-3-11-16,9-14-8 16,0-9-15-1,-1-9-13-15,-4-7 1 0,-10-1-2 16,-6-2 11-16,-10 0 14 15,-5 0 1-15,-7 2 7 16,-3 1 0-16,-7 10 3 16,-3 4-1-16,-2 12-2 15,3 9-15-15,7 5-128 16,8 5-66-16,18 1-208 16</inkml:trace>
  <inkml:trace contextRef="#ctx1" brushRef="#br1" timeOffset="-57246.32">22096 4735 1516 0,'71'-62'557'0,"-59"56"-427"16,6 4-99-16,1-1-5 15,-1 6-12-15,4 3-5 16,-3 5-7-16,-3 5-2 15,-5 2 1-15,-6 0 6 16,-9 1 52-16,-8 4 35 16,-1 3 55-16,-4 3 2 0,2 0-31 15,4-1-29-15,5-8-42 16,5-2-11-16,8-5-16 16,8-2-7-16,9-8-19 15,5-4-25-15,8-11-44 16,-1-5-22-16,-8-4-51 15,-3 2-26-15,-14 3-71 16,-4 0 123-16</inkml:trace>
  <inkml:trace contextRef="#ctx1" brushRef="#br1" timeOffset="-56961.65">22606 4704 1703 0,'-5'8'655'16,"-13"9"-449"-16,-6 4-27 0,1 9-16 16,1 3-40-1,8 3-62-15,10-3-26 0,8-8-11 16,10-3-15 0,10-15-29-16,4-6-28 15,2-16-83-15,2-6-21 16,-4-6 18-16,-5-3 31 15,2 4 81-15,-8 0 25 0,-10 3 3 16,-8 5 4-16,-19 3-4 16,-7 2 0-16,-11 8-91 15,5 1-60-15</inkml:trace>
  <inkml:trace contextRef="#ctx1" brushRef="#br1" timeOffset="-55218.42">14608 6401 1457 0,'3'0'536'0,"10"3"-409"15,6 8-15-15,12 8-25 16,2 3-9-16,-5 2-36 16,-3-3-13-16,-9-6-74 15,0-5-49-15,-3-10-14 16</inkml:trace>
  <inkml:trace contextRef="#ctx1" brushRef="#br1" timeOffset="-55012.69">14919 6304 1320 0,'-4'7'529'16,"-16"11"-316"-16,-7 9-15 15,-6 22-14-15,-3 7-17 16,2 8-49-16,5-2-29 16,5-14-49-16,4-7-14 15,10-14-20-15,4-8-28 0,9-10-96 16,6-8-61-16,6-8-111 15,3-7-212-15</inkml:trace>
  <inkml:trace contextRef="#ctx1" brushRef="#br1" timeOffset="-54682.24">15014 6336 1090 0,'-2'-2'468'0,"-2"2"-235"16,-4 8-14-16,-10 7-11 15,-4 6-29-15,-4 12-43 16,1 3-28-16,10-1-50 0,7-3-15 16,5-13-28-1,7-5-8-15,15-13-16 16,-2-5-15-16,15-13-37 0,-2-7-27 16,-6-7-19-16,-3-1 10 0,-9 6 33 15,-2 3 28 1,-6 10 29-16,-1 4 6 15,-2 8 26-15,-1 2 11 16,0 10 7-16,0 6 3 16,3 11-20-16,3 5-11 15,0 3-4-15,1-3-6 0,-2-9-42 16,-1-9-34-16,-1-11-104 16,1-4 8-16</inkml:trace>
  <inkml:trace contextRef="#ctx1" brushRef="#br1" timeOffset="-54379.01">15147 6331 1018 0,'2'5'417'0,"2"7"-236"0,3 7-39 16,-2 8-29 0,-1 4-2-16,0-1-22 15,-3-3-20-15,1-10-28 16,1-5-19-16,-1-12-27 15,2-7-7-15,3-7-8 16,-4-7 2-16,1-4 11 0,0 1 7 16,-4 1 10-16,7 2 7 15,-1 4 2 1,4 1-3-16,12 7-6 0,-7 2-5 16,3 11-7-16,0 7 2 15,-6 9-2-15,-3 5 2 16,-9 5 1-16,-4 0-7 15,-3-1-30-15,3-5-30 0,5-10 52 16</inkml:trace>
  <inkml:trace contextRef="#ctx1" brushRef="#br1" timeOffset="-53994.8">15558 6319 1248 0,'-5'-3'596'0,"-13"2"-168"16,3 3-194-16,-8 12-63 16,-3 3-22-16,2 7-50 15,2 3-14-15,7 6-30 16,5 1-20-16,10 0-13 0,4-4-9 16,11-19-13-16,7-6-6 15,4-19-33 1,-1-7-10-16,-2-11-10 0,-5-2 2 15,-2 6 23-15,-2 1 14 16,-5 17 15-16,3 5 0 16,-5 14 18-16,-2 10 11 0,-2 18 19 15,-4 9 9-15,-3 4-10 16,-1 1-9-16,-2-11-14 16,-2-5-2-16,-2-9-11 15,1-2-6-15,-6-7-23 16,0-4-26-16,-7-7-53 15,-1-5-65-15,-3-4-103 16,0-4-131-16</inkml:trace>
  <inkml:trace contextRef="#ctx1" brushRef="#br1" timeOffset="-53444.53">16329 6264 1362 0,'-12'4'535'15,"-16"8"-331"-15,3 10-1 16,4 6-8-16,3 0-12 16,7 1-65-16,6-4-25 15,9-5-53-15,5-4-18 16,10-14-16-16,1-8-8 0,4-15-31 15,2-8-20 1,-3-8-39-16,-2 2-10 0,-8-1 1 16,-1 3 10-16,-11-8 39 15,-5-2 15-15,-3-3 21 16,-1 2 46-16,2 16 33 16,3 12 17-16,2 22 15 15,-5 16-39-15,7 27-16 16,2 9-9-16,-3 5 3 15,3-4 3-15,2-16-13 16,5-7-11-16,1-6-16 16,8-6-21-16,4-9-95 15,-5-10-65-15,6-14-99 16,-3-5-1-16,-4-6-224 16</inkml:trace>
  <inkml:trace contextRef="#ctx1" brushRef="#br1" timeOffset="-53308.99">16546 6232 528 0,'0'-9'383'15,"-1"-6"77"-15,1 13-155 16,3 15-123-16,-3 10-20 0,5 11-47 16,-2 1 9-1,2 0-12-15,0-4-28 16,-1-3-39-16,-1-5-31 16,0-10-109-16,1-6-59 15</inkml:trace>
  <inkml:trace contextRef="#ctx1" brushRef="#br1" timeOffset="-53144.82">16533 6121 1464 0,'2'2'529'0,"4"-2"-452"16,4 0-26-16,4 0-76 15,0-1-60-15</inkml:trace>
  <inkml:trace contextRef="#ctx1" brushRef="#br1" timeOffset="-52811">16720 6049 1560 0,'2'14'610'0,"0"14"-374"15,2 25-134-15,5 7-1 16,-5 3 7-16,1-8-12 0,0-16-45 16,-1-6-17-16,3-11-28 15,1-2-27-15,3-11-95 16,-2-7-66-16,-2-10-111 16,-3-5-28-16</inkml:trace>
  <inkml:trace contextRef="#ctx1" brushRef="#br1" timeOffset="-52594.67">16951 6144 1127 0,'-3'-3'476'15,"-11"-4"-259"1,-6 7-19-16,-19 17-28 16,0 6-13-16,1 9-22 15,4 1-10-15,16-2-37 16,6-4-23-16,12-7-43 15,9-2-10-15,19-7-35 0,8-4-33 16,10-8-102-16,0-4-50 16,-9-6-63-16,-8-1-96 15</inkml:trace>
  <inkml:trace contextRef="#ctx1" brushRef="#br1" timeOffset="-52279.26">17030 6194 896 0,'-1'-7'493'0,"1"-6"-123"16,-1 13-115-16,-1 8-40 0,1 12-51 15,1 7-17-15,-1 11-34 16,2 2-8-16,2-6-33 16,-1-6-19-16,5-7-22 15,2-6-9-15,3-9-16 16,2-5-9-16,2-13-26 16,-3-3-14-16,1-5-29 15,-1-4 4-15,-7-1 17 16,1 0 16-16,-1-1 29 15,-2-3 4-15,-3 4 14 16,0 8 11-16,-3 11 20 16,0 14 1-16,4 16-7 15,-2 2-7-15,3 8-19 16,-1-2 1-16,0-5-12 16,4-4-17-16,-1-11-43 0,2-4-57 0,-2-6-110 15,0-3-24 1</inkml:trace>
  <inkml:trace contextRef="#ctx1" brushRef="#br1" timeOffset="-51994.93">17325 6143 1516 0,'2'16'611'16,"0"11"-381"-16,2 7-96 15,1 3-3-15,1-6-42 16,-2-9-19-16,0-7-43 15,0-4-17-15,-4-7-10 16,0-1-9-16,-1-5-10 16,0 1-5-16,0 0 0 15,0 1 6-15,-4-11 8 16,-10-26 6-16,17 16 7 16,5-2 5-16,4-10-2 0,4-3-1 15,1 6-11 1,-1 4-13-16,3 17-30 15,1 9-26-15,-2 1-67 16,-3 6-49-16</inkml:trace>
  <inkml:trace contextRef="#ctx1" brushRef="#br1" timeOffset="-51478.63">17632 6109 1278 0,'-18'5'554'0,"-17"3"-271"16,2 10-24-16,6 7-60 0,4 2-31 16,4 3-71-1,4-4-25-15,7-7-29 16,6-2-16-16,9-9-16 15,6-6-3-15,9-8-19 0,4-5-16 16,8-12-24-16,3-4-6 16,0-5 7-16,-1-1 11 15,-14 6 23-15,-7 6 6 0,-9 14 5 16,-6 5 5 0,-3 17 7-16,-3 7 3 0,0 13 5 15,3 1 1-15,2-7-7 16,5-3-2-16,4-15-32 15,3-1-71-15,5-8-132 16,-3-4-17-16</inkml:trace>
  <inkml:trace contextRef="#ctx1" brushRef="#br1" timeOffset="-51180.4">17798 6021 1257 0,'0'3'538'16,"0"3"-316"-16,2 16-88 15,-2 7-17-15,2 8-9 16,-1 1 1-16,0-7-23 0,2-3-25 16,1-11-42-16,0-6-10 15,-1-10-11-15,1-5-5 16,-3-7 3-16,1-2-3 16,1-7 1-16,-1-7 3 15,5-1-1-15,1 1 3 16,4 2-1-16,2 9 0 0,4 8-6 15,1 4-3 1,6 18-8-16,-5 8-7 16,-3 9 0-16,-6 1 5 15,-11-5 7-15,0-3 9 16,-4-4-7-16,-5-3-37 0,2-9-101 16,-1-2 119-16</inkml:trace>
  <inkml:trace contextRef="#ctx1" brushRef="#br1" timeOffset="-50729.32">18232 6041 981 0,'0'-7'383'0,"-1"-5"-133"15,-6 2-78-15,-9 7 134 16,-7 4 27-16,-12 10-42 0,-4 4-40 16,-2 12-118-16,5 4-34 0,12 1-54 15,9-1-15 1,20-6-21-16,8-8-5 16,15-11-16-16,11-7-11 15,1-20-32-15,-2-5-18 16,-4-6-13-16,-11 1-3 15,-8 12 30-15,-2 7 21 0,-7 13 22 16,1 10 14-16,-2 21 29 16,-3 10 14-16,-2 6 24 15,-1 2-4-15,-4-9-23 16,-1-4-13-16,-5-4-19 16,0 0-4-16,-3-3-1 15,-4-3 2-15,-2-4-8 16,-4-10-1-16,-10-9-26 15,3-6-16-15,0-15-36 0,5-3-76 16,17-7-115 0,10 0 79-16</inkml:trace>
  <inkml:trace contextRef="#ctx1" brushRef="#br1" timeOffset="-50554.34">18417 6012 1477 0,'2'11'624'16,"-2"18"-328"-16,10 9-81 15,-7 4-73-15,1-3-33 16,3-9-64-16,-5-7-27 0,-2-17-75 16,2-2-87-16,1-9-85 15</inkml:trace>
  <inkml:trace contextRef="#ctx1" brushRef="#br1" timeOffset="-50394.32">18434 5915 1408 0,'11'6'524'15,"7"2"-369"-15,2-1-141 16,2-3-14-16,-5-4-61 15,-6 0-4-15</inkml:trace>
  <inkml:trace contextRef="#ctx1" brushRef="#br1" timeOffset="-48042.22">19150 6107 1139 0,'-17'2'521'0,"-19"8"-97"16,0 4-258-16,6 12-2 15,4-2 2-15,5-1-50 16,7-3-26-16,13-5-46 0,1-1-16 15,16-8-21-15,4-1-7 16,9-15-19-16,7-10-24 31,-4-19-25-31,0-7 3 16,-2 0 19-16,-12 0 22 0,-2 13 24 0,-7 1 2 16,-13-2-2-16,4 4 7 15,-6-1 15-15,1 7 13 16,2 10 21-16,-2 10-5 15,5 24-12-15,-4 8-14 0,5 19-17 16,1 8-2-16,-6 9 3 16,4 0-1-16,-6-7 0 15,5-9-6-15,7-21-32 16,5-6-32-16,3-14-121 16,1-5-46-16,2-7-76 15,1-7-241-15</inkml:trace>
  <inkml:trace contextRef="#ctx1" brushRef="#br1" timeOffset="-47378.47">19344 5958 1247 0,'0'1'466'0,"2"6"-335"16,2 3-20-16,1 9 25 0,1 2 19 15,0 0-2-15,3-2-27 16,4-5-55-16,2-7-28 15,4-7-31-15,0-4-4 16,-6-9-12-16,2-1-3 16,-9-2-11-16,-2-1-4 15,-6 3 6-15,-5 3-3 16,-9 0 28-16,-4 2 19 0,-6 5 31 16,1 3 17-16,0 14 5 15,2 7-10-15,5 16-21 16,5 5-14-16,12 5-17 15,5-1-5-15,15-12-8 0,2-6-1 16,7-13-25 0,1-7-27-16,3-12-79 15,-3-6-54-15,-4-11-73 16,-1-4-13-16,-8-5 19 16,0 1 44-16,-4 1 89 15,-3-1 43-15,-5 0 102 16,2 0 48-16,-6 4 79 15,2 4 29-15,0 11 32 16,-2 5-19-16,1 12-58 16,1 5-23-16,3 12-53 0,-2 5-7 15,5 5-5-15,-5-1-10 16,0-5-23-16,-3-3-9 16,0-9-9-16,1-4-3 15,-1-9-9-15,0-4 0 16,0-10-2-16,-2-1 0 0,2-10 11 15,2-2 0 1,2-2 1-16,4-1 1 16,7 4-2-16,4 2-4 0,10 8-1 15,1 7-1-15,1 9-3 16,-5 7-1-16,-7 10-6 16,-4 6 0-16,-8 2-3 15,-2 2 3-15,-7-2-19 16,-1-5-30-16,-4-1-114 15,0-5-33-15</inkml:trace>
  <inkml:trace contextRef="#ctx1" brushRef="#br1" timeOffset="-46958.97">19996 5932 1340 0,'-20'2'623'0,"-17"1"-292"16,8 7-124-16,6 1-38 15,4 9-62-15,4 3-28 0,10 3-34 16,4 0-15-16,11-10-21 15,7-4-9-15,10-16-7 16,5-6-17-16,-1-10-11 16,2-5 3-16,-5 5 6 15,-10 3 10-15,-2 13 12 16,-7 8 1-16,-4 19 13 16,-2 10 12-16,-4 16 9 15,-3 3 3-15,-4-2-14 16,-3-4-9-16,-6-11-4 15,0-5-3-15,-4-3-2 0,-1-6-3 0,-4-6-26 16,-2-4-21 0,-1-11-72-1,1-1-43-15,5-12-69 0,1-3-1 16</inkml:trace>
  <inkml:trace contextRef="#ctx1" brushRef="#br1" timeOffset="-46494.28">20390 5923 1703 0,'-12'-3'0'0,"-34"-7"-339"16,37 9 27-16,-5 0 371 15,2 0 210-15,-11 2 251 16,0 7-192-16,4 6-169 0,0 6-55 16,1 3-38-1,4-1-7-15,8-3-3 0,4-3-9 16,13-8-30-1,4-2-10-15,7-10-15 16,4-5-12-16,8-7-15 16,-1-3-4-16,-4 1 1 0,-3 1 7 15,-15 4 13-15,-2 2 5 0,0 6 27 16,-7 5 15 0,-5 8-1-16,-4 4 7 15,-6 10-13-15,5 0-6 16,7 4 2-16,2-3-4 15,2-7-33-15,6-3-44 16,1-11-118-16,4-3-51 0</inkml:trace>
  <inkml:trace contextRef="#ctx1" brushRef="#br1" timeOffset="-46178.09">20498 5889 1021 0,'1'5'465'0,"1"9"-156"15,2 4-163-15,-2 6-24 16,0 1 12-16,-1-3-8 16,-1-2-25-16,0-6-57 15,1-4-20-15,0-5-18 16,0-2-14-16,1-7-5 0,-1-5-3 16,1-6 3-16,1-5 5 15,4-1 7-15,-1-1 1 16,4-2 0-16,-1 2 2 0,7 4 3 15,4 7 1 1,-1 13-5-16,2 9-1 31,-5 13 0-15,-4 2 0-16,-4 4 0 0,-1 1 0 0,-4-5 5 0,-1-1-8 0,-2-6-77 16,-1-5-56-16</inkml:trace>
  <inkml:trace contextRef="#ctx1" brushRef="#br1" timeOffset="-45807.24">21018 5581 1354 0,'1'5'539'16,"4"9"-343"-16,1 11-17 15,3 23-36-15,0 10 1 16,-3 5-22-16,-2-3-30 0,-1-18-49 16,-3-11-16-16,-3-11-27 15,1-5-33-15,-1-10-105 16,3-4-55-16,6-3-88 16,3-6-2-16,11-2-193 15</inkml:trace>
  <inkml:trace contextRef="#ctx1" brushRef="#br1" timeOffset="-45612.51">21281 5679 780 0,'-14'-7'469'0,"-21"-6"48"16,-6 8-291-16,-6 10-45 0,5 12-4 16,12 9-8-1,7 3-19-15,9-1-45 16,7-4-30-16,13-5-45 15,3-6-14-15,20-5-13 16,5-5-17-16,12-3-101 0,5-6-66 16,-7 2 92-16</inkml:trace>
  <inkml:trace contextRef="#ctx1" brushRef="#br1" timeOffset="-45280.47">21367 5645 1273 0,'-1'1'520'0,"-4"11"-306"16,0 9-42-16,1 18-19 15,3 7-19-15,4-1-41 16,1-6-29-16,1-15-47 16,1-8-11-16,-4-9-17 15,2-3-11-15,-1-4-14 16,-5-5-2-16,1-7 9 15,-3-3 13-15,-1-7 6 16,2-2 5-16,0-4 11 16,4-3 3-16,6 2 8 0,3 0 2 15,5 9-14-15,-1 7-5 0,1 8-21 32,4 6-24-32,-3 8-47 15,-2-1-23-15,-3 4-55 0,-2-1-216 16</inkml:trace>
  <inkml:trace contextRef="#ctx1" brushRef="#br1" timeOffset="-44860.1">21695 5682 1625 0,'-31'-28'522'0,"17"42"-533"16,2 0 21-16,9-4 103 16,5 0 20-16,16-8 8 0,6-2-30 15,7-5-76 1,2-8-32-16,-6-4-53 15,-4-1-9-15,-10 2-5 16,-8 2 9-16,-9 4 33 16,-4 0 9-16,-12 7 11 0,-3 2 12 15,-9 7 44-15,0 7 15 16,1 8 37-16,2 8 3 16,11 10-23-16,4 2-8 15,16 1-33-15,6-1-13 16,12-14-16-16,8-7-6 15,1-12-42-15,2-6-34 16,-1-8-151-16,-6-3-48 0</inkml:trace>
  <inkml:trace contextRef="#ctx1" brushRef="#br1" timeOffset="-44394.3">22070 5701 1114 0,'-4'-1'455'0,"-7"-2"-220"16,-6 3-84-16,-12 6 50 0,-8 2 25 16,-4 9 3-1,1 3-21-15,11 3-77 0,7 1-27 16,12-5-44-16,2-2-18 15,11-5-25-15,6-2-9 16,23-10-13 0,11-6-22-16,14-19-59 0,-1-8-22 15,-14-5-35-15,-10 0 3 0,-18 3 34 16,-4 3 9 0,-7-1 38-16,-3 1 20 15,-4-2 33-15,-1 3 24 0,-2 7 27 16,0 7 15-16,-2 19 5 15,-1 8-10-15,0 19-10 16,1 8-3-16,6 5 12 16,4 9 4-16,4 1-16 0,3 0-15 15,2-7-18 1,-2-11-4-16,4-12-28 16,-1-9-25-16,0-11-81 15,3-2-41-15,-2-12-53 16,0 0-13-16,-4-11-67 15,0 2-112-15</inkml:trace>
  <inkml:trace contextRef="#ctx1" brushRef="#br1" timeOffset="-44244.78">22229 5613 635 0,'3'-4'375'0,"2"4"-21"0,0 5-100 16,-4 17-67-16,1 7-14 15,-4 11-24-15,2 1-18 16,0-6-52-16,-2-1-22 15,6-12-84-15,-4-11-50 16,3-6-92-16,0-5-48 16</inkml:trace>
  <inkml:trace contextRef="#ctx1" brushRef="#br1" timeOffset="-44076.55">22219 5540 1243 0,'1'0'481'0,"6"0"-318"15,1 0-114-15,6 1-81 16,3 1-41-16,-3 3-304 16</inkml:trace>
  <inkml:trace contextRef="#ctx1" brushRef="#br1" timeOffset="-43798.6">22471 5466 1121 0,'-3'0'443'0,"-7"9"-297"16,3 9 28-16,1 20 47 16,3 8-34-16,5 6-38 15,1 1-28-15,-1-1-56 16,0-7-29-16,4-14-41 16,-2-9-37-16,3-14-106 15,-3-4-57-15</inkml:trace>
  <inkml:trace contextRef="#ctx1" brushRef="#br1" timeOffset="-43648.34">22374 5649 1206 0,'0'-3'576'0,"0"-1"-177"16,16 0-277-16,11 2-34 15,10-2-43-15,9 2-7 0,-6 0-69 16,-5 1-68-1</inkml:trace>
  <inkml:trace contextRef="#ctx1" brushRef="#br1" timeOffset="-42917.73">14752 7266 1428 0,'-1'12'528'16,"3"22"-402"-16,2 10-2 15,6 8-10-15,4-4-21 16,-1-11-42-16,-1-6-17 16,-6-12-85-16,-3-3-47 15,-3-7-108-15,-3-6-19 16</inkml:trace>
  <inkml:trace contextRef="#ctx1" brushRef="#br1" timeOffset="-42678.45">14753 7311 907 0,'6'-17'403'0,"15"-15"-189"16,2 4-39-16,14 12-59 16,1 5-31-16,-3 11-44 15,-2 7-12-15,-17 9-5 16,-5 5 3-16,-17 8 0 15,-8 3 1-15,-5-1-7 16,-7-2-4-16,-1-10 0 0,0-5 2 16,0-6 0-1,4-7-1-15,4-5-7 16,2-3-18-16,8-1-51 16,3 0-37-16,13-2-84 0,5 0-246 15</inkml:trace>
  <inkml:trace contextRef="#ctx1" brushRef="#br1" timeOffset="-42344.87">15116 7159 924 0,'-11'2'324'16,"-2"1"-123"-16,-11 8 310 16,-3 6-310-16,-2 7-40 15,4 3-26-15,7 0-39 16,5 2-21-16,13-10-38 15,7 2-14-15,10-8-19 16,4-8-10-16,6-12-29 16,2-9-26-16,-5-10-40 15,-1 0 3-15,-7 2 28 16,-5 5 28-16,-5 7 38 16,-4 3 12-16,-1 5 27 15,-1 4 6-15,-1 7 6 16,-1 5-3-16,0 14-23 15,1 2-1-15,1 3-8 16,2-1-3-16,1-12-41 16,1-3-42-16,2-10-102 0,5-5-21 15</inkml:trace>
  <inkml:trace contextRef="#ctx1" brushRef="#br1" timeOffset="-42127.61">15263 7189 1110 0,'10'17'488'0,"3"9"-257"16,7 20-38-16,-4 6 11 16,-7-1-38-16,1-1-23 0,-7-12-64 15,-3-6-28-15,-1-8-29 16,-6-2-12-16,-4-9-32 16,-1-1-20-16,-4-6-54 15,-2-5-28-15,-6-3-36 16,-2-4-14-16,-3-7-2 15,2-4-249-15</inkml:trace>
  <inkml:trace contextRef="#ctx1" brushRef="#br1" timeOffset="-42012.53">15110 7118 1122 0,'8'-6'445'0,"12"-5"-305"16,9 1-38-16,16 6-57 0,9 0-15 15,2 2-57-15,-7 1-93 16</inkml:trace>
  <inkml:trace contextRef="#ctx1" brushRef="#br1" timeOffset="-41544.53">15549 7153 1048 0,'-25'-25'520'0,"12"27"-104"0,-1 6-257 15,-3 10-20 1,0 7-9-16,0 5-12 16,3 0-7-16,10-3-39 15,1-5-28-15,8-9-26 16,5-4-9-16,5-11-12 0,2-7-3 16,4-8-15-16,1-4-9 15,-4-3-8-15,-1 1 1 0,-1 2 16 16,-3 1 8-1,-4 9 10-15,1 3 1 16,-9 9 0-16,-1 6 5 16,2 9-1-16,-1 7 2 15,4 8 3-15,0-3-1 0,-3-1-2 16,2-5-8-16,2-7-73 16,0-3-47-16,2-12-107 15,-2-6-23-15</inkml:trace>
  <inkml:trace contextRef="#ctx1" brushRef="#br1" timeOffset="-41143.06">15670 7022 1062 0,'8'1'450'16,"6"3"-250"-16,2 20-78 16,1 8 10-16,-4 9 22 15,-5 1-3-15,0-3 0 16,-3-5-22-16,-1-6-50 15,-2-5-19-15,0-9-32 0,-2-2-15 16,2-10-14 0,3-2 1-16,3-15-3 0,4-5-2 15,3-7 4-15,2-4-8 16,0 2-19-16,0 4-16 16,-1 4-59-16,-1 4-30 15,-4 5-47-15,-2 1-15 16,-5 5-4-16,0 3 17 0,-6 3 22 15,-1 0 12 1,-3 5 53-16,-3 2 55 0,0 3 114 16,0 2 59-1,4 5 76 1,5 3-7-16,6 9-33 0,3 0-22 0,5 1-50 16,-1-4-22-16,-1-5-35 15,2-5-14-15,-2-10-40 16,-3-4-30-16,-4-8-75 15,-1-2-34-15</inkml:trace>
  <inkml:trace contextRef="#ctx1" brushRef="#br1" timeOffset="-38810.77">16612 7005 1481 0,'1'7'549'0,"-1"4"-438"16,2 14-34-16,0 3-3 15,-2 2-5-15,2-4-4 16,-1-6-27-16,1-6-17 16,-1-7-21-16,1-2 0 0,1-5-3 15,-1-4-4 1,2-4 4-16,-2-6 4 0,2-9 2 15,1-3 6-15,-1-8-3 16,2 2-2-16,1 4 9 16,-1 1 2-16,4 16 2 15,0 6 1-15,4 16-5 16,1 14-6-16,0 9 0 16,-5 5 1-16,-2-4 13 15,-3-2 3-15,-5-10 8 16,2-3-7-16,0-8-13 15,-2-3-3-15,0-6-9 0,0-5 4 16,1-8-1 0,1-5 1-16,6-8 4 15,2-3-3-15,1-2 0 0,5 0-1 16,0-1-1-16,0 0 5 16,5 10 2-16,-2 7-1 15,2 18 0-15,0 11-2 16,-8 11 5-16,-1 3 5 15,-7-1 9-15,-2-4 2 16,-1-5-8-16,-1-2-4 16,1-5-9-16,-1-2-12 0,1-7-54 15,0-4-61-15,4-7-112 16,0-4-51-16,2-3-213 16</inkml:trace>
  <inkml:trace contextRef="#ctx1" brushRef="#br1" timeOffset="-38508">17034 7005 1314 0,'-1'6'529'0,"2"5"-304"15,0 1-21-15,7 6-18 16,0-5-15-16,4-2-72 0,1-3-34 16,5-9-46-1,-2 1-13-15,0-11-11 0,-1-1-5 16,-6-5-12-1,-3-1-4-15,-6 2 2 16,-3 1 2-16,-11 3 10 0,0 1 8 16,-4 8 27-16,-1 7 15 15,-1 15 24-15,1 4 11 0,6 15-4 16,6 0-8 0,13 1-18-16,11 1-14 0,9-14-18 15,4-5-1 1,7-14-53-16,-4-8-39 15,-2-10-80-15,-5-4-69 0,-16-2-7 16</inkml:trace>
  <inkml:trace contextRef="#ctx1" brushRef="#br1" timeOffset="-37982.66">17351 7026 1377 0,'-2'3'535'0,"-1"2"-373"15,2 13-67-15,-1 3 17 16,1 5 0-16,0-3-6 0,1-6-34 16,2-4-27-16,1-7-36 15,-1-1-1-15,2-4-9 16,-1-4-2-16,0-6 3 15,1-7 2-15,-2-7 3 16,-1-3 0-16,0-1 2 16,-1-1-3-16,4 1 3 15,6 4 0-15,1 5-4 16,2 7 4-16,6 17-2 16,-2 6-1-16,-1 17 2 15,-3 5-6-15,-7 1 0 16,-2 0 2-16,-2-10-12 15,-1-6-12-15,2-8-91 16,1-5-55-16,3-7-88 16,2-2-89-16</inkml:trace>
  <inkml:trace contextRef="#ctx1" brushRef="#br1" timeOffset="-37612.32">17747 6930 945 0,'-9'-5'553'0,"-8"1"-23"16,-10 12-302-16,-7 5-16 0,2 14-54 16,-2 3-27-16,12 0-38 15,10 1-20-15,11-7-37 16,10-2-15-16,17-10-15 16,6-9-13-16,6-9-35 15,2-6-18-15,-14-7-22 16,-4 1 1-16,-8 3 31 15,-6 1 23-15,-3 5 27 0,-2 5 9 16,-2 9 19 0,0 11 18-16,-1 15 30 15,0 3 5-15,0 6-10 16,-1-1-18-16,-3-3-33 16,-3 2-4-16,0-2-10 15,-2-2 0-15,0-9-3 16,-3-2-15-16,-8-14-24 0,0-3-22 15,-9-7-45-15,0-5-39 16,1-7-77-16,-3-6-32 16</inkml:trace>
  <inkml:trace contextRef="#ctx1" brushRef="#br1" timeOffset="-37111.49">17903 6759 1128 0,'-3'-2'510'15,"0"-6"-218"-15,3 20-172 0,-2 10-7 16,2 16 15 0,0 13-4-16,3 2-2 15,4-2-15-15,1-9-64 16,-1-9-13-16,-4-17-17 15,3-3-7-15,-4-10-3 16,0-1-1-16,0-4-1 16,-3 2 0-16,1-1-2 15,1-19-1-15,13-26-6 16,-2 17 0-16,4 6 3 0,2 0-1 0,0 9 4 16,6 9-1-1,-2 10-5-15,0 11-2 16,-11 8-11-16,-1 3-10 15,-9-1-54-15,-1-2-28 16,1-6-67-16,0-4-18 0,4-7-199 16</inkml:trace>
  <inkml:trace contextRef="#ctx1" brushRef="#br1" timeOffset="-36783.17">18278 6852 1538 0,'-12'6'579'0,"-11"12"-432"0,2-4-1 15,6 6-13 1,5 1-16-16,9-2-38 0,2-1-29 16,10-4-34-1,6 0-10-15,4-10-7 16,3 0-11-16,-2-11-26 15,-2-6-4-15,-2-2-7 16,-3-2 9-16,-2 7 26 0,-4 2 7 0,-5 8 11 16,-1 5 4-1,-3 10 7-15,4 2 2 16,3 6 0-16,-2-3-1 16,4-2-15-16,-2-4-18 15,-1-6-108-15,-1-1-61 16</inkml:trace>
  <inkml:trace contextRef="#ctx1" brushRef="#br1" timeOffset="-36294.64">18707 6746 2240 0,'-9'0'-21'0,"-1"5"1"0,-8 4 3 16,0 10 104-1,6 4 15-15,7 8 16 0,3 3-17 16,5-10-78-1,-2-11-11 1,0-1-35-16,5 35-20 0,1-10-48 0,-1-7-19 16,-6-24-1-16,1-4 17 0,-2-8 44 15,-1-3 18 1,2-9 30-16,0-5 2 0,3-3 5 16,3-1 5-1,4 4 3-15,4 2 0 0,8 8-2 16,7 2-1-16,8 6-5 15,-2 3-1-15,-2 8 9 16,-12 4 7-16,-10 10 26 16,-10 2 7-16,-3 7 10 15,1-1 0-15,0-5-23 16,6-2-7-16,5-12-19 16,-1-4-17-16,3-11-77 15,-3-5-50-15,-1-7-248 16</inkml:trace>
  <inkml:trace contextRef="#ctx1" brushRef="#br1" timeOffset="-36116.94">18773 6746 1197 0,'-1'-1'491'0,"1"1"-290"16,12 2-145-16,7-1-19 15,14 0-28-15,4-1-4 16,-2-4-52-16,-9-2-44 16,-10-3-299-16</inkml:trace>
  <inkml:trace contextRef="#ctx1" brushRef="#br1" timeOffset="-35909.08">19004 6593 1127 0,'3'3'440'0,"7"11"-290"16,-2 12-10-16,3 11 34 16,-2 12 21-16,-5 7 13 15,3-2-21-15,-4-1-80 16,-1-8-33-16,2-10-51 16,-2-6-11-16,0-12-41 15,0-5-23-15,1-9-107 16,-2-1-55-16,-2-8-228 15</inkml:trace>
  <inkml:trace contextRef="#ctx1" brushRef="#br1" timeOffset="-35361.75">19285 6734 809 0,'-16'-15'390'16,"-12"-11"-202"-16,4 7 25 0,7 6-157 15,8 16 78 1,2 7 27-16,6 18 16 0,3 12-18 15,6 12-44-15,0 5-17 16,-2-5-41-16,-1-9-22 16,-1-12-25-16,3-8-7 15,-2-8-2-15,-1-6 1 16,-1-5-16-16,-3-4-2 0,0-3-14 16,-1 2 1-16,0 0 3 15,2-18-8-15,18-26 3 16,0 20-12-16,8-2 5 15,2 0 2-15,-7 0 3 16,4 3 8-16,-8 5 5 16,-5 2 7-16,-6 8 13 15,-6 5 14-15,-10 11 27 16,-3 8 16-16,-4 15 32 16,0 3 3-16,6 3-1 15,6-3-7-15,7-10-37 16,5-3-12-16,11-6-28 15,3-5-28-15,3-9-112 16,4-6-70-16,-5-11-261 16</inkml:trace>
  <inkml:trace contextRef="#ctx1" brushRef="#br1" timeOffset="-35008.4">19712 6734 1305 0,'-9'-1'565'16,"-18"1"-270"-16,1 9-74 0,-12 12-38 16,-2 8-12-16,11 9-44 15,-2 1-24-15,20-7-49 16,11-2-25-16,13-13-23 16,9-7-4-16,10-10-30 15,2-8-25-15,-2-10-61 16,0-6-19-16,-9-3 14 15,-4-1 22-15,-7 0 50 16,-2 4 25-16,-5 4 13 16,-1 5 19-16,-3 9 39 15,-1 7 2-15,-3 16 15 0,0 7-14 16,2 14-25 0,1-1-5-16,1-1-16 0,5-3-19 15,-1-11-74 1,3-2-52-16,-3-12-84 15,0-5-22-15,1-9-196 0</inkml:trace>
  <inkml:trace contextRef="#ctx1" brushRef="#br1" timeOffset="-34680.52">19854 6744 1266 0,'1'4'510'15,"5"9"-330"-15,-3 9-26 16,0 6-14-16,1 4 1 0,-4 1-16 15,1-4-17-15,2-3-53 16,-3-6-21-16,1-11-23 16,-1-5-3-16,2-6 9 15,1-7 0-15,3-8 2 16,2-1-1-16,-2-7-12 16,0 1-1-16,5-3-6 15,1-2 2-15,7 1-7 16,8 7-6-16,-1 9-7 0,1 11-4 15,-7 15 4-15,-6 8 3 0,-8 9 8 32,0 1-1-32,-4-2 5 15,0-3 4-15,3-8-11 16,-2-2-12-16,1-10-74 0,-1-9-53 16,-1-6 115-16</inkml:trace>
  <inkml:trace contextRef="#ctx1" brushRef="#br1" timeOffset="-32880.46">20716 6555 1040 0,'-6'-4'477'0,"0"4"-115"16,-4 10-231-16,2 22 3 15,3 9 10-15,4 6-9 16,1 1-6-16,7-4-33 16,4-8-27-16,8-9-33 15,6-5-15-15,4-11-12 16,1-5-3-16,1-12-5 15,-2-7-1-15,-7-9 1 16,-3-7 1-16,-9 2 1 16,-6-1 2-16,-10 7-3 0,-5 7 1 0,-10 5 0 31,-6 6 0-31,3 8 2 16,-1 7 0-16,8 5-3 0,-4 1 2 15,7 4-2-15,2-1-7 16,3-5-47-16,10-2-69 15,-1-7-124-15,11-2 13 16</inkml:trace>
  <inkml:trace contextRef="#ctx1" brushRef="#br1" timeOffset="-32510.21">20986 6641 1104 0,'0'0'466'0,"-1"3"-226"16,0 4-104-16,1 7-11 16,0 3 6-16,3 1-8 15,4-2-19-15,4-5-50 16,3-4-22-16,2-7-29 16,1-5-4-16,3-7 1 15,-3-4-2-15,-2-3-2 0,-1 1 2 16,-11 1 1-1,-1 1-1-15,-13 1 10 16,-2 4 10-16,-8 4 24 16,-6 9 13-16,3 11 12 0,-3 6-1 15,7 9-15-15,6 2-7 16,10 4-12-16,8-1-10 16,13-1-6-16,5-3-8 0,7-7-13 15,0-9-27 1,4-12-77-16,4-4-63 15,-3-12-106-15,0-1 116 16</inkml:trace>
  <inkml:trace contextRef="#ctx1" brushRef="#br1" timeOffset="-32178.31">21313 6458 1283 0,'-2'8'486'0,"-2"21"-323"16,-2 9-33-16,0 16 39 15,-1 3 20-15,3-8-9 0,5-7-34 16,7-10-74 0,5-3-25-16,5-11-32 15,7-6-7-15,2-13-16 16,0-7-17-16,0-14-21 0,-7-1-5 15,-6-1 6-15,-4 1 13 0,-12 4 17 16,-5 0 4 15,-9 6 3-31,-1 6 1 0,-9 10 7 0,1 8 0 16,-4 7 1-16,4 2-18 16,7 2-88-16,2-2-43 0,12-2 314 15</inkml:trace>
  <inkml:trace contextRef="#ctx1" brushRef="#br1" timeOffset="-31493.87">21770 6605 1040 0,'-8'-7'483'0,"-3"-3"-203"0,-9 10-78 16,-5 6-2-16,-4 10-11 16,-7-1-15-1,5 6-40-15,5 0-25 0,11-3-48 16,12-1-18-16,5-4-28 16,9-2-8-16,10-3-4 15,3-3-5-15,11-6-13 16,-3-7-12-16,-2-5-19 15,-4-5 1-15,-3 0 14 16,-3-4 11-16,-8 1 20 16,-5 2 3-16,-5 0 0 15,-2 7 8-15,-2 6 5 16,0 7 4-16,-2 14-2 16,1 7-4-16,3 11-4 15,-3 3-7-15,3 0 0 16,-1-6-1-16,4-5-16 0,5-5-25 15,0-8-110 1,2-5-57-16,1-11-57 0</inkml:trace>
  <inkml:trace contextRef="#ctx1" brushRef="#br1" timeOffset="-31162.08">21890 6540 1465 0,'-1'6'530'0,"1"11"-435"15,3 7-6-15,2 10 11 16,1 0 7-16,0-7 1 16,-2-3-36-16,-2-10-49 15,0-3-10-15,-2-7-15 16,0 0-8-16,1-5-10 16,-2 0-4-16,1 0 4 15,3-8 4-15,15-34 12 16,-6 16 1-16,9-3 5 15,-5 1 2-15,1 3 0 0,4 5 4 0,-3 20-2 32,0 10 4-32,0 14-4 15,-3 11 2-15,-5-3-4 16,-2-3 1-16,-5-3 1 16,0-7-2-16,-2-6-17 0,1-2-49 15,0-6-125-15,-2-1 280 16</inkml:trace>
  <inkml:trace contextRef="#ctx1" brushRef="#br1" timeOffset="-30305.36">15201 8102 1044 0,'-16'0'470'0,"-15"3"-148"15,1 8-197 1,3 11-1-16,5 4-7 0,8 4-22 15,3-2-12-15,9-5-38 16,4 0-14-16,8-9-21 16,5-4-9-16,10-6-11 15,0-7-14-15,1-9-31 16,-1-2-6-16,-3-7 6 16,-8-3 13-16,-6 1 36 15,-5-1 17-15,-5 3 24 16,3 6 8-16,3 6 25 15,-4 7 3-15,0 4-11 16,2 8-10-16,0 11-27 16,4 4-10-16,1 6-10 0,3-2-1 15,0-7 1 1,0-4-1-16,2-6-27 0,-11-5-46 16,-1-2-99-16,2-5-52 15</inkml:trace>
  <inkml:trace contextRef="#ctx1" brushRef="#br1" timeOffset="-29983.99">15356 8051 1013 0,'5'3'416'16,"8"13"-237"-16,3 10-44 0,-6 11-12 16,-1 1 2-16,-4-6-16 15,-2-6-15-15,-2-7-45 16,0-8-19-16,-1-4-18 15,0-5-8-15,0-5-7 16,0-3-4-16,1-8-5 16,2-5 1-16,4-4 5 15,0-7 2-15,-1-2 3 16,2 1 1-16,2 9 6 16,2 7 7-16,3 15 10 0,-1 13 7 15,0 12 12 1,-2 7-2-16,-3 3-5 0,-3-5-7 15,-2-8-15 1,2-5-11-16,0-5-85 16,0-3-52-16,0-10-202 0</inkml:trace>
  <inkml:trace contextRef="#ctx1" brushRef="#br1" timeOffset="-29610.97">15750 8010 1140 0,'-1'-4'538'16,"-8"0"-181"-16,-5 8-102 0,-6 14-47 16,-6 11-31-16,2 9-58 15,5 1-13-15,7-2-50 16,7-7-16-16,10-11-26 16,10-4-8-16,8-14-6 15,5-4-10-15,-2-14-17 16,-7-3-8-16,-3-10-9 15,-4-1 8-15,1 2 16 0,-1 4 8 16,-3 13 12 0,-1 11 2-16,0 21 14 0,0 9 14 15,-2 14 14 1,0-2 0-16,-2-3-11 16,-1-3-11-16,-3-5-17 15,0 0 0-15,-4-4-4 16,-2 0-1-16,-6-5-2 0,-4-5-14 15,-6-7-33-15,-6-9-33 16,-5-8-86-16,-2-5-37 16,-2-6 410-16</inkml:trace>
  <inkml:trace contextRef="#ctx1" brushRef="#br1" timeOffset="-29262.61">16125 7894 2119 0,'-16'-1'-2'16,"-7"6"2"-1,-19 2 0-15,-2 11 20 16,0 4 53-16,15 5 60 15,7 2 4-15,22 2-15 16,10 2-54-16,12-4-62 0,6 0-6 0,8-8-4 16,-8-8-6-1,-9-5-16-15,-7-2-12 0,-17 2-4 16,-7-2 5 0,-8-1-1-16,-5-1-2 0,3-4-19 15,5-2-20 1,4-1-38-16,5-2-26 15,7-3-210-15</inkml:trace>
  <inkml:trace contextRef="#ctx1" brushRef="#br1" timeOffset="-28927.76">16184 7953 1016 0,'-3'12'533'16,"-2"10"-120"-16,0 11-203 15,1 3-28-15,1-2-65 16,6-3-36-16,7-12-45 16,4-3-16-16,4-15-34 15,0-8-32-15,-2-13-56 16,-1-8-18-16,-4-4 4 16,-2 0 29-16,-5 4 54 0,-4 1 26 15,0 6 41 1,-4 5 17-16,0 7 45 15,1 7 3-15,0 13-19 16,3 10-12-16,3 16-39 0,-1 6-12 16,5 3-5-16,-2-3-9 15,1-15-41-15,1-7-24 16,0-12-71-16,1-4-35 16,-2-10-88-16</inkml:trace>
  <inkml:trace contextRef="#ctx1" brushRef="#br1" timeOffset="-28661.9">16404 7946 1309 0,'3'14'506'0,"6"18"-353"16,-4 6-38-16,-1 4 0 16,-1-4-3-16,-3-12-20 15,-1-4-14-15,5-13-47 16,-1-6-19-16,-3-11-7 15,1-12-2-15,0-11-2 16,3-6 2-16,1-4-5 16,-2 1 2-16,3 7 0 15,1 2-3-15,9 11-2 16,4 6-4-16,5 11-5 16,1 5-16-16,-6 5-78 15,-1 1-50-15,-10 0-193 16</inkml:trace>
  <inkml:trace contextRef="#ctx1" brushRef="#br1" timeOffset="-28211.58">16749 7947 976 0,'-12'-7'368'0,"-10"-5"-202"16,1 4 7-16,3 4 52 0,-1 10 81 16,-1 6-24-16,1 14-106 15,3 10-51-15,4 6-68 16,4-2-16-16,6-11-16 15,7-8-8-15,5-19-15 16,2-8-2-16,9-9-4 16,-1-11-7-16,1-6-13 15,4-2-4-15,-4 0-2 16,0 8 10-16,-3 9 15 16,-4 5 4-16,-9 8 1 15,0 6 1-15,-2 14 1 16,0 12 2-16,1 12 3 15,-4 4-2-15,6-2 3 16,-3-5-3-16,-2-14-27 16,6-8-25-16,-6-13-109 0,-1-5-48 15,13-10-71-15,0-8-66 16</inkml:trace>
  <inkml:trace contextRef="#ctx1" brushRef="#br1" timeOffset="-27894.34">16924 7847 1012 0,'6'2'445'16,"9"5"-203"-16,0 9-104 0,-3 12-27 16,-2 3 18-16,-8 4 18 15,-1 4-7-15,1-4-32 16,-2-5-37-16,5-7-49 16,-3-12-11-16,1-12-11 15,1-4-3-15,-2-14 3 16,3-2 1-16,-2-8 1 15,1-1 0-15,-2 0 1 16,1-1-3-16,7 7 5 16,1 2-3-16,9 12-3 15,-1 8-1-15,0 12-14 16,-2 8-7-16,-7 6-10 16,0 4-5-16,-5 0 1 15,-1 0 4-15,1-5-2 16,-2-4-14-16,-1-7-59 0,-3-5-31 15</inkml:trace>
  <inkml:trace contextRef="#ctx1" brushRef="#br1" timeOffset="-27274.22">18160 7625 1289 0,'-2'-5'501'0,"-4"-3"-341"16,0 10 23-16,2 22 0 15,-1 13-20-15,5 20-33 16,4 4-31-16,4-7-35 16,3-9-21-16,-2-14-21 15,3-3-16-15,-4-10-57 16,-1-4-73-16,-1-12-137 15,-4-5-98-15</inkml:trace>
  <inkml:trace contextRef="#ctx1" brushRef="#br1" timeOffset="-27043.94">18090 7704 831 0,'3'-24'471'0,"1"-21"-19"16,18 18-345-16,1 7-31 15,9 15-44-15,1 3-6 16,-2 6-13-16,-4 4-2 15,-17 3 1-15,-5 5 9 0,-19 15 14 16,-6 1 2-16,-7 9-6 16,-2-6-6-16,2-11-19 15,3-4-4-15,4-12-14 16,5-1-22-16,6-5-56 16,4-2-28-16,8-2-189 15</inkml:trace>
  <inkml:trace contextRef="#ctx1" brushRef="#br1" timeOffset="-26862.4">18382 7593 1249 0,'3'24'530'15,"5"23"-337"-15,-4 15-8 16,0 0-9-16,0-7-61 0,-4-14-25 15,5-16-53-15,-2-6-34 16,-3-10-113-16,3-3-50 16,-6-7-135-16</inkml:trace>
  <inkml:trace contextRef="#ctx1" brushRef="#br1" timeOffset="-26659.94">18381 7622 1097 0,'13'-7'429'0,"14"-7"-309"15,2 5-34-15,2 11-40 16,-7 6-19-16,-7 6-7 16,-7 4 9-16,-15 5 24 15,-6-1 20-15,-9 5 13 16,-3 0-9-16,-7-2-30 16,1-4-19-16,-3-10-39 15,3-4-26-15,9-5-85 0,2-1 92 16</inkml:trace>
  <inkml:trace contextRef="#ctx1" brushRef="#br1" timeOffset="-26294.93">18587 7529 1210 0,'2'5'526'16,"6"12"-203"-16,0 9-155 16,3 24-29-16,2 7 11 0,-3 2-29 15,0-5-36-15,-3-17-54 16,-2-9-20-16,-1-13-14 16,-1-6-7-16,-1-9-7 15,-1-3 0-15,3-7 3 16,-2-4 4-16,2-11 12 15,3-4-2-15,2 0 3 16,1-3-1-16,11 14-4 16,-4 4-4-16,7 16-5 15,4 13-1-15,-7 12 2 16,0 7 6-16,-8-2 4 16,-7-4-3-16,-4-7-30 15,4-4-50-15,-5-8-28 16</inkml:trace>
  <inkml:trace contextRef="#ctx1" brushRef="#br1" timeOffset="-25709.89">19308 7557 1349 0,'5'20'535'0,"4"32"-310"16,0 7-54-16,-2 5 12 16,-3-5-31-16,-1-16-72 15,1-10-22-15,-2-11-40 0,1-4-27 16,-3-8-108 0,-2-2-52-16,-4-8-114 0,0-5-72 15,-3-8-145-15,0-3 41 16,-2-9 127-16,-1-4 142 15,-3-15 370-15,-2-7 81 16,6-3 71-16,4 2-24 16,16 15-95-16,7 9-48 0,13 14-84 15,3 5-26-15,1 10-28 16,-2 4-18-16,-12 5-7 16,-5 5 2-16,-14 2 1 15,-4 4 9-15,-9 2 22 16,-3 0 7-16,-5 0 12 15,-4-4-4-15,-2-6-16 16,-3-7-11-16,6-7-16 16,4-7-20-16,13 0-82 0,11-4 14 15</inkml:trace>
  <inkml:trace contextRef="#ctx1" brushRef="#br1" timeOffset="-25482.49">19553 7518 1326 0,'-13'2'564'0,"-9"11"-277"0,3 4-113 15,12 7-40-15,9 5-22 16,12 4-54-16,2-1-13 16,-2-5-64-16,-5-1-29 15,-11-11-25-15,-6-3 2 16,-7-4 23-16,-3-6 22 15,-2-7 21-15,1-2-2 16,2-9-20-16,3-1-30 16,8-3-81-16,5-2 62 0</inkml:trace>
  <inkml:trace contextRef="#ctx1" brushRef="#br1" timeOffset="-25333.07">19767 7578 1781 0,'1'-1'659'0,"0"1"-531"15,1 0-56-15,-2 0-164 0,0 0 456 16</inkml:trace>
  <inkml:trace contextRef="#ctx1" brushRef="#br1" timeOffset="-24809.95">20103 7459 1375 0,'-2'-3'533'0,"2"-7"-366"15,2 0-47-15,9-5-9 16,5-3-24-16,3 1-37 0,6-2-8 15,-3 13-28 1,-5 4-10-16,-3 18-4 16,-10 9 3-16,-8 6 12 15,-5 3 4-15,-6-6 7 0,-2-2 2 16,3-7 0-16,0-3 3 0,2-5 2 16,0-3 0-1,0-2-6-15,2-1-6 16,0-1-7-16,2-2-2 15,8 0 4-15,2-2-2 16,10-2-1-16,6-2-2 16,6-1-5-16,3 3-2 15,-2 3-7-15,-5 2-19 0,-5 2-75 16,-3-1-43-16,-4-3-102 16,3-1 98-16</inkml:trace>
  <inkml:trace contextRef="#ctx1" brushRef="#br1" timeOffset="-24461.99">20357 7307 1365 0,'1'5'546'16,"3"9"-347"-16,-1 11-23 15,1 3-12-15,-7 7 5 16,-2-5-20-16,-1-5-70 15,-2-5-28-15,12-6-29 0,-3-5-10 16,16-8-12-16,6-4-12 16,1-6-31-16,7 0-20 15,-8 0-30 1,4 0-8-16,-5 5-7 0,-2 2 19 16,-2 3 30-16,-5 4 23 0,-9 3 62 15,-9 2 20 1,-4 3 26-16,-2 4 6 0,1 2-20 15,1 0-13 1,-1-1-28-16,0-3-17 0,2-5-75 16,7-2-55-16,-1-8-92 15,1-3-12-15</inkml:trace>
  <inkml:trace contextRef="#ctx1" brushRef="#br1" timeOffset="-24303.36">20378 7368 1348 0,'1'-3'594'0,"4"-2"-267"15,16 2-144-15,8 3-90 16,7-4-24-16,3-2-33 16,-7 1-35-16,-7-5-142 15,-6 5-56-15</inkml:trace>
  <inkml:trace contextRef="#ctx1" brushRef="#br1" timeOffset="-23133.5">21175 7390 1242 0,'0'0'505'0,"-1"-2"-310"16,1 2-18-16,-1-1-25 16,1 1-15-16,0 0-38 15,0 0-26-15,0 0-47 16,0-1-10-16,0 1-8 0,0 0 2 15,0 0 4 1,0 0 5-16,0 0 7 0,0 0-1 16,0 0-4-16,0 0-4 15,0 0-8-15,0 0 0 16,0 0-5-16,0 0 2 16,5 0-6-16,-5-1-1 15,0 0 1-15,0 0 0 16,0 0 1-16,3 0-1 15,-3 1 1-15,0-1-1 0,0 0 2 16,0 0 0-16,1 1-2 16,0 0 0-16,1 0-1 15,-2 0 1-15,0 0 0 16,0 0 0-16,0 0 1 16,0 0-1-16,0 0 1 15,0 0-1-15,2 0 0 16,-1 0 0-16,0-1-1 15,0 1 1-15,0-1 0 16,-1 0 0-16,0 0 2 16,1 1-2-16,2 0 1 15,0 0 1-15,0 0 0 16,-3 0 1-16,1 0-1 0,2-1 3 16,-3 0 0-1,0 1 6-15,0-1 5 16,0 0 2-16,0 0 9 0,0 0-2 15,4-1 0-15,-4 1-2 16,0 0-1-16,1 0-4 16,-1 1-8-16,0-1-1 0,0 0-9 15,1-1-2-15,4-2 3 16,18-11 0-16,-20 15-1 16,0-1 2-16,1 1-2 15,-4 0 1-15,0 0-1 16,0 0 1-16,6 1-1 15,5 4-1-15,25 8 4 16,-19-5 0-16,4 2 1 16,1-4 3-16,0 3-4 15,0 0 0-15,-6-5-4 16,0 4-6-16,-4-2-12 16,-4-3-4-16,-2 3-12 15,-3-2-6-15,-3 0-20 16,0 2-21-16,-3-3-58 15,3 0-40-15,0-2-15 16,0-2-313-16</inkml:trace>
  <inkml:trace contextRef="#ctx1" brushRef="#br1" timeOffset="-22876.5">21524 7238 942 0,'-2'-3'486'15,"2"-2"-114"1,-3 11-165-16,-3 11 2 16,-4 19-2-16,-4 11-13 15,-2 10-39-15,1-4-27 0,6-12-53 16,1-9-15-16,4-8-22 16,-1-2-9-16,2-8-17 15,-2-5-5-15,5-1-27 16,0-3-22-16,0 0-53 15,2-2-62-15,-2-7-119 16,-1-3 409-16</inkml:trace>
  <inkml:trace contextRef="#ctx1" brushRef="#br1" timeOffset="-22345.38">21765 7149 1251 0,'-9'-2'512'0,"-7"2"-325"15,-9 9-19-15,-2 7 7 16,-2 10-14-16,2-2-18 16,12 2-56-16,10-3-29 15,11-9-31-15,5-4-16 0,11-2-7 16,1-8-1-16,4-6-3 15,2-5-2-15,-4-8-12 16,-2-1-2-16,-8-2-7 16,-4 5 0-16,-6-2 12 15,-3 1 1-15,-1 8 10 16,-1 3 4-16,0 9 2 16,0 10 2-16,2 14-3 15,-1 5-3-15,2 6 0 16,0-1-2-16,0-8 0 15,1-5-19-15,3-9-98 16,2-5-44-16,-1-11-90 16,0-5-23-16,-5-11-208 15</inkml:trace>
  <inkml:trace contextRef="#ctx1" brushRef="#br1" timeOffset="-22034.82">21870 7194 664 0,'1'-13'376'15,"-1"-9"-55"-15,2 6-65 16,5 11-74-16,2 9-32 15,4 11-39-15,-1 8-4 16,-2 8-23-16,-7 1 2 0,1-6-10 16,2-1-17-1,0-10-25-15,-4-3-12 0,2-5-13 16,-4-5-7-16,3-6 3 16,-1-5 0-16,4-5-5 15,1-4 6-15,10-1-5 16,2-1-1-16,0-3 0 15,4 2-2-15,-4 3-1 16,4 5 0-16,-3 12 2 16,-4 5 0-16,-5 12-1 15,-3 6-1-15,-2 3 3 16,-2 2 3-16,-4-3 4 16,2-7-4-16,1-5-80 0,1-7-43 15,5-5-60 1,-1-8-301-16</inkml:trace>
  <inkml:trace contextRef="#ctx1" brushRef="#br1" timeOffset="-21626.37">22395 7101 1160 0,'-3'-1'537'16,"-3"2"-182"-16,-16 5-106 15,-3 7-43-15,-7 5-19 0,5 3-42 16,8 1-39-16,8 1-56 15,8-2-11-15,6-6-23 16,4-3-3-16,9-12-24 16,10-1-24-16,3-10-43 15,1-3-17-15,-3-1 3 16,-8 0 18-16,-2 3 39 16,-2 6 13-16,-5 11 13 15,1 5 7-15,-4 13 28 16,1 2 9-16,-3 12 3 15,0 3 0-15,1 3-26 16,-1 2-8-16,-2-12-4 16,-1-4 1-16,-6-5-1 15,-3-4-2-15,-6-3 1 16,-1 3-2-16,-6-9 13 16,-4-3 10-16,-9-6 17 15,-7-3 1-15,2-6-13 0,6-2-9 16,6-5-33-16,9 4-23 15,7 5-84-15,5 2-74 16</inkml:trace>
  <inkml:trace contextRef="#ctx0" brushRef="#br1" timeOffset="4678.42">17843 9139 0,'0'0'0,"0"0"0,0 0 31</inkml:trace>
  <inkml:trace contextRef="#ctx1" brushRef="#br1" timeOffset="-20953.09">15318 8923 1187 0,'-6'-5'507'0,"-2"0"-201"15,3 2-188-15,17 11 32 16,10 6-9-16,11 4-37 16,4 2-7-16,-2-2-48 15,-4-3-33-15,-7-7-85 16,-1-4-61-16,-5-9 187 16</inkml:trace>
  <inkml:trace contextRef="#ctx1" brushRef="#br1" timeOffset="-20704.02">15591 8741 708 0,'0'0'408'0,"-2"3"-9"15,2 12-311-15,-2 4-30 16,2 8-47-16,-2-3-4 16,1-2-3-16,1-2 1 0,0-8-2 15,0-3-1-15,3-5-15 16,-5-4-9-16,2 0-3 15,-1-1-2-15,1 0 16 16,-1 0 10-16,0 0 8 16,0 1 1-16,0-2 0 0,0 0 0 15,1 0-17 1,-1 1-36-16</inkml:trace>
  <inkml:trace contextRef="#ctx1" brushRef="#br1" timeOffset="-19944.1">15252 8673 1365 0,'-2'0'543'0,"3"7"-374"16,6 8-10-16,4 23-13 15,6 11-19-15,1 12-18 16,-3-3-14-16,-2-11-41 16,0-7-17-16,-3-14-14 15,3-2-6-15,-3-9-12 16,-5-2-1-16,-1-7-3 15,-4-2-1-15,0-4-1 16,1 0-4-16,-2-1 1 0,1 0-2 16,-3-15-1-1,-4-25 3-15,6 18 1 16,1-1 2-16,6 3 1 16,0 0 1-16,7 6 0 15,0 4-1-15,1 11-2 16,0 5-1-16,-1 8 3 0,0 9 0 15,-3 1 8-15,-3 0 1 0,-3-1 2 16,-1-4-2 0,-2-2-9-16,1-3-23 15,2-4-90-15,2-4-56 16,2-5-107-16,3-3 3 0</inkml:trace>
  <inkml:trace contextRef="#ctx1" brushRef="#br1" timeOffset="-19576.23">15770 8751 888 0,'-7'0'533'0,"-16"2"46"16,-9 10-321-16,-5 14-62 0,-4 7-30 15,7 10-46 1,8-4-19-16,11-5-34 15,7-6-18-15,8-11-27 0,8 0-9 0,12-11-10 16,8-3-4 0,8-8-17-16,1-8-17 0,-2-5-38 15,-6-5-7 1,-8-4 13 0,-3 0 19-16,-9-2 35 15,-5 3 8-15,-3 8 19 0,-2 7 8 16,-1 11 12-16,-2 9 0 15,1 11-14-15,1 8-7 16,2 5-8-16,1-2 1 0,3-5-1 16,1-5-11-1,2-7-43-15,-1-3-65 0,-1-8-111 16,2-3-36-16</inkml:trace>
  <inkml:trace contextRef="#ctx1" brushRef="#br1" timeOffset="-19144.95">15861 8774 1149 0,'3'9'473'0,"3"17"-267"15,1 5-35-15,-2 5-30 16,2 1-18-16,0-7-48 16,-2-6-24-16,0-9-43 15,0-4-21-15,-1-7-26 0,-3-4-5 16,-1-6 4-1,-1-4 13-15,-1-4 27 16,1-4 14-16,2-3 20 0,1-5 8 16,4 0 7-16,1 2-6 15,5 4-16-15,3 4-11 0,2 7-10 16,4 5-4 0,-3 10-2-16,1 7 1 0,-4 12 7 15,-3 2 12 1,-6 1 42-16,-2-1 12 15,9-7 18-15,-3-3-8 0,10-8-36 16,4-5-15-16,-5-7-22 16,4-7-12-16,0-12-10 15,-4-3-6-15,-6-11-7 16,-2-2 6-16,-8 2 8 16,-3-1 4-16,-8 8-14 15,-2 6-16-15,-4 6-111 16,-1 6-63-16</inkml:trace>
  <inkml:trace contextRef="#ctx1" brushRef="#br1" timeOffset="-18878.2">16607 8672 1447 0,'-18'5'669'0,"-17"5"-307"16,0 13-178-16,2 6-37 16,15 5-75-16,16 1-22 15,15-6-22-15,12-5-18 16,5-7-17-16,-6-3-13 16,-12-2-51-16,-12 2-14 0,-18-3-31 15,-9-2 1-15,-7-7 4 16,2-2-11-1,2-4-35-15,6-5-135 0</inkml:trace>
  <inkml:trace contextRef="#ctx1" brushRef="#br1" timeOffset="-18685.59">16971 8688 586 0</inkml:trace>
  <inkml:trace contextRef="#ctx1" brushRef="#br1" timeOffset="-15125.78">17514 8562 1644 0,'-10'8'604'0,"-12"11"-477"0,4 3-1 16,8-2-3 0,6 0-19-16,9-7-37 15,7-5-21-15,6-4-34 16,3 0-13-16,0-9-44 16,1-4-44-16,-4-11-66 0,-2-3 2 15,-7-6 37-15,-1-3 47 16,-6-2 60-16,1-5 6 15,-3-3 2-15,-1 1 3 16,-1 9 34-16,0 11 22 16,2 18 30-16,-1 10 4 15,0 23-7-15,3 12-6 16,2 14-13-16,2 0-2 0,2-7-27 16,-3-10-12-16,0-14-16 15,5-5-6-15,2-9-31 16,0-6-46-16,3-8-100 15,-3-3-50-15,-5-9-64 16,1-2-8-16,-6-4-144 16,2-1 31-16,0-4 161 0,1 3 133 15,4 1 352 1,-1 3 68-16,2 15-4 0,-2 5-51 16,1 16-74-1,-1 5-26-15,-1 4-39 16,-3-1-24-16,-3-5-38 15,-3-3-12-15,0-6-87 16,-2-4 28-16</inkml:trace>
  <inkml:trace contextRef="#ctx1" brushRef="#br1" timeOffset="-14991.84">17704 8359 1597 0,'14'-4'531'16,"16"-2"-533"-16,4 1-30 0,-9 4-47 16</inkml:trace>
  <inkml:trace contextRef="#ctx1" brushRef="#br1" timeOffset="-14593.25">17910 8251 1610 0,'3'21'610'16,"0"12"-465"-16,5 20 1 16,-1 4-13-16,4-2-32 15,0-5-30-15,-1-16-51 16,-4-8-9-16,-3-13-7 15,-1-5-5-15,-5-7-3 0,-2-4 1 16,-3-7-4-16,-1-4 2 16,9-10 3-16,8 2-2 0,12-5 1 15,5 0 0 1,9 11-6-16,2 0-3 0,-5 18 1 16,-4 10-1-1,-15 10 4-15,-5 6 2 0,-13 3 3 16,-5-5 0-16,-7-1 7 15,-2-2 0-15,-2-4-1 16,-3-2 1-16,1-8-50 16,1-4-61-16,0-5 436 15</inkml:trace>
  <inkml:trace contextRef="#ctx1" brushRef="#br1" timeOffset="-14205.86">18354 8566 2897 0,'7'-5'-50'0,"-4"-4"11"0,1-1-45 0,6-12 43 16,-1-1 12-16,3 4 18 15,-2 3 5-15,-4 11 17 16,-1 8 7-16,-5 14 16 15,0 6 4-15,2 9-5 16,-2-3-10-16,5-6-11 16,3-2-5-16,-1-12-46 15,4-2-64-15,4-9-140 16,-1-4-159-16</inkml:trace>
  <inkml:trace contextRef="#ctx1" brushRef="#br1" timeOffset="-13828.21">18556 8395 1355 0,'-1'18'528'16,"0"23"-317"-16,0 2-13 15,3-2-16-15,3-7-21 16,4-14-71-16,8-6-44 16,4-13-33-16,1-5-27 15,-1-12-76-15,-4-6-6 16,-6-6 0-16,-4-3 27 15,-1-1 73-15,-3 0 16 16,-1 1 19-16,0 5 14 16,-2 12 41-16,0 8 3 0,0 19-3 15,0 13-10-15,0 20-18 16,2 8-2-16,-2 5-8 16,0-2-5-16,-3-7-20 15,-2-2-7-15,-1 1-4 16,-1-3 0-16,-3-7-9 15,-5-2 0-15,-6-12-10 16,-5-7-4-16,1-9-14 16,-1-7-29-16,5-7-62 15,1-4-46-15,5-9-137 16</inkml:trace>
  <inkml:trace contextRef="#ctx1" brushRef="#br1" timeOffset="-13428.72">18804 8528 3014 0,'0'5'86'0,"3"1"-77"15,7 4-9 1,8 2-1-16,7-6-31 16,2-4-16-16,0-13-42 0,-2 0-13 15,-6-10-6-15,-2-3 6 16,-5-4 38-16,-3-2 16 0,-2 8 32 15,-1 3 11-15,-5 10 20 16,-1 7 7 0,-2 15 9-16,-1 10 2 15,2 14-14-15,1 3-4 16,2-3-7-16,2-8-10 0,3-9-77 16,0-8-59-16,0-9-329 15</inkml:trace>
  <inkml:trace contextRef="#ctx1" brushRef="#br1" timeOffset="-13160.96">19088 8383 1484 0,'3'12'571'0,"-3"17"-372"16,1 5-27-16,-2-3-41 15,-3-1-20-15,4-12-68 16,-3-7-21-16,4-3-24 15,1-8-9-15,-2-13-7 16,0-6-3-16,-2-14 8 16,3-1 5-16,0-4 8 0,3 1 0 0,5 8 2 15,2 2-2 1,16 10 0-16,1 8-2 16,6 9-27-16,1 3-27 15,-13 7-67-15,-6-2-46 16</inkml:trace>
  <inkml:trace contextRef="#ctx1" brushRef="#br1" timeOffset="-9577.47">18399 8526 638 0,'4'-6'404'15,"2"-1"19"-15,-2-6-197 0,2 5-12 16,-7 0-17-16,-8 0-23 16,-8 7-35-16,-12 2-23 15,-4 16-27-15,0 9-13 16,-1 6-15-16,5 2-3 15,10-3-22-15,5-6-9 16,12-6-10-16,5-5-7 16,7-8-6-16,7-3 0 0,4-5 0 15,3-5 0-15,-3-7-1 16,2-3-2-16,-2-1 1 16,-2 0-2-16,-3 5 0 15,1 1 3-15,-1 4-7 16,1 3 1-16,-3 7-2 15,-2 2 0-15,-5 5 7 16,0 1 0-16,-2 2-1 0,-5-1-1 16,4-2-34-1,-8-2-63-15,3-4-152 16,1 0 45-16</inkml:trace>
  <inkml:trace contextRef="#ctx1" brushRef="#br1" timeOffset="-8960.81">19005 8392 702 0,'0'-4'426'0,"0"-4"65"16,-2-3-264-16,-2 0-37 16,0 1-26-16,-4 0-44 15,0 4-15-15,-3 6-32 16,-7 1-4-16,-9 12-24 15,-14 5-13-15,4 5-13 16,0 4-9-16,12 0-4 0,15-1-3 16,10-2-21-1,14-1-46-15,8-3-106 16</inkml:trace>
  <inkml:trace contextRef="#ctx1" brushRef="#br1" timeOffset="-6509.6">19812 8209 1389 0,'-6'-1'559'0,"-3"5"-306"16,1 5-119-16,6 11 19 16,4 5-4-16,4 5-34 0,3 1-28 15,0 5-66 1,-4-2-27-16,-5-6-23 16,-2-2-10-16,-6-11-15 0,-1-2 1 15,-4-7-11-15,2-3-8 16,-1-10-37-16,3-4-19 0,5-8-62 15,3 1 5 1</inkml:trace>
  <inkml:trace contextRef="#ctx1" brushRef="#br1" timeOffset="-6158.7">19952 8248 1465 0,'-3'2'559'0,"2"4"-381"15,0 4 3-15,8 0-33 16,5 0-17-16,10-4-66 16,6-4-31-16,3-5-35 15,-3-7-26-15,-6-3-32 16,-6-1-19-16,-10 0-1 16,-2 2 20-16,-7 2 35 15,-6 0 21-15,-13 4 30 16,-2 3 18-16,-12 9 45 15,0 6 19-15,9 11 28 16,5 2 1-16,18 8-21 16,6 3-17-16,22 3-47 0,7-3-19 15,5-10-22-15,3-5-11 16,-12-16-43-16,-1-5-37 16,-7-12-82-16,-1-5-63 15,-4-5-87-15,0-1 0 16</inkml:trace>
  <inkml:trace contextRef="#ctx1" brushRef="#br1" timeOffset="-6002.71">20250 8094 1249 0,'0'13'572'16,"3"9"-235"-16,-2 14-108 16,0 4-27-16,-1 3-41 15,2-2-35-15,0-1-84 16,-2-1-27-16,5-2-54 15,-5-7-46-15,1-11-143 0,2-3 13 16</inkml:trace>
  <inkml:trace contextRef="#ctx1" brushRef="#br1" timeOffset="-5788.1">20185 8304 1372 0,'9'-6'504'0,"10"-10"-409"0,0 3-26 15,10 2-36-15,4 2-14 16,4 4-19-16,1 2 0 16,-5 7-3-16,-7 5 3 15,-11 9 48-15,-1 4 20 16,-7 3 38-16,-1 0 2 16,-2-5-44-16,0 0-14 0,2-8-82 15,0-5-65-15,3-7 8 16</inkml:trace>
  <inkml:trace contextRef="#ctx1" brushRef="#br1" timeOffset="-5612.41">20418 8100 1292 0,'-3'0'638'0,"2"2"-130"15,3-2-402-15,-2 0-83 16,11 3-60-16,27 13-118 0,-22-1-277 16</inkml:trace>
  <inkml:trace contextRef="#ctx1" brushRef="#br1" timeOffset="-5228.03">20820 8248 1731 0,'-40'-25'622'0,"6"19"-462"0,4 11-87 16,0 3 12 0,4 11 31-16,-2 3-6 0,10 2-59 15,7 3-17-15,8-8-25 16,3-1-9-16,8-12-6 15,3-4-1-15,9-9-2 16,6-4-13-16,9-7-37 16,-3-4-6-16,1-1-12 15,-5 1 13-15,-5 6 33 16,-3 1 8-16,-10 8 25 16,-4 2 12-16,-7 9 13 15,0 5 11-15,-6 9 2 16,2 5 1-16,-1 2-10 15,2 1-9-15,6-6-21 16,6-4-25-16,6-9-115 0,0-6-74 16,0-8-296-16</inkml:trace>
  <inkml:trace contextRef="#ctx1" brushRef="#br1" timeOffset="-5061.8">20974 8151 941 0,'3'10'513'15,"4"14"-13"-15,-2 8-243 0,0 14-48 16,0 0-25-16,-1 10-72 16,0-2-38-16,2-2-75 15,-1-3-45-15,-2-22-105 16,-1-7-44-16,-3-17-256 16</inkml:trace>
  <inkml:trace contextRef="#ctx1" brushRef="#br1" timeOffset="-4879.17">20958 8285 1018 0,'0'-22'505'0,"6"-21"-100"16,6 5-210-16,10 15-63 15,2 9-23-15,6 16-46 16,-6 3-17-16,-5 10-35 16,-3 0-5-16,-10 0 0 15,-5 1 2-15,-8-1 4 16,-8 2 3-16,-9-1 1 0,1 1 0 15,-10-2-11-15,2-3-35 16,3-3-108-16</inkml:trace>
  <inkml:trace contextRef="#ctx1" brushRef="#br1" timeOffset="-4378.03">21520 7900 1190 0,'-1'-3'596'16,"3"-3"-227"-16,7 20-138 15,-2 12-17-15,10 29-49 16,-3 8-1-16,5 5-46 16,0-5-22-16,-3-24-47 15,2-11-15-15,-2-15-22 16,4-5-7-16,2-9-24 15,1-6-20-15,-5-9-26 16,-1-2-3-16,-13-6 21 16,-5-2 18-16,-11-5 29 15,-6 4 1-15,-7 8-1 16,-5 9-1-16,-3 18 5 16,0 6-2-16,3 11 5 15,5 1 0-15,10-2-14 0,9-3-25 16,17-6-124-1,6-5-81-15,13-7-409 16</inkml:trace>
  <inkml:trace contextRef="#ctx1" brushRef="#br1" timeOffset="-4111.96">21814 7965 1411 0,'2'8'542'16,"1"16"-355"-16,1 8-16 15,1 12 10-15,1 0-2 0,3-7-34 16,-1-5-38-16,4-13-52 16,-1-6-14-16,4-9-24 15,4-6-6-15,-3-10-5 16,3-6-1-16,-11-7-1 16,-2-1-4-16,-8-3-2 15,0 3-8-15,-2 1-15 16,-4 1-8-16,5 9-49 15,0 2-65-15,3 3-57 16</inkml:trace>
  <inkml:trace contextRef="#ctx1" brushRef="#br1" timeOffset="-3894.78">22055 7821 997 0,'4'14'546'0,"6"19"87"16,5 11-399-16,-2 16 17 15,0 1-5-15,-4-7-86 16,-1-6-52 0,0-16-72-16,0-9-19 0,-3-10-14 15,-1-4-14-15,-4-8-47 16,-1 0-32-16,-3-1-123 15,3-1-63-15</inkml:trace>
  <inkml:trace contextRef="#ctx1" brushRef="#br1" timeOffset="-2093.86">15662 9549 1383 0,'-7'-4'564'16,"-10"-1"-369"-16,3 7-37 15,1 9 7-15,4 13-19 16,1 8-15-16,13 11-48 16,3 1-25-16,-1-9-39 15,2-7-10-15,-7-12-11 16,1-2-2-16,-3-2-13 15,-5-4-6-15,-6-2-7 16,-6-4-10-16,-3-4-38 0,1-2-23 16,8-3-58-16,3-1-36 15,7-1-38-15</inkml:trace>
  <inkml:trace contextRef="#ctx1" brushRef="#br1" timeOffset="-1762.89">15742 9620 799 0,'2'5'470'0,"1"7"-7"0,5 3-256 16,2 0-12-1,1-1-43-15,0-6-24 16,3-7-53-16,0-4-21 0,-1-9-32 16,0-5-13-16,-2-1-9 15,-1-3 0-15,-4 4-3 16,-5 2 3-16,-6 1 2 15,-4 6 6-15,-6 4 22 16,-2 1 10-16,-4 7 18 16,-1 6 7-16,7 13-2 15,4 11-1-15,7 5-6 16,8-1-10-16,7-7-20 16,5-8-6-16,5-7-13 0,-1-5-9 15,2-10-50 1,0-3-50-16,0-10-126 15,-3-2-48-15,-6-4-159 16</inkml:trace>
  <inkml:trace contextRef="#ctx1" brushRef="#br1" timeOffset="-1545.35">15984 9510 1017 0,'5'-3'489'16,"3"0"-179"-16,1 7-42 15,6 17-46-15,-3 10-17 16,3 22-17-16,3 4-20 15,-7 3-56-15,1-4-25 0,-7-18-53 16,-5-3-15-16,-2-10-21 16,-8-5-15-16,-5-5-11 15,1-1-10-15,-5-8-13 16,3-1-6-16,-7-5-41 16,-2-5-30-16,-3-7-75 15,-2 0-43-15</inkml:trace>
  <inkml:trace contextRef="#ctx1" brushRef="#br1" timeOffset="-1399.34">15868 9439 1334 0,'15'-5'513'0,"23"-8"-370"15,5 3-44-15,3 7-49 16,-4 1-36-16,-9 7-106 0,-6 4-208 15</inkml:trace>
  <inkml:trace contextRef="#ctx1" brushRef="#br1" timeOffset="-1028.53">16202 9494 1539 0,'-22'23'604'0,"21"-10"-358"15,6 7-102-15,9 14 0 16,3 2-15-16,3 0-42 16,0-4-31-16,-1-13-41 15,-1-5-7-15,-1-12-4 16,-3-2-6-16,-1-16-13 15,-2-4-2-15,-1-8-1 16,-2-4 1-16,-7 4 14 16,-1 1 3-16,-5 6 0 15,-1 0-1-15,2 3 1 16,-2 4 0-16,4 5-13 0,3 4-16 16,-1 5-90-16,3 0-40 15,-3 6-96-15,2 3-9 16</inkml:trace>
  <inkml:trace contextRef="#ctx1" brushRef="#br1" timeOffset="-546.12">16452 9487 1417 0,'64'-4'581'0,"-53"28"-341"16,-1 6-66-16,-2 7-57 15,-2-3-25-15,0-6-37 16,0-6-31-16,-3-15-46 16,-2-6-10-16,2-12-6 15,-3-3 0-15,2-11 27 16,1-2 13-16,0 1 14 16,-1 2 6-16,2 2 2 0,2 1-4 15,0 6-10 1,4 4-7-16,2 12-3 15,1 8-1-15,-4 8 1 16,1 4 1-16,-4 2 0 0,-4-1 0 16,1-4-2-16,-2-1-1 15,0-5 1-15,1-4 1 16,-4-10 3-16,2-1-2 16,0-8-1-16,3-1 2 15,3-3-1-15,-1-5 1 0,1-2 1 16,4-1-2-16,5 2-1 15,1 3-1-15,6 9 1 16,-3 5-2-16,-1 11 3 16,-2 8 2-16,-5 9-3 15,-2 4 0-15,-5 3 2 16,3 1-8-16,-4-3-76 16,1-3-63-16,0-8-115 15</inkml:trace>
  <inkml:trace contextRef="#ctx1" brushRef="#br1" timeOffset="-141.56">16960 9202 1296 0,'-5'-12'530'0,"-2"-9"-313"16,3 10 18-16,8 26-41 0,5 16-18 0,5 24-50 15,1 7-14 1,-2 5-41-16,-2-5-17 0,-4-13-32 16,-2-6-11-1,2-18-34-15,0-4-26 16,1-13-100-16,-3-4-50 15,-1-6-73-15,1-9-26 16</inkml:trace>
  <inkml:trace contextRef="#ctx1" brushRef="#br1" timeOffset="215.29">17292 9345 1334 0,'-8'-3'584'0,"-14"6"-283"15,-4 4-44-15,-5 14-62 16,0 8-16-16,6 5-45 16,4 1-28-16,14-3-39 0,3-5-23 15,11-8-33 1,10-1-7-16,7-14-9 16,6-5-19-16,3-14-41 15,-5-5-16-15,-3-5-9 0,-2 3 15 16,-12-1 41-1,4 1 16-15,-9 3 17 16,-4-1 4-16,-1 13 15 0,0 5 3 16,0 15 8-16,2 6-1 15,0 11-4-15,1 1-5 16,0 2-7-16,-1 0-7 16,3-7-30-16,1-2-17 15,3-13-110-15,0-7-59 16,-1-11-40-16</inkml:trace>
  <inkml:trace contextRef="#ctx1" brushRef="#br1" timeOffset="554.99">17413 9183 1370 0,'5'14'503'0,"8"28"-395"16,3 11 44-16,2 6 1 15,-2 2 13-15,-6-13-30 16,-1-5-31-16,-5-11-47 16,0-9-22-16,-3-11-17 15,2-6-6-15,2-9 3 16,0-4 7-16,2-10-1 16,0-5 4-16,2-4-10 15,1-1-11-15,3 3 0 16,4 3-7-16,3 8-9 0,3 6-5 0,0 11-17 15,-1 5-4 1,-7 8-3-16,-2 1 2 0,-6 0-12 16,-5-1-12-1,-2-3-54-15,-2 1-48 16,-1-6-52-16</inkml:trace>
  <inkml:trace contextRef="#ctx1" brushRef="#br1" timeOffset="1671.36">18381 9071 1416 0,'-4'0'575'15,"-4"-1"-393"-15,5 23-14 16,-1 12-16-16,4 26-40 16,3 9-23-16,-1 1-45 15,-1-3-13-15,1-24-21 16,3-12-8-16,1-16-49 16,-1-5-30-16,-4-9-68 15,1-4-34-15,-3-11-35 16,-3-3-8-16,2-9-5 0,-5 0 12 15,-3-6 69-15,5 0 36 16,2-5 92-16,4-2 50 16,12 0 75-16,-2-1 31 15,11 7 35-15,1 5-5 0,6 7-37 16,1 7-25-16,-6 9-36 16,-4 5-19-16,-11 8-15 15,-5 5 4-15,-12 7 18 16,-7 3 15-16,-5 8 28 15,-3 2 3-15,9 0-13 16,3-3-14-16,15-6-34 16,11 0-11-16,13-6-13 15,7-2-6-15,4-8 1 16,-2-5-2-16,-7-3-20 16,-5-2-15-16,-11-1-53 0,-5 1-28 15,-6-2-48 1,-2-1-18-16,-2-2-17 15,-2-3-7-15,0-1 31 16,1-1 32-16,-2-6 70 0,4 2 41 16,0 2 68-1,1-1 31-15,6 6 67 16,1 6 23-16,4 13 23 0,2 12 8 16,3 20-7-16,-4 5-8 15,-2 6-26-15,-4 0-23 16,-8-4-53-16,1-4-23 15,0-3-34-15,2-7-14 16,4-12-35-16,-4-7-25 16,-2-14-63-16,-2-3-41 15,-3-17-83-15,4-3-38 0</inkml:trace>
  <inkml:trace contextRef="#ctx1" brushRef="#br1" timeOffset="1888.1">18713 9241 1479 0,'6'-7'609'0,"11"-9"-358"16,8 8-40-16,13 5-75 16,4 3-31-16,-3 8-63 0,-5 6-22 15,-16 5-24 1,-9 5-7-16,-11 4-10 16,-8-3-3-16,-11 2 5 15,-3-4 6-15,-8-5 11 0,-3-5 2 16,-2-6 3-1,-3-5-2-15,11-7 6 16,5-2-32-16,13-3-106 0,9 0 112 16</inkml:trace>
  <inkml:trace contextRef="#ctx1" brushRef="#br1" timeOffset="8142.2">22272 8046 1423 0,'-10'6'536'0,"-8"10"-390"16,4 3-20-16,7 1-9 16,4 1-33-16,5-4-53 0,0-3-19 15,8-4-14 1,0-1-2-16,2-9-2 15,6-2 1-15,1-7-3 16,0-8 0-16,2-3 2 0,-2-2-1 16,-4-3 6-16,1-1 1 15,-3 8 5-15,-6 6 12 16,-2 9 3-16,-5 7 3 16,-2 15-2-16,-2 6-5 15,-6 7 6-15,6 3-2 0,-2-9-4 16,5-4-5-1,4-6-7-15,-3-5-15 0,3-6-73 16,4-2-43-16,0-5-101 16,5-2-67-16</inkml:trace>
  <inkml:trace contextRef="#ctx1" brushRef="#br1" timeOffset="8455.67">22486 8010 1092 0,'3'4'442'15,"1"3"-260"-15,0 10-38 16,0 8 0-16,4 4-11 16,-6 0-26-16,-3-5-59 15,1-7-20-15,-4-3-22 16,4-8-4-16,3-3-2 0,-3-2 0 0,2-7 0 31,-1-3 0-31,1-9 0 16,0-7 2-16,4-6 2 0,4-3 6 15,3 2 6-15,4 7 2 16,1 11-5-16,-2 9-3 16,-2 14-7-16,0 10-4 15,-6 13 2-15,-2 4 0 16,-4 2 4-16,-4-5 0 0,-1-6-31 16,0-5-46-1,-1-11-109-15</inkml:trace>
  <inkml:trace contextRef="#ctx1" brushRef="#br1" timeOffset="9141.56">19216 9139 1523 0,'-1'7'581'0,"3"15"-392"0,-2 6-46 15,-1 8-29 1,2-2-9-16,-1-7-51 15,4-2-25-15,6-8-26 0,0-6-1 0,5-10-2 16,3-6 0 0,4-11 1-16,2-1 2 0,-2 1-3 15,-2 4 2 1,-4 8-1-16,-3 7-2 16,-4 10 0-16,-7 2-1 15,-6 7 2-15,-4 0 0 16,-4 1 1-16,2 0 2 0,-3-4 0 15,2-2 0-15,-2-5-21 16,1-4-41-16,4-1-95 16,-1-7-64-16</inkml:trace>
  <inkml:trace contextRef="#ctx1" brushRef="#br1" timeOffset="9305.43">19207 9175 1406 0,'16'-4'533'0,"19"-7"-397"0,4 1-23 0,1 0-43 31,-2 0-21-31,-12 4-69 16,-4 2-60-16</inkml:trace>
  <inkml:trace contextRef="#ctx1" brushRef="#br1" timeOffset="9484.52">19659 9208 1719 0,'70'22'660'0,"-59"-27"-501"16,-1 0-64-16,-4 1-76 15,-4 2-69-15</inkml:trace>
  <inkml:trace contextRef="#ctx1" brushRef="#br1" timeOffset="9888.26">19991 9059 1874 0,'-11'8'618'0,"-9"5"-592"16,1 15 48-16,5 7 17 0,2-1 18 15,2-4-10 1,15-2-72-16,4-9-13 15,5-4-7-15,9-4-7 16,-3-18 3-16,6-1-2 0,2-11-7 16,-4-2-3-16,0-1-8 15,-8-6 0-15,-4 0 5 16,-6-5 5-16,-7 7 3 16,-7 4 2-16,-6 9-5 15,-9 10 4-15,-10 10 0 16,2 9-9-16,-2 8-23 15,10 5-22-15,12-1-77 16,-2-5-50-16,13-8-59 16,10-3-276-16</inkml:trace>
  <inkml:trace contextRef="#ctx1" brushRef="#br1" timeOffset="10172.11">20235 9039 1455 0,'-1'3'566'16,"-5"11"-374"-16,-4 6-6 16,-2 15-41-16,0 4 3 0,7 1-48 15,5 0-28 1,7-11-36-16,5-9-13 16,7-12-10-16,1-8 0 15,3-14-9-15,-2-4 0 16,-2-10-4-16,1 0-4 0,-8-3 0 15,0 5 2-15,-9-2-2 16,-5 1 3-16,-5 7-4 16,-9 2-2-16,-3 12-15 15,-3 2-27-15,1 4-114 16,5 3-79-16</inkml:trace>
  <inkml:trace contextRef="#ctx1" brushRef="#br1" timeOffset="10520.49">20486 9034 1926 0,'-12'2'647'16,"-29"27"-577"-16,21-2 31 15,8 7 19-15,10 2-2 16,11-5-62-16,11-4-31 16,11-11-17-16,-2-4-4 15,-3-18-4-15,-1-4-4 0,-2-9-13 16,0-8-2-16,-5 0-9 16,-4 0 5-16,-9-2 4 15,-3 5-2-15,-9 2-1 16,-3 1-5-16,-7 13 1 15,-6 2-3-15,-3 12-53 16,0 5-38-16,2 4-95 16,7 2 198-16</inkml:trace>
  <inkml:trace contextRef="#ctx1" brushRef="#br1" timeOffset="11059.15">21045 9133 1866 0,'-4'21'766'0,"3"-9"-466"16,0-2-221-16,1 9-7 0,7-5-54 15,6-6-8-15,15-7-8 16,4-5-7-16,3-14-22 16,4-2-12-16,-9-4-18 15,-4-2 3-15,-7-2 21 16,-10 1 12-16,-8 4 17 15,-6 0 4-15,-11 10-2 16,-5 7 2-16,-15 9-3 16,2 7 0-16,-2 4 3 15,4 1 2-15,13-3-54 16,5-1-58-16,12-2 222 16</inkml:trace>
  <inkml:trace contextRef="#ctx1" brushRef="#br1" timeOffset="11391.31">21439 8970 1487 0,'-8'4'564'0,"-4"1"-335"0,-14 14-48 15,-2 1 25-15,1 11 24 16,1 2-41-16,15 1-104 15,5-1-34-15,13-7-33 16,3-7-9-16,16-13-7 16,4-5 1-16,2-11-31 15,1-4-15-15,-2-6-11 16,-5-2-2-16,-6-1 30 0,1 0 11 16,-17 1 13-1,-4 1-4-15,-12 2 2 16,2 3-3-16,-9 7-1 15,1 5 0-15,-1 8-14 16,-7 2-21-16,7 2-94 16,1 1-69-16,9-3-413 0</inkml:trace>
  <inkml:trace contextRef="#ctx1" brushRef="#br1" timeOffset="11790.09">21706 8977 1505 0,'-14'4'570'0,"-11"12"-361"16,-5 3-1-16,0 9 1 15,4 2-7-15,11 0-75 16,12-3-39-16,13-4-49 16,8-5-14-16,7-11-19 15,6-2-2-15,0-12-3 16,2-7-5-16,-3-6-6 16,-8-2 1-16,-7-3-4 0,-3 2 5 15,-10-1 3 1,-2 2-2-16,-11 4 4 0,-5 1 0 15,-2 9-5-15,-4 2-4 16,4 8-39 0,-1 2-31-16,3 5-190 0,3 2-135 31</inkml:trace>
  <inkml:trace contextRef="#ctx1" brushRef="#br1" timeOffset="18240.22">20772 9180 1302 0,'-1'1'491'0,"-3"6"-354"16,6 0-19-16,-11-2-14 15,7 3-13-15,4-2-40 16,2-2-19-16,5 1-20 0,6-5-7 16,-2-2-1-16,-2-1 1 15,-3-6 0 1,-8 3 8-16,-1-2 9 0,1-2 10 16,0 3 9-16,-2 1-1 15,-5 4-9-15,-3 4-14 16,-5 3-6-16,-2 4-20 0,13 4-69 15,-9-6-60-15</inkml:trace>
  <inkml:trace contextRef="#ctx1" brushRef="#br1" timeOffset="19822.09">19721 9324 784 0,'-20'-60'345'0,"20"57"-160"15,0 3-2-15,-3 3-37 16,2-3-21-16,0 0-39 16,0 0-22-1,-2 0-10-15,-1 2 1 0,2-2-14 16,0 1-4-16,1-1-9 16,0 0-10-16,0 0-7 15,0 1-3-15,0 1-9 16,0 1 1-16,0-3 0 15,1 1 1-15,0-1 7 16,8 3 1-16,20-3 5 16,-23-11 9-16,-1 9 15 15,-4-2 11-15,0 3 10 0,-1 0-5 16,0 0-15 0,0 0-13-16,0 1-17 0,-1 0 0 15,-2 1-6 1,1 0 2-16,2-1 0 15,1 0-5-15,-1 0 4 16,0 1-4-16,0-1 3 0,1 0 1 16,0 0 1-16,0 0 0 15,0 0 0-15,0-1-1 16,0 0 4-16,0 0 6 16,1-1 8-16,1-2 8 15,0 0-1-15,-2 3-3 16,-1 0-13-16,0 0-2 15,-3 0-10-15,-3 1 2 0,-19 9-3 16,21-1 0-16,4 0-3 16,1-2 0-16,7 2 3 15,1-5-4-15,4 0 0 16,-1-3 2-16,-3-4-1 16,-1 2 2-16,-2-9 2 15,0 1-1-15,-2 1 0 16,-2-1 3-16,-2 6 1 15,-2 0 3-15,-3 4 1 0,1 0-2 16,-2 0-3 0,-1 1-1-16,-2 1-3 15,1 1 1-15,3 5-10 16,1 0-20-16,4-8-76 16,-1 0-60-16,2-3-22 0</inkml:trace>
  <inkml:trace contextRef="#ctx1" brushRef="#br1" timeOffset="20971.24">21898 9118 1603 0,'0'3'657'16,"-1"2"-355"-16,2 0-157 15,4 4-28-15,-2 1-15 0,8 3-37 16,-4 0-25-16,0-3-39 16,-7-3 3-16,-13 0-16 15,-8 2-33-15,-8 0-117 16,7-3-78-16</inkml:trace>
  <inkml:trace contextRef="#ctx1" brushRef="#br1" timeOffset="21338.32">22144 8952 1655 0,'6'2'616'16,"7"0"-455"-16,3-1-27 15,3-2-32-15,2-1-24 0,1-4-203 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4663907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629127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398618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588572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673955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360964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81844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567843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777917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solidFill>
          <a:schemeClr val="accen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782225" y="778096"/>
            <a:ext cx="7579546" cy="3864638"/>
          </a:xfrm>
          <a:custGeom>
            <a:avLst/>
            <a:gdLst/>
            <a:ahLst/>
            <a:cxnLst/>
            <a:rect l="l" t="t" r="r" b="b"/>
            <a:pathLst>
              <a:path w="3592202" h="1831582" extrusionOk="0">
                <a:moveTo>
                  <a:pt x="3554475" y="588873"/>
                </a:moveTo>
                <a:cubicBezTo>
                  <a:pt x="3581881" y="-89254"/>
                  <a:pt x="2593478" y="24995"/>
                  <a:pt x="2107652" y="528"/>
                </a:cubicBezTo>
                <a:cubicBezTo>
                  <a:pt x="1659207" y="-4515"/>
                  <a:pt x="1181252" y="27319"/>
                  <a:pt x="750347" y="64701"/>
                </a:cubicBezTo>
                <a:cubicBezTo>
                  <a:pt x="-8045" y="130474"/>
                  <a:pt x="40101" y="825724"/>
                  <a:pt x="6973" y="1349129"/>
                </a:cubicBezTo>
                <a:cubicBezTo>
                  <a:pt x="-5853" y="1475480"/>
                  <a:pt x="-13088" y="1628228"/>
                  <a:pt x="99056" y="1715663"/>
                </a:cubicBezTo>
                <a:cubicBezTo>
                  <a:pt x="135341" y="1744165"/>
                  <a:pt x="181120" y="1758789"/>
                  <a:pt x="226394" y="1766090"/>
                </a:cubicBezTo>
                <a:cubicBezTo>
                  <a:pt x="547610" y="1798407"/>
                  <a:pt x="870976" y="1810947"/>
                  <a:pt x="1193749" y="1821405"/>
                </a:cubicBezTo>
                <a:cubicBezTo>
                  <a:pt x="1869266" y="1838945"/>
                  <a:pt x="2634630" y="1839954"/>
                  <a:pt x="3306903" y="1773939"/>
                </a:cubicBezTo>
                <a:cubicBezTo>
                  <a:pt x="3542965" y="1713230"/>
                  <a:pt x="3574777" y="1531804"/>
                  <a:pt x="3589730" y="1335448"/>
                </a:cubicBezTo>
                <a:cubicBezTo>
                  <a:pt x="3601744" y="1168470"/>
                  <a:pt x="3566731" y="755807"/>
                  <a:pt x="3554475" y="588873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2"/>
          <p:cNvSpPr/>
          <p:nvPr/>
        </p:nvSpPr>
        <p:spPr>
          <a:xfrm>
            <a:off x="794256" y="560052"/>
            <a:ext cx="7399177" cy="3910731"/>
          </a:xfrm>
          <a:custGeom>
            <a:avLst/>
            <a:gdLst/>
            <a:ahLst/>
            <a:cxnLst/>
            <a:rect l="l" t="t" r="r" b="b"/>
            <a:pathLst>
              <a:path w="3506719" h="1853427" extrusionOk="0">
                <a:moveTo>
                  <a:pt x="3499305" y="1166353"/>
                </a:moveTo>
                <a:cubicBezTo>
                  <a:pt x="3487751" y="941889"/>
                  <a:pt x="3482379" y="741016"/>
                  <a:pt x="3468150" y="516750"/>
                </a:cubicBezTo>
                <a:cubicBezTo>
                  <a:pt x="3459578" y="392635"/>
                  <a:pt x="3434540" y="262425"/>
                  <a:pt x="3343926" y="170342"/>
                </a:cubicBezTo>
                <a:cubicBezTo>
                  <a:pt x="3249760" y="74400"/>
                  <a:pt x="3105299" y="78500"/>
                  <a:pt x="2981184" y="57847"/>
                </a:cubicBezTo>
                <a:cubicBezTo>
                  <a:pt x="2181223" y="-47983"/>
                  <a:pt x="1370738" y="7114"/>
                  <a:pt x="571983" y="97465"/>
                </a:cubicBezTo>
                <a:cubicBezTo>
                  <a:pt x="583142" y="79706"/>
                  <a:pt x="597415" y="64118"/>
                  <a:pt x="614122" y="51423"/>
                </a:cubicBezTo>
                <a:cubicBezTo>
                  <a:pt x="621729" y="45657"/>
                  <a:pt x="614122" y="33314"/>
                  <a:pt x="606317" y="39277"/>
                </a:cubicBezTo>
                <a:cubicBezTo>
                  <a:pt x="584019" y="56115"/>
                  <a:pt x="565669" y="77601"/>
                  <a:pt x="552470" y="102223"/>
                </a:cubicBezTo>
                <a:cubicBezTo>
                  <a:pt x="551023" y="104503"/>
                  <a:pt x="551176" y="107419"/>
                  <a:pt x="552843" y="109545"/>
                </a:cubicBezTo>
                <a:cubicBezTo>
                  <a:pt x="552996" y="111124"/>
                  <a:pt x="553654" y="112615"/>
                  <a:pt x="554728" y="113799"/>
                </a:cubicBezTo>
                <a:cubicBezTo>
                  <a:pt x="574416" y="135921"/>
                  <a:pt x="597985" y="154271"/>
                  <a:pt x="624273" y="167908"/>
                </a:cubicBezTo>
                <a:cubicBezTo>
                  <a:pt x="632429" y="172162"/>
                  <a:pt x="639401" y="158700"/>
                  <a:pt x="631025" y="154315"/>
                </a:cubicBezTo>
                <a:cubicBezTo>
                  <a:pt x="609956" y="143265"/>
                  <a:pt x="590728" y="129014"/>
                  <a:pt x="574021" y="112067"/>
                </a:cubicBezTo>
                <a:cubicBezTo>
                  <a:pt x="1426426" y="15774"/>
                  <a:pt x="2294047" y="-40901"/>
                  <a:pt x="3145004" y="97048"/>
                </a:cubicBezTo>
                <a:cubicBezTo>
                  <a:pt x="3209331" y="107550"/>
                  <a:pt x="3269536" y="123884"/>
                  <a:pt x="3319414" y="167886"/>
                </a:cubicBezTo>
                <a:cubicBezTo>
                  <a:pt x="3474552" y="310265"/>
                  <a:pt x="3450632" y="540604"/>
                  <a:pt x="3463897" y="732531"/>
                </a:cubicBezTo>
                <a:cubicBezTo>
                  <a:pt x="3470474" y="878856"/>
                  <a:pt x="3477052" y="1001085"/>
                  <a:pt x="3483783" y="1147410"/>
                </a:cubicBezTo>
                <a:cubicBezTo>
                  <a:pt x="3501191" y="1385138"/>
                  <a:pt x="3525965" y="1744218"/>
                  <a:pt x="3230532" y="1813916"/>
                </a:cubicBezTo>
                <a:cubicBezTo>
                  <a:pt x="3161470" y="1826939"/>
                  <a:pt x="3088899" y="1823212"/>
                  <a:pt x="3018938" y="1824396"/>
                </a:cubicBezTo>
                <a:cubicBezTo>
                  <a:pt x="2066294" y="1838384"/>
                  <a:pt x="1110998" y="1858664"/>
                  <a:pt x="159779" y="1795412"/>
                </a:cubicBezTo>
                <a:cubicBezTo>
                  <a:pt x="96198" y="1786642"/>
                  <a:pt x="52897" y="1750883"/>
                  <a:pt x="37988" y="1686381"/>
                </a:cubicBezTo>
                <a:cubicBezTo>
                  <a:pt x="23014" y="1627185"/>
                  <a:pt x="28429" y="1563604"/>
                  <a:pt x="29218" y="1503201"/>
                </a:cubicBezTo>
                <a:cubicBezTo>
                  <a:pt x="32288" y="1285666"/>
                  <a:pt x="37769" y="1068196"/>
                  <a:pt x="45640" y="850771"/>
                </a:cubicBezTo>
                <a:cubicBezTo>
                  <a:pt x="67279" y="849039"/>
                  <a:pt x="84052" y="831170"/>
                  <a:pt x="84403" y="809465"/>
                </a:cubicBezTo>
                <a:cubicBezTo>
                  <a:pt x="84775" y="785085"/>
                  <a:pt x="61119" y="766449"/>
                  <a:pt x="37528" y="771382"/>
                </a:cubicBezTo>
                <a:cubicBezTo>
                  <a:pt x="-10202" y="773070"/>
                  <a:pt x="-12460" y="837024"/>
                  <a:pt x="31082" y="849280"/>
                </a:cubicBezTo>
                <a:cubicBezTo>
                  <a:pt x="22860" y="1075914"/>
                  <a:pt x="17248" y="1302614"/>
                  <a:pt x="14222" y="1529401"/>
                </a:cubicBezTo>
                <a:cubicBezTo>
                  <a:pt x="6724" y="1697563"/>
                  <a:pt x="25184" y="1816372"/>
                  <a:pt x="222900" y="1815955"/>
                </a:cubicBezTo>
                <a:cubicBezTo>
                  <a:pt x="1165853" y="1869451"/>
                  <a:pt x="2110823" y="1854630"/>
                  <a:pt x="3054653" y="1838559"/>
                </a:cubicBezTo>
                <a:cubicBezTo>
                  <a:pt x="3124352" y="1837376"/>
                  <a:pt x="3196834" y="1840752"/>
                  <a:pt x="3264427" y="1820822"/>
                </a:cubicBezTo>
                <a:cubicBezTo>
                  <a:pt x="3445173" y="1765222"/>
                  <a:pt x="3508426" y="1558539"/>
                  <a:pt x="3506606" y="1387089"/>
                </a:cubicBezTo>
                <a:cubicBezTo>
                  <a:pt x="3507527" y="1313642"/>
                  <a:pt x="3502637" y="1239910"/>
                  <a:pt x="3499305" y="1166353"/>
                </a:cubicBezTo>
                <a:close/>
                <a:moveTo>
                  <a:pt x="14683" y="811175"/>
                </a:moveTo>
                <a:cubicBezTo>
                  <a:pt x="12863" y="794424"/>
                  <a:pt x="28933" y="781270"/>
                  <a:pt x="44807" y="788066"/>
                </a:cubicBezTo>
                <a:cubicBezTo>
                  <a:pt x="47241" y="789162"/>
                  <a:pt x="50112" y="788768"/>
                  <a:pt x="52152" y="787036"/>
                </a:cubicBezTo>
                <a:cubicBezTo>
                  <a:pt x="78987" y="795301"/>
                  <a:pt x="73002" y="833713"/>
                  <a:pt x="45815" y="836191"/>
                </a:cubicBezTo>
                <a:cubicBezTo>
                  <a:pt x="30424" y="837594"/>
                  <a:pt x="16656" y="826588"/>
                  <a:pt x="14683" y="81124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2;p2"/>
          <p:cNvSpPr/>
          <p:nvPr/>
        </p:nvSpPr>
        <p:spPr>
          <a:xfrm>
            <a:off x="7460343" y="542436"/>
            <a:ext cx="814257" cy="1022479"/>
          </a:xfrm>
          <a:custGeom>
            <a:avLst/>
            <a:gdLst/>
            <a:ahLst/>
            <a:cxnLst/>
            <a:rect l="l" t="t" r="r" b="b"/>
            <a:pathLst>
              <a:path w="385904" h="484587" extrusionOk="0">
                <a:moveTo>
                  <a:pt x="316148" y="219239"/>
                </a:moveTo>
                <a:cubicBezTo>
                  <a:pt x="261491" y="116194"/>
                  <a:pt x="157744" y="32311"/>
                  <a:pt x="38101" y="26786"/>
                </a:cubicBezTo>
                <a:cubicBezTo>
                  <a:pt x="47463" y="22510"/>
                  <a:pt x="56935" y="18432"/>
                  <a:pt x="66471" y="14530"/>
                </a:cubicBezTo>
                <a:cubicBezTo>
                  <a:pt x="75241" y="10978"/>
                  <a:pt x="71273" y="-3010"/>
                  <a:pt x="62086" y="586"/>
                </a:cubicBezTo>
                <a:cubicBezTo>
                  <a:pt x="42552" y="8566"/>
                  <a:pt x="23390" y="17336"/>
                  <a:pt x="4578" y="26895"/>
                </a:cubicBezTo>
                <a:cubicBezTo>
                  <a:pt x="-2854" y="30645"/>
                  <a:pt x="-508" y="42440"/>
                  <a:pt x="6398" y="41585"/>
                </a:cubicBezTo>
                <a:cubicBezTo>
                  <a:pt x="7473" y="41870"/>
                  <a:pt x="8591" y="41957"/>
                  <a:pt x="9709" y="41826"/>
                </a:cubicBezTo>
                <a:cubicBezTo>
                  <a:pt x="22162" y="48710"/>
                  <a:pt x="33190" y="57875"/>
                  <a:pt x="42267" y="68837"/>
                </a:cubicBezTo>
                <a:cubicBezTo>
                  <a:pt x="48231" y="76094"/>
                  <a:pt x="60618" y="67368"/>
                  <a:pt x="54786" y="60265"/>
                </a:cubicBezTo>
                <a:cubicBezTo>
                  <a:pt x="49217" y="53468"/>
                  <a:pt x="42990" y="47241"/>
                  <a:pt x="36216" y="41650"/>
                </a:cubicBezTo>
                <a:cubicBezTo>
                  <a:pt x="257544" y="58730"/>
                  <a:pt x="357411" y="281133"/>
                  <a:pt x="371135" y="478147"/>
                </a:cubicBezTo>
                <a:cubicBezTo>
                  <a:pt x="372034" y="487859"/>
                  <a:pt x="386723" y="485952"/>
                  <a:pt x="385869" y="476678"/>
                </a:cubicBezTo>
                <a:cubicBezTo>
                  <a:pt x="377756" y="387730"/>
                  <a:pt x="358704" y="298409"/>
                  <a:pt x="316148" y="21923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3;p2"/>
          <p:cNvSpPr/>
          <p:nvPr/>
        </p:nvSpPr>
        <p:spPr>
          <a:xfrm>
            <a:off x="8121968" y="821005"/>
            <a:ext cx="185720" cy="335821"/>
          </a:xfrm>
          <a:custGeom>
            <a:avLst/>
            <a:gdLst/>
            <a:ahLst/>
            <a:cxnLst/>
            <a:rect l="l" t="t" r="r" b="b"/>
            <a:pathLst>
              <a:path w="88019" h="159157" extrusionOk="0">
                <a:moveTo>
                  <a:pt x="87774" y="149186"/>
                </a:moveTo>
                <a:cubicBezTo>
                  <a:pt x="74290" y="95537"/>
                  <a:pt x="49098" y="45526"/>
                  <a:pt x="14041" y="2730"/>
                </a:cubicBezTo>
                <a:cubicBezTo>
                  <a:pt x="8078" y="-4527"/>
                  <a:pt x="-4309" y="4199"/>
                  <a:pt x="1522" y="11302"/>
                </a:cubicBezTo>
                <a:cubicBezTo>
                  <a:pt x="35835" y="53069"/>
                  <a:pt x="60478" y="101916"/>
                  <a:pt x="73676" y="154338"/>
                </a:cubicBezTo>
                <a:cubicBezTo>
                  <a:pt x="76044" y="163678"/>
                  <a:pt x="90032" y="158065"/>
                  <a:pt x="87774" y="149186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p2"/>
          <p:cNvSpPr/>
          <p:nvPr/>
        </p:nvSpPr>
        <p:spPr>
          <a:xfrm>
            <a:off x="2947917" y="505266"/>
            <a:ext cx="831121" cy="96144"/>
          </a:xfrm>
          <a:custGeom>
            <a:avLst/>
            <a:gdLst/>
            <a:ahLst/>
            <a:cxnLst/>
            <a:rect l="l" t="t" r="r" b="b"/>
            <a:pathLst>
              <a:path w="393896" h="45566" extrusionOk="0">
                <a:moveTo>
                  <a:pt x="386461" y="1"/>
                </a:moveTo>
                <a:cubicBezTo>
                  <a:pt x="259364" y="2172"/>
                  <a:pt x="132531" y="12432"/>
                  <a:pt x="6750" y="30696"/>
                </a:cubicBezTo>
                <a:cubicBezTo>
                  <a:pt x="-2393" y="32011"/>
                  <a:pt x="-2305" y="46876"/>
                  <a:pt x="7364" y="45473"/>
                </a:cubicBezTo>
                <a:cubicBezTo>
                  <a:pt x="133145" y="27210"/>
                  <a:pt x="259978" y="16949"/>
                  <a:pt x="387053" y="14778"/>
                </a:cubicBezTo>
                <a:cubicBezTo>
                  <a:pt x="396349" y="14647"/>
                  <a:pt x="396196" y="-152"/>
                  <a:pt x="38646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5;p2"/>
          <p:cNvSpPr/>
          <p:nvPr/>
        </p:nvSpPr>
        <p:spPr>
          <a:xfrm>
            <a:off x="3868218" y="487291"/>
            <a:ext cx="278364" cy="43099"/>
          </a:xfrm>
          <a:custGeom>
            <a:avLst/>
            <a:gdLst/>
            <a:ahLst/>
            <a:cxnLst/>
            <a:rect l="l" t="t" r="r" b="b"/>
            <a:pathLst>
              <a:path w="131926" h="20426" extrusionOk="0">
                <a:moveTo>
                  <a:pt x="124504" y="198"/>
                </a:moveTo>
                <a:cubicBezTo>
                  <a:pt x="85193" y="-635"/>
                  <a:pt x="45860" y="1163"/>
                  <a:pt x="6791" y="5570"/>
                </a:cubicBezTo>
                <a:cubicBezTo>
                  <a:pt x="-2417" y="6622"/>
                  <a:pt x="-2308" y="21465"/>
                  <a:pt x="7405" y="20369"/>
                </a:cubicBezTo>
                <a:cubicBezTo>
                  <a:pt x="46474" y="15962"/>
                  <a:pt x="85807" y="14164"/>
                  <a:pt x="125118" y="14997"/>
                </a:cubicBezTo>
                <a:cubicBezTo>
                  <a:pt x="134392" y="15194"/>
                  <a:pt x="134195" y="417"/>
                  <a:pt x="124504" y="19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6;p2"/>
          <p:cNvSpPr/>
          <p:nvPr/>
        </p:nvSpPr>
        <p:spPr>
          <a:xfrm>
            <a:off x="3549755" y="4514760"/>
            <a:ext cx="880619" cy="47277"/>
          </a:xfrm>
          <a:custGeom>
            <a:avLst/>
            <a:gdLst/>
            <a:ahLst/>
            <a:cxnLst/>
            <a:rect l="l" t="t" r="r" b="b"/>
            <a:pathLst>
              <a:path w="417355" h="22406" extrusionOk="0">
                <a:moveTo>
                  <a:pt x="409929" y="3189"/>
                </a:moveTo>
                <a:lnTo>
                  <a:pt x="209122" y="5951"/>
                </a:lnTo>
                <a:cubicBezTo>
                  <a:pt x="142580" y="6872"/>
                  <a:pt x="74658" y="11476"/>
                  <a:pt x="8775" y="119"/>
                </a:cubicBezTo>
                <a:cubicBezTo>
                  <a:pt x="-302" y="-1459"/>
                  <a:pt x="-3897" y="13142"/>
                  <a:pt x="5618" y="14787"/>
                </a:cubicBezTo>
                <a:cubicBezTo>
                  <a:pt x="71391" y="26122"/>
                  <a:pt x="139029" y="21715"/>
                  <a:pt x="205351" y="20794"/>
                </a:cubicBezTo>
                <a:lnTo>
                  <a:pt x="410521" y="17966"/>
                </a:lnTo>
                <a:cubicBezTo>
                  <a:pt x="419817" y="17747"/>
                  <a:pt x="419641" y="2969"/>
                  <a:pt x="409929" y="318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2"/>
          <p:cNvSpPr/>
          <p:nvPr/>
        </p:nvSpPr>
        <p:spPr>
          <a:xfrm>
            <a:off x="3925109" y="4621068"/>
            <a:ext cx="285390" cy="35142"/>
          </a:xfrm>
          <a:custGeom>
            <a:avLst/>
            <a:gdLst/>
            <a:ahLst/>
            <a:cxnLst/>
            <a:rect l="l" t="t" r="r" b="b"/>
            <a:pathLst>
              <a:path w="135256" h="16655" extrusionOk="0">
                <a:moveTo>
                  <a:pt x="129610" y="810"/>
                </a:moveTo>
                <a:cubicBezTo>
                  <a:pt x="88677" y="-549"/>
                  <a:pt x="47766" y="-198"/>
                  <a:pt x="6832" y="1863"/>
                </a:cubicBezTo>
                <a:cubicBezTo>
                  <a:pt x="-2442" y="2345"/>
                  <a:pt x="-2310" y="17210"/>
                  <a:pt x="7446" y="16640"/>
                </a:cubicBezTo>
                <a:cubicBezTo>
                  <a:pt x="47130" y="14601"/>
                  <a:pt x="86835" y="14228"/>
                  <a:pt x="126562" y="15478"/>
                </a:cubicBezTo>
                <a:cubicBezTo>
                  <a:pt x="135507" y="15785"/>
                  <a:pt x="139191" y="1117"/>
                  <a:pt x="129610" y="81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2"/>
          <p:cNvSpPr txBox="1">
            <a:spLocks noGrp="1"/>
          </p:cNvSpPr>
          <p:nvPr>
            <p:ph type="ctrTitle"/>
          </p:nvPr>
        </p:nvSpPr>
        <p:spPr>
          <a:xfrm>
            <a:off x="1867900" y="1731475"/>
            <a:ext cx="5408100" cy="1680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9pPr>
          </a:lstStyle>
          <a:p>
            <a:endParaRPr/>
          </a:p>
        </p:txBody>
      </p:sp>
      <p:sp>
        <p:nvSpPr>
          <p:cNvPr id="19" name="Google Shape;19;p2"/>
          <p:cNvSpPr/>
          <p:nvPr/>
        </p:nvSpPr>
        <p:spPr>
          <a:xfrm rot="-871776">
            <a:off x="594544" y="662599"/>
            <a:ext cx="1234918" cy="1390637"/>
          </a:xfrm>
          <a:custGeom>
            <a:avLst/>
            <a:gdLst/>
            <a:ahLst/>
            <a:cxnLst/>
            <a:rect l="l" t="t" r="r" b="b"/>
            <a:pathLst>
              <a:path w="584559" h="658270" extrusionOk="0">
                <a:moveTo>
                  <a:pt x="400656" y="592594"/>
                </a:moveTo>
                <a:cubicBezTo>
                  <a:pt x="398705" y="592697"/>
                  <a:pt x="396842" y="593473"/>
                  <a:pt x="395395" y="594786"/>
                </a:cubicBezTo>
                <a:cubicBezTo>
                  <a:pt x="372790" y="614869"/>
                  <a:pt x="326968" y="608292"/>
                  <a:pt x="296493" y="605310"/>
                </a:cubicBezTo>
                <a:cubicBezTo>
                  <a:pt x="253302" y="602043"/>
                  <a:pt x="220963" y="596014"/>
                  <a:pt x="191671" y="585731"/>
                </a:cubicBezTo>
                <a:cubicBezTo>
                  <a:pt x="185292" y="583232"/>
                  <a:pt x="178517" y="589173"/>
                  <a:pt x="177552" y="595027"/>
                </a:cubicBezTo>
                <a:cubicBezTo>
                  <a:pt x="176719" y="598472"/>
                  <a:pt x="178846" y="601934"/>
                  <a:pt x="182288" y="602767"/>
                </a:cubicBezTo>
                <a:cubicBezTo>
                  <a:pt x="218069" y="615921"/>
                  <a:pt x="265294" y="622893"/>
                  <a:pt x="316028" y="625524"/>
                </a:cubicBezTo>
                <a:cubicBezTo>
                  <a:pt x="346152" y="628462"/>
                  <a:pt x="384498" y="628528"/>
                  <a:pt x="404515" y="610440"/>
                </a:cubicBezTo>
                <a:cubicBezTo>
                  <a:pt x="412320" y="604038"/>
                  <a:pt x="407585" y="592901"/>
                  <a:pt x="400656" y="592594"/>
                </a:cubicBezTo>
                <a:close/>
                <a:moveTo>
                  <a:pt x="310547" y="639710"/>
                </a:moveTo>
                <a:lnTo>
                  <a:pt x="268429" y="637692"/>
                </a:lnTo>
                <a:cubicBezTo>
                  <a:pt x="263694" y="637495"/>
                  <a:pt x="258191" y="639490"/>
                  <a:pt x="256788" y="645673"/>
                </a:cubicBezTo>
                <a:cubicBezTo>
                  <a:pt x="256042" y="649839"/>
                  <a:pt x="258191" y="655671"/>
                  <a:pt x="263365" y="656241"/>
                </a:cubicBezTo>
                <a:lnTo>
                  <a:pt x="305460" y="658258"/>
                </a:lnTo>
                <a:cubicBezTo>
                  <a:pt x="310218" y="658455"/>
                  <a:pt x="315699" y="656460"/>
                  <a:pt x="317124" y="650277"/>
                </a:cubicBezTo>
                <a:cubicBezTo>
                  <a:pt x="317847" y="646111"/>
                  <a:pt x="315699" y="640258"/>
                  <a:pt x="310547" y="639710"/>
                </a:cubicBezTo>
                <a:close/>
                <a:moveTo>
                  <a:pt x="85075" y="404459"/>
                </a:moveTo>
                <a:cubicBezTo>
                  <a:pt x="50631" y="383609"/>
                  <a:pt x="26799" y="349648"/>
                  <a:pt x="17985" y="308824"/>
                </a:cubicBezTo>
                <a:cubicBezTo>
                  <a:pt x="14894" y="296437"/>
                  <a:pt x="-2448" y="306303"/>
                  <a:pt x="292" y="316257"/>
                </a:cubicBezTo>
                <a:cubicBezTo>
                  <a:pt x="9829" y="360347"/>
                  <a:pt x="37038" y="397925"/>
                  <a:pt x="77028" y="422064"/>
                </a:cubicBezTo>
                <a:cubicBezTo>
                  <a:pt x="82224" y="425572"/>
                  <a:pt x="87991" y="421034"/>
                  <a:pt x="89262" y="415641"/>
                </a:cubicBezTo>
                <a:cubicBezTo>
                  <a:pt x="90643" y="411394"/>
                  <a:pt x="88911" y="406755"/>
                  <a:pt x="85075" y="404459"/>
                </a:cubicBezTo>
                <a:close/>
                <a:moveTo>
                  <a:pt x="329906" y="581522"/>
                </a:moveTo>
                <a:cubicBezTo>
                  <a:pt x="357816" y="581522"/>
                  <a:pt x="380332" y="577751"/>
                  <a:pt x="400656" y="569661"/>
                </a:cubicBezTo>
                <a:cubicBezTo>
                  <a:pt x="405261" y="567896"/>
                  <a:pt x="407870" y="563002"/>
                  <a:pt x="406752" y="558194"/>
                </a:cubicBezTo>
                <a:cubicBezTo>
                  <a:pt x="406357" y="554364"/>
                  <a:pt x="403243" y="551382"/>
                  <a:pt x="399407" y="551134"/>
                </a:cubicBezTo>
                <a:cubicBezTo>
                  <a:pt x="398135" y="551161"/>
                  <a:pt x="396885" y="551428"/>
                  <a:pt x="395701" y="551924"/>
                </a:cubicBezTo>
                <a:cubicBezTo>
                  <a:pt x="365511" y="565078"/>
                  <a:pt x="319887" y="564201"/>
                  <a:pt x="285399" y="560123"/>
                </a:cubicBezTo>
                <a:cubicBezTo>
                  <a:pt x="250079" y="556857"/>
                  <a:pt x="213553" y="549337"/>
                  <a:pt x="177004" y="540545"/>
                </a:cubicBezTo>
                <a:cubicBezTo>
                  <a:pt x="172137" y="540545"/>
                  <a:pt x="169352" y="544930"/>
                  <a:pt x="168826" y="549095"/>
                </a:cubicBezTo>
                <a:cubicBezTo>
                  <a:pt x="167884" y="553862"/>
                  <a:pt x="170887" y="558516"/>
                  <a:pt x="175623" y="559619"/>
                </a:cubicBezTo>
                <a:cubicBezTo>
                  <a:pt x="226663" y="572796"/>
                  <a:pt x="279633" y="581061"/>
                  <a:pt x="329906" y="581522"/>
                </a:cubicBezTo>
                <a:close/>
                <a:moveTo>
                  <a:pt x="216951" y="106307"/>
                </a:moveTo>
                <a:cubicBezTo>
                  <a:pt x="171238" y="119725"/>
                  <a:pt x="136444" y="158926"/>
                  <a:pt x="123991" y="204968"/>
                </a:cubicBezTo>
                <a:cubicBezTo>
                  <a:pt x="122237" y="210887"/>
                  <a:pt x="126183" y="214877"/>
                  <a:pt x="132081" y="214899"/>
                </a:cubicBezTo>
                <a:cubicBezTo>
                  <a:pt x="136860" y="215086"/>
                  <a:pt x="141114" y="211902"/>
                  <a:pt x="142276" y="207270"/>
                </a:cubicBezTo>
                <a:cubicBezTo>
                  <a:pt x="152602" y="168886"/>
                  <a:pt x="181104" y="138014"/>
                  <a:pt x="218551" y="124658"/>
                </a:cubicBezTo>
                <a:cubicBezTo>
                  <a:pt x="228198" y="121216"/>
                  <a:pt x="226334" y="106811"/>
                  <a:pt x="216951" y="106307"/>
                </a:cubicBezTo>
                <a:close/>
                <a:moveTo>
                  <a:pt x="259660" y="91574"/>
                </a:moveTo>
                <a:cubicBezTo>
                  <a:pt x="248325" y="91574"/>
                  <a:pt x="248127" y="110232"/>
                  <a:pt x="260690" y="110297"/>
                </a:cubicBezTo>
                <a:cubicBezTo>
                  <a:pt x="272025" y="110407"/>
                  <a:pt x="272201" y="91640"/>
                  <a:pt x="259660" y="91574"/>
                </a:cubicBezTo>
                <a:close/>
                <a:moveTo>
                  <a:pt x="557483" y="48689"/>
                </a:moveTo>
                <a:cubicBezTo>
                  <a:pt x="551256" y="39700"/>
                  <a:pt x="533760" y="49939"/>
                  <a:pt x="541193" y="59235"/>
                </a:cubicBezTo>
                <a:cubicBezTo>
                  <a:pt x="556321" y="77557"/>
                  <a:pt x="565003" y="100330"/>
                  <a:pt x="565946" y="124066"/>
                </a:cubicBezTo>
                <a:cubicBezTo>
                  <a:pt x="565770" y="128275"/>
                  <a:pt x="569059" y="131825"/>
                  <a:pt x="573268" y="131992"/>
                </a:cubicBezTo>
                <a:cubicBezTo>
                  <a:pt x="573532" y="132003"/>
                  <a:pt x="573817" y="131998"/>
                  <a:pt x="574080" y="131981"/>
                </a:cubicBezTo>
                <a:cubicBezTo>
                  <a:pt x="579561" y="132272"/>
                  <a:pt x="584253" y="128058"/>
                  <a:pt x="584538" y="122569"/>
                </a:cubicBezTo>
                <a:cubicBezTo>
                  <a:pt x="584560" y="122323"/>
                  <a:pt x="584560" y="122075"/>
                  <a:pt x="584560" y="121830"/>
                </a:cubicBezTo>
                <a:cubicBezTo>
                  <a:pt x="583639" y="95169"/>
                  <a:pt x="574146" y="69515"/>
                  <a:pt x="557483" y="48689"/>
                </a:cubicBezTo>
                <a:close/>
                <a:moveTo>
                  <a:pt x="403682" y="258"/>
                </a:moveTo>
                <a:cubicBezTo>
                  <a:pt x="392720" y="-2395"/>
                  <a:pt x="387765" y="16219"/>
                  <a:pt x="399780" y="18960"/>
                </a:cubicBezTo>
                <a:cubicBezTo>
                  <a:pt x="493595" y="37946"/>
                  <a:pt x="532160" y="149148"/>
                  <a:pt x="535120" y="227659"/>
                </a:cubicBezTo>
                <a:cubicBezTo>
                  <a:pt x="535076" y="232018"/>
                  <a:pt x="538562" y="235590"/>
                  <a:pt x="542925" y="235633"/>
                </a:cubicBezTo>
                <a:cubicBezTo>
                  <a:pt x="543122" y="235636"/>
                  <a:pt x="543320" y="235631"/>
                  <a:pt x="543517" y="235618"/>
                </a:cubicBezTo>
                <a:cubicBezTo>
                  <a:pt x="546499" y="235695"/>
                  <a:pt x="549371" y="234555"/>
                  <a:pt x="551497" y="232461"/>
                </a:cubicBezTo>
                <a:cubicBezTo>
                  <a:pt x="553208" y="230630"/>
                  <a:pt x="554062" y="228157"/>
                  <a:pt x="553822" y="225664"/>
                </a:cubicBezTo>
                <a:cubicBezTo>
                  <a:pt x="551629" y="188393"/>
                  <a:pt x="542859" y="133800"/>
                  <a:pt x="514993" y="85610"/>
                </a:cubicBezTo>
                <a:cubicBezTo>
                  <a:pt x="488442" y="39898"/>
                  <a:pt x="451017" y="11220"/>
                  <a:pt x="403682" y="258"/>
                </a:cubicBezTo>
                <a:close/>
                <a:moveTo>
                  <a:pt x="431548" y="75240"/>
                </a:moveTo>
                <a:cubicBezTo>
                  <a:pt x="312936" y="-26709"/>
                  <a:pt x="83934" y="43559"/>
                  <a:pt x="55323" y="204968"/>
                </a:cubicBezTo>
                <a:cubicBezTo>
                  <a:pt x="46553" y="255569"/>
                  <a:pt x="59708" y="304373"/>
                  <a:pt x="92134" y="342369"/>
                </a:cubicBezTo>
                <a:cubicBezTo>
                  <a:pt x="111406" y="364995"/>
                  <a:pt x="133352" y="384398"/>
                  <a:pt x="147757" y="411431"/>
                </a:cubicBezTo>
                <a:cubicBezTo>
                  <a:pt x="162161" y="438464"/>
                  <a:pt x="168498" y="469312"/>
                  <a:pt x="166524" y="502681"/>
                </a:cubicBezTo>
                <a:cubicBezTo>
                  <a:pt x="166480" y="503654"/>
                  <a:pt x="165998" y="504556"/>
                  <a:pt x="165209" y="505137"/>
                </a:cubicBezTo>
                <a:cubicBezTo>
                  <a:pt x="161986" y="507785"/>
                  <a:pt x="160495" y="512012"/>
                  <a:pt x="161350" y="516099"/>
                </a:cubicBezTo>
                <a:cubicBezTo>
                  <a:pt x="161964" y="519442"/>
                  <a:pt x="164573" y="522060"/>
                  <a:pt x="167928" y="522676"/>
                </a:cubicBezTo>
                <a:cubicBezTo>
                  <a:pt x="215043" y="533845"/>
                  <a:pt x="263124" y="540387"/>
                  <a:pt x="311511" y="542211"/>
                </a:cubicBezTo>
                <a:cubicBezTo>
                  <a:pt x="350011" y="543022"/>
                  <a:pt x="388510" y="548218"/>
                  <a:pt x="425651" y="525855"/>
                </a:cubicBezTo>
                <a:cubicBezTo>
                  <a:pt x="429180" y="523911"/>
                  <a:pt x="430847" y="519741"/>
                  <a:pt x="429619" y="515902"/>
                </a:cubicBezTo>
                <a:cubicBezTo>
                  <a:pt x="428610" y="511990"/>
                  <a:pt x="425190" y="509184"/>
                  <a:pt x="421156" y="508973"/>
                </a:cubicBezTo>
                <a:cubicBezTo>
                  <a:pt x="418656" y="508601"/>
                  <a:pt x="416004" y="511626"/>
                  <a:pt x="413526" y="510048"/>
                </a:cubicBezTo>
                <a:cubicBezTo>
                  <a:pt x="412518" y="509440"/>
                  <a:pt x="411926" y="508346"/>
                  <a:pt x="411948" y="507176"/>
                </a:cubicBezTo>
                <a:cubicBezTo>
                  <a:pt x="412452" y="477012"/>
                  <a:pt x="419906" y="447368"/>
                  <a:pt x="433719" y="420552"/>
                </a:cubicBezTo>
                <a:cubicBezTo>
                  <a:pt x="441458" y="405731"/>
                  <a:pt x="451697" y="392642"/>
                  <a:pt x="461607" y="379969"/>
                </a:cubicBezTo>
                <a:cubicBezTo>
                  <a:pt x="467856" y="371989"/>
                  <a:pt x="474323" y="363723"/>
                  <a:pt x="480045" y="355151"/>
                </a:cubicBezTo>
                <a:cubicBezTo>
                  <a:pt x="530231" y="279708"/>
                  <a:pt x="512033" y="136629"/>
                  <a:pt x="431548" y="75240"/>
                </a:cubicBezTo>
                <a:close/>
                <a:moveTo>
                  <a:pt x="334116" y="324171"/>
                </a:moveTo>
                <a:cubicBezTo>
                  <a:pt x="324644" y="390296"/>
                  <a:pt x="323548" y="458108"/>
                  <a:pt x="320961" y="523312"/>
                </a:cubicBezTo>
                <a:cubicBezTo>
                  <a:pt x="320303" y="523941"/>
                  <a:pt x="319404" y="524268"/>
                  <a:pt x="318483" y="524211"/>
                </a:cubicBezTo>
                <a:cubicBezTo>
                  <a:pt x="310788" y="523685"/>
                  <a:pt x="302873" y="523027"/>
                  <a:pt x="295419" y="522567"/>
                </a:cubicBezTo>
                <a:cubicBezTo>
                  <a:pt x="285224" y="521909"/>
                  <a:pt x="274832" y="520988"/>
                  <a:pt x="263694" y="519760"/>
                </a:cubicBezTo>
                <a:cubicBezTo>
                  <a:pt x="262006" y="519589"/>
                  <a:pt x="260734" y="518149"/>
                  <a:pt x="260756" y="516450"/>
                </a:cubicBezTo>
                <a:cubicBezTo>
                  <a:pt x="256108" y="449957"/>
                  <a:pt x="246001" y="383960"/>
                  <a:pt x="230522" y="319129"/>
                </a:cubicBezTo>
                <a:cubicBezTo>
                  <a:pt x="230127" y="317344"/>
                  <a:pt x="231245" y="315575"/>
                  <a:pt x="233021" y="315174"/>
                </a:cubicBezTo>
                <a:cubicBezTo>
                  <a:pt x="233263" y="315123"/>
                  <a:pt x="233482" y="315097"/>
                  <a:pt x="233723" y="315095"/>
                </a:cubicBezTo>
                <a:cubicBezTo>
                  <a:pt x="235170" y="315095"/>
                  <a:pt x="236639" y="315270"/>
                  <a:pt x="238108" y="315270"/>
                </a:cubicBezTo>
                <a:cubicBezTo>
                  <a:pt x="248654" y="315443"/>
                  <a:pt x="258914" y="311896"/>
                  <a:pt x="267114" y="305250"/>
                </a:cubicBezTo>
                <a:cubicBezTo>
                  <a:pt x="268342" y="304255"/>
                  <a:pt x="270074" y="304255"/>
                  <a:pt x="271302" y="305250"/>
                </a:cubicBezTo>
                <a:cubicBezTo>
                  <a:pt x="284128" y="315555"/>
                  <a:pt x="301338" y="320773"/>
                  <a:pt x="322452" y="320773"/>
                </a:cubicBezTo>
                <a:cubicBezTo>
                  <a:pt x="326003" y="321321"/>
                  <a:pt x="334291" y="318164"/>
                  <a:pt x="334116" y="324171"/>
                </a:cubicBezTo>
                <a:close/>
                <a:moveTo>
                  <a:pt x="269811" y="253245"/>
                </a:moveTo>
                <a:cubicBezTo>
                  <a:pt x="271214" y="252283"/>
                  <a:pt x="273100" y="252539"/>
                  <a:pt x="274196" y="253837"/>
                </a:cubicBezTo>
                <a:cubicBezTo>
                  <a:pt x="276783" y="256863"/>
                  <a:pt x="276892" y="261292"/>
                  <a:pt x="274481" y="266992"/>
                </a:cubicBezTo>
                <a:cubicBezTo>
                  <a:pt x="273779" y="268665"/>
                  <a:pt x="271850" y="269452"/>
                  <a:pt x="270183" y="268746"/>
                </a:cubicBezTo>
                <a:cubicBezTo>
                  <a:pt x="269504" y="268468"/>
                  <a:pt x="268956" y="267983"/>
                  <a:pt x="268605" y="267365"/>
                </a:cubicBezTo>
                <a:cubicBezTo>
                  <a:pt x="263694" y="259033"/>
                  <a:pt x="267268" y="254934"/>
                  <a:pt x="269811" y="253245"/>
                </a:cubicBezTo>
                <a:close/>
                <a:moveTo>
                  <a:pt x="478971" y="317945"/>
                </a:moveTo>
                <a:cubicBezTo>
                  <a:pt x="470201" y="344035"/>
                  <a:pt x="451127" y="362759"/>
                  <a:pt x="435539" y="384157"/>
                </a:cubicBezTo>
                <a:cubicBezTo>
                  <a:pt x="407300" y="422707"/>
                  <a:pt x="392523" y="469481"/>
                  <a:pt x="393487" y="517261"/>
                </a:cubicBezTo>
                <a:cubicBezTo>
                  <a:pt x="393750" y="518936"/>
                  <a:pt x="392698" y="520536"/>
                  <a:pt x="391054" y="520966"/>
                </a:cubicBezTo>
                <a:cubicBezTo>
                  <a:pt x="377241" y="524161"/>
                  <a:pt x="363100" y="525634"/>
                  <a:pt x="348937" y="525351"/>
                </a:cubicBezTo>
                <a:cubicBezTo>
                  <a:pt x="345473" y="525351"/>
                  <a:pt x="339641" y="526338"/>
                  <a:pt x="340561" y="520966"/>
                </a:cubicBezTo>
                <a:cubicBezTo>
                  <a:pt x="340145" y="453831"/>
                  <a:pt x="344332" y="386744"/>
                  <a:pt x="353102" y="320181"/>
                </a:cubicBezTo>
                <a:cubicBezTo>
                  <a:pt x="353431" y="315796"/>
                  <a:pt x="359942" y="316695"/>
                  <a:pt x="363056" y="315423"/>
                </a:cubicBezTo>
                <a:cubicBezTo>
                  <a:pt x="374566" y="312310"/>
                  <a:pt x="368669" y="297182"/>
                  <a:pt x="359855" y="297643"/>
                </a:cubicBezTo>
                <a:cubicBezTo>
                  <a:pt x="341175" y="301567"/>
                  <a:pt x="314603" y="306675"/>
                  <a:pt x="295068" y="297029"/>
                </a:cubicBezTo>
                <a:cubicBezTo>
                  <a:pt x="291100" y="295229"/>
                  <a:pt x="287372" y="292953"/>
                  <a:pt x="283952" y="290254"/>
                </a:cubicBezTo>
                <a:cubicBezTo>
                  <a:pt x="282593" y="289206"/>
                  <a:pt x="282286" y="287294"/>
                  <a:pt x="283228" y="285869"/>
                </a:cubicBezTo>
                <a:cubicBezTo>
                  <a:pt x="293402" y="269864"/>
                  <a:pt x="297633" y="254144"/>
                  <a:pt x="294586" y="243818"/>
                </a:cubicBezTo>
                <a:cubicBezTo>
                  <a:pt x="292393" y="235662"/>
                  <a:pt x="283623" y="229698"/>
                  <a:pt x="275029" y="229720"/>
                </a:cubicBezTo>
                <a:cubicBezTo>
                  <a:pt x="265733" y="229720"/>
                  <a:pt x="256590" y="235991"/>
                  <a:pt x="252249" y="245331"/>
                </a:cubicBezTo>
                <a:cubicBezTo>
                  <a:pt x="245672" y="259560"/>
                  <a:pt x="249859" y="276288"/>
                  <a:pt x="256020" y="287206"/>
                </a:cubicBezTo>
                <a:cubicBezTo>
                  <a:pt x="256810" y="288616"/>
                  <a:pt x="256459" y="290392"/>
                  <a:pt x="255187" y="291394"/>
                </a:cubicBezTo>
                <a:cubicBezTo>
                  <a:pt x="250539" y="294950"/>
                  <a:pt x="244817" y="296785"/>
                  <a:pt x="238963" y="296590"/>
                </a:cubicBezTo>
                <a:cubicBezTo>
                  <a:pt x="226707" y="296912"/>
                  <a:pt x="215723" y="289024"/>
                  <a:pt x="212127" y="277297"/>
                </a:cubicBezTo>
                <a:cubicBezTo>
                  <a:pt x="211491" y="273854"/>
                  <a:pt x="208444" y="271397"/>
                  <a:pt x="204936" y="271509"/>
                </a:cubicBezTo>
                <a:cubicBezTo>
                  <a:pt x="201341" y="271592"/>
                  <a:pt x="197986" y="273302"/>
                  <a:pt x="195815" y="276157"/>
                </a:cubicBezTo>
                <a:cubicBezTo>
                  <a:pt x="189764" y="284093"/>
                  <a:pt x="200858" y="298914"/>
                  <a:pt x="207458" y="304351"/>
                </a:cubicBezTo>
                <a:cubicBezTo>
                  <a:pt x="209277" y="305689"/>
                  <a:pt x="208268" y="308364"/>
                  <a:pt x="208860" y="310096"/>
                </a:cubicBezTo>
                <a:cubicBezTo>
                  <a:pt x="224471" y="376768"/>
                  <a:pt x="239270" y="447015"/>
                  <a:pt x="240717" y="515573"/>
                </a:cubicBezTo>
                <a:cubicBezTo>
                  <a:pt x="239993" y="516254"/>
                  <a:pt x="238985" y="516561"/>
                  <a:pt x="237998" y="516406"/>
                </a:cubicBezTo>
                <a:cubicBezTo>
                  <a:pt x="221051" y="513950"/>
                  <a:pt x="203971" y="510881"/>
                  <a:pt x="187243" y="507263"/>
                </a:cubicBezTo>
                <a:cubicBezTo>
                  <a:pt x="185445" y="506853"/>
                  <a:pt x="184327" y="505064"/>
                  <a:pt x="184743" y="503271"/>
                </a:cubicBezTo>
                <a:cubicBezTo>
                  <a:pt x="184743" y="503264"/>
                  <a:pt x="184743" y="503258"/>
                  <a:pt x="184743" y="503251"/>
                </a:cubicBezTo>
                <a:cubicBezTo>
                  <a:pt x="189128" y="453088"/>
                  <a:pt x="172027" y="403538"/>
                  <a:pt x="138351" y="364491"/>
                </a:cubicBezTo>
                <a:cubicBezTo>
                  <a:pt x="121272" y="344758"/>
                  <a:pt x="101847" y="327526"/>
                  <a:pt x="88583" y="304373"/>
                </a:cubicBezTo>
                <a:cubicBezTo>
                  <a:pt x="76480" y="282423"/>
                  <a:pt x="70473" y="257630"/>
                  <a:pt x="71174" y="232571"/>
                </a:cubicBezTo>
                <a:cubicBezTo>
                  <a:pt x="72928" y="120448"/>
                  <a:pt x="178451" y="56078"/>
                  <a:pt x="275073" y="47045"/>
                </a:cubicBezTo>
                <a:cubicBezTo>
                  <a:pt x="428588" y="33145"/>
                  <a:pt x="520649" y="175808"/>
                  <a:pt x="478971" y="317967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2"/>
          <p:cNvSpPr/>
          <p:nvPr/>
        </p:nvSpPr>
        <p:spPr>
          <a:xfrm rot="-5400000">
            <a:off x="546000" y="3237680"/>
            <a:ext cx="540251" cy="264299"/>
          </a:xfrm>
          <a:custGeom>
            <a:avLst/>
            <a:gdLst/>
            <a:ahLst/>
            <a:cxnLst/>
            <a:rect l="l" t="t" r="r" b="b"/>
            <a:pathLst>
              <a:path w="256043" h="125260" extrusionOk="0">
                <a:moveTo>
                  <a:pt x="122835" y="3891"/>
                </a:moveTo>
                <a:cubicBezTo>
                  <a:pt x="106677" y="35258"/>
                  <a:pt x="90541" y="66632"/>
                  <a:pt x="74404" y="98013"/>
                </a:cubicBezTo>
                <a:cubicBezTo>
                  <a:pt x="67103" y="82972"/>
                  <a:pt x="59737" y="67939"/>
                  <a:pt x="52348" y="52914"/>
                </a:cubicBezTo>
                <a:cubicBezTo>
                  <a:pt x="49783" y="47630"/>
                  <a:pt x="41583" y="45218"/>
                  <a:pt x="38602" y="51708"/>
                </a:cubicBezTo>
                <a:cubicBezTo>
                  <a:pt x="30007" y="70416"/>
                  <a:pt x="17598" y="87110"/>
                  <a:pt x="2141" y="100709"/>
                </a:cubicBezTo>
                <a:cubicBezTo>
                  <a:pt x="-4787" y="106848"/>
                  <a:pt x="6723" y="116802"/>
                  <a:pt x="13629" y="110685"/>
                </a:cubicBezTo>
                <a:cubicBezTo>
                  <a:pt x="26258" y="99453"/>
                  <a:pt x="36979" y="86235"/>
                  <a:pt x="45354" y="71550"/>
                </a:cubicBezTo>
                <a:lnTo>
                  <a:pt x="67432" y="116670"/>
                </a:lnTo>
                <a:cubicBezTo>
                  <a:pt x="70107" y="122174"/>
                  <a:pt x="77978" y="124147"/>
                  <a:pt x="81179" y="117876"/>
                </a:cubicBezTo>
                <a:lnTo>
                  <a:pt x="128580" y="25793"/>
                </a:lnTo>
                <a:cubicBezTo>
                  <a:pt x="139147" y="55900"/>
                  <a:pt x="147259" y="86822"/>
                  <a:pt x="152784" y="118249"/>
                </a:cubicBezTo>
                <a:cubicBezTo>
                  <a:pt x="153969" y="125024"/>
                  <a:pt x="163462" y="128422"/>
                  <a:pt x="166970" y="121318"/>
                </a:cubicBezTo>
                <a:cubicBezTo>
                  <a:pt x="177515" y="99979"/>
                  <a:pt x="188039" y="78638"/>
                  <a:pt x="198585" y="57299"/>
                </a:cubicBezTo>
                <a:cubicBezTo>
                  <a:pt x="214107" y="75321"/>
                  <a:pt x="228819" y="94022"/>
                  <a:pt x="242434" y="113469"/>
                </a:cubicBezTo>
                <a:cubicBezTo>
                  <a:pt x="247959" y="121297"/>
                  <a:pt x="260259" y="113711"/>
                  <a:pt x="254580" y="105686"/>
                </a:cubicBezTo>
                <a:cubicBezTo>
                  <a:pt x="238509" y="82896"/>
                  <a:pt x="221145" y="61039"/>
                  <a:pt x="202575" y="40220"/>
                </a:cubicBezTo>
                <a:cubicBezTo>
                  <a:pt x="199023" y="36229"/>
                  <a:pt x="192512" y="35089"/>
                  <a:pt x="189705" y="40746"/>
                </a:cubicBezTo>
                <a:lnTo>
                  <a:pt x="163001" y="94899"/>
                </a:lnTo>
                <a:cubicBezTo>
                  <a:pt x="156468" y="64295"/>
                  <a:pt x="147566" y="34241"/>
                  <a:pt x="136407" y="5009"/>
                </a:cubicBezTo>
                <a:cubicBezTo>
                  <a:pt x="134324" y="-823"/>
                  <a:pt x="125861" y="-2029"/>
                  <a:pt x="122835" y="389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2"/>
          <p:cNvSpPr/>
          <p:nvPr/>
        </p:nvSpPr>
        <p:spPr>
          <a:xfrm rot="1737742">
            <a:off x="7950210" y="3938411"/>
            <a:ext cx="211749" cy="268162"/>
          </a:xfrm>
          <a:custGeom>
            <a:avLst/>
            <a:gdLst/>
            <a:ahLst/>
            <a:cxnLst/>
            <a:rect l="l" t="t" r="r" b="b"/>
            <a:pathLst>
              <a:path w="100280" h="126996" extrusionOk="0">
                <a:moveTo>
                  <a:pt x="96357" y="74864"/>
                </a:moveTo>
                <a:cubicBezTo>
                  <a:pt x="82786" y="68484"/>
                  <a:pt x="69679" y="61157"/>
                  <a:pt x="57134" y="52940"/>
                </a:cubicBezTo>
                <a:cubicBezTo>
                  <a:pt x="68090" y="38401"/>
                  <a:pt x="80061" y="24657"/>
                  <a:pt x="92959" y="11809"/>
                </a:cubicBezTo>
                <a:cubicBezTo>
                  <a:pt x="99865" y="4925"/>
                  <a:pt x="88969" y="-4459"/>
                  <a:pt x="81997" y="2382"/>
                </a:cubicBezTo>
                <a:cubicBezTo>
                  <a:pt x="68721" y="15624"/>
                  <a:pt x="56406" y="29794"/>
                  <a:pt x="45141" y="44784"/>
                </a:cubicBezTo>
                <a:cubicBezTo>
                  <a:pt x="33594" y="36487"/>
                  <a:pt x="22607" y="27435"/>
                  <a:pt x="12255" y="17685"/>
                </a:cubicBezTo>
                <a:cubicBezTo>
                  <a:pt x="5480" y="11305"/>
                  <a:pt x="-4518" y="22793"/>
                  <a:pt x="2257" y="29173"/>
                </a:cubicBezTo>
                <a:cubicBezTo>
                  <a:pt x="12947" y="39230"/>
                  <a:pt x="24293" y="48568"/>
                  <a:pt x="36218" y="57127"/>
                </a:cubicBezTo>
                <a:cubicBezTo>
                  <a:pt x="23171" y="75947"/>
                  <a:pt x="11779" y="95863"/>
                  <a:pt x="2169" y="116652"/>
                </a:cubicBezTo>
                <a:cubicBezTo>
                  <a:pt x="-1953" y="125554"/>
                  <a:pt x="11246" y="131429"/>
                  <a:pt x="15324" y="122703"/>
                </a:cubicBezTo>
                <a:cubicBezTo>
                  <a:pt x="24609" y="102651"/>
                  <a:pt x="35613" y="83439"/>
                  <a:pt x="48211" y="65283"/>
                </a:cubicBezTo>
                <a:cubicBezTo>
                  <a:pt x="61447" y="73978"/>
                  <a:pt x="75279" y="81731"/>
                  <a:pt x="89604" y="88479"/>
                </a:cubicBezTo>
                <a:cubicBezTo>
                  <a:pt x="97936" y="92360"/>
                  <a:pt x="104951" y="78898"/>
                  <a:pt x="96357" y="7486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4"/>
          <p:cNvSpPr/>
          <p:nvPr/>
        </p:nvSpPr>
        <p:spPr>
          <a:xfrm>
            <a:off x="1711339" y="1054787"/>
            <a:ext cx="2954" cy="1397"/>
          </a:xfrm>
          <a:custGeom>
            <a:avLst/>
            <a:gdLst/>
            <a:ahLst/>
            <a:cxnLst/>
            <a:rect l="l" t="t" r="r" b="b"/>
            <a:pathLst>
              <a:path w="1400" h="662" extrusionOk="0">
                <a:moveTo>
                  <a:pt x="0" y="663"/>
                </a:moveTo>
                <a:cubicBezTo>
                  <a:pt x="2192" y="-368"/>
                  <a:pt x="1513" y="-61"/>
                  <a:pt x="0" y="663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4"/>
          <p:cNvSpPr/>
          <p:nvPr/>
        </p:nvSpPr>
        <p:spPr>
          <a:xfrm>
            <a:off x="789941" y="506013"/>
            <a:ext cx="7919231" cy="4371184"/>
          </a:xfrm>
          <a:custGeom>
            <a:avLst/>
            <a:gdLst/>
            <a:ahLst/>
            <a:cxnLst/>
            <a:rect l="l" t="t" r="r" b="b"/>
            <a:pathLst>
              <a:path w="3753190" h="2071651" extrusionOk="0">
                <a:moveTo>
                  <a:pt x="3559557" y="312526"/>
                </a:moveTo>
                <a:cubicBezTo>
                  <a:pt x="3462673" y="190537"/>
                  <a:pt x="3320580" y="114262"/>
                  <a:pt x="3169958" y="80871"/>
                </a:cubicBezTo>
                <a:cubicBezTo>
                  <a:pt x="2666702" y="-4635"/>
                  <a:pt x="2149217" y="-1697"/>
                  <a:pt x="1639734" y="934"/>
                </a:cubicBezTo>
                <a:cubicBezTo>
                  <a:pt x="1246802" y="10932"/>
                  <a:pt x="855690" y="56206"/>
                  <a:pt x="467318" y="117923"/>
                </a:cubicBezTo>
                <a:cubicBezTo>
                  <a:pt x="174056" y="164557"/>
                  <a:pt x="89909" y="643718"/>
                  <a:pt x="35646" y="899687"/>
                </a:cubicBezTo>
                <a:cubicBezTo>
                  <a:pt x="-28637" y="1401979"/>
                  <a:pt x="-84588" y="1869849"/>
                  <a:pt x="614695" y="1936390"/>
                </a:cubicBezTo>
                <a:cubicBezTo>
                  <a:pt x="1341779" y="2005561"/>
                  <a:pt x="2076558" y="2008434"/>
                  <a:pt x="2804213" y="1931237"/>
                </a:cubicBezTo>
                <a:cubicBezTo>
                  <a:pt x="2974808" y="1913456"/>
                  <a:pt x="3089078" y="1906791"/>
                  <a:pt x="3089078" y="1906791"/>
                </a:cubicBezTo>
                <a:cubicBezTo>
                  <a:pt x="3099164" y="1977323"/>
                  <a:pt x="3363661" y="2103279"/>
                  <a:pt x="3459384" y="2064341"/>
                </a:cubicBezTo>
                <a:cubicBezTo>
                  <a:pt x="3373725" y="1984887"/>
                  <a:pt x="3328363" y="1836962"/>
                  <a:pt x="3328363" y="1836962"/>
                </a:cubicBezTo>
                <a:cubicBezTo>
                  <a:pt x="3697529" y="1838781"/>
                  <a:pt x="3736708" y="1487660"/>
                  <a:pt x="3747407" y="1232568"/>
                </a:cubicBezTo>
                <a:cubicBezTo>
                  <a:pt x="3760452" y="920406"/>
                  <a:pt x="3769770" y="568692"/>
                  <a:pt x="3559557" y="31252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4"/>
          <p:cNvSpPr/>
          <p:nvPr/>
        </p:nvSpPr>
        <p:spPr>
          <a:xfrm>
            <a:off x="529421" y="349800"/>
            <a:ext cx="8062595" cy="4512254"/>
          </a:xfrm>
          <a:custGeom>
            <a:avLst/>
            <a:gdLst/>
            <a:ahLst/>
            <a:cxnLst/>
            <a:rect l="l" t="t" r="r" b="b"/>
            <a:pathLst>
              <a:path w="3821135" h="2138509" extrusionOk="0">
                <a:moveTo>
                  <a:pt x="3819859" y="752034"/>
                </a:moveTo>
                <a:cubicBezTo>
                  <a:pt x="3812054" y="539103"/>
                  <a:pt x="3741062" y="308303"/>
                  <a:pt x="3556764" y="183793"/>
                </a:cubicBezTo>
                <a:cubicBezTo>
                  <a:pt x="3418070" y="94210"/>
                  <a:pt x="3245918" y="93267"/>
                  <a:pt x="3087294" y="70619"/>
                </a:cubicBezTo>
                <a:cubicBezTo>
                  <a:pt x="2233223" y="-29401"/>
                  <a:pt x="1371303" y="-1973"/>
                  <a:pt x="513768" y="25410"/>
                </a:cubicBezTo>
                <a:cubicBezTo>
                  <a:pt x="504472" y="25717"/>
                  <a:pt x="504626" y="40517"/>
                  <a:pt x="514360" y="40210"/>
                </a:cubicBezTo>
                <a:cubicBezTo>
                  <a:pt x="1396429" y="12037"/>
                  <a:pt x="2283672" y="-16268"/>
                  <a:pt x="3161333" y="94714"/>
                </a:cubicBezTo>
                <a:cubicBezTo>
                  <a:pt x="3242301" y="104953"/>
                  <a:pt x="3324781" y="113350"/>
                  <a:pt x="3403994" y="133740"/>
                </a:cubicBezTo>
                <a:cubicBezTo>
                  <a:pt x="3829331" y="245730"/>
                  <a:pt x="3826151" y="758590"/>
                  <a:pt x="3794098" y="1112320"/>
                </a:cubicBezTo>
                <a:cubicBezTo>
                  <a:pt x="3788682" y="1201882"/>
                  <a:pt x="3783289" y="1291422"/>
                  <a:pt x="3777873" y="1380984"/>
                </a:cubicBezTo>
                <a:cubicBezTo>
                  <a:pt x="3772919" y="1463047"/>
                  <a:pt x="3775440" y="1551052"/>
                  <a:pt x="3749985" y="1630069"/>
                </a:cubicBezTo>
                <a:cubicBezTo>
                  <a:pt x="3682304" y="1828398"/>
                  <a:pt x="3446681" y="1860474"/>
                  <a:pt x="3265453" y="1869353"/>
                </a:cubicBezTo>
                <a:cubicBezTo>
                  <a:pt x="3261550" y="1869572"/>
                  <a:pt x="3258525" y="1872861"/>
                  <a:pt x="3258634" y="1876786"/>
                </a:cubicBezTo>
                <a:cubicBezTo>
                  <a:pt x="3253372" y="1875865"/>
                  <a:pt x="3247256" y="1880315"/>
                  <a:pt x="3249865" y="1886191"/>
                </a:cubicBezTo>
                <a:cubicBezTo>
                  <a:pt x="3272885" y="1936245"/>
                  <a:pt x="3299743" y="1984457"/>
                  <a:pt x="3330196" y="2030367"/>
                </a:cubicBezTo>
                <a:cubicBezTo>
                  <a:pt x="3349928" y="2060119"/>
                  <a:pt x="3371305" y="2094321"/>
                  <a:pt x="3399850" y="2118065"/>
                </a:cubicBezTo>
                <a:cubicBezTo>
                  <a:pt x="3244186" y="2098991"/>
                  <a:pt x="3086110" y="2032976"/>
                  <a:pt x="3003959" y="1892242"/>
                </a:cubicBezTo>
                <a:cubicBezTo>
                  <a:pt x="2999859" y="1885183"/>
                  <a:pt x="2990103" y="1890752"/>
                  <a:pt x="2990453" y="1897526"/>
                </a:cubicBezTo>
                <a:cubicBezTo>
                  <a:pt x="2129739" y="1952338"/>
                  <a:pt x="1256221" y="2013003"/>
                  <a:pt x="401887" y="1860956"/>
                </a:cubicBezTo>
                <a:cubicBezTo>
                  <a:pt x="297351" y="1841224"/>
                  <a:pt x="184352" y="1811078"/>
                  <a:pt x="108098" y="1731974"/>
                </a:cubicBezTo>
                <a:cubicBezTo>
                  <a:pt x="16212" y="1636602"/>
                  <a:pt x="18953" y="1494092"/>
                  <a:pt x="16147" y="1370482"/>
                </a:cubicBezTo>
                <a:cubicBezTo>
                  <a:pt x="9487" y="1077504"/>
                  <a:pt x="25437" y="784439"/>
                  <a:pt x="63854" y="493916"/>
                </a:cubicBezTo>
                <a:cubicBezTo>
                  <a:pt x="68605" y="458026"/>
                  <a:pt x="73720" y="422223"/>
                  <a:pt x="79202" y="386486"/>
                </a:cubicBezTo>
                <a:cubicBezTo>
                  <a:pt x="80649" y="376795"/>
                  <a:pt x="66200" y="374800"/>
                  <a:pt x="64775" y="384140"/>
                </a:cubicBezTo>
                <a:cubicBezTo>
                  <a:pt x="20408" y="677030"/>
                  <a:pt x="-1230" y="972902"/>
                  <a:pt x="54" y="1269125"/>
                </a:cubicBezTo>
                <a:cubicBezTo>
                  <a:pt x="3869" y="1541932"/>
                  <a:pt x="-19854" y="1759752"/>
                  <a:pt x="293580" y="1850871"/>
                </a:cubicBezTo>
                <a:cubicBezTo>
                  <a:pt x="349290" y="1867336"/>
                  <a:pt x="406579" y="1877421"/>
                  <a:pt x="463868" y="1886739"/>
                </a:cubicBezTo>
                <a:cubicBezTo>
                  <a:pt x="1302153" y="2022671"/>
                  <a:pt x="2155128" y="1967049"/>
                  <a:pt x="2998127" y="1911755"/>
                </a:cubicBezTo>
                <a:cubicBezTo>
                  <a:pt x="3084838" y="2049463"/>
                  <a:pt x="3246971" y="2117276"/>
                  <a:pt x="3404016" y="2133610"/>
                </a:cubicBezTo>
                <a:cubicBezTo>
                  <a:pt x="3407984" y="2133961"/>
                  <a:pt x="3411624" y="2131330"/>
                  <a:pt x="3412501" y="2127427"/>
                </a:cubicBezTo>
                <a:cubicBezTo>
                  <a:pt x="3418552" y="2131461"/>
                  <a:pt x="3424954" y="2134969"/>
                  <a:pt x="3431619" y="2137885"/>
                </a:cubicBezTo>
                <a:cubicBezTo>
                  <a:pt x="3440060" y="2141546"/>
                  <a:pt x="3446966" y="2128063"/>
                  <a:pt x="3438372" y="2124292"/>
                </a:cubicBezTo>
                <a:cubicBezTo>
                  <a:pt x="3394128" y="2105152"/>
                  <a:pt x="3366021" y="2057137"/>
                  <a:pt x="3340479" y="2018506"/>
                </a:cubicBezTo>
                <a:cubicBezTo>
                  <a:pt x="3312196" y="1975643"/>
                  <a:pt x="3287092" y="1930742"/>
                  <a:pt x="3265409" y="1884174"/>
                </a:cubicBezTo>
                <a:cubicBezTo>
                  <a:pt x="3490267" y="1876413"/>
                  <a:pt x="3757769" y="1818401"/>
                  <a:pt x="3780987" y="1549825"/>
                </a:cubicBezTo>
                <a:cubicBezTo>
                  <a:pt x="3790809" y="1463069"/>
                  <a:pt x="3792848" y="1374976"/>
                  <a:pt x="3798132" y="1287826"/>
                </a:cubicBezTo>
                <a:cubicBezTo>
                  <a:pt x="3806945" y="1109339"/>
                  <a:pt x="3826261" y="930851"/>
                  <a:pt x="3819859" y="75203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0" name="Google Shape;40;p4"/>
          <p:cNvGrpSpPr/>
          <p:nvPr/>
        </p:nvGrpSpPr>
        <p:grpSpPr>
          <a:xfrm>
            <a:off x="550224" y="368620"/>
            <a:ext cx="878229" cy="627539"/>
            <a:chOff x="550224" y="368620"/>
            <a:chExt cx="878229" cy="627539"/>
          </a:xfrm>
        </p:grpSpPr>
        <p:sp>
          <p:nvSpPr>
            <p:cNvPr id="41" name="Google Shape;41;p4"/>
            <p:cNvSpPr/>
            <p:nvPr/>
          </p:nvSpPr>
          <p:spPr>
            <a:xfrm>
              <a:off x="550224" y="368620"/>
              <a:ext cx="430805" cy="627539"/>
            </a:xfrm>
            <a:custGeom>
              <a:avLst/>
              <a:gdLst/>
              <a:ahLst/>
              <a:cxnLst/>
              <a:rect l="l" t="t" r="r" b="b"/>
              <a:pathLst>
                <a:path w="204173" h="297412" extrusionOk="0">
                  <a:moveTo>
                    <a:pt x="139600" y="3918"/>
                  </a:moveTo>
                  <a:cubicBezTo>
                    <a:pt x="98338" y="-8491"/>
                    <a:pt x="54708" y="9706"/>
                    <a:pt x="28442" y="42571"/>
                  </a:cubicBezTo>
                  <a:cubicBezTo>
                    <a:pt x="-1200" y="79689"/>
                    <a:pt x="-6483" y="131738"/>
                    <a:pt x="7088" y="176311"/>
                  </a:cubicBezTo>
                  <a:cubicBezTo>
                    <a:pt x="15375" y="203497"/>
                    <a:pt x="33244" y="222045"/>
                    <a:pt x="55322" y="238993"/>
                  </a:cubicBezTo>
                  <a:cubicBezTo>
                    <a:pt x="80842" y="258550"/>
                    <a:pt x="107305" y="276835"/>
                    <a:pt x="134360" y="294199"/>
                  </a:cubicBezTo>
                  <a:cubicBezTo>
                    <a:pt x="135671" y="295098"/>
                    <a:pt x="137291" y="295449"/>
                    <a:pt x="138855" y="295142"/>
                  </a:cubicBezTo>
                  <a:cubicBezTo>
                    <a:pt x="140391" y="296326"/>
                    <a:pt x="142213" y="297093"/>
                    <a:pt x="144138" y="297334"/>
                  </a:cubicBezTo>
                  <a:cubicBezTo>
                    <a:pt x="153237" y="298606"/>
                    <a:pt x="156855" y="283982"/>
                    <a:pt x="147295" y="282667"/>
                  </a:cubicBezTo>
                  <a:cubicBezTo>
                    <a:pt x="145827" y="282448"/>
                    <a:pt x="140981" y="260479"/>
                    <a:pt x="140148" y="257081"/>
                  </a:cubicBezTo>
                  <a:cubicBezTo>
                    <a:pt x="133825" y="231100"/>
                    <a:pt x="132067" y="204221"/>
                    <a:pt x="134952" y="177648"/>
                  </a:cubicBezTo>
                  <a:cubicBezTo>
                    <a:pt x="176609" y="182954"/>
                    <a:pt x="202633" y="143665"/>
                    <a:pt x="203883" y="105670"/>
                  </a:cubicBezTo>
                  <a:cubicBezTo>
                    <a:pt x="206974" y="59694"/>
                    <a:pt x="185444" y="17687"/>
                    <a:pt x="139600" y="3918"/>
                  </a:cubicBezTo>
                  <a:close/>
                  <a:moveTo>
                    <a:pt x="183054" y="133777"/>
                  </a:moveTo>
                  <a:cubicBezTo>
                    <a:pt x="174767" y="153268"/>
                    <a:pt x="153741" y="169383"/>
                    <a:pt x="131882" y="161709"/>
                  </a:cubicBezTo>
                  <a:cubicBezTo>
                    <a:pt x="129346" y="160810"/>
                    <a:pt x="126524" y="161336"/>
                    <a:pt x="124472" y="163068"/>
                  </a:cubicBezTo>
                  <a:cubicBezTo>
                    <a:pt x="123380" y="163770"/>
                    <a:pt x="122532" y="164800"/>
                    <a:pt x="122038" y="166006"/>
                  </a:cubicBezTo>
                  <a:cubicBezTo>
                    <a:pt x="121199" y="167475"/>
                    <a:pt x="120874" y="169185"/>
                    <a:pt x="121118" y="170852"/>
                  </a:cubicBezTo>
                  <a:cubicBezTo>
                    <a:pt x="116602" y="204944"/>
                    <a:pt x="119253" y="239629"/>
                    <a:pt x="128901" y="272647"/>
                  </a:cubicBezTo>
                  <a:cubicBezTo>
                    <a:pt x="113583" y="262540"/>
                    <a:pt x="98506" y="252082"/>
                    <a:pt x="83670" y="241229"/>
                  </a:cubicBezTo>
                  <a:cubicBezTo>
                    <a:pt x="67008" y="229039"/>
                    <a:pt x="48460" y="216783"/>
                    <a:pt x="35699" y="200274"/>
                  </a:cubicBezTo>
                  <a:cubicBezTo>
                    <a:pt x="-9706" y="138886"/>
                    <a:pt x="18840" y="27553"/>
                    <a:pt x="100223" y="15450"/>
                  </a:cubicBezTo>
                  <a:cubicBezTo>
                    <a:pt x="169505" y="7667"/>
                    <a:pt x="206601" y="72783"/>
                    <a:pt x="183054" y="13377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42;p4"/>
            <p:cNvSpPr/>
            <p:nvPr/>
          </p:nvSpPr>
          <p:spPr>
            <a:xfrm>
              <a:off x="1007307" y="372376"/>
              <a:ext cx="421145" cy="613504"/>
            </a:xfrm>
            <a:custGeom>
              <a:avLst/>
              <a:gdLst/>
              <a:ahLst/>
              <a:cxnLst/>
              <a:rect l="l" t="t" r="r" b="b"/>
              <a:pathLst>
                <a:path w="199595" h="290760" extrusionOk="0">
                  <a:moveTo>
                    <a:pt x="136439" y="3825"/>
                  </a:moveTo>
                  <a:cubicBezTo>
                    <a:pt x="96098" y="-8299"/>
                    <a:pt x="53476" y="9504"/>
                    <a:pt x="27803" y="41623"/>
                  </a:cubicBezTo>
                  <a:cubicBezTo>
                    <a:pt x="-1182" y="77908"/>
                    <a:pt x="-6334" y="128751"/>
                    <a:pt x="6930" y="172359"/>
                  </a:cubicBezTo>
                  <a:cubicBezTo>
                    <a:pt x="15021" y="198932"/>
                    <a:pt x="32494" y="217063"/>
                    <a:pt x="54090" y="233616"/>
                  </a:cubicBezTo>
                  <a:cubicBezTo>
                    <a:pt x="79040" y="252735"/>
                    <a:pt x="104911" y="270603"/>
                    <a:pt x="131352" y="287573"/>
                  </a:cubicBezTo>
                  <a:cubicBezTo>
                    <a:pt x="132626" y="288472"/>
                    <a:pt x="134211" y="288801"/>
                    <a:pt x="135737" y="288494"/>
                  </a:cubicBezTo>
                  <a:cubicBezTo>
                    <a:pt x="137241" y="289678"/>
                    <a:pt x="139037" y="290423"/>
                    <a:pt x="140933" y="290686"/>
                  </a:cubicBezTo>
                  <a:cubicBezTo>
                    <a:pt x="149813" y="291914"/>
                    <a:pt x="153343" y="277641"/>
                    <a:pt x="144003" y="276347"/>
                  </a:cubicBezTo>
                  <a:cubicBezTo>
                    <a:pt x="142556" y="276150"/>
                    <a:pt x="137842" y="254664"/>
                    <a:pt x="137009" y="251332"/>
                  </a:cubicBezTo>
                  <a:cubicBezTo>
                    <a:pt x="130839" y="225943"/>
                    <a:pt x="129125" y="199677"/>
                    <a:pt x="131944" y="173697"/>
                  </a:cubicBezTo>
                  <a:cubicBezTo>
                    <a:pt x="172768" y="178893"/>
                    <a:pt x="198091" y="140481"/>
                    <a:pt x="199318" y="103341"/>
                  </a:cubicBezTo>
                  <a:cubicBezTo>
                    <a:pt x="202300" y="58352"/>
                    <a:pt x="181253" y="17287"/>
                    <a:pt x="136439" y="3825"/>
                  </a:cubicBezTo>
                  <a:close/>
                  <a:moveTo>
                    <a:pt x="178907" y="130768"/>
                  </a:moveTo>
                  <a:cubicBezTo>
                    <a:pt x="170794" y="149799"/>
                    <a:pt x="150251" y="165541"/>
                    <a:pt x="128897" y="158042"/>
                  </a:cubicBezTo>
                  <a:cubicBezTo>
                    <a:pt x="126417" y="157187"/>
                    <a:pt x="123670" y="157692"/>
                    <a:pt x="121662" y="159380"/>
                  </a:cubicBezTo>
                  <a:cubicBezTo>
                    <a:pt x="120592" y="160082"/>
                    <a:pt x="119756" y="161068"/>
                    <a:pt x="119272" y="162252"/>
                  </a:cubicBezTo>
                  <a:cubicBezTo>
                    <a:pt x="118458" y="163699"/>
                    <a:pt x="118143" y="165343"/>
                    <a:pt x="118373" y="166988"/>
                  </a:cubicBezTo>
                  <a:cubicBezTo>
                    <a:pt x="113973" y="200335"/>
                    <a:pt x="116571" y="234230"/>
                    <a:pt x="126003" y="266503"/>
                  </a:cubicBezTo>
                  <a:cubicBezTo>
                    <a:pt x="111006" y="256615"/>
                    <a:pt x="96266" y="246399"/>
                    <a:pt x="81781" y="235809"/>
                  </a:cubicBezTo>
                  <a:cubicBezTo>
                    <a:pt x="65491" y="223882"/>
                    <a:pt x="47359" y="211911"/>
                    <a:pt x="34884" y="195775"/>
                  </a:cubicBezTo>
                  <a:cubicBezTo>
                    <a:pt x="-9491" y="135855"/>
                    <a:pt x="18419" y="26955"/>
                    <a:pt x="97961" y="15116"/>
                  </a:cubicBezTo>
                  <a:cubicBezTo>
                    <a:pt x="165664" y="7508"/>
                    <a:pt x="202015" y="71133"/>
                    <a:pt x="178907" y="13076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43;p4"/>
            <p:cNvSpPr/>
            <p:nvPr/>
          </p:nvSpPr>
          <p:spPr>
            <a:xfrm>
              <a:off x="1305031" y="475050"/>
              <a:ext cx="59409" cy="175613"/>
            </a:xfrm>
            <a:custGeom>
              <a:avLst/>
              <a:gdLst/>
              <a:ahLst/>
              <a:cxnLst/>
              <a:rect l="l" t="t" r="r" b="b"/>
              <a:pathLst>
                <a:path w="28156" h="83229" extrusionOk="0">
                  <a:moveTo>
                    <a:pt x="12001" y="2074"/>
                  </a:moveTo>
                  <a:cubicBezTo>
                    <a:pt x="5687" y="-4723"/>
                    <a:pt x="-4289" y="6788"/>
                    <a:pt x="2004" y="13584"/>
                  </a:cubicBezTo>
                  <a:cubicBezTo>
                    <a:pt x="17298" y="29699"/>
                    <a:pt x="17395" y="54956"/>
                    <a:pt x="2223" y="71180"/>
                  </a:cubicBezTo>
                  <a:cubicBezTo>
                    <a:pt x="-4354" y="78459"/>
                    <a:pt x="6608" y="87887"/>
                    <a:pt x="13054" y="80608"/>
                  </a:cubicBezTo>
                  <a:cubicBezTo>
                    <a:pt x="33750" y="57455"/>
                    <a:pt x="32961" y="24678"/>
                    <a:pt x="12001" y="20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" name="Google Shape;44;p4"/>
            <p:cNvSpPr/>
            <p:nvPr/>
          </p:nvSpPr>
          <p:spPr>
            <a:xfrm>
              <a:off x="1260832" y="642594"/>
              <a:ext cx="30076" cy="31226"/>
            </a:xfrm>
            <a:custGeom>
              <a:avLst/>
              <a:gdLst/>
              <a:ahLst/>
              <a:cxnLst/>
              <a:rect l="l" t="t" r="r" b="b"/>
              <a:pathLst>
                <a:path w="14254" h="14799" extrusionOk="0">
                  <a:moveTo>
                    <a:pt x="6816" y="0"/>
                  </a:moveTo>
                  <a:cubicBezTo>
                    <a:pt x="-2458" y="0"/>
                    <a:pt x="-2283" y="14799"/>
                    <a:pt x="7430" y="14799"/>
                  </a:cubicBezTo>
                  <a:cubicBezTo>
                    <a:pt x="16726" y="14799"/>
                    <a:pt x="16529" y="0"/>
                    <a:pt x="68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45;p4"/>
            <p:cNvSpPr/>
            <p:nvPr/>
          </p:nvSpPr>
          <p:spPr>
            <a:xfrm>
              <a:off x="611671" y="601479"/>
              <a:ext cx="103968" cy="202921"/>
            </a:xfrm>
            <a:custGeom>
              <a:avLst/>
              <a:gdLst/>
              <a:ahLst/>
              <a:cxnLst/>
              <a:rect l="l" t="t" r="r" b="b"/>
              <a:pathLst>
                <a:path w="49274" h="96171" extrusionOk="0">
                  <a:moveTo>
                    <a:pt x="46778" y="83022"/>
                  </a:moveTo>
                  <a:cubicBezTo>
                    <a:pt x="27791" y="67456"/>
                    <a:pt x="9199" y="33057"/>
                    <a:pt x="16281" y="8194"/>
                  </a:cubicBezTo>
                  <a:cubicBezTo>
                    <a:pt x="18978" y="-1277"/>
                    <a:pt x="4442" y="-3163"/>
                    <a:pt x="1877" y="5848"/>
                  </a:cubicBezTo>
                  <a:cubicBezTo>
                    <a:pt x="-2947" y="22796"/>
                    <a:pt x="2271" y="39436"/>
                    <a:pt x="9112" y="55091"/>
                  </a:cubicBezTo>
                  <a:cubicBezTo>
                    <a:pt x="15689" y="70153"/>
                    <a:pt x="23933" y="83965"/>
                    <a:pt x="36802" y="94555"/>
                  </a:cubicBezTo>
                  <a:cubicBezTo>
                    <a:pt x="43994" y="100409"/>
                    <a:pt x="53991" y="88920"/>
                    <a:pt x="46778" y="830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6" name="Google Shape;46;p4"/>
          <p:cNvSpPr txBox="1">
            <a:spLocks noGrp="1"/>
          </p:cNvSpPr>
          <p:nvPr>
            <p:ph type="body" idx="1"/>
          </p:nvPr>
        </p:nvSpPr>
        <p:spPr>
          <a:xfrm>
            <a:off x="1714300" y="1186825"/>
            <a:ext cx="5715300" cy="2769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406400" algn="ctr" rtl="0">
              <a:spcBef>
                <a:spcPts val="0"/>
              </a:spcBef>
              <a:spcAft>
                <a:spcPts val="0"/>
              </a:spcAft>
              <a:buSzPts val="2800"/>
              <a:buFont typeface="Nunito SemiBold"/>
              <a:buChar char="✗"/>
              <a:defRPr sz="2800">
                <a:latin typeface="Nunito SemiBold"/>
                <a:ea typeface="Nunito SemiBold"/>
                <a:cs typeface="Nunito SemiBold"/>
                <a:sym typeface="Nunito SemiBold"/>
              </a:defRPr>
            </a:lvl1pPr>
            <a:lvl2pPr marL="914400" lvl="1" indent="-406400" algn="ctr" rtl="0">
              <a:spcBef>
                <a:spcPts val="1000"/>
              </a:spcBef>
              <a:spcAft>
                <a:spcPts val="0"/>
              </a:spcAft>
              <a:buSzPts val="2800"/>
              <a:buFont typeface="Nunito SemiBold"/>
              <a:buChar char="✗"/>
              <a:defRPr sz="2800">
                <a:latin typeface="Nunito SemiBold"/>
                <a:ea typeface="Nunito SemiBold"/>
                <a:cs typeface="Nunito SemiBold"/>
                <a:sym typeface="Nunito SemiBold"/>
              </a:defRPr>
            </a:lvl2pPr>
            <a:lvl3pPr marL="1371600" lvl="2" indent="-406400" algn="ctr" rtl="0">
              <a:spcBef>
                <a:spcPts val="1000"/>
              </a:spcBef>
              <a:spcAft>
                <a:spcPts val="0"/>
              </a:spcAft>
              <a:buSzPts val="2800"/>
              <a:buFont typeface="Nunito SemiBold"/>
              <a:buChar char="■"/>
              <a:defRPr sz="2800">
                <a:latin typeface="Nunito SemiBold"/>
                <a:ea typeface="Nunito SemiBold"/>
                <a:cs typeface="Nunito SemiBold"/>
                <a:sym typeface="Nunito SemiBold"/>
              </a:defRPr>
            </a:lvl3pPr>
            <a:lvl4pPr marL="1828800" lvl="3" indent="-406400" algn="ctr" rtl="0">
              <a:spcBef>
                <a:spcPts val="1000"/>
              </a:spcBef>
              <a:spcAft>
                <a:spcPts val="0"/>
              </a:spcAft>
              <a:buSzPts val="2800"/>
              <a:buFont typeface="Nunito SemiBold"/>
              <a:buChar char="●"/>
              <a:defRPr sz="2800">
                <a:latin typeface="Nunito SemiBold"/>
                <a:ea typeface="Nunito SemiBold"/>
                <a:cs typeface="Nunito SemiBold"/>
                <a:sym typeface="Nunito SemiBold"/>
              </a:defRPr>
            </a:lvl4pPr>
            <a:lvl5pPr marL="2286000" lvl="4" indent="-406400" algn="ctr" rtl="0">
              <a:spcBef>
                <a:spcPts val="1000"/>
              </a:spcBef>
              <a:spcAft>
                <a:spcPts val="0"/>
              </a:spcAft>
              <a:buSzPts val="2800"/>
              <a:buFont typeface="Nunito SemiBold"/>
              <a:buChar char="○"/>
              <a:defRPr sz="2800">
                <a:latin typeface="Nunito SemiBold"/>
                <a:ea typeface="Nunito SemiBold"/>
                <a:cs typeface="Nunito SemiBold"/>
                <a:sym typeface="Nunito SemiBold"/>
              </a:defRPr>
            </a:lvl5pPr>
            <a:lvl6pPr marL="2743200" lvl="5" indent="-406400" algn="ctr" rtl="0">
              <a:spcBef>
                <a:spcPts val="1000"/>
              </a:spcBef>
              <a:spcAft>
                <a:spcPts val="0"/>
              </a:spcAft>
              <a:buSzPts val="2800"/>
              <a:buFont typeface="Nunito SemiBold"/>
              <a:buChar char="■"/>
              <a:defRPr sz="2800">
                <a:latin typeface="Nunito SemiBold"/>
                <a:ea typeface="Nunito SemiBold"/>
                <a:cs typeface="Nunito SemiBold"/>
                <a:sym typeface="Nunito SemiBold"/>
              </a:defRPr>
            </a:lvl6pPr>
            <a:lvl7pPr marL="3200400" lvl="6" indent="-406400" algn="ctr" rtl="0">
              <a:spcBef>
                <a:spcPts val="1000"/>
              </a:spcBef>
              <a:spcAft>
                <a:spcPts val="0"/>
              </a:spcAft>
              <a:buSzPts val="2800"/>
              <a:buFont typeface="Nunito SemiBold"/>
              <a:buChar char="●"/>
              <a:defRPr sz="2800">
                <a:latin typeface="Nunito SemiBold"/>
                <a:ea typeface="Nunito SemiBold"/>
                <a:cs typeface="Nunito SemiBold"/>
                <a:sym typeface="Nunito SemiBold"/>
              </a:defRPr>
            </a:lvl7pPr>
            <a:lvl8pPr marL="3657600" lvl="7" indent="-406400" algn="ctr" rtl="0">
              <a:spcBef>
                <a:spcPts val="1000"/>
              </a:spcBef>
              <a:spcAft>
                <a:spcPts val="0"/>
              </a:spcAft>
              <a:buSzPts val="2800"/>
              <a:buFont typeface="Nunito SemiBold"/>
              <a:buChar char="○"/>
              <a:defRPr sz="2800">
                <a:latin typeface="Nunito SemiBold"/>
                <a:ea typeface="Nunito SemiBold"/>
                <a:cs typeface="Nunito SemiBold"/>
                <a:sym typeface="Nunito SemiBold"/>
              </a:defRPr>
            </a:lvl8pPr>
            <a:lvl9pPr marL="4114800" lvl="8" indent="-406400" algn="ctr" rtl="0">
              <a:spcBef>
                <a:spcPts val="1000"/>
              </a:spcBef>
              <a:spcAft>
                <a:spcPts val="1000"/>
              </a:spcAft>
              <a:buSzPts val="2800"/>
              <a:buFont typeface="Nunito SemiBold"/>
              <a:buChar char="■"/>
              <a:defRPr sz="2800">
                <a:latin typeface="Nunito SemiBold"/>
                <a:ea typeface="Nunito SemiBold"/>
                <a:cs typeface="Nunito SemiBold"/>
                <a:sym typeface="Nunito SemiBold"/>
              </a:defRPr>
            </a:lvl9pPr>
          </a:lstStyle>
          <a:p>
            <a:endParaRPr/>
          </a:p>
        </p:txBody>
      </p:sp>
      <p:sp>
        <p:nvSpPr>
          <p:cNvPr id="47" name="Google Shape;47;p4"/>
          <p:cNvSpPr txBox="1">
            <a:spLocks noGrp="1"/>
          </p:cNvSpPr>
          <p:nvPr>
            <p:ph type="sldNum" idx="12"/>
          </p:nvPr>
        </p:nvSpPr>
        <p:spPr>
          <a:xfrm>
            <a:off x="8404375" y="4693376"/>
            <a:ext cx="548700" cy="300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8" name="Google Shape;48;p4"/>
          <p:cNvSpPr/>
          <p:nvPr/>
        </p:nvSpPr>
        <p:spPr>
          <a:xfrm rot="-10653455">
            <a:off x="308904" y="3412015"/>
            <a:ext cx="814998" cy="1023408"/>
          </a:xfrm>
          <a:custGeom>
            <a:avLst/>
            <a:gdLst/>
            <a:ahLst/>
            <a:cxnLst/>
            <a:rect l="l" t="t" r="r" b="b"/>
            <a:pathLst>
              <a:path w="385904" h="484587" extrusionOk="0">
                <a:moveTo>
                  <a:pt x="316148" y="219239"/>
                </a:moveTo>
                <a:cubicBezTo>
                  <a:pt x="261491" y="116194"/>
                  <a:pt x="157744" y="32311"/>
                  <a:pt x="38101" y="26786"/>
                </a:cubicBezTo>
                <a:cubicBezTo>
                  <a:pt x="47463" y="22510"/>
                  <a:pt x="56935" y="18432"/>
                  <a:pt x="66471" y="14530"/>
                </a:cubicBezTo>
                <a:cubicBezTo>
                  <a:pt x="75241" y="10978"/>
                  <a:pt x="71273" y="-3010"/>
                  <a:pt x="62086" y="586"/>
                </a:cubicBezTo>
                <a:cubicBezTo>
                  <a:pt x="42552" y="8566"/>
                  <a:pt x="23390" y="17336"/>
                  <a:pt x="4578" y="26895"/>
                </a:cubicBezTo>
                <a:cubicBezTo>
                  <a:pt x="-2854" y="30645"/>
                  <a:pt x="-508" y="42440"/>
                  <a:pt x="6398" y="41585"/>
                </a:cubicBezTo>
                <a:cubicBezTo>
                  <a:pt x="7473" y="41870"/>
                  <a:pt x="8591" y="41957"/>
                  <a:pt x="9709" y="41826"/>
                </a:cubicBezTo>
                <a:cubicBezTo>
                  <a:pt x="22162" y="48710"/>
                  <a:pt x="33190" y="57875"/>
                  <a:pt x="42267" y="68837"/>
                </a:cubicBezTo>
                <a:cubicBezTo>
                  <a:pt x="48231" y="76094"/>
                  <a:pt x="60618" y="67368"/>
                  <a:pt x="54786" y="60265"/>
                </a:cubicBezTo>
                <a:cubicBezTo>
                  <a:pt x="49217" y="53468"/>
                  <a:pt x="42990" y="47241"/>
                  <a:pt x="36216" y="41650"/>
                </a:cubicBezTo>
                <a:cubicBezTo>
                  <a:pt x="257544" y="58730"/>
                  <a:pt x="357411" y="281133"/>
                  <a:pt x="371135" y="478147"/>
                </a:cubicBezTo>
                <a:cubicBezTo>
                  <a:pt x="372034" y="487859"/>
                  <a:pt x="386723" y="485952"/>
                  <a:pt x="385869" y="476678"/>
                </a:cubicBezTo>
                <a:cubicBezTo>
                  <a:pt x="377756" y="387730"/>
                  <a:pt x="358704" y="298409"/>
                  <a:pt x="316148" y="21923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4"/>
          <p:cNvSpPr/>
          <p:nvPr/>
        </p:nvSpPr>
        <p:spPr>
          <a:xfrm rot="5624237">
            <a:off x="8289671" y="2866841"/>
            <a:ext cx="540119" cy="264234"/>
          </a:xfrm>
          <a:custGeom>
            <a:avLst/>
            <a:gdLst/>
            <a:ahLst/>
            <a:cxnLst/>
            <a:rect l="l" t="t" r="r" b="b"/>
            <a:pathLst>
              <a:path w="256043" h="125260" extrusionOk="0">
                <a:moveTo>
                  <a:pt x="122835" y="3891"/>
                </a:moveTo>
                <a:cubicBezTo>
                  <a:pt x="106677" y="35258"/>
                  <a:pt x="90541" y="66632"/>
                  <a:pt x="74404" y="98013"/>
                </a:cubicBezTo>
                <a:cubicBezTo>
                  <a:pt x="67103" y="82972"/>
                  <a:pt x="59737" y="67939"/>
                  <a:pt x="52348" y="52914"/>
                </a:cubicBezTo>
                <a:cubicBezTo>
                  <a:pt x="49783" y="47630"/>
                  <a:pt x="41583" y="45218"/>
                  <a:pt x="38602" y="51708"/>
                </a:cubicBezTo>
                <a:cubicBezTo>
                  <a:pt x="30007" y="70416"/>
                  <a:pt x="17598" y="87110"/>
                  <a:pt x="2141" y="100709"/>
                </a:cubicBezTo>
                <a:cubicBezTo>
                  <a:pt x="-4787" y="106848"/>
                  <a:pt x="6723" y="116802"/>
                  <a:pt x="13629" y="110685"/>
                </a:cubicBezTo>
                <a:cubicBezTo>
                  <a:pt x="26258" y="99453"/>
                  <a:pt x="36979" y="86235"/>
                  <a:pt x="45354" y="71550"/>
                </a:cubicBezTo>
                <a:lnTo>
                  <a:pt x="67432" y="116670"/>
                </a:lnTo>
                <a:cubicBezTo>
                  <a:pt x="70107" y="122174"/>
                  <a:pt x="77978" y="124147"/>
                  <a:pt x="81179" y="117876"/>
                </a:cubicBezTo>
                <a:lnTo>
                  <a:pt x="128580" y="25793"/>
                </a:lnTo>
                <a:cubicBezTo>
                  <a:pt x="139147" y="55900"/>
                  <a:pt x="147259" y="86822"/>
                  <a:pt x="152784" y="118249"/>
                </a:cubicBezTo>
                <a:cubicBezTo>
                  <a:pt x="153969" y="125024"/>
                  <a:pt x="163462" y="128422"/>
                  <a:pt x="166970" y="121318"/>
                </a:cubicBezTo>
                <a:cubicBezTo>
                  <a:pt x="177515" y="99979"/>
                  <a:pt x="188039" y="78638"/>
                  <a:pt x="198585" y="57299"/>
                </a:cubicBezTo>
                <a:cubicBezTo>
                  <a:pt x="214107" y="75321"/>
                  <a:pt x="228819" y="94022"/>
                  <a:pt x="242434" y="113469"/>
                </a:cubicBezTo>
                <a:cubicBezTo>
                  <a:pt x="247959" y="121297"/>
                  <a:pt x="260259" y="113711"/>
                  <a:pt x="254580" y="105686"/>
                </a:cubicBezTo>
                <a:cubicBezTo>
                  <a:pt x="238509" y="82896"/>
                  <a:pt x="221145" y="61039"/>
                  <a:pt x="202575" y="40220"/>
                </a:cubicBezTo>
                <a:cubicBezTo>
                  <a:pt x="199023" y="36229"/>
                  <a:pt x="192512" y="35089"/>
                  <a:pt x="189705" y="40746"/>
                </a:cubicBezTo>
                <a:lnTo>
                  <a:pt x="163001" y="94899"/>
                </a:lnTo>
                <a:cubicBezTo>
                  <a:pt x="156468" y="64295"/>
                  <a:pt x="147566" y="34241"/>
                  <a:pt x="136407" y="5009"/>
                </a:cubicBezTo>
                <a:cubicBezTo>
                  <a:pt x="134324" y="-823"/>
                  <a:pt x="125861" y="-2029"/>
                  <a:pt x="122835" y="389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4"/>
          <p:cNvSpPr/>
          <p:nvPr/>
        </p:nvSpPr>
        <p:spPr>
          <a:xfrm rot="5400000">
            <a:off x="6259143" y="-119213"/>
            <a:ext cx="113330" cy="954049"/>
          </a:xfrm>
          <a:custGeom>
            <a:avLst/>
            <a:gdLst/>
            <a:ahLst/>
            <a:cxnLst/>
            <a:rect l="l" t="t" r="r" b="b"/>
            <a:pathLst>
              <a:path w="53711" h="452156" extrusionOk="0">
                <a:moveTo>
                  <a:pt x="39194" y="6047"/>
                </a:moveTo>
                <a:cubicBezTo>
                  <a:pt x="16217" y="151582"/>
                  <a:pt x="8039" y="298805"/>
                  <a:pt x="15" y="445744"/>
                </a:cubicBezTo>
                <a:cubicBezTo>
                  <a:pt x="-533" y="455478"/>
                  <a:pt x="14244" y="453439"/>
                  <a:pt x="14748" y="444275"/>
                </a:cubicBezTo>
                <a:cubicBezTo>
                  <a:pt x="22707" y="298586"/>
                  <a:pt x="30819" y="152678"/>
                  <a:pt x="53598" y="8393"/>
                </a:cubicBezTo>
                <a:cubicBezTo>
                  <a:pt x="55133" y="-1298"/>
                  <a:pt x="40597" y="-3271"/>
                  <a:pt x="39194" y="6047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4"/>
          <p:cNvSpPr/>
          <p:nvPr/>
        </p:nvSpPr>
        <p:spPr>
          <a:xfrm rot="5400000">
            <a:off x="6459663" y="73310"/>
            <a:ext cx="80437" cy="399039"/>
          </a:xfrm>
          <a:custGeom>
            <a:avLst/>
            <a:gdLst/>
            <a:ahLst/>
            <a:cxnLst/>
            <a:rect l="l" t="t" r="r" b="b"/>
            <a:pathLst>
              <a:path w="38122" h="189118" extrusionOk="0">
                <a:moveTo>
                  <a:pt x="23673" y="6072"/>
                </a:moveTo>
                <a:cubicBezTo>
                  <a:pt x="15809" y="64288"/>
                  <a:pt x="7945" y="122498"/>
                  <a:pt x="82" y="180701"/>
                </a:cubicBezTo>
                <a:cubicBezTo>
                  <a:pt x="-1212" y="190414"/>
                  <a:pt x="13237" y="192409"/>
                  <a:pt x="14486" y="183047"/>
                </a:cubicBezTo>
                <a:cubicBezTo>
                  <a:pt x="22364" y="124844"/>
                  <a:pt x="30213" y="66634"/>
                  <a:pt x="38033" y="8418"/>
                </a:cubicBezTo>
                <a:cubicBezTo>
                  <a:pt x="39393" y="-1295"/>
                  <a:pt x="24879" y="-3290"/>
                  <a:pt x="23673" y="607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4"/>
          <p:cNvSpPr/>
          <p:nvPr/>
        </p:nvSpPr>
        <p:spPr>
          <a:xfrm flipH="1">
            <a:off x="486100" y="253760"/>
            <a:ext cx="290374" cy="231224"/>
          </a:xfrm>
          <a:custGeom>
            <a:avLst/>
            <a:gdLst/>
            <a:ahLst/>
            <a:cxnLst/>
            <a:rect l="l" t="t" r="r" b="b"/>
            <a:pathLst>
              <a:path w="137618" h="109585" extrusionOk="0">
                <a:moveTo>
                  <a:pt x="136999" y="99882"/>
                </a:moveTo>
                <a:cubicBezTo>
                  <a:pt x="113869" y="47085"/>
                  <a:pt x="65635" y="9548"/>
                  <a:pt x="8785" y="104"/>
                </a:cubicBezTo>
                <a:cubicBezTo>
                  <a:pt x="-292" y="-1365"/>
                  <a:pt x="-3910" y="13258"/>
                  <a:pt x="5627" y="14771"/>
                </a:cubicBezTo>
                <a:cubicBezTo>
                  <a:pt x="57435" y="23274"/>
                  <a:pt x="101482" y="57237"/>
                  <a:pt x="122902" y="105166"/>
                </a:cubicBezTo>
                <a:cubicBezTo>
                  <a:pt x="126738" y="113936"/>
                  <a:pt x="140705" y="108323"/>
                  <a:pt x="136999" y="9988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4"/>
          <p:cNvSpPr/>
          <p:nvPr/>
        </p:nvSpPr>
        <p:spPr>
          <a:xfrm flipH="1">
            <a:off x="509560" y="230637"/>
            <a:ext cx="132428" cy="91243"/>
          </a:xfrm>
          <a:custGeom>
            <a:avLst/>
            <a:gdLst/>
            <a:ahLst/>
            <a:cxnLst/>
            <a:rect l="l" t="t" r="r" b="b"/>
            <a:pathLst>
              <a:path w="62762" h="43243" extrusionOk="0">
                <a:moveTo>
                  <a:pt x="60351" y="30032"/>
                </a:moveTo>
                <a:cubicBezTo>
                  <a:pt x="45705" y="17367"/>
                  <a:pt x="28955" y="7372"/>
                  <a:pt x="10845" y="500"/>
                </a:cubicBezTo>
                <a:cubicBezTo>
                  <a:pt x="2273" y="-2745"/>
                  <a:pt x="-4765" y="10739"/>
                  <a:pt x="4092" y="14093"/>
                </a:cubicBezTo>
                <a:cubicBezTo>
                  <a:pt x="20996" y="20446"/>
                  <a:pt x="36672" y="29731"/>
                  <a:pt x="50353" y="41521"/>
                </a:cubicBezTo>
                <a:cubicBezTo>
                  <a:pt x="57413" y="47594"/>
                  <a:pt x="67410" y="36127"/>
                  <a:pt x="60351" y="3003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5"/>
          <p:cNvSpPr/>
          <p:nvPr/>
        </p:nvSpPr>
        <p:spPr>
          <a:xfrm rot="-884877">
            <a:off x="7997294" y="3564834"/>
            <a:ext cx="912816" cy="928284"/>
          </a:xfrm>
          <a:custGeom>
            <a:avLst/>
            <a:gdLst/>
            <a:ahLst/>
            <a:cxnLst/>
            <a:rect l="l" t="t" r="r" b="b"/>
            <a:pathLst>
              <a:path w="549996" h="559316" extrusionOk="0">
                <a:moveTo>
                  <a:pt x="536665" y="198722"/>
                </a:moveTo>
                <a:cubicBezTo>
                  <a:pt x="507988" y="55467"/>
                  <a:pt x="324589" y="-49573"/>
                  <a:pt x="179295" y="24291"/>
                </a:cubicBezTo>
                <a:cubicBezTo>
                  <a:pt x="17974" y="106420"/>
                  <a:pt x="-81169" y="375917"/>
                  <a:pt x="88111" y="512244"/>
                </a:cubicBezTo>
                <a:cubicBezTo>
                  <a:pt x="141168" y="554536"/>
                  <a:pt x="210888" y="558504"/>
                  <a:pt x="276092" y="557584"/>
                </a:cubicBezTo>
                <a:cubicBezTo>
                  <a:pt x="484178" y="579947"/>
                  <a:pt x="588999" y="381814"/>
                  <a:pt x="536665" y="19872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5"/>
          <p:cNvSpPr/>
          <p:nvPr/>
        </p:nvSpPr>
        <p:spPr>
          <a:xfrm>
            <a:off x="642525" y="331773"/>
            <a:ext cx="6943343" cy="927756"/>
          </a:xfrm>
          <a:custGeom>
            <a:avLst/>
            <a:gdLst/>
            <a:ahLst/>
            <a:cxnLst/>
            <a:rect l="l" t="t" r="r" b="b"/>
            <a:pathLst>
              <a:path w="3290684" h="399035" extrusionOk="0">
                <a:moveTo>
                  <a:pt x="3288221" y="146895"/>
                </a:moveTo>
                <a:cubicBezTo>
                  <a:pt x="3288879" y="83708"/>
                  <a:pt x="3268160" y="25739"/>
                  <a:pt x="3196488" y="21201"/>
                </a:cubicBezTo>
                <a:cubicBezTo>
                  <a:pt x="2907830" y="16005"/>
                  <a:pt x="2618711" y="18197"/>
                  <a:pt x="2329921" y="14777"/>
                </a:cubicBezTo>
                <a:cubicBezTo>
                  <a:pt x="1580495" y="9866"/>
                  <a:pt x="931222" y="0"/>
                  <a:pt x="181841" y="0"/>
                </a:cubicBezTo>
                <a:cubicBezTo>
                  <a:pt x="-44245" y="0"/>
                  <a:pt x="4866" y="162044"/>
                  <a:pt x="3813" y="206244"/>
                </a:cubicBezTo>
                <a:cubicBezTo>
                  <a:pt x="-6272" y="347395"/>
                  <a:pt x="64456" y="394927"/>
                  <a:pt x="198174" y="383395"/>
                </a:cubicBezTo>
                <a:lnTo>
                  <a:pt x="1064019" y="387780"/>
                </a:lnTo>
                <a:lnTo>
                  <a:pt x="2795708" y="396549"/>
                </a:lnTo>
                <a:cubicBezTo>
                  <a:pt x="2909277" y="397119"/>
                  <a:pt x="3023284" y="400671"/>
                  <a:pt x="3136832" y="398128"/>
                </a:cubicBezTo>
                <a:cubicBezTo>
                  <a:pt x="3275790" y="400627"/>
                  <a:pt x="3299512" y="257767"/>
                  <a:pt x="3288221" y="14689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5"/>
          <p:cNvSpPr/>
          <p:nvPr/>
        </p:nvSpPr>
        <p:spPr>
          <a:xfrm>
            <a:off x="368194" y="422127"/>
            <a:ext cx="8379859" cy="4302579"/>
          </a:xfrm>
          <a:custGeom>
            <a:avLst/>
            <a:gdLst/>
            <a:ahLst/>
            <a:cxnLst/>
            <a:rect l="l" t="t" r="r" b="b"/>
            <a:pathLst>
              <a:path w="3971497" h="2039137" extrusionOk="0">
                <a:moveTo>
                  <a:pt x="3947725" y="299512"/>
                </a:moveTo>
                <a:cubicBezTo>
                  <a:pt x="3924134" y="113307"/>
                  <a:pt x="3885284" y="33501"/>
                  <a:pt x="3686450" y="8902"/>
                </a:cubicBezTo>
                <a:cubicBezTo>
                  <a:pt x="3601997" y="-3398"/>
                  <a:pt x="3538196" y="330"/>
                  <a:pt x="3453085" y="1250"/>
                </a:cubicBezTo>
                <a:cubicBezTo>
                  <a:pt x="2545650" y="21443"/>
                  <a:pt x="1638390" y="51765"/>
                  <a:pt x="731371" y="878"/>
                </a:cubicBezTo>
                <a:cubicBezTo>
                  <a:pt x="642467" y="-87"/>
                  <a:pt x="553519" y="1250"/>
                  <a:pt x="464769" y="6534"/>
                </a:cubicBezTo>
                <a:cubicBezTo>
                  <a:pt x="385183" y="11292"/>
                  <a:pt x="302374" y="15304"/>
                  <a:pt x="224563" y="33743"/>
                </a:cubicBezTo>
                <a:cubicBezTo>
                  <a:pt x="159908" y="49090"/>
                  <a:pt x="106653" y="83204"/>
                  <a:pt x="86570" y="149329"/>
                </a:cubicBezTo>
                <a:cubicBezTo>
                  <a:pt x="9067" y="671747"/>
                  <a:pt x="-7925" y="1209227"/>
                  <a:pt x="2994" y="1737127"/>
                </a:cubicBezTo>
                <a:cubicBezTo>
                  <a:pt x="7729" y="2035301"/>
                  <a:pt x="225024" y="2012784"/>
                  <a:pt x="454881" y="2012828"/>
                </a:cubicBezTo>
                <a:cubicBezTo>
                  <a:pt x="1452075" y="2021379"/>
                  <a:pt x="2463170" y="2030543"/>
                  <a:pt x="3459136" y="2039138"/>
                </a:cubicBezTo>
                <a:cubicBezTo>
                  <a:pt x="3468432" y="2039138"/>
                  <a:pt x="3468235" y="2024426"/>
                  <a:pt x="3458544" y="2024339"/>
                </a:cubicBezTo>
                <a:cubicBezTo>
                  <a:pt x="2395752" y="2013552"/>
                  <a:pt x="1331030" y="2008487"/>
                  <a:pt x="268237" y="1995157"/>
                </a:cubicBezTo>
                <a:cubicBezTo>
                  <a:pt x="201871" y="1991167"/>
                  <a:pt x="129981" y="1978933"/>
                  <a:pt x="80870" y="1929997"/>
                </a:cubicBezTo>
                <a:cubicBezTo>
                  <a:pt x="27856" y="1877181"/>
                  <a:pt x="19898" y="1797332"/>
                  <a:pt x="17289" y="1726406"/>
                </a:cubicBezTo>
                <a:cubicBezTo>
                  <a:pt x="11150" y="1553355"/>
                  <a:pt x="12904" y="1379647"/>
                  <a:pt x="17289" y="1206596"/>
                </a:cubicBezTo>
                <a:cubicBezTo>
                  <a:pt x="24962" y="897125"/>
                  <a:pt x="46317" y="588368"/>
                  <a:pt x="81352" y="280328"/>
                </a:cubicBezTo>
                <a:cubicBezTo>
                  <a:pt x="89990" y="206026"/>
                  <a:pt x="89333" y="112868"/>
                  <a:pt x="163591" y="71825"/>
                </a:cubicBezTo>
                <a:cubicBezTo>
                  <a:pt x="194285" y="54286"/>
                  <a:pt x="229825" y="46349"/>
                  <a:pt x="264444" y="40978"/>
                </a:cubicBezTo>
                <a:cubicBezTo>
                  <a:pt x="347341" y="28174"/>
                  <a:pt x="431728" y="22408"/>
                  <a:pt x="515502" y="18746"/>
                </a:cubicBezTo>
                <a:cubicBezTo>
                  <a:pt x="692894" y="11029"/>
                  <a:pt x="870483" y="17869"/>
                  <a:pt x="1047743" y="26113"/>
                </a:cubicBezTo>
                <a:cubicBezTo>
                  <a:pt x="1755029" y="63845"/>
                  <a:pt x="2462863" y="37711"/>
                  <a:pt x="3170346" y="20654"/>
                </a:cubicBezTo>
                <a:cubicBezTo>
                  <a:pt x="3346028" y="20478"/>
                  <a:pt x="3500947" y="3289"/>
                  <a:pt x="3675948" y="22605"/>
                </a:cubicBezTo>
                <a:cubicBezTo>
                  <a:pt x="3819576" y="42556"/>
                  <a:pt x="3893001" y="73821"/>
                  <a:pt x="3920034" y="229880"/>
                </a:cubicBezTo>
                <a:cubicBezTo>
                  <a:pt x="4003348" y="663591"/>
                  <a:pt x="3918609" y="1093707"/>
                  <a:pt x="3926392" y="1543489"/>
                </a:cubicBezTo>
                <a:cubicBezTo>
                  <a:pt x="3926568" y="1553092"/>
                  <a:pt x="3940665" y="1547436"/>
                  <a:pt x="3940490" y="1538337"/>
                </a:cubicBezTo>
                <a:cubicBezTo>
                  <a:pt x="3933321" y="1127383"/>
                  <a:pt x="4008215" y="711694"/>
                  <a:pt x="3947725" y="29951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5"/>
          <p:cNvSpPr txBox="1">
            <a:spLocks noGrp="1"/>
          </p:cNvSpPr>
          <p:nvPr>
            <p:ph type="title"/>
          </p:nvPr>
        </p:nvSpPr>
        <p:spPr>
          <a:xfrm>
            <a:off x="883375" y="683600"/>
            <a:ext cx="6426300" cy="396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5"/>
          <p:cNvSpPr txBox="1">
            <a:spLocks noGrp="1"/>
          </p:cNvSpPr>
          <p:nvPr>
            <p:ph type="body" idx="1"/>
          </p:nvPr>
        </p:nvSpPr>
        <p:spPr>
          <a:xfrm>
            <a:off x="1188175" y="1506350"/>
            <a:ext cx="6426300" cy="284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spcBef>
                <a:spcPts val="0"/>
              </a:spcBef>
              <a:spcAft>
                <a:spcPts val="0"/>
              </a:spcAft>
              <a:buSzPts val="2200"/>
              <a:buChar char="✗"/>
              <a:defRPr/>
            </a:lvl1pPr>
            <a:lvl2pPr marL="914400" lvl="1" indent="-368300" rtl="0">
              <a:spcBef>
                <a:spcPts val="1000"/>
              </a:spcBef>
              <a:spcAft>
                <a:spcPts val="0"/>
              </a:spcAft>
              <a:buSzPts val="2200"/>
              <a:buChar char="✗"/>
              <a:defRPr/>
            </a:lvl2pPr>
            <a:lvl3pPr marL="1371600" lvl="2" indent="-368300" rtl="0">
              <a:spcBef>
                <a:spcPts val="1000"/>
              </a:spcBef>
              <a:spcAft>
                <a:spcPts val="0"/>
              </a:spcAft>
              <a:buSzPts val="2200"/>
              <a:buChar char="■"/>
              <a:defRPr/>
            </a:lvl3pPr>
            <a:lvl4pPr marL="1828800" lvl="3" indent="-368300" rtl="0">
              <a:spcBef>
                <a:spcPts val="1000"/>
              </a:spcBef>
              <a:spcAft>
                <a:spcPts val="0"/>
              </a:spcAft>
              <a:buSzPts val="2200"/>
              <a:buChar char="●"/>
              <a:defRPr/>
            </a:lvl4pPr>
            <a:lvl5pPr marL="2286000" lvl="4" indent="-368300" rtl="0">
              <a:spcBef>
                <a:spcPts val="1000"/>
              </a:spcBef>
              <a:spcAft>
                <a:spcPts val="0"/>
              </a:spcAft>
              <a:buSzPts val="2200"/>
              <a:buChar char="○"/>
              <a:defRPr/>
            </a:lvl5pPr>
            <a:lvl6pPr marL="2743200" lvl="5" indent="-368300" rtl="0">
              <a:spcBef>
                <a:spcPts val="1000"/>
              </a:spcBef>
              <a:spcAft>
                <a:spcPts val="0"/>
              </a:spcAft>
              <a:buSzPts val="2200"/>
              <a:buChar char="■"/>
              <a:defRPr/>
            </a:lvl6pPr>
            <a:lvl7pPr marL="3200400" lvl="6" indent="-368300" rtl="0">
              <a:spcBef>
                <a:spcPts val="1000"/>
              </a:spcBef>
              <a:spcAft>
                <a:spcPts val="0"/>
              </a:spcAft>
              <a:buSzPts val="2200"/>
              <a:buChar char="●"/>
              <a:defRPr/>
            </a:lvl7pPr>
            <a:lvl8pPr marL="3657600" lvl="7" indent="-368300" rtl="0">
              <a:spcBef>
                <a:spcPts val="1000"/>
              </a:spcBef>
              <a:spcAft>
                <a:spcPts val="0"/>
              </a:spcAft>
              <a:buSzPts val="2200"/>
              <a:buChar char="○"/>
              <a:defRPr/>
            </a:lvl8pPr>
            <a:lvl9pPr marL="4114800" lvl="8" indent="-368300" rtl="0">
              <a:spcBef>
                <a:spcPts val="1000"/>
              </a:spcBef>
              <a:spcAft>
                <a:spcPts val="1000"/>
              </a:spcAft>
              <a:buSzPts val="2200"/>
              <a:buChar char="■"/>
              <a:defRPr/>
            </a:lvl9pPr>
          </a:lstStyle>
          <a:p>
            <a:endParaRPr/>
          </a:p>
        </p:txBody>
      </p:sp>
      <p:sp>
        <p:nvSpPr>
          <p:cNvPr id="60" name="Google Shape;60;p5"/>
          <p:cNvSpPr txBox="1">
            <a:spLocks noGrp="1"/>
          </p:cNvSpPr>
          <p:nvPr>
            <p:ph type="sldNum" idx="12"/>
          </p:nvPr>
        </p:nvSpPr>
        <p:spPr>
          <a:xfrm>
            <a:off x="8404375" y="4693376"/>
            <a:ext cx="548700" cy="300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1" name="Google Shape;61;p5"/>
          <p:cNvSpPr/>
          <p:nvPr/>
        </p:nvSpPr>
        <p:spPr>
          <a:xfrm>
            <a:off x="3215361" y="371192"/>
            <a:ext cx="1377041" cy="66908"/>
          </a:xfrm>
          <a:custGeom>
            <a:avLst/>
            <a:gdLst/>
            <a:ahLst/>
            <a:cxnLst/>
            <a:rect l="l" t="t" r="r" b="b"/>
            <a:pathLst>
              <a:path w="652626" h="31710" extrusionOk="0">
                <a:moveTo>
                  <a:pt x="645179" y="13550"/>
                </a:moveTo>
                <a:cubicBezTo>
                  <a:pt x="432971" y="20774"/>
                  <a:pt x="220527" y="16258"/>
                  <a:pt x="8819" y="23"/>
                </a:cubicBezTo>
                <a:cubicBezTo>
                  <a:pt x="-280" y="-657"/>
                  <a:pt x="-3941" y="13989"/>
                  <a:pt x="5662" y="14712"/>
                </a:cubicBezTo>
                <a:cubicBezTo>
                  <a:pt x="218646" y="31045"/>
                  <a:pt x="432371" y="35612"/>
                  <a:pt x="645859" y="28393"/>
                </a:cubicBezTo>
                <a:cubicBezTo>
                  <a:pt x="655067" y="28043"/>
                  <a:pt x="654914" y="13178"/>
                  <a:pt x="645179" y="1355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5"/>
          <p:cNvSpPr/>
          <p:nvPr/>
        </p:nvSpPr>
        <p:spPr>
          <a:xfrm>
            <a:off x="4695254" y="404559"/>
            <a:ext cx="263959" cy="31226"/>
          </a:xfrm>
          <a:custGeom>
            <a:avLst/>
            <a:gdLst/>
            <a:ahLst/>
            <a:cxnLst/>
            <a:rect l="l" t="t" r="r" b="b"/>
            <a:pathLst>
              <a:path w="125099" h="14799" extrusionOk="0">
                <a:moveTo>
                  <a:pt x="117661" y="0"/>
                </a:moveTo>
                <a:lnTo>
                  <a:pt x="6833" y="0"/>
                </a:lnTo>
                <a:cubicBezTo>
                  <a:pt x="-2463" y="0"/>
                  <a:pt x="-2288" y="14799"/>
                  <a:pt x="7446" y="14799"/>
                </a:cubicBezTo>
                <a:lnTo>
                  <a:pt x="118275" y="14799"/>
                </a:lnTo>
                <a:cubicBezTo>
                  <a:pt x="127571" y="14887"/>
                  <a:pt x="127374" y="0"/>
                  <a:pt x="11766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5"/>
          <p:cNvSpPr/>
          <p:nvPr/>
        </p:nvSpPr>
        <p:spPr>
          <a:xfrm>
            <a:off x="8371587" y="397372"/>
            <a:ext cx="290374" cy="231224"/>
          </a:xfrm>
          <a:custGeom>
            <a:avLst/>
            <a:gdLst/>
            <a:ahLst/>
            <a:cxnLst/>
            <a:rect l="l" t="t" r="r" b="b"/>
            <a:pathLst>
              <a:path w="137618" h="109585" extrusionOk="0">
                <a:moveTo>
                  <a:pt x="136999" y="99882"/>
                </a:moveTo>
                <a:cubicBezTo>
                  <a:pt x="113869" y="47085"/>
                  <a:pt x="65635" y="9548"/>
                  <a:pt x="8785" y="104"/>
                </a:cubicBezTo>
                <a:cubicBezTo>
                  <a:pt x="-292" y="-1365"/>
                  <a:pt x="-3910" y="13258"/>
                  <a:pt x="5627" y="14771"/>
                </a:cubicBezTo>
                <a:cubicBezTo>
                  <a:pt x="57435" y="23274"/>
                  <a:pt x="101482" y="57237"/>
                  <a:pt x="122902" y="105166"/>
                </a:cubicBezTo>
                <a:cubicBezTo>
                  <a:pt x="126738" y="113936"/>
                  <a:pt x="140705" y="108323"/>
                  <a:pt x="136999" y="9988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5"/>
          <p:cNvSpPr/>
          <p:nvPr/>
        </p:nvSpPr>
        <p:spPr>
          <a:xfrm>
            <a:off x="244743" y="4094361"/>
            <a:ext cx="746254" cy="775710"/>
          </a:xfrm>
          <a:custGeom>
            <a:avLst/>
            <a:gdLst/>
            <a:ahLst/>
            <a:cxnLst/>
            <a:rect l="l" t="t" r="r" b="b"/>
            <a:pathLst>
              <a:path w="353675" h="367635" extrusionOk="0">
                <a:moveTo>
                  <a:pt x="349850" y="316408"/>
                </a:moveTo>
                <a:cubicBezTo>
                  <a:pt x="344216" y="307967"/>
                  <a:pt x="337265" y="300140"/>
                  <a:pt x="331061" y="292094"/>
                </a:cubicBezTo>
                <a:cubicBezTo>
                  <a:pt x="325295" y="284639"/>
                  <a:pt x="312907" y="293387"/>
                  <a:pt x="318542" y="300688"/>
                </a:cubicBezTo>
                <a:cubicBezTo>
                  <a:pt x="320142" y="302661"/>
                  <a:pt x="330951" y="317022"/>
                  <a:pt x="332574" y="318447"/>
                </a:cubicBezTo>
                <a:cubicBezTo>
                  <a:pt x="270198" y="313689"/>
                  <a:pt x="197781" y="305292"/>
                  <a:pt x="142554" y="274598"/>
                </a:cubicBezTo>
                <a:cubicBezTo>
                  <a:pt x="87348" y="239760"/>
                  <a:pt x="52202" y="175937"/>
                  <a:pt x="31747" y="115404"/>
                </a:cubicBezTo>
                <a:cubicBezTo>
                  <a:pt x="20542" y="80171"/>
                  <a:pt x="14804" y="43432"/>
                  <a:pt x="14733" y="6461"/>
                </a:cubicBezTo>
                <a:cubicBezTo>
                  <a:pt x="14733" y="-3318"/>
                  <a:pt x="-44" y="-1323"/>
                  <a:pt x="0" y="7930"/>
                </a:cubicBezTo>
                <a:cubicBezTo>
                  <a:pt x="1184" y="107971"/>
                  <a:pt x="41065" y="213209"/>
                  <a:pt x="119862" y="277470"/>
                </a:cubicBezTo>
                <a:cubicBezTo>
                  <a:pt x="177501" y="318403"/>
                  <a:pt x="263467" y="328116"/>
                  <a:pt x="332705" y="333158"/>
                </a:cubicBezTo>
                <a:cubicBezTo>
                  <a:pt x="322510" y="340196"/>
                  <a:pt x="316437" y="346182"/>
                  <a:pt x="307470" y="353702"/>
                </a:cubicBezTo>
                <a:cubicBezTo>
                  <a:pt x="300301" y="359863"/>
                  <a:pt x="307821" y="372250"/>
                  <a:pt x="315275" y="365848"/>
                </a:cubicBezTo>
                <a:lnTo>
                  <a:pt x="340028" y="344647"/>
                </a:lnTo>
                <a:cubicBezTo>
                  <a:pt x="350048" y="337171"/>
                  <a:pt x="359037" y="328927"/>
                  <a:pt x="349850" y="31640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5"/>
          <p:cNvSpPr/>
          <p:nvPr/>
        </p:nvSpPr>
        <p:spPr>
          <a:xfrm>
            <a:off x="8578274" y="2957429"/>
            <a:ext cx="200902" cy="172792"/>
          </a:xfrm>
          <a:custGeom>
            <a:avLst/>
            <a:gdLst/>
            <a:ahLst/>
            <a:cxnLst/>
            <a:rect l="l" t="t" r="r" b="b"/>
            <a:pathLst>
              <a:path w="95214" h="81892" extrusionOk="0">
                <a:moveTo>
                  <a:pt x="92489" y="65480"/>
                </a:moveTo>
                <a:lnTo>
                  <a:pt x="61028" y="43753"/>
                </a:lnTo>
                <a:cubicBezTo>
                  <a:pt x="70521" y="33157"/>
                  <a:pt x="80036" y="22580"/>
                  <a:pt x="89530" y="12028"/>
                </a:cubicBezTo>
                <a:cubicBezTo>
                  <a:pt x="96107" y="4771"/>
                  <a:pt x="85145" y="-4635"/>
                  <a:pt x="78567" y="2600"/>
                </a:cubicBezTo>
                <a:lnTo>
                  <a:pt x="48991" y="35487"/>
                </a:lnTo>
                <a:lnTo>
                  <a:pt x="12684" y="10383"/>
                </a:lnTo>
                <a:cubicBezTo>
                  <a:pt x="5098" y="5144"/>
                  <a:pt x="-4856" y="16610"/>
                  <a:pt x="2687" y="21872"/>
                </a:cubicBezTo>
                <a:lnTo>
                  <a:pt x="38796" y="46844"/>
                </a:lnTo>
                <a:lnTo>
                  <a:pt x="18275" y="69865"/>
                </a:lnTo>
                <a:cubicBezTo>
                  <a:pt x="11697" y="77122"/>
                  <a:pt x="22660" y="86527"/>
                  <a:pt x="29237" y="79292"/>
                </a:cubicBezTo>
                <a:lnTo>
                  <a:pt x="50942" y="55175"/>
                </a:lnTo>
                <a:lnTo>
                  <a:pt x="82601" y="77100"/>
                </a:lnTo>
                <a:cubicBezTo>
                  <a:pt x="90078" y="82296"/>
                  <a:pt x="100119" y="70829"/>
                  <a:pt x="92489" y="6548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5"/>
          <p:cNvSpPr/>
          <p:nvPr/>
        </p:nvSpPr>
        <p:spPr>
          <a:xfrm>
            <a:off x="4853896" y="4607301"/>
            <a:ext cx="851649" cy="155161"/>
          </a:xfrm>
          <a:custGeom>
            <a:avLst/>
            <a:gdLst/>
            <a:ahLst/>
            <a:cxnLst/>
            <a:rect l="l" t="t" r="r" b="b"/>
            <a:pathLst>
              <a:path w="403625" h="73536" extrusionOk="0">
                <a:moveTo>
                  <a:pt x="402034" y="57995"/>
                </a:moveTo>
                <a:cubicBezTo>
                  <a:pt x="349920" y="-4643"/>
                  <a:pt x="347223" y="-12273"/>
                  <a:pt x="293815" y="54948"/>
                </a:cubicBezTo>
                <a:cubicBezTo>
                  <a:pt x="244682" y="-17404"/>
                  <a:pt x="251829" y="2986"/>
                  <a:pt x="191361" y="49225"/>
                </a:cubicBezTo>
                <a:cubicBezTo>
                  <a:pt x="145320" y="-15189"/>
                  <a:pt x="150911" y="-15343"/>
                  <a:pt x="96669" y="42648"/>
                </a:cubicBezTo>
                <a:cubicBezTo>
                  <a:pt x="86321" y="25893"/>
                  <a:pt x="71785" y="12113"/>
                  <a:pt x="54508" y="2657"/>
                </a:cubicBezTo>
                <a:cubicBezTo>
                  <a:pt x="43897" y="-1442"/>
                  <a:pt x="13290" y="41442"/>
                  <a:pt x="2152" y="49554"/>
                </a:cubicBezTo>
                <a:cubicBezTo>
                  <a:pt x="-4644" y="56548"/>
                  <a:pt x="6230" y="65932"/>
                  <a:pt x="12983" y="58982"/>
                </a:cubicBezTo>
                <a:lnTo>
                  <a:pt x="52009" y="18838"/>
                </a:lnTo>
                <a:cubicBezTo>
                  <a:pt x="82462" y="34426"/>
                  <a:pt x="86825" y="72531"/>
                  <a:pt x="100243" y="59552"/>
                </a:cubicBezTo>
                <a:lnTo>
                  <a:pt x="120852" y="38307"/>
                </a:lnTo>
                <a:cubicBezTo>
                  <a:pt x="130455" y="27871"/>
                  <a:pt x="145298" y="3447"/>
                  <a:pt x="155800" y="26621"/>
                </a:cubicBezTo>
                <a:cubicBezTo>
                  <a:pt x="197105" y="84085"/>
                  <a:pt x="181473" y="72663"/>
                  <a:pt x="233785" y="33330"/>
                </a:cubicBezTo>
                <a:cubicBezTo>
                  <a:pt x="249659" y="14036"/>
                  <a:pt x="257223" y="29405"/>
                  <a:pt x="267264" y="44731"/>
                </a:cubicBezTo>
                <a:lnTo>
                  <a:pt x="286843" y="71040"/>
                </a:lnTo>
                <a:cubicBezTo>
                  <a:pt x="300195" y="86058"/>
                  <a:pt x="326855" y="28594"/>
                  <a:pt x="341106" y="23990"/>
                </a:cubicBezTo>
                <a:cubicBezTo>
                  <a:pt x="357462" y="17522"/>
                  <a:pt x="377238" y="56614"/>
                  <a:pt x="389493" y="66611"/>
                </a:cubicBezTo>
                <a:cubicBezTo>
                  <a:pt x="395632" y="73671"/>
                  <a:pt x="408020" y="64945"/>
                  <a:pt x="402034" y="57995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5"/>
          <p:cNvSpPr/>
          <p:nvPr/>
        </p:nvSpPr>
        <p:spPr>
          <a:xfrm>
            <a:off x="8526304" y="347275"/>
            <a:ext cx="132428" cy="91243"/>
          </a:xfrm>
          <a:custGeom>
            <a:avLst/>
            <a:gdLst/>
            <a:ahLst/>
            <a:cxnLst/>
            <a:rect l="l" t="t" r="r" b="b"/>
            <a:pathLst>
              <a:path w="62762" h="43243" extrusionOk="0">
                <a:moveTo>
                  <a:pt x="60351" y="30032"/>
                </a:moveTo>
                <a:cubicBezTo>
                  <a:pt x="45705" y="17367"/>
                  <a:pt x="28955" y="7372"/>
                  <a:pt x="10845" y="500"/>
                </a:cubicBezTo>
                <a:cubicBezTo>
                  <a:pt x="2273" y="-2745"/>
                  <a:pt x="-4765" y="10739"/>
                  <a:pt x="4092" y="14093"/>
                </a:cubicBezTo>
                <a:cubicBezTo>
                  <a:pt x="20996" y="20446"/>
                  <a:pt x="36672" y="29731"/>
                  <a:pt x="50353" y="41521"/>
                </a:cubicBezTo>
                <a:cubicBezTo>
                  <a:pt x="57413" y="47594"/>
                  <a:pt x="67410" y="36127"/>
                  <a:pt x="60351" y="3003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 half">
  <p:cSld name="TITLE_AND_BODY_1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chemeClr val="lt1"/>
              </a:gs>
              <a:gs pos="26000">
                <a:schemeClr val="lt1"/>
              </a:gs>
              <a:gs pos="48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6"/>
          <p:cNvSpPr/>
          <p:nvPr/>
        </p:nvSpPr>
        <p:spPr>
          <a:xfrm rot="10800000">
            <a:off x="478120" y="499499"/>
            <a:ext cx="3891580" cy="4389451"/>
          </a:xfrm>
          <a:custGeom>
            <a:avLst/>
            <a:gdLst/>
            <a:ahLst/>
            <a:cxnLst/>
            <a:rect l="l" t="t" r="r" b="b"/>
            <a:pathLst>
              <a:path w="873041" h="513236" extrusionOk="0">
                <a:moveTo>
                  <a:pt x="807026" y="87874"/>
                </a:moveTo>
                <a:cubicBezTo>
                  <a:pt x="687888" y="-12496"/>
                  <a:pt x="94894" y="-27493"/>
                  <a:pt x="35062" y="46020"/>
                </a:cubicBezTo>
                <a:cubicBezTo>
                  <a:pt x="-6967" y="97718"/>
                  <a:pt x="2767" y="252111"/>
                  <a:pt x="1233" y="323344"/>
                </a:cubicBezTo>
                <a:cubicBezTo>
                  <a:pt x="-5849" y="404706"/>
                  <a:pt x="16010" y="492163"/>
                  <a:pt x="108027" y="508036"/>
                </a:cubicBezTo>
                <a:cubicBezTo>
                  <a:pt x="181211" y="520007"/>
                  <a:pt x="256478" y="507488"/>
                  <a:pt x="330298" y="508036"/>
                </a:cubicBezTo>
                <a:cubicBezTo>
                  <a:pt x="482038" y="490497"/>
                  <a:pt x="728667" y="541318"/>
                  <a:pt x="831077" y="410055"/>
                </a:cubicBezTo>
                <a:cubicBezTo>
                  <a:pt x="891479" y="316196"/>
                  <a:pt x="889396" y="168425"/>
                  <a:pt x="807026" y="8787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6"/>
          <p:cNvSpPr/>
          <p:nvPr/>
        </p:nvSpPr>
        <p:spPr>
          <a:xfrm>
            <a:off x="359638" y="371200"/>
            <a:ext cx="3869146" cy="4400299"/>
          </a:xfrm>
          <a:custGeom>
            <a:avLst/>
            <a:gdLst/>
            <a:ahLst/>
            <a:cxnLst/>
            <a:rect l="l" t="t" r="r" b="b"/>
            <a:pathLst>
              <a:path w="1717712" h="1953518" extrusionOk="0">
                <a:moveTo>
                  <a:pt x="1717677" y="1051758"/>
                </a:moveTo>
                <a:cubicBezTo>
                  <a:pt x="1717041" y="813899"/>
                  <a:pt x="1713292" y="575995"/>
                  <a:pt x="1710661" y="338136"/>
                </a:cubicBezTo>
                <a:cubicBezTo>
                  <a:pt x="1721382" y="143007"/>
                  <a:pt x="1668478" y="-11692"/>
                  <a:pt x="1396636" y="695"/>
                </a:cubicBezTo>
                <a:cubicBezTo>
                  <a:pt x="1075945" y="147"/>
                  <a:pt x="626492" y="30556"/>
                  <a:pt x="313102" y="62895"/>
                </a:cubicBezTo>
                <a:cubicBezTo>
                  <a:pt x="228254" y="71248"/>
                  <a:pt x="127029" y="84929"/>
                  <a:pt x="80877" y="166423"/>
                </a:cubicBezTo>
                <a:cubicBezTo>
                  <a:pt x="57506" y="207641"/>
                  <a:pt x="52222" y="256313"/>
                  <a:pt x="47991" y="302574"/>
                </a:cubicBezTo>
                <a:cubicBezTo>
                  <a:pt x="26527" y="536443"/>
                  <a:pt x="5742" y="770773"/>
                  <a:pt x="765" y="1005673"/>
                </a:cubicBezTo>
                <a:cubicBezTo>
                  <a:pt x="-2436" y="1229303"/>
                  <a:pt x="2826" y="1455674"/>
                  <a:pt x="47355" y="1675512"/>
                </a:cubicBezTo>
                <a:cubicBezTo>
                  <a:pt x="105433" y="1930275"/>
                  <a:pt x="294247" y="1910587"/>
                  <a:pt x="507266" y="1924377"/>
                </a:cubicBezTo>
                <a:cubicBezTo>
                  <a:pt x="802152" y="1942663"/>
                  <a:pt x="1097629" y="1958514"/>
                  <a:pt x="1393172" y="1952046"/>
                </a:cubicBezTo>
                <a:cubicBezTo>
                  <a:pt x="1441055" y="1950775"/>
                  <a:pt x="1490210" y="1947420"/>
                  <a:pt x="1535440" y="1930429"/>
                </a:cubicBezTo>
                <a:cubicBezTo>
                  <a:pt x="1677402" y="1878007"/>
                  <a:pt x="1689065" y="1706645"/>
                  <a:pt x="1699874" y="1577005"/>
                </a:cubicBezTo>
                <a:cubicBezTo>
                  <a:pt x="1715068" y="1402398"/>
                  <a:pt x="1718093" y="1226979"/>
                  <a:pt x="1717677" y="1051758"/>
                </a:cubicBezTo>
                <a:close/>
                <a:moveTo>
                  <a:pt x="1684308" y="1587616"/>
                </a:moveTo>
                <a:cubicBezTo>
                  <a:pt x="1671833" y="1818701"/>
                  <a:pt x="1618008" y="1947946"/>
                  <a:pt x="1360789" y="1937861"/>
                </a:cubicBezTo>
                <a:cubicBezTo>
                  <a:pt x="1016574" y="1942663"/>
                  <a:pt x="672358" y="1921374"/>
                  <a:pt x="329042" y="1897608"/>
                </a:cubicBezTo>
                <a:cubicBezTo>
                  <a:pt x="86951" y="1886316"/>
                  <a:pt x="53428" y="1699979"/>
                  <a:pt x="34726" y="1498208"/>
                </a:cubicBezTo>
                <a:cubicBezTo>
                  <a:pt x="-9452" y="1099970"/>
                  <a:pt x="26790" y="698817"/>
                  <a:pt x="62702" y="301390"/>
                </a:cubicBezTo>
                <a:cubicBezTo>
                  <a:pt x="68753" y="111151"/>
                  <a:pt x="183835" y="84798"/>
                  <a:pt x="348357" y="74011"/>
                </a:cubicBezTo>
                <a:cubicBezTo>
                  <a:pt x="645698" y="44939"/>
                  <a:pt x="1089889" y="7404"/>
                  <a:pt x="1389160" y="15363"/>
                </a:cubicBezTo>
                <a:cubicBezTo>
                  <a:pt x="1422529" y="16262"/>
                  <a:pt x="1545876" y="-5817"/>
                  <a:pt x="1635416" y="89906"/>
                </a:cubicBezTo>
                <a:cubicBezTo>
                  <a:pt x="1708337" y="167848"/>
                  <a:pt x="1693692" y="282645"/>
                  <a:pt x="1696388" y="380999"/>
                </a:cubicBezTo>
                <a:cubicBezTo>
                  <a:pt x="1696805" y="783117"/>
                  <a:pt x="1718115" y="1186353"/>
                  <a:pt x="1684242" y="1587616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6"/>
          <p:cNvSpPr txBox="1">
            <a:spLocks noGrp="1"/>
          </p:cNvSpPr>
          <p:nvPr>
            <p:ph type="title"/>
          </p:nvPr>
        </p:nvSpPr>
        <p:spPr>
          <a:xfrm>
            <a:off x="883375" y="1004988"/>
            <a:ext cx="2879400" cy="9519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6"/>
          <p:cNvSpPr txBox="1">
            <a:spLocks noGrp="1"/>
          </p:cNvSpPr>
          <p:nvPr>
            <p:ph type="body" idx="1"/>
          </p:nvPr>
        </p:nvSpPr>
        <p:spPr>
          <a:xfrm>
            <a:off x="883525" y="2078413"/>
            <a:ext cx="2879400" cy="2060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 rtl="0">
              <a:spcBef>
                <a:spcPts val="0"/>
              </a:spcBef>
              <a:spcAft>
                <a:spcPts val="0"/>
              </a:spcAft>
              <a:buSzPts val="2000"/>
              <a:buChar char="✗"/>
              <a:defRPr sz="2000"/>
            </a:lvl1pPr>
            <a:lvl2pPr marL="914400" lvl="1" indent="-355600" rtl="0">
              <a:spcBef>
                <a:spcPts val="1000"/>
              </a:spcBef>
              <a:spcAft>
                <a:spcPts val="0"/>
              </a:spcAft>
              <a:buSzPts val="2000"/>
              <a:buChar char="✗"/>
              <a:defRPr sz="2000"/>
            </a:lvl2pPr>
            <a:lvl3pPr marL="1371600" lvl="2" indent="-355600" rtl="0">
              <a:spcBef>
                <a:spcPts val="100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100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100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100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100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100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1000"/>
              </a:spcBef>
              <a:spcAft>
                <a:spcPts val="100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74" name="Google Shape;74;p6"/>
          <p:cNvSpPr txBox="1">
            <a:spLocks noGrp="1"/>
          </p:cNvSpPr>
          <p:nvPr>
            <p:ph type="sldNum" idx="12"/>
          </p:nvPr>
        </p:nvSpPr>
        <p:spPr>
          <a:xfrm>
            <a:off x="8404375" y="4693376"/>
            <a:ext cx="548700" cy="300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5" name="Google Shape;75;p6"/>
          <p:cNvSpPr/>
          <p:nvPr/>
        </p:nvSpPr>
        <p:spPr>
          <a:xfrm rot="5400000">
            <a:off x="3614542" y="2581686"/>
            <a:ext cx="1377041" cy="66908"/>
          </a:xfrm>
          <a:custGeom>
            <a:avLst/>
            <a:gdLst/>
            <a:ahLst/>
            <a:cxnLst/>
            <a:rect l="l" t="t" r="r" b="b"/>
            <a:pathLst>
              <a:path w="652626" h="31710" extrusionOk="0">
                <a:moveTo>
                  <a:pt x="645179" y="13550"/>
                </a:moveTo>
                <a:cubicBezTo>
                  <a:pt x="432971" y="20774"/>
                  <a:pt x="220527" y="16258"/>
                  <a:pt x="8819" y="23"/>
                </a:cubicBezTo>
                <a:cubicBezTo>
                  <a:pt x="-280" y="-657"/>
                  <a:pt x="-3941" y="13989"/>
                  <a:pt x="5662" y="14712"/>
                </a:cubicBezTo>
                <a:cubicBezTo>
                  <a:pt x="218646" y="31045"/>
                  <a:pt x="432371" y="35612"/>
                  <a:pt x="645859" y="28393"/>
                </a:cubicBezTo>
                <a:cubicBezTo>
                  <a:pt x="655067" y="28043"/>
                  <a:pt x="654914" y="13178"/>
                  <a:pt x="645179" y="1355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6"/>
          <p:cNvSpPr/>
          <p:nvPr/>
        </p:nvSpPr>
        <p:spPr>
          <a:xfrm rot="5400000">
            <a:off x="4155556" y="3522879"/>
            <a:ext cx="263959" cy="31226"/>
          </a:xfrm>
          <a:custGeom>
            <a:avLst/>
            <a:gdLst/>
            <a:ahLst/>
            <a:cxnLst/>
            <a:rect l="l" t="t" r="r" b="b"/>
            <a:pathLst>
              <a:path w="125099" h="14799" extrusionOk="0">
                <a:moveTo>
                  <a:pt x="117661" y="0"/>
                </a:moveTo>
                <a:lnTo>
                  <a:pt x="6833" y="0"/>
                </a:lnTo>
                <a:cubicBezTo>
                  <a:pt x="-2463" y="0"/>
                  <a:pt x="-2288" y="14799"/>
                  <a:pt x="7446" y="14799"/>
                </a:cubicBezTo>
                <a:lnTo>
                  <a:pt x="118275" y="14799"/>
                </a:lnTo>
                <a:cubicBezTo>
                  <a:pt x="127571" y="14887"/>
                  <a:pt x="127374" y="0"/>
                  <a:pt x="11766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6"/>
          <p:cNvSpPr/>
          <p:nvPr/>
        </p:nvSpPr>
        <p:spPr>
          <a:xfrm rot="10800000">
            <a:off x="542537" y="4490175"/>
            <a:ext cx="290374" cy="231224"/>
          </a:xfrm>
          <a:custGeom>
            <a:avLst/>
            <a:gdLst/>
            <a:ahLst/>
            <a:cxnLst/>
            <a:rect l="l" t="t" r="r" b="b"/>
            <a:pathLst>
              <a:path w="137618" h="109585" extrusionOk="0">
                <a:moveTo>
                  <a:pt x="136999" y="99882"/>
                </a:moveTo>
                <a:cubicBezTo>
                  <a:pt x="113869" y="47085"/>
                  <a:pt x="65635" y="9548"/>
                  <a:pt x="8785" y="104"/>
                </a:cubicBezTo>
                <a:cubicBezTo>
                  <a:pt x="-292" y="-1365"/>
                  <a:pt x="-3910" y="13258"/>
                  <a:pt x="5627" y="14771"/>
                </a:cubicBezTo>
                <a:cubicBezTo>
                  <a:pt x="57435" y="23274"/>
                  <a:pt x="101482" y="57237"/>
                  <a:pt x="122902" y="105166"/>
                </a:cubicBezTo>
                <a:cubicBezTo>
                  <a:pt x="126738" y="113936"/>
                  <a:pt x="140705" y="108323"/>
                  <a:pt x="136999" y="9988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6"/>
          <p:cNvSpPr/>
          <p:nvPr/>
        </p:nvSpPr>
        <p:spPr>
          <a:xfrm rot="5130764">
            <a:off x="247642" y="411835"/>
            <a:ext cx="745888" cy="775329"/>
          </a:xfrm>
          <a:custGeom>
            <a:avLst/>
            <a:gdLst/>
            <a:ahLst/>
            <a:cxnLst/>
            <a:rect l="l" t="t" r="r" b="b"/>
            <a:pathLst>
              <a:path w="353675" h="367635" extrusionOk="0">
                <a:moveTo>
                  <a:pt x="349850" y="316408"/>
                </a:moveTo>
                <a:cubicBezTo>
                  <a:pt x="344216" y="307967"/>
                  <a:pt x="337265" y="300140"/>
                  <a:pt x="331061" y="292094"/>
                </a:cubicBezTo>
                <a:cubicBezTo>
                  <a:pt x="325295" y="284639"/>
                  <a:pt x="312907" y="293387"/>
                  <a:pt x="318542" y="300688"/>
                </a:cubicBezTo>
                <a:cubicBezTo>
                  <a:pt x="320142" y="302661"/>
                  <a:pt x="330951" y="317022"/>
                  <a:pt x="332574" y="318447"/>
                </a:cubicBezTo>
                <a:cubicBezTo>
                  <a:pt x="270198" y="313689"/>
                  <a:pt x="197781" y="305292"/>
                  <a:pt x="142554" y="274598"/>
                </a:cubicBezTo>
                <a:cubicBezTo>
                  <a:pt x="87348" y="239760"/>
                  <a:pt x="52202" y="175937"/>
                  <a:pt x="31747" y="115404"/>
                </a:cubicBezTo>
                <a:cubicBezTo>
                  <a:pt x="20542" y="80171"/>
                  <a:pt x="14804" y="43432"/>
                  <a:pt x="14733" y="6461"/>
                </a:cubicBezTo>
                <a:cubicBezTo>
                  <a:pt x="14733" y="-3318"/>
                  <a:pt x="-44" y="-1323"/>
                  <a:pt x="0" y="7930"/>
                </a:cubicBezTo>
                <a:cubicBezTo>
                  <a:pt x="1184" y="107971"/>
                  <a:pt x="41065" y="213209"/>
                  <a:pt x="119862" y="277470"/>
                </a:cubicBezTo>
                <a:cubicBezTo>
                  <a:pt x="177501" y="318403"/>
                  <a:pt x="263467" y="328116"/>
                  <a:pt x="332705" y="333158"/>
                </a:cubicBezTo>
                <a:cubicBezTo>
                  <a:pt x="322510" y="340196"/>
                  <a:pt x="316437" y="346182"/>
                  <a:pt x="307470" y="353702"/>
                </a:cubicBezTo>
                <a:cubicBezTo>
                  <a:pt x="300301" y="359863"/>
                  <a:pt x="307821" y="372250"/>
                  <a:pt x="315275" y="365848"/>
                </a:cubicBezTo>
                <a:lnTo>
                  <a:pt x="340028" y="344647"/>
                </a:lnTo>
                <a:cubicBezTo>
                  <a:pt x="350048" y="337171"/>
                  <a:pt x="359037" y="328927"/>
                  <a:pt x="349850" y="31640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6"/>
          <p:cNvSpPr/>
          <p:nvPr/>
        </p:nvSpPr>
        <p:spPr>
          <a:xfrm>
            <a:off x="2994774" y="300554"/>
            <a:ext cx="200902" cy="172792"/>
          </a:xfrm>
          <a:custGeom>
            <a:avLst/>
            <a:gdLst/>
            <a:ahLst/>
            <a:cxnLst/>
            <a:rect l="l" t="t" r="r" b="b"/>
            <a:pathLst>
              <a:path w="95214" h="81892" extrusionOk="0">
                <a:moveTo>
                  <a:pt x="92489" y="65480"/>
                </a:moveTo>
                <a:lnTo>
                  <a:pt x="61028" y="43753"/>
                </a:lnTo>
                <a:cubicBezTo>
                  <a:pt x="70521" y="33157"/>
                  <a:pt x="80036" y="22580"/>
                  <a:pt x="89530" y="12028"/>
                </a:cubicBezTo>
                <a:cubicBezTo>
                  <a:pt x="96107" y="4771"/>
                  <a:pt x="85145" y="-4635"/>
                  <a:pt x="78567" y="2600"/>
                </a:cubicBezTo>
                <a:lnTo>
                  <a:pt x="48991" y="35487"/>
                </a:lnTo>
                <a:lnTo>
                  <a:pt x="12684" y="10383"/>
                </a:lnTo>
                <a:cubicBezTo>
                  <a:pt x="5098" y="5144"/>
                  <a:pt x="-4856" y="16610"/>
                  <a:pt x="2687" y="21872"/>
                </a:cubicBezTo>
                <a:lnTo>
                  <a:pt x="38796" y="46844"/>
                </a:lnTo>
                <a:lnTo>
                  <a:pt x="18275" y="69865"/>
                </a:lnTo>
                <a:cubicBezTo>
                  <a:pt x="11697" y="77122"/>
                  <a:pt x="22660" y="86527"/>
                  <a:pt x="29237" y="79292"/>
                </a:cubicBezTo>
                <a:lnTo>
                  <a:pt x="50942" y="55175"/>
                </a:lnTo>
                <a:lnTo>
                  <a:pt x="82601" y="77100"/>
                </a:lnTo>
                <a:cubicBezTo>
                  <a:pt x="90078" y="82296"/>
                  <a:pt x="100119" y="70829"/>
                  <a:pt x="92489" y="6548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6"/>
          <p:cNvSpPr/>
          <p:nvPr/>
        </p:nvSpPr>
        <p:spPr>
          <a:xfrm>
            <a:off x="1495696" y="4628071"/>
            <a:ext cx="851649" cy="155161"/>
          </a:xfrm>
          <a:custGeom>
            <a:avLst/>
            <a:gdLst/>
            <a:ahLst/>
            <a:cxnLst/>
            <a:rect l="l" t="t" r="r" b="b"/>
            <a:pathLst>
              <a:path w="403625" h="73536" extrusionOk="0">
                <a:moveTo>
                  <a:pt x="402034" y="57995"/>
                </a:moveTo>
                <a:cubicBezTo>
                  <a:pt x="349920" y="-4643"/>
                  <a:pt x="347223" y="-12273"/>
                  <a:pt x="293815" y="54948"/>
                </a:cubicBezTo>
                <a:cubicBezTo>
                  <a:pt x="244682" y="-17404"/>
                  <a:pt x="251829" y="2986"/>
                  <a:pt x="191361" y="49225"/>
                </a:cubicBezTo>
                <a:cubicBezTo>
                  <a:pt x="145320" y="-15189"/>
                  <a:pt x="150911" y="-15343"/>
                  <a:pt x="96669" y="42648"/>
                </a:cubicBezTo>
                <a:cubicBezTo>
                  <a:pt x="86321" y="25893"/>
                  <a:pt x="71785" y="12113"/>
                  <a:pt x="54508" y="2657"/>
                </a:cubicBezTo>
                <a:cubicBezTo>
                  <a:pt x="43897" y="-1442"/>
                  <a:pt x="13290" y="41442"/>
                  <a:pt x="2152" y="49554"/>
                </a:cubicBezTo>
                <a:cubicBezTo>
                  <a:pt x="-4644" y="56548"/>
                  <a:pt x="6230" y="65932"/>
                  <a:pt x="12983" y="58982"/>
                </a:cubicBezTo>
                <a:lnTo>
                  <a:pt x="52009" y="18838"/>
                </a:lnTo>
                <a:cubicBezTo>
                  <a:pt x="82462" y="34426"/>
                  <a:pt x="86825" y="72531"/>
                  <a:pt x="100243" y="59552"/>
                </a:cubicBezTo>
                <a:lnTo>
                  <a:pt x="120852" y="38307"/>
                </a:lnTo>
                <a:cubicBezTo>
                  <a:pt x="130455" y="27871"/>
                  <a:pt x="145298" y="3447"/>
                  <a:pt x="155800" y="26621"/>
                </a:cubicBezTo>
                <a:cubicBezTo>
                  <a:pt x="197105" y="84085"/>
                  <a:pt x="181473" y="72663"/>
                  <a:pt x="233785" y="33330"/>
                </a:cubicBezTo>
                <a:cubicBezTo>
                  <a:pt x="249659" y="14036"/>
                  <a:pt x="257223" y="29405"/>
                  <a:pt x="267264" y="44731"/>
                </a:cubicBezTo>
                <a:lnTo>
                  <a:pt x="286843" y="71040"/>
                </a:lnTo>
                <a:cubicBezTo>
                  <a:pt x="300195" y="86058"/>
                  <a:pt x="326855" y="28594"/>
                  <a:pt x="341106" y="23990"/>
                </a:cubicBezTo>
                <a:cubicBezTo>
                  <a:pt x="357462" y="17522"/>
                  <a:pt x="377238" y="56614"/>
                  <a:pt x="389493" y="66611"/>
                </a:cubicBezTo>
                <a:cubicBezTo>
                  <a:pt x="395632" y="73671"/>
                  <a:pt x="408020" y="64945"/>
                  <a:pt x="402034" y="57995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6"/>
          <p:cNvSpPr/>
          <p:nvPr/>
        </p:nvSpPr>
        <p:spPr>
          <a:xfrm rot="10800000">
            <a:off x="545766" y="4680253"/>
            <a:ext cx="132428" cy="91243"/>
          </a:xfrm>
          <a:custGeom>
            <a:avLst/>
            <a:gdLst/>
            <a:ahLst/>
            <a:cxnLst/>
            <a:rect l="l" t="t" r="r" b="b"/>
            <a:pathLst>
              <a:path w="62762" h="43243" extrusionOk="0">
                <a:moveTo>
                  <a:pt x="60351" y="30032"/>
                </a:moveTo>
                <a:cubicBezTo>
                  <a:pt x="45705" y="17367"/>
                  <a:pt x="28955" y="7372"/>
                  <a:pt x="10845" y="500"/>
                </a:cubicBezTo>
                <a:cubicBezTo>
                  <a:pt x="2273" y="-2745"/>
                  <a:pt x="-4765" y="10739"/>
                  <a:pt x="4092" y="14093"/>
                </a:cubicBezTo>
                <a:cubicBezTo>
                  <a:pt x="20996" y="20446"/>
                  <a:pt x="36672" y="29731"/>
                  <a:pt x="50353" y="41521"/>
                </a:cubicBezTo>
                <a:cubicBezTo>
                  <a:pt x="57413" y="47594"/>
                  <a:pt x="67410" y="36127"/>
                  <a:pt x="60351" y="3003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7"/>
          <p:cNvSpPr/>
          <p:nvPr/>
        </p:nvSpPr>
        <p:spPr>
          <a:xfrm rot="-884877">
            <a:off x="7997294" y="3564834"/>
            <a:ext cx="912816" cy="928284"/>
          </a:xfrm>
          <a:custGeom>
            <a:avLst/>
            <a:gdLst/>
            <a:ahLst/>
            <a:cxnLst/>
            <a:rect l="l" t="t" r="r" b="b"/>
            <a:pathLst>
              <a:path w="549996" h="559316" extrusionOk="0">
                <a:moveTo>
                  <a:pt x="536665" y="198722"/>
                </a:moveTo>
                <a:cubicBezTo>
                  <a:pt x="507988" y="55467"/>
                  <a:pt x="324589" y="-49573"/>
                  <a:pt x="179295" y="24291"/>
                </a:cubicBezTo>
                <a:cubicBezTo>
                  <a:pt x="17974" y="106420"/>
                  <a:pt x="-81169" y="375917"/>
                  <a:pt x="88111" y="512244"/>
                </a:cubicBezTo>
                <a:cubicBezTo>
                  <a:pt x="141168" y="554536"/>
                  <a:pt x="210888" y="558504"/>
                  <a:pt x="276092" y="557584"/>
                </a:cubicBezTo>
                <a:cubicBezTo>
                  <a:pt x="484178" y="579947"/>
                  <a:pt x="588999" y="381814"/>
                  <a:pt x="536665" y="19872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7"/>
          <p:cNvSpPr/>
          <p:nvPr/>
        </p:nvSpPr>
        <p:spPr>
          <a:xfrm>
            <a:off x="642525" y="331773"/>
            <a:ext cx="6943343" cy="927756"/>
          </a:xfrm>
          <a:custGeom>
            <a:avLst/>
            <a:gdLst/>
            <a:ahLst/>
            <a:cxnLst/>
            <a:rect l="l" t="t" r="r" b="b"/>
            <a:pathLst>
              <a:path w="3290684" h="399035" extrusionOk="0">
                <a:moveTo>
                  <a:pt x="3288221" y="146895"/>
                </a:moveTo>
                <a:cubicBezTo>
                  <a:pt x="3288879" y="83708"/>
                  <a:pt x="3268160" y="25739"/>
                  <a:pt x="3196488" y="21201"/>
                </a:cubicBezTo>
                <a:cubicBezTo>
                  <a:pt x="2907830" y="16005"/>
                  <a:pt x="2618711" y="18197"/>
                  <a:pt x="2329921" y="14777"/>
                </a:cubicBezTo>
                <a:cubicBezTo>
                  <a:pt x="1580495" y="9866"/>
                  <a:pt x="931222" y="0"/>
                  <a:pt x="181841" y="0"/>
                </a:cubicBezTo>
                <a:cubicBezTo>
                  <a:pt x="-44245" y="0"/>
                  <a:pt x="4866" y="162044"/>
                  <a:pt x="3813" y="206244"/>
                </a:cubicBezTo>
                <a:cubicBezTo>
                  <a:pt x="-6272" y="347395"/>
                  <a:pt x="64456" y="394927"/>
                  <a:pt x="198174" y="383395"/>
                </a:cubicBezTo>
                <a:lnTo>
                  <a:pt x="1064019" y="387780"/>
                </a:lnTo>
                <a:lnTo>
                  <a:pt x="2795708" y="396549"/>
                </a:lnTo>
                <a:cubicBezTo>
                  <a:pt x="2909277" y="397119"/>
                  <a:pt x="3023284" y="400671"/>
                  <a:pt x="3136832" y="398128"/>
                </a:cubicBezTo>
                <a:cubicBezTo>
                  <a:pt x="3275790" y="400627"/>
                  <a:pt x="3299512" y="257767"/>
                  <a:pt x="3288221" y="14689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7"/>
          <p:cNvSpPr/>
          <p:nvPr/>
        </p:nvSpPr>
        <p:spPr>
          <a:xfrm>
            <a:off x="368194" y="422127"/>
            <a:ext cx="8379859" cy="4302579"/>
          </a:xfrm>
          <a:custGeom>
            <a:avLst/>
            <a:gdLst/>
            <a:ahLst/>
            <a:cxnLst/>
            <a:rect l="l" t="t" r="r" b="b"/>
            <a:pathLst>
              <a:path w="3971497" h="2039137" extrusionOk="0">
                <a:moveTo>
                  <a:pt x="3947725" y="299512"/>
                </a:moveTo>
                <a:cubicBezTo>
                  <a:pt x="3924134" y="113307"/>
                  <a:pt x="3885284" y="33501"/>
                  <a:pt x="3686450" y="8902"/>
                </a:cubicBezTo>
                <a:cubicBezTo>
                  <a:pt x="3601997" y="-3398"/>
                  <a:pt x="3538196" y="330"/>
                  <a:pt x="3453085" y="1250"/>
                </a:cubicBezTo>
                <a:cubicBezTo>
                  <a:pt x="2545650" y="21443"/>
                  <a:pt x="1638390" y="51765"/>
                  <a:pt x="731371" y="878"/>
                </a:cubicBezTo>
                <a:cubicBezTo>
                  <a:pt x="642467" y="-87"/>
                  <a:pt x="553519" y="1250"/>
                  <a:pt x="464769" y="6534"/>
                </a:cubicBezTo>
                <a:cubicBezTo>
                  <a:pt x="385183" y="11292"/>
                  <a:pt x="302374" y="15304"/>
                  <a:pt x="224563" y="33743"/>
                </a:cubicBezTo>
                <a:cubicBezTo>
                  <a:pt x="159908" y="49090"/>
                  <a:pt x="106653" y="83204"/>
                  <a:pt x="86570" y="149329"/>
                </a:cubicBezTo>
                <a:cubicBezTo>
                  <a:pt x="9067" y="671747"/>
                  <a:pt x="-7925" y="1209227"/>
                  <a:pt x="2994" y="1737127"/>
                </a:cubicBezTo>
                <a:cubicBezTo>
                  <a:pt x="7729" y="2035301"/>
                  <a:pt x="225024" y="2012784"/>
                  <a:pt x="454881" y="2012828"/>
                </a:cubicBezTo>
                <a:cubicBezTo>
                  <a:pt x="1452075" y="2021379"/>
                  <a:pt x="2463170" y="2030543"/>
                  <a:pt x="3459136" y="2039138"/>
                </a:cubicBezTo>
                <a:cubicBezTo>
                  <a:pt x="3468432" y="2039138"/>
                  <a:pt x="3468235" y="2024426"/>
                  <a:pt x="3458544" y="2024339"/>
                </a:cubicBezTo>
                <a:cubicBezTo>
                  <a:pt x="2395752" y="2013552"/>
                  <a:pt x="1331030" y="2008487"/>
                  <a:pt x="268237" y="1995157"/>
                </a:cubicBezTo>
                <a:cubicBezTo>
                  <a:pt x="201871" y="1991167"/>
                  <a:pt x="129981" y="1978933"/>
                  <a:pt x="80870" y="1929997"/>
                </a:cubicBezTo>
                <a:cubicBezTo>
                  <a:pt x="27856" y="1877181"/>
                  <a:pt x="19898" y="1797332"/>
                  <a:pt x="17289" y="1726406"/>
                </a:cubicBezTo>
                <a:cubicBezTo>
                  <a:pt x="11150" y="1553355"/>
                  <a:pt x="12904" y="1379647"/>
                  <a:pt x="17289" y="1206596"/>
                </a:cubicBezTo>
                <a:cubicBezTo>
                  <a:pt x="24962" y="897125"/>
                  <a:pt x="46317" y="588368"/>
                  <a:pt x="81352" y="280328"/>
                </a:cubicBezTo>
                <a:cubicBezTo>
                  <a:pt x="89990" y="206026"/>
                  <a:pt x="89333" y="112868"/>
                  <a:pt x="163591" y="71825"/>
                </a:cubicBezTo>
                <a:cubicBezTo>
                  <a:pt x="194285" y="54286"/>
                  <a:pt x="229825" y="46349"/>
                  <a:pt x="264444" y="40978"/>
                </a:cubicBezTo>
                <a:cubicBezTo>
                  <a:pt x="347341" y="28174"/>
                  <a:pt x="431728" y="22408"/>
                  <a:pt x="515502" y="18746"/>
                </a:cubicBezTo>
                <a:cubicBezTo>
                  <a:pt x="692894" y="11029"/>
                  <a:pt x="870483" y="17869"/>
                  <a:pt x="1047743" y="26113"/>
                </a:cubicBezTo>
                <a:cubicBezTo>
                  <a:pt x="1755029" y="63845"/>
                  <a:pt x="2462863" y="37711"/>
                  <a:pt x="3170346" y="20654"/>
                </a:cubicBezTo>
                <a:cubicBezTo>
                  <a:pt x="3346028" y="20478"/>
                  <a:pt x="3500947" y="3289"/>
                  <a:pt x="3675948" y="22605"/>
                </a:cubicBezTo>
                <a:cubicBezTo>
                  <a:pt x="3819576" y="42556"/>
                  <a:pt x="3893001" y="73821"/>
                  <a:pt x="3920034" y="229880"/>
                </a:cubicBezTo>
                <a:cubicBezTo>
                  <a:pt x="4003348" y="663591"/>
                  <a:pt x="3918609" y="1093707"/>
                  <a:pt x="3926392" y="1543489"/>
                </a:cubicBezTo>
                <a:cubicBezTo>
                  <a:pt x="3926568" y="1553092"/>
                  <a:pt x="3940665" y="1547436"/>
                  <a:pt x="3940490" y="1538337"/>
                </a:cubicBezTo>
                <a:cubicBezTo>
                  <a:pt x="3933321" y="1127383"/>
                  <a:pt x="4008215" y="711694"/>
                  <a:pt x="3947725" y="29951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7"/>
          <p:cNvSpPr txBox="1">
            <a:spLocks noGrp="1"/>
          </p:cNvSpPr>
          <p:nvPr>
            <p:ph type="title"/>
          </p:nvPr>
        </p:nvSpPr>
        <p:spPr>
          <a:xfrm>
            <a:off x="883375" y="683600"/>
            <a:ext cx="6426300" cy="396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7"/>
          <p:cNvSpPr txBox="1">
            <a:spLocks noGrp="1"/>
          </p:cNvSpPr>
          <p:nvPr>
            <p:ph type="body" idx="1"/>
          </p:nvPr>
        </p:nvSpPr>
        <p:spPr>
          <a:xfrm>
            <a:off x="1188175" y="1506350"/>
            <a:ext cx="3002700" cy="2762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 rtl="0">
              <a:spcBef>
                <a:spcPts val="0"/>
              </a:spcBef>
              <a:spcAft>
                <a:spcPts val="0"/>
              </a:spcAft>
              <a:buSzPts val="2000"/>
              <a:buChar char="✗"/>
              <a:defRPr sz="2000"/>
            </a:lvl1pPr>
            <a:lvl2pPr marL="914400" lvl="1" indent="-355600" rtl="0">
              <a:spcBef>
                <a:spcPts val="1000"/>
              </a:spcBef>
              <a:spcAft>
                <a:spcPts val="0"/>
              </a:spcAft>
              <a:buSzPts val="2000"/>
              <a:buChar char="✗"/>
              <a:defRPr sz="2000"/>
            </a:lvl2pPr>
            <a:lvl3pPr marL="1371600" lvl="2" indent="-355600" rtl="0">
              <a:spcBef>
                <a:spcPts val="100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100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100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100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100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100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1000"/>
              </a:spcBef>
              <a:spcAft>
                <a:spcPts val="100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88" name="Google Shape;88;p7"/>
          <p:cNvSpPr txBox="1">
            <a:spLocks noGrp="1"/>
          </p:cNvSpPr>
          <p:nvPr>
            <p:ph type="body" idx="2"/>
          </p:nvPr>
        </p:nvSpPr>
        <p:spPr>
          <a:xfrm>
            <a:off x="4611864" y="1506350"/>
            <a:ext cx="3002700" cy="2762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 rtl="0">
              <a:spcBef>
                <a:spcPts val="0"/>
              </a:spcBef>
              <a:spcAft>
                <a:spcPts val="0"/>
              </a:spcAft>
              <a:buSzPts val="2000"/>
              <a:buChar char="✗"/>
              <a:defRPr sz="2000"/>
            </a:lvl1pPr>
            <a:lvl2pPr marL="914400" lvl="1" indent="-355600" rtl="0">
              <a:spcBef>
                <a:spcPts val="1000"/>
              </a:spcBef>
              <a:spcAft>
                <a:spcPts val="0"/>
              </a:spcAft>
              <a:buSzPts val="2000"/>
              <a:buChar char="✗"/>
              <a:defRPr sz="2000"/>
            </a:lvl2pPr>
            <a:lvl3pPr marL="1371600" lvl="2" indent="-355600" rtl="0">
              <a:spcBef>
                <a:spcPts val="100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100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100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100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100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100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1000"/>
              </a:spcBef>
              <a:spcAft>
                <a:spcPts val="100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89" name="Google Shape;89;p7"/>
          <p:cNvSpPr txBox="1">
            <a:spLocks noGrp="1"/>
          </p:cNvSpPr>
          <p:nvPr>
            <p:ph type="sldNum" idx="12"/>
          </p:nvPr>
        </p:nvSpPr>
        <p:spPr>
          <a:xfrm>
            <a:off x="8404375" y="4693376"/>
            <a:ext cx="548700" cy="300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0" name="Google Shape;90;p7"/>
          <p:cNvSpPr/>
          <p:nvPr/>
        </p:nvSpPr>
        <p:spPr>
          <a:xfrm>
            <a:off x="8138824" y="237026"/>
            <a:ext cx="739006" cy="927984"/>
          </a:xfrm>
          <a:custGeom>
            <a:avLst/>
            <a:gdLst/>
            <a:ahLst/>
            <a:cxnLst/>
            <a:rect l="l" t="t" r="r" b="b"/>
            <a:pathLst>
              <a:path w="385904" h="484587" extrusionOk="0">
                <a:moveTo>
                  <a:pt x="316148" y="219239"/>
                </a:moveTo>
                <a:cubicBezTo>
                  <a:pt x="261491" y="116194"/>
                  <a:pt x="157744" y="32311"/>
                  <a:pt x="38101" y="26786"/>
                </a:cubicBezTo>
                <a:cubicBezTo>
                  <a:pt x="47463" y="22510"/>
                  <a:pt x="56935" y="18432"/>
                  <a:pt x="66471" y="14530"/>
                </a:cubicBezTo>
                <a:cubicBezTo>
                  <a:pt x="75241" y="10978"/>
                  <a:pt x="71273" y="-3010"/>
                  <a:pt x="62086" y="586"/>
                </a:cubicBezTo>
                <a:cubicBezTo>
                  <a:pt x="42552" y="8566"/>
                  <a:pt x="23390" y="17336"/>
                  <a:pt x="4578" y="26895"/>
                </a:cubicBezTo>
                <a:cubicBezTo>
                  <a:pt x="-2854" y="30645"/>
                  <a:pt x="-508" y="42440"/>
                  <a:pt x="6398" y="41585"/>
                </a:cubicBezTo>
                <a:cubicBezTo>
                  <a:pt x="7473" y="41870"/>
                  <a:pt x="8591" y="41957"/>
                  <a:pt x="9709" y="41826"/>
                </a:cubicBezTo>
                <a:cubicBezTo>
                  <a:pt x="22162" y="48710"/>
                  <a:pt x="33190" y="57875"/>
                  <a:pt x="42267" y="68837"/>
                </a:cubicBezTo>
                <a:cubicBezTo>
                  <a:pt x="48231" y="76094"/>
                  <a:pt x="60618" y="67368"/>
                  <a:pt x="54786" y="60265"/>
                </a:cubicBezTo>
                <a:cubicBezTo>
                  <a:pt x="49217" y="53468"/>
                  <a:pt x="42990" y="47241"/>
                  <a:pt x="36216" y="41650"/>
                </a:cubicBezTo>
                <a:cubicBezTo>
                  <a:pt x="257544" y="58730"/>
                  <a:pt x="357411" y="281133"/>
                  <a:pt x="371135" y="478147"/>
                </a:cubicBezTo>
                <a:cubicBezTo>
                  <a:pt x="372034" y="487859"/>
                  <a:pt x="386723" y="485952"/>
                  <a:pt x="385869" y="476678"/>
                </a:cubicBezTo>
                <a:cubicBezTo>
                  <a:pt x="377756" y="387730"/>
                  <a:pt x="358704" y="298409"/>
                  <a:pt x="316148" y="21923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7"/>
          <p:cNvSpPr/>
          <p:nvPr/>
        </p:nvSpPr>
        <p:spPr>
          <a:xfrm>
            <a:off x="8547668" y="2847045"/>
            <a:ext cx="262123" cy="231108"/>
          </a:xfrm>
          <a:custGeom>
            <a:avLst/>
            <a:gdLst/>
            <a:ahLst/>
            <a:cxnLst/>
            <a:rect l="l" t="t" r="r" b="b"/>
            <a:pathLst>
              <a:path w="124229" h="109530" extrusionOk="0">
                <a:moveTo>
                  <a:pt x="79291" y="1720"/>
                </a:moveTo>
                <a:cubicBezTo>
                  <a:pt x="8212" y="-15360"/>
                  <a:pt x="-40965" y="100205"/>
                  <a:pt x="47829" y="108799"/>
                </a:cubicBezTo>
                <a:cubicBezTo>
                  <a:pt x="119983" y="119191"/>
                  <a:pt x="160785" y="15554"/>
                  <a:pt x="79291" y="1720"/>
                </a:cubicBezTo>
                <a:close/>
                <a:moveTo>
                  <a:pt x="106609" y="64095"/>
                </a:moveTo>
                <a:cubicBezTo>
                  <a:pt x="93827" y="96675"/>
                  <a:pt x="39761" y="106168"/>
                  <a:pt x="18275" y="78083"/>
                </a:cubicBezTo>
                <a:cubicBezTo>
                  <a:pt x="2292" y="46095"/>
                  <a:pt x="38489" y="11651"/>
                  <a:pt x="70390" y="15247"/>
                </a:cubicBezTo>
                <a:cubicBezTo>
                  <a:pt x="97620" y="15401"/>
                  <a:pt x="116651" y="36974"/>
                  <a:pt x="106609" y="64095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7"/>
          <p:cNvSpPr/>
          <p:nvPr/>
        </p:nvSpPr>
        <p:spPr>
          <a:xfrm>
            <a:off x="4426766" y="4724706"/>
            <a:ext cx="888148" cy="61490"/>
          </a:xfrm>
          <a:custGeom>
            <a:avLst/>
            <a:gdLst/>
            <a:ahLst/>
            <a:cxnLst/>
            <a:rect l="l" t="t" r="r" b="b"/>
            <a:pathLst>
              <a:path w="420923" h="29142" extrusionOk="0">
                <a:moveTo>
                  <a:pt x="413489" y="13189"/>
                </a:moveTo>
                <a:cubicBezTo>
                  <a:pt x="278455" y="16526"/>
                  <a:pt x="143334" y="12132"/>
                  <a:pt x="8805" y="34"/>
                </a:cubicBezTo>
                <a:cubicBezTo>
                  <a:pt x="-293" y="-799"/>
                  <a:pt x="-3933" y="13847"/>
                  <a:pt x="5670" y="14702"/>
                </a:cubicBezTo>
                <a:cubicBezTo>
                  <a:pt x="141449" y="26940"/>
                  <a:pt x="277798" y="31404"/>
                  <a:pt x="414081" y="28076"/>
                </a:cubicBezTo>
                <a:cubicBezTo>
                  <a:pt x="423377" y="27769"/>
                  <a:pt x="423223" y="12970"/>
                  <a:pt x="413489" y="1318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7"/>
          <p:cNvSpPr/>
          <p:nvPr/>
        </p:nvSpPr>
        <p:spPr>
          <a:xfrm>
            <a:off x="5368771" y="4755508"/>
            <a:ext cx="86890" cy="31179"/>
          </a:xfrm>
          <a:custGeom>
            <a:avLst/>
            <a:gdLst/>
            <a:ahLst/>
            <a:cxnLst/>
            <a:rect l="l" t="t" r="r" b="b"/>
            <a:pathLst>
              <a:path w="41180" h="14777" extrusionOk="0">
                <a:moveTo>
                  <a:pt x="33693" y="0"/>
                </a:moveTo>
                <a:lnTo>
                  <a:pt x="6835" y="0"/>
                </a:lnTo>
                <a:cubicBezTo>
                  <a:pt x="-2461" y="0"/>
                  <a:pt x="-2286" y="14777"/>
                  <a:pt x="7427" y="14777"/>
                </a:cubicBezTo>
                <a:lnTo>
                  <a:pt x="34307" y="14777"/>
                </a:lnTo>
                <a:cubicBezTo>
                  <a:pt x="43669" y="14777"/>
                  <a:pt x="43471" y="0"/>
                  <a:pt x="33693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7"/>
          <p:cNvSpPr/>
          <p:nvPr/>
        </p:nvSpPr>
        <p:spPr>
          <a:xfrm>
            <a:off x="5538652" y="4755173"/>
            <a:ext cx="299728" cy="40681"/>
          </a:xfrm>
          <a:custGeom>
            <a:avLst/>
            <a:gdLst/>
            <a:ahLst/>
            <a:cxnLst/>
            <a:rect l="l" t="t" r="r" b="b"/>
            <a:pathLst>
              <a:path w="142051" h="19280" extrusionOk="0">
                <a:moveTo>
                  <a:pt x="136384" y="4500"/>
                </a:moveTo>
                <a:lnTo>
                  <a:pt x="8783" y="5"/>
                </a:lnTo>
                <a:cubicBezTo>
                  <a:pt x="-272" y="-323"/>
                  <a:pt x="-3933" y="14344"/>
                  <a:pt x="5648" y="14695"/>
                </a:cubicBezTo>
                <a:lnTo>
                  <a:pt x="133227" y="19277"/>
                </a:lnTo>
                <a:cubicBezTo>
                  <a:pt x="142282" y="19518"/>
                  <a:pt x="146031" y="4851"/>
                  <a:pt x="136384" y="450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7"/>
          <p:cNvSpPr/>
          <p:nvPr/>
        </p:nvSpPr>
        <p:spPr>
          <a:xfrm>
            <a:off x="325536" y="1027644"/>
            <a:ext cx="113330" cy="954049"/>
          </a:xfrm>
          <a:custGeom>
            <a:avLst/>
            <a:gdLst/>
            <a:ahLst/>
            <a:cxnLst/>
            <a:rect l="l" t="t" r="r" b="b"/>
            <a:pathLst>
              <a:path w="53711" h="452156" extrusionOk="0">
                <a:moveTo>
                  <a:pt x="39194" y="6047"/>
                </a:moveTo>
                <a:cubicBezTo>
                  <a:pt x="16217" y="151582"/>
                  <a:pt x="8039" y="298805"/>
                  <a:pt x="15" y="445744"/>
                </a:cubicBezTo>
                <a:cubicBezTo>
                  <a:pt x="-533" y="455478"/>
                  <a:pt x="14244" y="453439"/>
                  <a:pt x="14748" y="444275"/>
                </a:cubicBezTo>
                <a:cubicBezTo>
                  <a:pt x="22707" y="298586"/>
                  <a:pt x="30819" y="152678"/>
                  <a:pt x="53598" y="8393"/>
                </a:cubicBezTo>
                <a:cubicBezTo>
                  <a:pt x="55133" y="-1298"/>
                  <a:pt x="40597" y="-3271"/>
                  <a:pt x="39194" y="6047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7"/>
          <p:cNvSpPr/>
          <p:nvPr/>
        </p:nvSpPr>
        <p:spPr>
          <a:xfrm>
            <a:off x="257001" y="1121076"/>
            <a:ext cx="80437" cy="399039"/>
          </a:xfrm>
          <a:custGeom>
            <a:avLst/>
            <a:gdLst/>
            <a:ahLst/>
            <a:cxnLst/>
            <a:rect l="l" t="t" r="r" b="b"/>
            <a:pathLst>
              <a:path w="38122" h="189118" extrusionOk="0">
                <a:moveTo>
                  <a:pt x="23673" y="6072"/>
                </a:moveTo>
                <a:cubicBezTo>
                  <a:pt x="15809" y="64288"/>
                  <a:pt x="7945" y="122498"/>
                  <a:pt x="82" y="180701"/>
                </a:cubicBezTo>
                <a:cubicBezTo>
                  <a:pt x="-1212" y="190414"/>
                  <a:pt x="13237" y="192409"/>
                  <a:pt x="14486" y="183047"/>
                </a:cubicBezTo>
                <a:cubicBezTo>
                  <a:pt x="22364" y="124844"/>
                  <a:pt x="30213" y="66634"/>
                  <a:pt x="38033" y="8418"/>
                </a:cubicBezTo>
                <a:cubicBezTo>
                  <a:pt x="39393" y="-1295"/>
                  <a:pt x="24879" y="-3290"/>
                  <a:pt x="23673" y="607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- Light" type="blank">
  <p:cSld name="BLANK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1"/>
          <p:cNvSpPr txBox="1">
            <a:spLocks noGrp="1"/>
          </p:cNvSpPr>
          <p:nvPr>
            <p:ph type="sldNum" idx="12"/>
          </p:nvPr>
        </p:nvSpPr>
        <p:spPr>
          <a:xfrm>
            <a:off x="8404375" y="4693376"/>
            <a:ext cx="548700" cy="300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4" name="Google Shape;144;p11"/>
          <p:cNvSpPr/>
          <p:nvPr/>
        </p:nvSpPr>
        <p:spPr>
          <a:xfrm>
            <a:off x="368194" y="422127"/>
            <a:ext cx="8379859" cy="4302579"/>
          </a:xfrm>
          <a:custGeom>
            <a:avLst/>
            <a:gdLst/>
            <a:ahLst/>
            <a:cxnLst/>
            <a:rect l="l" t="t" r="r" b="b"/>
            <a:pathLst>
              <a:path w="3971497" h="2039137" extrusionOk="0">
                <a:moveTo>
                  <a:pt x="3947725" y="299512"/>
                </a:moveTo>
                <a:cubicBezTo>
                  <a:pt x="3924134" y="113307"/>
                  <a:pt x="3885284" y="33501"/>
                  <a:pt x="3686450" y="8902"/>
                </a:cubicBezTo>
                <a:cubicBezTo>
                  <a:pt x="3601997" y="-3398"/>
                  <a:pt x="3538196" y="330"/>
                  <a:pt x="3453085" y="1250"/>
                </a:cubicBezTo>
                <a:cubicBezTo>
                  <a:pt x="2545650" y="21443"/>
                  <a:pt x="1638390" y="51765"/>
                  <a:pt x="731371" y="878"/>
                </a:cubicBezTo>
                <a:cubicBezTo>
                  <a:pt x="642467" y="-87"/>
                  <a:pt x="553519" y="1250"/>
                  <a:pt x="464769" y="6534"/>
                </a:cubicBezTo>
                <a:cubicBezTo>
                  <a:pt x="385183" y="11292"/>
                  <a:pt x="302374" y="15304"/>
                  <a:pt x="224563" y="33743"/>
                </a:cubicBezTo>
                <a:cubicBezTo>
                  <a:pt x="159908" y="49090"/>
                  <a:pt x="106653" y="83204"/>
                  <a:pt x="86570" y="149329"/>
                </a:cubicBezTo>
                <a:cubicBezTo>
                  <a:pt x="9067" y="671747"/>
                  <a:pt x="-7925" y="1209227"/>
                  <a:pt x="2994" y="1737127"/>
                </a:cubicBezTo>
                <a:cubicBezTo>
                  <a:pt x="7729" y="2035301"/>
                  <a:pt x="225024" y="2012784"/>
                  <a:pt x="454881" y="2012828"/>
                </a:cubicBezTo>
                <a:cubicBezTo>
                  <a:pt x="1452075" y="2021379"/>
                  <a:pt x="2463170" y="2030543"/>
                  <a:pt x="3459136" y="2039138"/>
                </a:cubicBezTo>
                <a:cubicBezTo>
                  <a:pt x="3468432" y="2039138"/>
                  <a:pt x="3468235" y="2024426"/>
                  <a:pt x="3458544" y="2024339"/>
                </a:cubicBezTo>
                <a:cubicBezTo>
                  <a:pt x="2395752" y="2013552"/>
                  <a:pt x="1331030" y="2008487"/>
                  <a:pt x="268237" y="1995157"/>
                </a:cubicBezTo>
                <a:cubicBezTo>
                  <a:pt x="201871" y="1991167"/>
                  <a:pt x="129981" y="1978933"/>
                  <a:pt x="80870" y="1929997"/>
                </a:cubicBezTo>
                <a:cubicBezTo>
                  <a:pt x="27856" y="1877181"/>
                  <a:pt x="19898" y="1797332"/>
                  <a:pt x="17289" y="1726406"/>
                </a:cubicBezTo>
                <a:cubicBezTo>
                  <a:pt x="11150" y="1553355"/>
                  <a:pt x="12904" y="1379647"/>
                  <a:pt x="17289" y="1206596"/>
                </a:cubicBezTo>
                <a:cubicBezTo>
                  <a:pt x="24962" y="897125"/>
                  <a:pt x="46317" y="588368"/>
                  <a:pt x="81352" y="280328"/>
                </a:cubicBezTo>
                <a:cubicBezTo>
                  <a:pt x="89990" y="206026"/>
                  <a:pt x="89333" y="112868"/>
                  <a:pt x="163591" y="71825"/>
                </a:cubicBezTo>
                <a:cubicBezTo>
                  <a:pt x="194285" y="54286"/>
                  <a:pt x="229825" y="46349"/>
                  <a:pt x="264444" y="40978"/>
                </a:cubicBezTo>
                <a:cubicBezTo>
                  <a:pt x="347341" y="28174"/>
                  <a:pt x="431728" y="22408"/>
                  <a:pt x="515502" y="18746"/>
                </a:cubicBezTo>
                <a:cubicBezTo>
                  <a:pt x="692894" y="11029"/>
                  <a:pt x="870483" y="17869"/>
                  <a:pt x="1047743" y="26113"/>
                </a:cubicBezTo>
                <a:cubicBezTo>
                  <a:pt x="1755029" y="63845"/>
                  <a:pt x="2462863" y="37711"/>
                  <a:pt x="3170346" y="20654"/>
                </a:cubicBezTo>
                <a:cubicBezTo>
                  <a:pt x="3346028" y="20478"/>
                  <a:pt x="3500947" y="3289"/>
                  <a:pt x="3675948" y="22605"/>
                </a:cubicBezTo>
                <a:cubicBezTo>
                  <a:pt x="3819576" y="42556"/>
                  <a:pt x="3893001" y="73821"/>
                  <a:pt x="3920034" y="229880"/>
                </a:cubicBezTo>
                <a:cubicBezTo>
                  <a:pt x="4003348" y="663591"/>
                  <a:pt x="3918609" y="1093707"/>
                  <a:pt x="3926392" y="1543489"/>
                </a:cubicBezTo>
                <a:cubicBezTo>
                  <a:pt x="3926568" y="1553092"/>
                  <a:pt x="3940665" y="1547436"/>
                  <a:pt x="3940490" y="1538337"/>
                </a:cubicBezTo>
                <a:cubicBezTo>
                  <a:pt x="3933321" y="1127383"/>
                  <a:pt x="4008215" y="711694"/>
                  <a:pt x="3947725" y="29951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1"/>
          <p:cNvSpPr/>
          <p:nvPr/>
        </p:nvSpPr>
        <p:spPr>
          <a:xfrm rot="-5673298">
            <a:off x="2374092" y="4308014"/>
            <a:ext cx="113285" cy="953670"/>
          </a:xfrm>
          <a:custGeom>
            <a:avLst/>
            <a:gdLst/>
            <a:ahLst/>
            <a:cxnLst/>
            <a:rect l="l" t="t" r="r" b="b"/>
            <a:pathLst>
              <a:path w="53711" h="452156" extrusionOk="0">
                <a:moveTo>
                  <a:pt x="39194" y="6047"/>
                </a:moveTo>
                <a:cubicBezTo>
                  <a:pt x="16217" y="151582"/>
                  <a:pt x="8039" y="298805"/>
                  <a:pt x="15" y="445744"/>
                </a:cubicBezTo>
                <a:cubicBezTo>
                  <a:pt x="-533" y="455478"/>
                  <a:pt x="14244" y="453439"/>
                  <a:pt x="14748" y="444275"/>
                </a:cubicBezTo>
                <a:cubicBezTo>
                  <a:pt x="22707" y="298586"/>
                  <a:pt x="30819" y="152678"/>
                  <a:pt x="53598" y="8393"/>
                </a:cubicBezTo>
                <a:cubicBezTo>
                  <a:pt x="55133" y="-1298"/>
                  <a:pt x="40597" y="-3271"/>
                  <a:pt x="39194" y="6047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11"/>
          <p:cNvSpPr/>
          <p:nvPr/>
        </p:nvSpPr>
        <p:spPr>
          <a:xfrm rot="-5673298">
            <a:off x="2213926" y="4684679"/>
            <a:ext cx="80405" cy="398880"/>
          </a:xfrm>
          <a:custGeom>
            <a:avLst/>
            <a:gdLst/>
            <a:ahLst/>
            <a:cxnLst/>
            <a:rect l="l" t="t" r="r" b="b"/>
            <a:pathLst>
              <a:path w="38122" h="189118" extrusionOk="0">
                <a:moveTo>
                  <a:pt x="23673" y="6072"/>
                </a:moveTo>
                <a:cubicBezTo>
                  <a:pt x="15809" y="64288"/>
                  <a:pt x="7945" y="122498"/>
                  <a:pt x="82" y="180701"/>
                </a:cubicBezTo>
                <a:cubicBezTo>
                  <a:pt x="-1212" y="190414"/>
                  <a:pt x="13237" y="192409"/>
                  <a:pt x="14486" y="183047"/>
                </a:cubicBezTo>
                <a:cubicBezTo>
                  <a:pt x="22364" y="124844"/>
                  <a:pt x="30213" y="66634"/>
                  <a:pt x="38033" y="8418"/>
                </a:cubicBezTo>
                <a:cubicBezTo>
                  <a:pt x="39393" y="-1295"/>
                  <a:pt x="24879" y="-3290"/>
                  <a:pt x="23673" y="607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1"/>
          <p:cNvSpPr/>
          <p:nvPr/>
        </p:nvSpPr>
        <p:spPr>
          <a:xfrm>
            <a:off x="5590150" y="299125"/>
            <a:ext cx="540251" cy="264299"/>
          </a:xfrm>
          <a:custGeom>
            <a:avLst/>
            <a:gdLst/>
            <a:ahLst/>
            <a:cxnLst/>
            <a:rect l="l" t="t" r="r" b="b"/>
            <a:pathLst>
              <a:path w="256043" h="125260" extrusionOk="0">
                <a:moveTo>
                  <a:pt x="122835" y="3891"/>
                </a:moveTo>
                <a:cubicBezTo>
                  <a:pt x="106677" y="35258"/>
                  <a:pt x="90541" y="66632"/>
                  <a:pt x="74404" y="98013"/>
                </a:cubicBezTo>
                <a:cubicBezTo>
                  <a:pt x="67103" y="82972"/>
                  <a:pt x="59737" y="67939"/>
                  <a:pt x="52348" y="52914"/>
                </a:cubicBezTo>
                <a:cubicBezTo>
                  <a:pt x="49783" y="47630"/>
                  <a:pt x="41583" y="45218"/>
                  <a:pt x="38602" y="51708"/>
                </a:cubicBezTo>
                <a:cubicBezTo>
                  <a:pt x="30007" y="70416"/>
                  <a:pt x="17598" y="87110"/>
                  <a:pt x="2141" y="100709"/>
                </a:cubicBezTo>
                <a:cubicBezTo>
                  <a:pt x="-4787" y="106848"/>
                  <a:pt x="6723" y="116802"/>
                  <a:pt x="13629" y="110685"/>
                </a:cubicBezTo>
                <a:cubicBezTo>
                  <a:pt x="26258" y="99453"/>
                  <a:pt x="36979" y="86235"/>
                  <a:pt x="45354" y="71550"/>
                </a:cubicBezTo>
                <a:lnTo>
                  <a:pt x="67432" y="116670"/>
                </a:lnTo>
                <a:cubicBezTo>
                  <a:pt x="70107" y="122174"/>
                  <a:pt x="77978" y="124147"/>
                  <a:pt x="81179" y="117876"/>
                </a:cubicBezTo>
                <a:lnTo>
                  <a:pt x="128580" y="25793"/>
                </a:lnTo>
                <a:cubicBezTo>
                  <a:pt x="139147" y="55900"/>
                  <a:pt x="147259" y="86822"/>
                  <a:pt x="152784" y="118249"/>
                </a:cubicBezTo>
                <a:cubicBezTo>
                  <a:pt x="153969" y="125024"/>
                  <a:pt x="163462" y="128422"/>
                  <a:pt x="166970" y="121318"/>
                </a:cubicBezTo>
                <a:cubicBezTo>
                  <a:pt x="177515" y="99979"/>
                  <a:pt x="188039" y="78638"/>
                  <a:pt x="198585" y="57299"/>
                </a:cubicBezTo>
                <a:cubicBezTo>
                  <a:pt x="214107" y="75321"/>
                  <a:pt x="228819" y="94022"/>
                  <a:pt x="242434" y="113469"/>
                </a:cubicBezTo>
                <a:cubicBezTo>
                  <a:pt x="247959" y="121297"/>
                  <a:pt x="260259" y="113711"/>
                  <a:pt x="254580" y="105686"/>
                </a:cubicBezTo>
                <a:cubicBezTo>
                  <a:pt x="238509" y="82896"/>
                  <a:pt x="221145" y="61039"/>
                  <a:pt x="202575" y="40220"/>
                </a:cubicBezTo>
                <a:cubicBezTo>
                  <a:pt x="199023" y="36229"/>
                  <a:pt x="192512" y="35089"/>
                  <a:pt x="189705" y="40746"/>
                </a:cubicBezTo>
                <a:lnTo>
                  <a:pt x="163001" y="94899"/>
                </a:lnTo>
                <a:cubicBezTo>
                  <a:pt x="156468" y="64295"/>
                  <a:pt x="147566" y="34241"/>
                  <a:pt x="136407" y="5009"/>
                </a:cubicBezTo>
                <a:cubicBezTo>
                  <a:pt x="134324" y="-823"/>
                  <a:pt x="125861" y="-2029"/>
                  <a:pt x="122835" y="389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11"/>
          <p:cNvSpPr/>
          <p:nvPr/>
        </p:nvSpPr>
        <p:spPr>
          <a:xfrm>
            <a:off x="8371587" y="397372"/>
            <a:ext cx="290374" cy="231224"/>
          </a:xfrm>
          <a:custGeom>
            <a:avLst/>
            <a:gdLst/>
            <a:ahLst/>
            <a:cxnLst/>
            <a:rect l="l" t="t" r="r" b="b"/>
            <a:pathLst>
              <a:path w="137618" h="109585" extrusionOk="0">
                <a:moveTo>
                  <a:pt x="136999" y="99882"/>
                </a:moveTo>
                <a:cubicBezTo>
                  <a:pt x="113869" y="47085"/>
                  <a:pt x="65635" y="9548"/>
                  <a:pt x="8785" y="104"/>
                </a:cubicBezTo>
                <a:cubicBezTo>
                  <a:pt x="-292" y="-1365"/>
                  <a:pt x="-3910" y="13258"/>
                  <a:pt x="5627" y="14771"/>
                </a:cubicBezTo>
                <a:cubicBezTo>
                  <a:pt x="57435" y="23274"/>
                  <a:pt x="101482" y="57237"/>
                  <a:pt x="122902" y="105166"/>
                </a:cubicBezTo>
                <a:cubicBezTo>
                  <a:pt x="126738" y="113936"/>
                  <a:pt x="140705" y="108323"/>
                  <a:pt x="136999" y="9988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11"/>
          <p:cNvSpPr/>
          <p:nvPr/>
        </p:nvSpPr>
        <p:spPr>
          <a:xfrm>
            <a:off x="8526304" y="347275"/>
            <a:ext cx="132428" cy="91243"/>
          </a:xfrm>
          <a:custGeom>
            <a:avLst/>
            <a:gdLst/>
            <a:ahLst/>
            <a:cxnLst/>
            <a:rect l="l" t="t" r="r" b="b"/>
            <a:pathLst>
              <a:path w="62762" h="43243" extrusionOk="0">
                <a:moveTo>
                  <a:pt x="60351" y="30032"/>
                </a:moveTo>
                <a:cubicBezTo>
                  <a:pt x="45705" y="17367"/>
                  <a:pt x="28955" y="7372"/>
                  <a:pt x="10845" y="500"/>
                </a:cubicBezTo>
                <a:cubicBezTo>
                  <a:pt x="2273" y="-2745"/>
                  <a:pt x="-4765" y="10739"/>
                  <a:pt x="4092" y="14093"/>
                </a:cubicBezTo>
                <a:cubicBezTo>
                  <a:pt x="20996" y="20446"/>
                  <a:pt x="36672" y="29731"/>
                  <a:pt x="50353" y="41521"/>
                </a:cubicBezTo>
                <a:cubicBezTo>
                  <a:pt x="57413" y="47594"/>
                  <a:pt x="67410" y="36127"/>
                  <a:pt x="60351" y="3003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11"/>
          <p:cNvSpPr/>
          <p:nvPr/>
        </p:nvSpPr>
        <p:spPr>
          <a:xfrm>
            <a:off x="331162" y="1999469"/>
            <a:ext cx="211591" cy="267962"/>
          </a:xfrm>
          <a:custGeom>
            <a:avLst/>
            <a:gdLst/>
            <a:ahLst/>
            <a:cxnLst/>
            <a:rect l="l" t="t" r="r" b="b"/>
            <a:pathLst>
              <a:path w="100280" h="126996" extrusionOk="0">
                <a:moveTo>
                  <a:pt x="96357" y="74864"/>
                </a:moveTo>
                <a:cubicBezTo>
                  <a:pt x="82786" y="68484"/>
                  <a:pt x="69679" y="61157"/>
                  <a:pt x="57134" y="52940"/>
                </a:cubicBezTo>
                <a:cubicBezTo>
                  <a:pt x="68090" y="38401"/>
                  <a:pt x="80061" y="24657"/>
                  <a:pt x="92959" y="11809"/>
                </a:cubicBezTo>
                <a:cubicBezTo>
                  <a:pt x="99865" y="4925"/>
                  <a:pt x="88969" y="-4459"/>
                  <a:pt x="81997" y="2382"/>
                </a:cubicBezTo>
                <a:cubicBezTo>
                  <a:pt x="68721" y="15624"/>
                  <a:pt x="56406" y="29794"/>
                  <a:pt x="45141" y="44784"/>
                </a:cubicBezTo>
                <a:cubicBezTo>
                  <a:pt x="33594" y="36487"/>
                  <a:pt x="22607" y="27435"/>
                  <a:pt x="12255" y="17685"/>
                </a:cubicBezTo>
                <a:cubicBezTo>
                  <a:pt x="5480" y="11305"/>
                  <a:pt x="-4518" y="22793"/>
                  <a:pt x="2257" y="29173"/>
                </a:cubicBezTo>
                <a:cubicBezTo>
                  <a:pt x="12947" y="39230"/>
                  <a:pt x="24293" y="48568"/>
                  <a:pt x="36218" y="57127"/>
                </a:cubicBezTo>
                <a:cubicBezTo>
                  <a:pt x="23171" y="75947"/>
                  <a:pt x="11779" y="95863"/>
                  <a:pt x="2169" y="116652"/>
                </a:cubicBezTo>
                <a:cubicBezTo>
                  <a:pt x="-1953" y="125554"/>
                  <a:pt x="11246" y="131429"/>
                  <a:pt x="15324" y="122703"/>
                </a:cubicBezTo>
                <a:cubicBezTo>
                  <a:pt x="24609" y="102651"/>
                  <a:pt x="35613" y="83439"/>
                  <a:pt x="48211" y="65283"/>
                </a:cubicBezTo>
                <a:cubicBezTo>
                  <a:pt x="61447" y="73978"/>
                  <a:pt x="75279" y="81731"/>
                  <a:pt x="89604" y="88479"/>
                </a:cubicBezTo>
                <a:cubicBezTo>
                  <a:pt x="97936" y="92360"/>
                  <a:pt x="104951" y="78898"/>
                  <a:pt x="96357" y="7486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1"/>
          <p:cNvSpPr/>
          <p:nvPr/>
        </p:nvSpPr>
        <p:spPr>
          <a:xfrm>
            <a:off x="8564788" y="3584529"/>
            <a:ext cx="200902" cy="172792"/>
          </a:xfrm>
          <a:custGeom>
            <a:avLst/>
            <a:gdLst/>
            <a:ahLst/>
            <a:cxnLst/>
            <a:rect l="l" t="t" r="r" b="b"/>
            <a:pathLst>
              <a:path w="95214" h="81892" extrusionOk="0">
                <a:moveTo>
                  <a:pt x="92489" y="65480"/>
                </a:moveTo>
                <a:lnTo>
                  <a:pt x="61028" y="43753"/>
                </a:lnTo>
                <a:cubicBezTo>
                  <a:pt x="70521" y="33157"/>
                  <a:pt x="80036" y="22580"/>
                  <a:pt x="89530" y="12028"/>
                </a:cubicBezTo>
                <a:cubicBezTo>
                  <a:pt x="96107" y="4771"/>
                  <a:pt x="85145" y="-4635"/>
                  <a:pt x="78567" y="2600"/>
                </a:cubicBezTo>
                <a:lnTo>
                  <a:pt x="48991" y="35487"/>
                </a:lnTo>
                <a:lnTo>
                  <a:pt x="12684" y="10383"/>
                </a:lnTo>
                <a:cubicBezTo>
                  <a:pt x="5098" y="5144"/>
                  <a:pt x="-4856" y="16610"/>
                  <a:pt x="2687" y="21872"/>
                </a:cubicBezTo>
                <a:lnTo>
                  <a:pt x="38796" y="46844"/>
                </a:lnTo>
                <a:lnTo>
                  <a:pt x="18275" y="69865"/>
                </a:lnTo>
                <a:cubicBezTo>
                  <a:pt x="11697" y="77122"/>
                  <a:pt x="22660" y="86527"/>
                  <a:pt x="29237" y="79292"/>
                </a:cubicBezTo>
                <a:lnTo>
                  <a:pt x="50942" y="55175"/>
                </a:lnTo>
                <a:lnTo>
                  <a:pt x="82601" y="77100"/>
                </a:lnTo>
                <a:cubicBezTo>
                  <a:pt x="90078" y="82296"/>
                  <a:pt x="100119" y="70829"/>
                  <a:pt x="92489" y="6548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11"/>
          <p:cNvSpPr/>
          <p:nvPr/>
        </p:nvSpPr>
        <p:spPr>
          <a:xfrm rot="5069525">
            <a:off x="7853134" y="3741816"/>
            <a:ext cx="814157" cy="1022353"/>
          </a:xfrm>
          <a:custGeom>
            <a:avLst/>
            <a:gdLst/>
            <a:ahLst/>
            <a:cxnLst/>
            <a:rect l="l" t="t" r="r" b="b"/>
            <a:pathLst>
              <a:path w="385904" h="484587" extrusionOk="0">
                <a:moveTo>
                  <a:pt x="316148" y="219239"/>
                </a:moveTo>
                <a:cubicBezTo>
                  <a:pt x="261491" y="116194"/>
                  <a:pt x="157744" y="32311"/>
                  <a:pt x="38101" y="26786"/>
                </a:cubicBezTo>
                <a:cubicBezTo>
                  <a:pt x="47463" y="22510"/>
                  <a:pt x="56935" y="18432"/>
                  <a:pt x="66471" y="14530"/>
                </a:cubicBezTo>
                <a:cubicBezTo>
                  <a:pt x="75241" y="10978"/>
                  <a:pt x="71273" y="-3010"/>
                  <a:pt x="62086" y="586"/>
                </a:cubicBezTo>
                <a:cubicBezTo>
                  <a:pt x="42552" y="8566"/>
                  <a:pt x="23390" y="17336"/>
                  <a:pt x="4578" y="26895"/>
                </a:cubicBezTo>
                <a:cubicBezTo>
                  <a:pt x="-2854" y="30645"/>
                  <a:pt x="-508" y="42440"/>
                  <a:pt x="6398" y="41585"/>
                </a:cubicBezTo>
                <a:cubicBezTo>
                  <a:pt x="7473" y="41870"/>
                  <a:pt x="8591" y="41957"/>
                  <a:pt x="9709" y="41826"/>
                </a:cubicBezTo>
                <a:cubicBezTo>
                  <a:pt x="22162" y="48710"/>
                  <a:pt x="33190" y="57875"/>
                  <a:pt x="42267" y="68837"/>
                </a:cubicBezTo>
                <a:cubicBezTo>
                  <a:pt x="48231" y="76094"/>
                  <a:pt x="60618" y="67368"/>
                  <a:pt x="54786" y="60265"/>
                </a:cubicBezTo>
                <a:cubicBezTo>
                  <a:pt x="49217" y="53468"/>
                  <a:pt x="42990" y="47241"/>
                  <a:pt x="36216" y="41650"/>
                </a:cubicBezTo>
                <a:cubicBezTo>
                  <a:pt x="257544" y="58730"/>
                  <a:pt x="357411" y="281133"/>
                  <a:pt x="371135" y="478147"/>
                </a:cubicBezTo>
                <a:cubicBezTo>
                  <a:pt x="372034" y="487859"/>
                  <a:pt x="386723" y="485952"/>
                  <a:pt x="385869" y="476678"/>
                </a:cubicBezTo>
                <a:cubicBezTo>
                  <a:pt x="377756" y="387730"/>
                  <a:pt x="358704" y="298409"/>
                  <a:pt x="316148" y="21923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1"/>
          <p:cNvSpPr/>
          <p:nvPr/>
        </p:nvSpPr>
        <p:spPr>
          <a:xfrm rot="5400000">
            <a:off x="305418" y="304611"/>
            <a:ext cx="746254" cy="775710"/>
          </a:xfrm>
          <a:custGeom>
            <a:avLst/>
            <a:gdLst/>
            <a:ahLst/>
            <a:cxnLst/>
            <a:rect l="l" t="t" r="r" b="b"/>
            <a:pathLst>
              <a:path w="353675" h="367635" extrusionOk="0">
                <a:moveTo>
                  <a:pt x="349850" y="316408"/>
                </a:moveTo>
                <a:cubicBezTo>
                  <a:pt x="344216" y="307967"/>
                  <a:pt x="337265" y="300140"/>
                  <a:pt x="331061" y="292094"/>
                </a:cubicBezTo>
                <a:cubicBezTo>
                  <a:pt x="325295" y="284639"/>
                  <a:pt x="312907" y="293387"/>
                  <a:pt x="318542" y="300688"/>
                </a:cubicBezTo>
                <a:cubicBezTo>
                  <a:pt x="320142" y="302661"/>
                  <a:pt x="330951" y="317022"/>
                  <a:pt x="332574" y="318447"/>
                </a:cubicBezTo>
                <a:cubicBezTo>
                  <a:pt x="270198" y="313689"/>
                  <a:pt x="197781" y="305292"/>
                  <a:pt x="142554" y="274598"/>
                </a:cubicBezTo>
                <a:cubicBezTo>
                  <a:pt x="87348" y="239760"/>
                  <a:pt x="52202" y="175937"/>
                  <a:pt x="31747" y="115404"/>
                </a:cubicBezTo>
                <a:cubicBezTo>
                  <a:pt x="20542" y="80171"/>
                  <a:pt x="14804" y="43432"/>
                  <a:pt x="14733" y="6461"/>
                </a:cubicBezTo>
                <a:cubicBezTo>
                  <a:pt x="14733" y="-3318"/>
                  <a:pt x="-44" y="-1323"/>
                  <a:pt x="0" y="7930"/>
                </a:cubicBezTo>
                <a:cubicBezTo>
                  <a:pt x="1184" y="107971"/>
                  <a:pt x="41065" y="213209"/>
                  <a:pt x="119862" y="277470"/>
                </a:cubicBezTo>
                <a:cubicBezTo>
                  <a:pt x="177501" y="318403"/>
                  <a:pt x="263467" y="328116"/>
                  <a:pt x="332705" y="333158"/>
                </a:cubicBezTo>
                <a:cubicBezTo>
                  <a:pt x="322510" y="340196"/>
                  <a:pt x="316437" y="346182"/>
                  <a:pt x="307470" y="353702"/>
                </a:cubicBezTo>
                <a:cubicBezTo>
                  <a:pt x="300301" y="359863"/>
                  <a:pt x="307821" y="372250"/>
                  <a:pt x="315275" y="365848"/>
                </a:cubicBezTo>
                <a:lnTo>
                  <a:pt x="340028" y="344647"/>
                </a:lnTo>
                <a:cubicBezTo>
                  <a:pt x="350048" y="337171"/>
                  <a:pt x="359037" y="328927"/>
                  <a:pt x="349850" y="31640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- Half">
  <p:cSld name="BLANK_1_1">
    <p:bg>
      <p:bgPr>
        <a:solidFill>
          <a:schemeClr val="lt1"/>
        </a:solidFill>
        <a:effectLst/>
      </p:bgPr>
    </p:bg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3"/>
          <p:cNvSpPr/>
          <p:nvPr/>
        </p:nvSpPr>
        <p:spPr>
          <a:xfrm rot="-1760302">
            <a:off x="4588400" y="637136"/>
            <a:ext cx="4206636" cy="4111947"/>
          </a:xfrm>
          <a:custGeom>
            <a:avLst/>
            <a:gdLst/>
            <a:ahLst/>
            <a:cxnLst/>
            <a:rect l="l" t="t" r="r" b="b"/>
            <a:pathLst>
              <a:path w="549996" h="559316" extrusionOk="0">
                <a:moveTo>
                  <a:pt x="536665" y="198722"/>
                </a:moveTo>
                <a:cubicBezTo>
                  <a:pt x="507988" y="55467"/>
                  <a:pt x="324589" y="-49573"/>
                  <a:pt x="179295" y="24291"/>
                </a:cubicBezTo>
                <a:cubicBezTo>
                  <a:pt x="17974" y="106420"/>
                  <a:pt x="-81169" y="375917"/>
                  <a:pt x="88111" y="512244"/>
                </a:cubicBezTo>
                <a:cubicBezTo>
                  <a:pt x="141168" y="554536"/>
                  <a:pt x="210888" y="558504"/>
                  <a:pt x="276092" y="557584"/>
                </a:cubicBezTo>
                <a:cubicBezTo>
                  <a:pt x="484178" y="579947"/>
                  <a:pt x="588999" y="381814"/>
                  <a:pt x="536665" y="19872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13"/>
          <p:cNvSpPr txBox="1">
            <a:spLocks noGrp="1"/>
          </p:cNvSpPr>
          <p:nvPr>
            <p:ph type="sldNum" idx="12"/>
          </p:nvPr>
        </p:nvSpPr>
        <p:spPr>
          <a:xfrm>
            <a:off x="8404375" y="4693376"/>
            <a:ext cx="548700" cy="300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69" name="Google Shape;169;p13"/>
          <p:cNvGrpSpPr/>
          <p:nvPr/>
        </p:nvGrpSpPr>
        <p:grpSpPr>
          <a:xfrm>
            <a:off x="4377287" y="431563"/>
            <a:ext cx="4360802" cy="4280374"/>
            <a:chOff x="576654" y="555403"/>
            <a:chExt cx="3865959" cy="3794658"/>
          </a:xfrm>
        </p:grpSpPr>
        <p:sp>
          <p:nvSpPr>
            <p:cNvPr id="170" name="Google Shape;170;p13"/>
            <p:cNvSpPr/>
            <p:nvPr/>
          </p:nvSpPr>
          <p:spPr>
            <a:xfrm>
              <a:off x="619289" y="555403"/>
              <a:ext cx="3823324" cy="3794658"/>
            </a:xfrm>
            <a:custGeom>
              <a:avLst/>
              <a:gdLst/>
              <a:ahLst/>
              <a:cxnLst/>
              <a:rect l="l" t="t" r="r" b="b"/>
              <a:pathLst>
                <a:path w="1812002" h="1798416" extrusionOk="0">
                  <a:moveTo>
                    <a:pt x="1803580" y="754533"/>
                  </a:moveTo>
                  <a:cubicBezTo>
                    <a:pt x="1755126" y="365965"/>
                    <a:pt x="1420404" y="43389"/>
                    <a:pt x="1031243" y="5415"/>
                  </a:cubicBezTo>
                  <a:cubicBezTo>
                    <a:pt x="982060" y="-66"/>
                    <a:pt x="932504" y="-1381"/>
                    <a:pt x="883099" y="1447"/>
                  </a:cubicBezTo>
                  <a:cubicBezTo>
                    <a:pt x="873803" y="1973"/>
                    <a:pt x="873957" y="16794"/>
                    <a:pt x="883691" y="16246"/>
                  </a:cubicBezTo>
                  <a:cubicBezTo>
                    <a:pt x="1757494" y="-18263"/>
                    <a:pt x="2121442" y="1058868"/>
                    <a:pt x="1445508" y="1590605"/>
                  </a:cubicBezTo>
                  <a:cubicBezTo>
                    <a:pt x="1154174" y="1812547"/>
                    <a:pt x="730088" y="1849314"/>
                    <a:pt x="411765" y="1663262"/>
                  </a:cubicBezTo>
                  <a:cubicBezTo>
                    <a:pt x="67769" y="1470874"/>
                    <a:pt x="-50821" y="1022824"/>
                    <a:pt x="50843" y="658548"/>
                  </a:cubicBezTo>
                  <a:cubicBezTo>
                    <a:pt x="145996" y="257328"/>
                    <a:pt x="571617" y="-46393"/>
                    <a:pt x="981233" y="77876"/>
                  </a:cubicBezTo>
                  <a:cubicBezTo>
                    <a:pt x="990003" y="80529"/>
                    <a:pt x="993533" y="65949"/>
                    <a:pt x="984391" y="63186"/>
                  </a:cubicBezTo>
                  <a:cubicBezTo>
                    <a:pt x="621232" y="-46436"/>
                    <a:pt x="223477" y="180680"/>
                    <a:pt x="83292" y="523010"/>
                  </a:cubicBezTo>
                  <a:cubicBezTo>
                    <a:pt x="-163184" y="1097697"/>
                    <a:pt x="154152" y="1768368"/>
                    <a:pt x="813533" y="1796542"/>
                  </a:cubicBezTo>
                  <a:cubicBezTo>
                    <a:pt x="1393503" y="1832827"/>
                    <a:pt x="1882662" y="1337310"/>
                    <a:pt x="1803580" y="75453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" name="Google Shape;171;p13"/>
            <p:cNvSpPr/>
            <p:nvPr/>
          </p:nvSpPr>
          <p:spPr>
            <a:xfrm>
              <a:off x="576654" y="3067330"/>
              <a:ext cx="620488" cy="986037"/>
            </a:xfrm>
            <a:custGeom>
              <a:avLst/>
              <a:gdLst/>
              <a:ahLst/>
              <a:cxnLst/>
              <a:rect l="l" t="t" r="r" b="b"/>
              <a:pathLst>
                <a:path w="294070" h="467316" extrusionOk="0">
                  <a:moveTo>
                    <a:pt x="291610" y="454155"/>
                  </a:moveTo>
                  <a:cubicBezTo>
                    <a:pt x="153814" y="339512"/>
                    <a:pt x="54825" y="179550"/>
                    <a:pt x="14308" y="4834"/>
                  </a:cubicBezTo>
                  <a:cubicBezTo>
                    <a:pt x="12116" y="-4528"/>
                    <a:pt x="-1872" y="1084"/>
                    <a:pt x="211" y="10007"/>
                  </a:cubicBezTo>
                  <a:cubicBezTo>
                    <a:pt x="42374" y="188276"/>
                    <a:pt x="141091" y="348128"/>
                    <a:pt x="281612" y="465666"/>
                  </a:cubicBezTo>
                  <a:cubicBezTo>
                    <a:pt x="288760" y="471585"/>
                    <a:pt x="298757" y="460141"/>
                    <a:pt x="291610" y="45415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" name="Google Shape;172;p13"/>
            <p:cNvSpPr/>
            <p:nvPr/>
          </p:nvSpPr>
          <p:spPr>
            <a:xfrm>
              <a:off x="625052" y="3542878"/>
              <a:ext cx="246686" cy="335935"/>
            </a:xfrm>
            <a:custGeom>
              <a:avLst/>
              <a:gdLst/>
              <a:ahLst/>
              <a:cxnLst/>
              <a:rect l="l" t="t" r="r" b="b"/>
              <a:pathLst>
                <a:path w="116913" h="159211" extrusionOk="0">
                  <a:moveTo>
                    <a:pt x="114759" y="145770"/>
                  </a:moveTo>
                  <a:cubicBezTo>
                    <a:pt x="73155" y="104376"/>
                    <a:pt x="38848" y="56252"/>
                    <a:pt x="13292" y="3435"/>
                  </a:cubicBezTo>
                  <a:cubicBezTo>
                    <a:pt x="9193" y="-5027"/>
                    <a:pt x="-3195" y="3808"/>
                    <a:pt x="774" y="12030"/>
                  </a:cubicBezTo>
                  <a:cubicBezTo>
                    <a:pt x="27012" y="65964"/>
                    <a:pt x="62178" y="115053"/>
                    <a:pt x="104784" y="157258"/>
                  </a:cubicBezTo>
                  <a:cubicBezTo>
                    <a:pt x="111361" y="163814"/>
                    <a:pt x="121337" y="152303"/>
                    <a:pt x="114759" y="14577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173;p13"/>
            <p:cNvSpPr/>
            <p:nvPr/>
          </p:nvSpPr>
          <p:spPr>
            <a:xfrm>
              <a:off x="3508732" y="703042"/>
              <a:ext cx="736985" cy="678722"/>
            </a:xfrm>
            <a:custGeom>
              <a:avLst/>
              <a:gdLst/>
              <a:ahLst/>
              <a:cxnLst/>
              <a:rect l="l" t="t" r="r" b="b"/>
              <a:pathLst>
                <a:path w="349282" h="321669" extrusionOk="0">
                  <a:moveTo>
                    <a:pt x="348469" y="309928"/>
                  </a:moveTo>
                  <a:cubicBezTo>
                    <a:pt x="278003" y="170664"/>
                    <a:pt x="156037" y="58585"/>
                    <a:pt x="11050" y="551"/>
                  </a:cubicBezTo>
                  <a:cubicBezTo>
                    <a:pt x="2543" y="-2847"/>
                    <a:pt x="-4823" y="10439"/>
                    <a:pt x="3968" y="13969"/>
                  </a:cubicBezTo>
                  <a:cubicBezTo>
                    <a:pt x="146478" y="70973"/>
                    <a:pt x="266844" y="180859"/>
                    <a:pt x="335709" y="318194"/>
                  </a:cubicBezTo>
                  <a:cubicBezTo>
                    <a:pt x="339918" y="326613"/>
                    <a:pt x="352591" y="318107"/>
                    <a:pt x="348469" y="30992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" name="Google Shape;174;p13"/>
            <p:cNvSpPr/>
            <p:nvPr/>
          </p:nvSpPr>
          <p:spPr>
            <a:xfrm>
              <a:off x="4237875" y="1405342"/>
              <a:ext cx="51220" cy="74504"/>
            </a:xfrm>
            <a:custGeom>
              <a:avLst/>
              <a:gdLst/>
              <a:ahLst/>
              <a:cxnLst/>
              <a:rect l="l" t="t" r="r" b="b"/>
              <a:pathLst>
                <a:path w="24275" h="35310" extrusionOk="0">
                  <a:moveTo>
                    <a:pt x="23295" y="23713"/>
                  </a:moveTo>
                  <a:lnTo>
                    <a:pt x="13692" y="3323"/>
                  </a:lnTo>
                  <a:cubicBezTo>
                    <a:pt x="8452" y="-4658"/>
                    <a:pt x="-3475" y="3191"/>
                    <a:pt x="975" y="11588"/>
                  </a:cubicBezTo>
                  <a:cubicBezTo>
                    <a:pt x="4176" y="18384"/>
                    <a:pt x="7371" y="25181"/>
                    <a:pt x="10556" y="31978"/>
                  </a:cubicBezTo>
                  <a:cubicBezTo>
                    <a:pt x="15906" y="39980"/>
                    <a:pt x="27745" y="32109"/>
                    <a:pt x="23295" y="237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5" name="Google Shape;175;p13"/>
          <p:cNvSpPr/>
          <p:nvPr/>
        </p:nvSpPr>
        <p:spPr>
          <a:xfrm rot="2700000">
            <a:off x="4969709" y="954676"/>
            <a:ext cx="200969" cy="172851"/>
          </a:xfrm>
          <a:custGeom>
            <a:avLst/>
            <a:gdLst/>
            <a:ahLst/>
            <a:cxnLst/>
            <a:rect l="l" t="t" r="r" b="b"/>
            <a:pathLst>
              <a:path w="95214" h="81892" extrusionOk="0">
                <a:moveTo>
                  <a:pt x="92489" y="65480"/>
                </a:moveTo>
                <a:lnTo>
                  <a:pt x="61028" y="43753"/>
                </a:lnTo>
                <a:cubicBezTo>
                  <a:pt x="70521" y="33157"/>
                  <a:pt x="80036" y="22580"/>
                  <a:pt x="89530" y="12028"/>
                </a:cubicBezTo>
                <a:cubicBezTo>
                  <a:pt x="96107" y="4771"/>
                  <a:pt x="85145" y="-4635"/>
                  <a:pt x="78567" y="2600"/>
                </a:cubicBezTo>
                <a:lnTo>
                  <a:pt x="48991" y="35487"/>
                </a:lnTo>
                <a:lnTo>
                  <a:pt x="12684" y="10383"/>
                </a:lnTo>
                <a:cubicBezTo>
                  <a:pt x="5098" y="5144"/>
                  <a:pt x="-4856" y="16610"/>
                  <a:pt x="2687" y="21872"/>
                </a:cubicBezTo>
                <a:lnTo>
                  <a:pt x="38796" y="46844"/>
                </a:lnTo>
                <a:lnTo>
                  <a:pt x="18275" y="69865"/>
                </a:lnTo>
                <a:cubicBezTo>
                  <a:pt x="11697" y="77122"/>
                  <a:pt x="22660" y="86527"/>
                  <a:pt x="29237" y="79292"/>
                </a:cubicBezTo>
                <a:lnTo>
                  <a:pt x="50942" y="55175"/>
                </a:lnTo>
                <a:lnTo>
                  <a:pt x="82601" y="77100"/>
                </a:lnTo>
                <a:cubicBezTo>
                  <a:pt x="90078" y="82296"/>
                  <a:pt x="100119" y="70829"/>
                  <a:pt x="92489" y="6548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13"/>
          <p:cNvSpPr/>
          <p:nvPr/>
        </p:nvSpPr>
        <p:spPr>
          <a:xfrm rot="8434612">
            <a:off x="7810734" y="3959265"/>
            <a:ext cx="540275" cy="264310"/>
          </a:xfrm>
          <a:custGeom>
            <a:avLst/>
            <a:gdLst/>
            <a:ahLst/>
            <a:cxnLst/>
            <a:rect l="l" t="t" r="r" b="b"/>
            <a:pathLst>
              <a:path w="256043" h="125260" extrusionOk="0">
                <a:moveTo>
                  <a:pt x="122835" y="3891"/>
                </a:moveTo>
                <a:cubicBezTo>
                  <a:pt x="106677" y="35258"/>
                  <a:pt x="90541" y="66632"/>
                  <a:pt x="74404" y="98013"/>
                </a:cubicBezTo>
                <a:cubicBezTo>
                  <a:pt x="67103" y="82972"/>
                  <a:pt x="59737" y="67939"/>
                  <a:pt x="52348" y="52914"/>
                </a:cubicBezTo>
                <a:cubicBezTo>
                  <a:pt x="49783" y="47630"/>
                  <a:pt x="41583" y="45218"/>
                  <a:pt x="38602" y="51708"/>
                </a:cubicBezTo>
                <a:cubicBezTo>
                  <a:pt x="30007" y="70416"/>
                  <a:pt x="17598" y="87110"/>
                  <a:pt x="2141" y="100709"/>
                </a:cubicBezTo>
                <a:cubicBezTo>
                  <a:pt x="-4787" y="106848"/>
                  <a:pt x="6723" y="116802"/>
                  <a:pt x="13629" y="110685"/>
                </a:cubicBezTo>
                <a:cubicBezTo>
                  <a:pt x="26258" y="99453"/>
                  <a:pt x="36979" y="86235"/>
                  <a:pt x="45354" y="71550"/>
                </a:cubicBezTo>
                <a:lnTo>
                  <a:pt x="67432" y="116670"/>
                </a:lnTo>
                <a:cubicBezTo>
                  <a:pt x="70107" y="122174"/>
                  <a:pt x="77978" y="124147"/>
                  <a:pt x="81179" y="117876"/>
                </a:cubicBezTo>
                <a:lnTo>
                  <a:pt x="128580" y="25793"/>
                </a:lnTo>
                <a:cubicBezTo>
                  <a:pt x="139147" y="55900"/>
                  <a:pt x="147259" y="86822"/>
                  <a:pt x="152784" y="118249"/>
                </a:cubicBezTo>
                <a:cubicBezTo>
                  <a:pt x="153969" y="125024"/>
                  <a:pt x="163462" y="128422"/>
                  <a:pt x="166970" y="121318"/>
                </a:cubicBezTo>
                <a:cubicBezTo>
                  <a:pt x="177515" y="99979"/>
                  <a:pt x="188039" y="78638"/>
                  <a:pt x="198585" y="57299"/>
                </a:cubicBezTo>
                <a:cubicBezTo>
                  <a:pt x="214107" y="75321"/>
                  <a:pt x="228819" y="94022"/>
                  <a:pt x="242434" y="113469"/>
                </a:cubicBezTo>
                <a:cubicBezTo>
                  <a:pt x="247959" y="121297"/>
                  <a:pt x="260259" y="113711"/>
                  <a:pt x="254580" y="105686"/>
                </a:cubicBezTo>
                <a:cubicBezTo>
                  <a:pt x="238509" y="82896"/>
                  <a:pt x="221145" y="61039"/>
                  <a:pt x="202575" y="40220"/>
                </a:cubicBezTo>
                <a:cubicBezTo>
                  <a:pt x="199023" y="36229"/>
                  <a:pt x="192512" y="35089"/>
                  <a:pt x="189705" y="40746"/>
                </a:cubicBezTo>
                <a:lnTo>
                  <a:pt x="163001" y="94899"/>
                </a:lnTo>
                <a:cubicBezTo>
                  <a:pt x="156468" y="64295"/>
                  <a:pt x="147566" y="34241"/>
                  <a:pt x="136407" y="5009"/>
                </a:cubicBezTo>
                <a:cubicBezTo>
                  <a:pt x="134324" y="-823"/>
                  <a:pt x="125861" y="-2029"/>
                  <a:pt x="122835" y="389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83375" y="683600"/>
            <a:ext cx="6426300" cy="39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188175" y="1506350"/>
            <a:ext cx="6426300" cy="28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Nunito"/>
              <a:buChar char="✗"/>
              <a:defRPr sz="2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lvl="1" indent="-36830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Nunito"/>
              <a:buChar char="✗"/>
              <a:defRPr sz="2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lvl="2" indent="-36830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unito"/>
              <a:buChar char="■"/>
              <a:defRPr sz="2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lvl="3" indent="-36830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unito"/>
              <a:buChar char="●"/>
              <a:defRPr sz="2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lvl="4" indent="-36830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unito"/>
              <a:buChar char="○"/>
              <a:defRPr sz="2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lvl="5" indent="-36830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unito"/>
              <a:buChar char="■"/>
              <a:defRPr sz="2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lvl="6" indent="-36830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unito"/>
              <a:buChar char="●"/>
              <a:defRPr sz="2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lvl="7" indent="-36830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unito"/>
              <a:buChar char="○"/>
              <a:defRPr sz="2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lvl="8" indent="-368300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200"/>
              <a:buFont typeface="Nunito"/>
              <a:buChar char="■"/>
              <a:defRPr sz="22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04375" y="4693376"/>
            <a:ext cx="548700" cy="3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500" b="1">
                <a:solidFill>
                  <a:schemeClr val="dk2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algn="r" rtl="0">
              <a:buNone/>
              <a:defRPr sz="1500" b="1">
                <a:solidFill>
                  <a:schemeClr val="dk2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algn="r" rtl="0">
              <a:buNone/>
              <a:defRPr sz="1500" b="1">
                <a:solidFill>
                  <a:schemeClr val="dk2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algn="r" rtl="0">
              <a:buNone/>
              <a:defRPr sz="1500" b="1">
                <a:solidFill>
                  <a:schemeClr val="dk2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algn="r" rtl="0">
              <a:buNone/>
              <a:defRPr sz="1500" b="1">
                <a:solidFill>
                  <a:schemeClr val="dk2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algn="r" rtl="0">
              <a:buNone/>
              <a:defRPr sz="1500" b="1">
                <a:solidFill>
                  <a:schemeClr val="dk2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algn="r" rtl="0">
              <a:buNone/>
              <a:defRPr sz="1500" b="1">
                <a:solidFill>
                  <a:schemeClr val="dk2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algn="r" rtl="0">
              <a:buNone/>
              <a:defRPr sz="1500" b="1">
                <a:solidFill>
                  <a:schemeClr val="dk2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algn="r" rtl="0">
              <a:buNone/>
              <a:defRPr sz="1500" b="1">
                <a:solidFill>
                  <a:schemeClr val="dk2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7" r:id="rId6"/>
    <p:sldLayoutId id="2147483659" r:id="rId7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5"/>
          <p:cNvSpPr txBox="1">
            <a:spLocks noGrp="1"/>
          </p:cNvSpPr>
          <p:nvPr>
            <p:ph type="ctrTitle"/>
          </p:nvPr>
        </p:nvSpPr>
        <p:spPr>
          <a:xfrm>
            <a:off x="1867900" y="1243278"/>
            <a:ext cx="5408100" cy="1680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dirty="0" err="1">
                <a:solidFill>
                  <a:schemeClr val="tx1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PPh</a:t>
            </a:r>
            <a:r>
              <a:rPr lang="en-US" sz="6000" dirty="0">
                <a:solidFill>
                  <a:schemeClr val="tx1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PASAL 25</a:t>
            </a:r>
            <a:endParaRPr sz="6000" dirty="0">
              <a:solidFill>
                <a:schemeClr val="tx1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47300C9-E1F7-4F9F-BFBF-B844752784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5085" y="2500613"/>
            <a:ext cx="1813730" cy="181373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9"/>
          <p:cNvSpPr txBox="1">
            <a:spLocks noGrp="1"/>
          </p:cNvSpPr>
          <p:nvPr>
            <p:ph type="body" idx="1"/>
          </p:nvPr>
        </p:nvSpPr>
        <p:spPr>
          <a:xfrm>
            <a:off x="1714300" y="1186825"/>
            <a:ext cx="5715300" cy="2769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" sz="2400" dirty="0"/>
              <a:t>Pajak penghasilan pasal 25 (PPh 25) merupakan pajak yang dibayar secara angsuran setiap bulan dalam tahun pajak berjalan.</a:t>
            </a:r>
            <a:endParaRPr sz="2400" dirty="0"/>
          </a:p>
        </p:txBody>
      </p:sp>
      <p:sp>
        <p:nvSpPr>
          <p:cNvPr id="220" name="Google Shape;220;p19"/>
          <p:cNvSpPr txBox="1">
            <a:spLocks noGrp="1"/>
          </p:cNvSpPr>
          <p:nvPr>
            <p:ph type="sldNum" idx="12"/>
          </p:nvPr>
        </p:nvSpPr>
        <p:spPr>
          <a:xfrm>
            <a:off x="8404375" y="4693376"/>
            <a:ext cx="548700" cy="300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460001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EC88E9E-8290-4E42-842D-94684F7534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8683" y="2343939"/>
            <a:ext cx="2879400" cy="951900"/>
          </a:xfrm>
        </p:spPr>
        <p:txBody>
          <a:bodyPr/>
          <a:lstStyle/>
          <a:p>
            <a:r>
              <a:rPr lang="en-US" sz="7000" dirty="0" err="1"/>
              <a:t>Subjek</a:t>
            </a:r>
            <a:r>
              <a:rPr lang="en-US" sz="7000" dirty="0"/>
              <a:t> </a:t>
            </a:r>
            <a:r>
              <a:rPr lang="en-US" sz="7000" dirty="0" err="1"/>
              <a:t>pajak</a:t>
            </a:r>
            <a:r>
              <a:rPr lang="en-US" sz="7000" dirty="0"/>
              <a:t> </a:t>
            </a:r>
            <a:endParaRPr lang="en-ID" sz="70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0070880-8619-41CE-A384-756CF5BD348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</a:t>
            </a:fld>
            <a:endParaRPr lang="en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6E01FE8-CDDD-40E8-9E1E-CDECECBB0A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3566" y="1053469"/>
            <a:ext cx="1290470" cy="129047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DBBA083-B333-4186-BA3B-6CE10C4D89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3659" y="2280170"/>
            <a:ext cx="2210284" cy="2210284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64ECE60-9057-4A62-8D92-44DC211E07C6}"/>
              </a:ext>
            </a:extLst>
          </p:cNvPr>
          <p:cNvCxnSpPr/>
          <p:nvPr/>
        </p:nvCxnSpPr>
        <p:spPr>
          <a:xfrm>
            <a:off x="4479010" y="1698704"/>
            <a:ext cx="165831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BFCB0FA1-FDBD-48E9-976E-5B058651B770}"/>
              </a:ext>
            </a:extLst>
          </p:cNvPr>
          <p:cNvCxnSpPr/>
          <p:nvPr/>
        </p:nvCxnSpPr>
        <p:spPr>
          <a:xfrm>
            <a:off x="4479010" y="3455179"/>
            <a:ext cx="165831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74355305-B656-4D4B-83DE-DB9F23AF013F}"/>
              </a:ext>
            </a:extLst>
          </p:cNvPr>
          <p:cNvSpPr/>
          <p:nvPr/>
        </p:nvSpPr>
        <p:spPr>
          <a:xfrm>
            <a:off x="7751956" y="1300566"/>
            <a:ext cx="1201119" cy="79627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Wajib</a:t>
            </a:r>
            <a:r>
              <a:rPr lang="en-US" dirty="0"/>
              <a:t> </a:t>
            </a:r>
            <a:r>
              <a:rPr lang="en-US" dirty="0" err="1"/>
              <a:t>Pajak</a:t>
            </a:r>
            <a:r>
              <a:rPr lang="en-US" dirty="0"/>
              <a:t> Orang </a:t>
            </a:r>
            <a:r>
              <a:rPr lang="en-US" dirty="0" err="1"/>
              <a:t>Pribadi</a:t>
            </a:r>
            <a:endParaRPr lang="en-ID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BD20012-F895-4B66-8D0E-246F7550E533}"/>
              </a:ext>
            </a:extLst>
          </p:cNvPr>
          <p:cNvSpPr/>
          <p:nvPr/>
        </p:nvSpPr>
        <p:spPr>
          <a:xfrm>
            <a:off x="7751956" y="2996971"/>
            <a:ext cx="1201119" cy="79627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Wajib</a:t>
            </a:r>
            <a:r>
              <a:rPr lang="en-US" dirty="0"/>
              <a:t> </a:t>
            </a:r>
            <a:r>
              <a:rPr lang="en-US" dirty="0" err="1"/>
              <a:t>Pajak</a:t>
            </a:r>
            <a:r>
              <a:rPr lang="en-US" dirty="0"/>
              <a:t> Badan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759754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7"/>
          <p:cNvSpPr txBox="1">
            <a:spLocks noGrp="1"/>
          </p:cNvSpPr>
          <p:nvPr>
            <p:ph type="subTitle" idx="4294967295"/>
          </p:nvPr>
        </p:nvSpPr>
        <p:spPr>
          <a:xfrm>
            <a:off x="1259111" y="3350436"/>
            <a:ext cx="6424200" cy="68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000" dirty="0" err="1"/>
              <a:t>Wajib</a:t>
            </a:r>
            <a:r>
              <a:rPr lang="en-US" sz="2000" dirty="0"/>
              <a:t> </a:t>
            </a:r>
            <a:r>
              <a:rPr lang="en-US" sz="2000" dirty="0" err="1"/>
              <a:t>Pajak</a:t>
            </a:r>
            <a:r>
              <a:rPr lang="en-US" sz="2000" dirty="0"/>
              <a:t> Orang </a:t>
            </a:r>
            <a:r>
              <a:rPr lang="en-US" sz="2000" dirty="0" err="1"/>
              <a:t>Pribadi</a:t>
            </a:r>
            <a:r>
              <a:rPr lang="en-US" sz="2000" dirty="0"/>
              <a:t> </a:t>
            </a:r>
            <a:r>
              <a:rPr lang="en-US" sz="2000" dirty="0" err="1"/>
              <a:t>terbagi</a:t>
            </a:r>
            <a:r>
              <a:rPr lang="en-US" sz="2000" dirty="0"/>
              <a:t> </a:t>
            </a:r>
            <a:r>
              <a:rPr lang="en-US" sz="2000" dirty="0" err="1"/>
              <a:t>menjadi</a:t>
            </a:r>
            <a:r>
              <a:rPr lang="en-US" sz="2000" dirty="0"/>
              <a:t> 2 </a:t>
            </a:r>
            <a:r>
              <a:rPr lang="en-US" sz="2000" dirty="0" err="1"/>
              <a:t>yakni</a:t>
            </a:r>
            <a:r>
              <a:rPr lang="en-US" sz="2000" dirty="0"/>
              <a:t> </a:t>
            </a:r>
            <a:r>
              <a:rPr lang="en-US" sz="2000" dirty="0" err="1"/>
              <a:t>wajib</a:t>
            </a:r>
            <a:r>
              <a:rPr lang="en-US" sz="2000" dirty="0"/>
              <a:t> </a:t>
            </a:r>
            <a:r>
              <a:rPr lang="en-US" sz="2000" dirty="0" err="1"/>
              <a:t>pajak</a:t>
            </a:r>
            <a:r>
              <a:rPr lang="en-US" sz="2000" dirty="0"/>
              <a:t> </a:t>
            </a:r>
            <a:r>
              <a:rPr lang="en-US" sz="2000" dirty="0" err="1"/>
              <a:t>pengusaha</a:t>
            </a:r>
            <a:r>
              <a:rPr lang="en-US" sz="2000" dirty="0"/>
              <a:t> </a:t>
            </a:r>
            <a:r>
              <a:rPr lang="en-US" sz="2000" dirty="0" err="1"/>
              <a:t>tertentu</a:t>
            </a:r>
            <a:r>
              <a:rPr lang="en-US" sz="2000" dirty="0"/>
              <a:t> (WP-OPPT) dan </a:t>
            </a:r>
            <a:r>
              <a:rPr lang="en-US" sz="2000" dirty="0" err="1"/>
              <a:t>wajib</a:t>
            </a:r>
            <a:r>
              <a:rPr lang="en-US" sz="2000" dirty="0"/>
              <a:t> </a:t>
            </a:r>
            <a:r>
              <a:rPr lang="en-US" sz="2000" dirty="0" err="1"/>
              <a:t>pajak</a:t>
            </a:r>
            <a:r>
              <a:rPr lang="en-US" sz="2000" dirty="0"/>
              <a:t> </a:t>
            </a:r>
            <a:r>
              <a:rPr lang="en-US" sz="2000" dirty="0" err="1"/>
              <a:t>selain</a:t>
            </a:r>
            <a:r>
              <a:rPr lang="en-US" sz="2000" dirty="0"/>
              <a:t> </a:t>
            </a:r>
            <a:r>
              <a:rPr lang="en-US" sz="2000" dirty="0" err="1"/>
              <a:t>pengusaha</a:t>
            </a:r>
            <a:r>
              <a:rPr lang="en-US" sz="2000" dirty="0"/>
              <a:t> </a:t>
            </a:r>
            <a:r>
              <a:rPr lang="en-US" sz="2000" dirty="0" err="1"/>
              <a:t>tertentu</a:t>
            </a:r>
            <a:r>
              <a:rPr lang="en-US" sz="2000" dirty="0"/>
              <a:t> (WP-OPST).</a:t>
            </a:r>
            <a:endParaRPr sz="2000" dirty="0"/>
          </a:p>
        </p:txBody>
      </p:sp>
      <p:pic>
        <p:nvPicPr>
          <p:cNvPr id="199" name="Google Shape;199;p17"/>
          <p:cNvPicPr preferRelativeResize="0"/>
          <p:nvPr/>
        </p:nvPicPr>
        <p:blipFill>
          <a:blip r:embed="rId3"/>
          <a:srcRect/>
          <a:stretch/>
        </p:blipFill>
        <p:spPr>
          <a:xfrm>
            <a:off x="3173700" y="306925"/>
            <a:ext cx="2796600" cy="27966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00" name="Google Shape;200;p17"/>
          <p:cNvSpPr txBox="1">
            <a:spLocks noGrp="1"/>
          </p:cNvSpPr>
          <p:nvPr>
            <p:ph type="sldNum" idx="12"/>
          </p:nvPr>
        </p:nvSpPr>
        <p:spPr>
          <a:xfrm>
            <a:off x="8404375" y="4693376"/>
            <a:ext cx="548700" cy="300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grpSp>
        <p:nvGrpSpPr>
          <p:cNvPr id="201" name="Google Shape;201;p17"/>
          <p:cNvGrpSpPr/>
          <p:nvPr/>
        </p:nvGrpSpPr>
        <p:grpSpPr>
          <a:xfrm>
            <a:off x="3317258" y="473609"/>
            <a:ext cx="2509394" cy="2463112"/>
            <a:chOff x="576654" y="555403"/>
            <a:chExt cx="3865959" cy="3794658"/>
          </a:xfrm>
        </p:grpSpPr>
        <p:sp>
          <p:nvSpPr>
            <p:cNvPr id="202" name="Google Shape;202;p17"/>
            <p:cNvSpPr/>
            <p:nvPr/>
          </p:nvSpPr>
          <p:spPr>
            <a:xfrm>
              <a:off x="619289" y="555403"/>
              <a:ext cx="3823324" cy="3794658"/>
            </a:xfrm>
            <a:custGeom>
              <a:avLst/>
              <a:gdLst/>
              <a:ahLst/>
              <a:cxnLst/>
              <a:rect l="l" t="t" r="r" b="b"/>
              <a:pathLst>
                <a:path w="1812002" h="1798416" extrusionOk="0">
                  <a:moveTo>
                    <a:pt x="1803580" y="754533"/>
                  </a:moveTo>
                  <a:cubicBezTo>
                    <a:pt x="1755126" y="365965"/>
                    <a:pt x="1420404" y="43389"/>
                    <a:pt x="1031243" y="5415"/>
                  </a:cubicBezTo>
                  <a:cubicBezTo>
                    <a:pt x="982060" y="-66"/>
                    <a:pt x="932504" y="-1381"/>
                    <a:pt x="883099" y="1447"/>
                  </a:cubicBezTo>
                  <a:cubicBezTo>
                    <a:pt x="873803" y="1973"/>
                    <a:pt x="873957" y="16794"/>
                    <a:pt x="883691" y="16246"/>
                  </a:cubicBezTo>
                  <a:cubicBezTo>
                    <a:pt x="1757494" y="-18263"/>
                    <a:pt x="2121442" y="1058868"/>
                    <a:pt x="1445508" y="1590605"/>
                  </a:cubicBezTo>
                  <a:cubicBezTo>
                    <a:pt x="1154174" y="1812547"/>
                    <a:pt x="730088" y="1849314"/>
                    <a:pt x="411765" y="1663262"/>
                  </a:cubicBezTo>
                  <a:cubicBezTo>
                    <a:pt x="67769" y="1470874"/>
                    <a:pt x="-50821" y="1022824"/>
                    <a:pt x="50843" y="658548"/>
                  </a:cubicBezTo>
                  <a:cubicBezTo>
                    <a:pt x="145996" y="257328"/>
                    <a:pt x="571617" y="-46393"/>
                    <a:pt x="981233" y="77876"/>
                  </a:cubicBezTo>
                  <a:cubicBezTo>
                    <a:pt x="990003" y="80529"/>
                    <a:pt x="993533" y="65949"/>
                    <a:pt x="984391" y="63186"/>
                  </a:cubicBezTo>
                  <a:cubicBezTo>
                    <a:pt x="621232" y="-46436"/>
                    <a:pt x="223477" y="180680"/>
                    <a:pt x="83292" y="523010"/>
                  </a:cubicBezTo>
                  <a:cubicBezTo>
                    <a:pt x="-163184" y="1097697"/>
                    <a:pt x="154152" y="1768368"/>
                    <a:pt x="813533" y="1796542"/>
                  </a:cubicBezTo>
                  <a:cubicBezTo>
                    <a:pt x="1393503" y="1832827"/>
                    <a:pt x="1882662" y="1337310"/>
                    <a:pt x="1803580" y="75453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" name="Google Shape;203;p17"/>
            <p:cNvSpPr/>
            <p:nvPr/>
          </p:nvSpPr>
          <p:spPr>
            <a:xfrm>
              <a:off x="576654" y="3067330"/>
              <a:ext cx="620488" cy="986037"/>
            </a:xfrm>
            <a:custGeom>
              <a:avLst/>
              <a:gdLst/>
              <a:ahLst/>
              <a:cxnLst/>
              <a:rect l="l" t="t" r="r" b="b"/>
              <a:pathLst>
                <a:path w="294070" h="467316" extrusionOk="0">
                  <a:moveTo>
                    <a:pt x="291610" y="454155"/>
                  </a:moveTo>
                  <a:cubicBezTo>
                    <a:pt x="153814" y="339512"/>
                    <a:pt x="54825" y="179550"/>
                    <a:pt x="14308" y="4834"/>
                  </a:cubicBezTo>
                  <a:cubicBezTo>
                    <a:pt x="12116" y="-4528"/>
                    <a:pt x="-1872" y="1084"/>
                    <a:pt x="211" y="10007"/>
                  </a:cubicBezTo>
                  <a:cubicBezTo>
                    <a:pt x="42374" y="188276"/>
                    <a:pt x="141091" y="348128"/>
                    <a:pt x="281612" y="465666"/>
                  </a:cubicBezTo>
                  <a:cubicBezTo>
                    <a:pt x="288760" y="471585"/>
                    <a:pt x="298757" y="460141"/>
                    <a:pt x="291610" y="45415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" name="Google Shape;204;p17"/>
            <p:cNvSpPr/>
            <p:nvPr/>
          </p:nvSpPr>
          <p:spPr>
            <a:xfrm>
              <a:off x="625052" y="3542878"/>
              <a:ext cx="246686" cy="335935"/>
            </a:xfrm>
            <a:custGeom>
              <a:avLst/>
              <a:gdLst/>
              <a:ahLst/>
              <a:cxnLst/>
              <a:rect l="l" t="t" r="r" b="b"/>
              <a:pathLst>
                <a:path w="116913" h="159211" extrusionOk="0">
                  <a:moveTo>
                    <a:pt x="114759" y="145770"/>
                  </a:moveTo>
                  <a:cubicBezTo>
                    <a:pt x="73155" y="104376"/>
                    <a:pt x="38848" y="56252"/>
                    <a:pt x="13292" y="3435"/>
                  </a:cubicBezTo>
                  <a:cubicBezTo>
                    <a:pt x="9193" y="-5027"/>
                    <a:pt x="-3195" y="3808"/>
                    <a:pt x="774" y="12030"/>
                  </a:cubicBezTo>
                  <a:cubicBezTo>
                    <a:pt x="27012" y="65964"/>
                    <a:pt x="62178" y="115053"/>
                    <a:pt x="104784" y="157258"/>
                  </a:cubicBezTo>
                  <a:cubicBezTo>
                    <a:pt x="111361" y="163814"/>
                    <a:pt x="121337" y="152303"/>
                    <a:pt x="114759" y="14577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" name="Google Shape;205;p17"/>
            <p:cNvSpPr/>
            <p:nvPr/>
          </p:nvSpPr>
          <p:spPr>
            <a:xfrm>
              <a:off x="3508732" y="703042"/>
              <a:ext cx="736985" cy="678722"/>
            </a:xfrm>
            <a:custGeom>
              <a:avLst/>
              <a:gdLst/>
              <a:ahLst/>
              <a:cxnLst/>
              <a:rect l="l" t="t" r="r" b="b"/>
              <a:pathLst>
                <a:path w="349282" h="321669" extrusionOk="0">
                  <a:moveTo>
                    <a:pt x="348469" y="309928"/>
                  </a:moveTo>
                  <a:cubicBezTo>
                    <a:pt x="278003" y="170664"/>
                    <a:pt x="156037" y="58585"/>
                    <a:pt x="11050" y="551"/>
                  </a:cubicBezTo>
                  <a:cubicBezTo>
                    <a:pt x="2543" y="-2847"/>
                    <a:pt x="-4823" y="10439"/>
                    <a:pt x="3968" y="13969"/>
                  </a:cubicBezTo>
                  <a:cubicBezTo>
                    <a:pt x="146478" y="70973"/>
                    <a:pt x="266844" y="180859"/>
                    <a:pt x="335709" y="318194"/>
                  </a:cubicBezTo>
                  <a:cubicBezTo>
                    <a:pt x="339918" y="326613"/>
                    <a:pt x="352591" y="318107"/>
                    <a:pt x="348469" y="30992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6" name="Google Shape;206;p17"/>
            <p:cNvSpPr/>
            <p:nvPr/>
          </p:nvSpPr>
          <p:spPr>
            <a:xfrm>
              <a:off x="4237875" y="1405342"/>
              <a:ext cx="51220" cy="74504"/>
            </a:xfrm>
            <a:custGeom>
              <a:avLst/>
              <a:gdLst/>
              <a:ahLst/>
              <a:cxnLst/>
              <a:rect l="l" t="t" r="r" b="b"/>
              <a:pathLst>
                <a:path w="24275" h="35310" extrusionOk="0">
                  <a:moveTo>
                    <a:pt x="23295" y="23713"/>
                  </a:moveTo>
                  <a:lnTo>
                    <a:pt x="13692" y="3323"/>
                  </a:lnTo>
                  <a:cubicBezTo>
                    <a:pt x="8452" y="-4658"/>
                    <a:pt x="-3475" y="3191"/>
                    <a:pt x="975" y="11588"/>
                  </a:cubicBezTo>
                  <a:cubicBezTo>
                    <a:pt x="4176" y="18384"/>
                    <a:pt x="7371" y="25181"/>
                    <a:pt x="10556" y="31978"/>
                  </a:cubicBezTo>
                  <a:cubicBezTo>
                    <a:pt x="15906" y="39980"/>
                    <a:pt x="27745" y="32109"/>
                    <a:pt x="23295" y="2371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7" name="Google Shape;207;p17"/>
          <p:cNvSpPr txBox="1">
            <a:spLocks noGrp="1"/>
          </p:cNvSpPr>
          <p:nvPr>
            <p:ph type="ctrTitle" idx="4294967295"/>
          </p:nvPr>
        </p:nvSpPr>
        <p:spPr>
          <a:xfrm>
            <a:off x="548332" y="694615"/>
            <a:ext cx="2796600" cy="75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dirty="0" err="1">
                <a:solidFill>
                  <a:srgbClr val="00B050"/>
                </a:solidFill>
              </a:rPr>
              <a:t>Wajib</a:t>
            </a:r>
            <a:r>
              <a:rPr lang="en-US" sz="4800" dirty="0">
                <a:solidFill>
                  <a:srgbClr val="00B050"/>
                </a:solidFill>
              </a:rPr>
              <a:t> </a:t>
            </a:r>
            <a:r>
              <a:rPr lang="en-US" sz="4800" dirty="0" err="1">
                <a:solidFill>
                  <a:srgbClr val="00B050"/>
                </a:solidFill>
              </a:rPr>
              <a:t>Pajak</a:t>
            </a:r>
            <a:r>
              <a:rPr lang="en-US" sz="4800" dirty="0">
                <a:solidFill>
                  <a:srgbClr val="00B050"/>
                </a:solidFill>
              </a:rPr>
              <a:t> Orang </a:t>
            </a:r>
            <a:r>
              <a:rPr lang="en-US" sz="4800" dirty="0" err="1">
                <a:solidFill>
                  <a:srgbClr val="00B050"/>
                </a:solidFill>
              </a:rPr>
              <a:t>Pribadi</a:t>
            </a:r>
            <a:endParaRPr sz="48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F015C94-7851-43D4-8999-90A91253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Subjek</a:t>
            </a:r>
            <a:r>
              <a:rPr lang="en-US" dirty="0"/>
              <a:t> </a:t>
            </a:r>
            <a:r>
              <a:rPr lang="en-US" dirty="0" err="1"/>
              <a:t>pajak</a:t>
            </a:r>
            <a:r>
              <a:rPr lang="en-US" dirty="0"/>
              <a:t> </a:t>
            </a:r>
            <a:r>
              <a:rPr lang="en-US" dirty="0" err="1"/>
              <a:t>wajib</a:t>
            </a:r>
            <a:r>
              <a:rPr lang="en-US" dirty="0"/>
              <a:t> </a:t>
            </a:r>
            <a:r>
              <a:rPr lang="en-US" dirty="0" err="1"/>
              <a:t>pajak</a:t>
            </a:r>
            <a:r>
              <a:rPr lang="en-US" dirty="0"/>
              <a:t> orang </a:t>
            </a:r>
            <a:r>
              <a:rPr lang="en-US" dirty="0" err="1"/>
              <a:t>pribadi</a:t>
            </a:r>
            <a:endParaRPr lang="en-ID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29C6BF-C33D-42C8-B4F1-FA7537FE26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+mj-lt"/>
              <a:buAutoNum type="arabicPeriod"/>
            </a:pPr>
            <a:r>
              <a:rPr lang="en-US" sz="1400" dirty="0"/>
              <a:t>WP-OPPT: </a:t>
            </a:r>
            <a:r>
              <a:rPr lang="en-US" sz="1400" dirty="0" err="1"/>
              <a:t>merupakan</a:t>
            </a:r>
            <a:r>
              <a:rPr lang="en-US" sz="1400" dirty="0"/>
              <a:t> </a:t>
            </a:r>
            <a:r>
              <a:rPr lang="en-US" sz="1400" dirty="0" err="1"/>
              <a:t>wajib</a:t>
            </a:r>
            <a:r>
              <a:rPr lang="en-US" sz="1400" dirty="0"/>
              <a:t> </a:t>
            </a:r>
            <a:r>
              <a:rPr lang="en-US" sz="1400" dirty="0" err="1"/>
              <a:t>pajak</a:t>
            </a:r>
            <a:r>
              <a:rPr lang="en-US" sz="1400" dirty="0"/>
              <a:t> orang </a:t>
            </a:r>
            <a:r>
              <a:rPr lang="en-US" sz="1400" dirty="0" err="1"/>
              <a:t>pribadi</a:t>
            </a:r>
            <a:r>
              <a:rPr lang="en-US" sz="1400" dirty="0"/>
              <a:t> yang </a:t>
            </a:r>
            <a:r>
              <a:rPr lang="en-US" sz="1400" dirty="0" err="1"/>
              <a:t>memiliki</a:t>
            </a:r>
            <a:r>
              <a:rPr lang="en-US" sz="1400" dirty="0"/>
              <a:t> </a:t>
            </a:r>
            <a:r>
              <a:rPr lang="en-US" sz="1400" dirty="0" err="1"/>
              <a:t>usaha</a:t>
            </a:r>
            <a:r>
              <a:rPr lang="en-US" sz="1400" dirty="0"/>
              <a:t> </a:t>
            </a:r>
            <a:r>
              <a:rPr lang="en-US" sz="1400" dirty="0" err="1"/>
              <a:t>penjualan</a:t>
            </a:r>
            <a:r>
              <a:rPr lang="en-US" sz="1400" dirty="0"/>
              <a:t> </a:t>
            </a:r>
            <a:r>
              <a:rPr lang="en-US" sz="1400" dirty="0" err="1"/>
              <a:t>barang</a:t>
            </a:r>
            <a:r>
              <a:rPr lang="en-US" sz="1400" dirty="0"/>
              <a:t> </a:t>
            </a:r>
            <a:r>
              <a:rPr lang="en-US" sz="1400" dirty="0" err="1"/>
              <a:t>dalam</a:t>
            </a:r>
            <a:r>
              <a:rPr lang="en-US" sz="1400" dirty="0"/>
              <a:t> </a:t>
            </a:r>
            <a:r>
              <a:rPr lang="en-US" sz="1400" dirty="0" err="1"/>
              <a:t>bentuk</a:t>
            </a:r>
            <a:r>
              <a:rPr lang="en-US" sz="1400" dirty="0"/>
              <a:t> </a:t>
            </a:r>
            <a:r>
              <a:rPr lang="en-US" sz="1400" dirty="0" err="1"/>
              <a:t>grosir</a:t>
            </a:r>
            <a:r>
              <a:rPr lang="en-US" sz="1400" dirty="0"/>
              <a:t>, </a:t>
            </a:r>
            <a:r>
              <a:rPr lang="en-US" sz="1400" dirty="0" err="1"/>
              <a:t>eceran</a:t>
            </a:r>
            <a:r>
              <a:rPr lang="en-US" sz="1400" dirty="0"/>
              <a:t>, </a:t>
            </a:r>
            <a:r>
              <a:rPr lang="en-US" sz="1400" dirty="0" err="1"/>
              <a:t>serta</a:t>
            </a:r>
            <a:r>
              <a:rPr lang="en-US" sz="1400" dirty="0"/>
              <a:t> </a:t>
            </a:r>
            <a:r>
              <a:rPr lang="en-US" sz="1400" dirty="0" err="1"/>
              <a:t>penjualan</a:t>
            </a:r>
            <a:r>
              <a:rPr lang="en-US" sz="1400" dirty="0"/>
              <a:t> </a:t>
            </a:r>
            <a:r>
              <a:rPr lang="en-US" sz="1400" dirty="0" err="1"/>
              <a:t>barang</a:t>
            </a:r>
            <a:r>
              <a:rPr lang="en-US" sz="1400" dirty="0"/>
              <a:t>/ </a:t>
            </a:r>
            <a:r>
              <a:rPr lang="en-US" sz="1400" dirty="0" err="1"/>
              <a:t>jasa</a:t>
            </a:r>
            <a:r>
              <a:rPr lang="en-US" sz="1400" dirty="0"/>
              <a:t> pada </a:t>
            </a:r>
            <a:r>
              <a:rPr lang="en-US" sz="1400" dirty="0" err="1"/>
              <a:t>satu</a:t>
            </a:r>
            <a:r>
              <a:rPr lang="en-US" sz="1400" dirty="0"/>
              <a:t> </a:t>
            </a:r>
            <a:r>
              <a:rPr lang="en-US" sz="1400" dirty="0" err="1"/>
              <a:t>atau</a:t>
            </a:r>
            <a:r>
              <a:rPr lang="en-US" sz="1400" dirty="0"/>
              <a:t> </a:t>
            </a:r>
            <a:r>
              <a:rPr lang="en-US" sz="1400" dirty="0" err="1"/>
              <a:t>lebih</a:t>
            </a:r>
            <a:r>
              <a:rPr lang="en-US" sz="1400" dirty="0"/>
              <a:t> </a:t>
            </a:r>
            <a:r>
              <a:rPr lang="en-US" sz="1400" dirty="0" err="1"/>
              <a:t>tempat</a:t>
            </a:r>
            <a:r>
              <a:rPr lang="en-US" sz="1400" dirty="0"/>
              <a:t> </a:t>
            </a:r>
            <a:r>
              <a:rPr lang="en-US" sz="1400" dirty="0" err="1"/>
              <a:t>usaha</a:t>
            </a:r>
            <a:r>
              <a:rPr lang="en-US" sz="1400" dirty="0"/>
              <a:t>.</a:t>
            </a:r>
            <a:r>
              <a:rPr lang="en-ID" sz="1400" dirty="0"/>
              <a:t> </a:t>
            </a:r>
            <a:r>
              <a:rPr lang="en-ID" sz="1400" dirty="0" err="1"/>
              <a:t>Ketentuan</a:t>
            </a:r>
            <a:r>
              <a:rPr lang="en-ID" sz="1400" dirty="0"/>
              <a:t> </a:t>
            </a:r>
            <a:r>
              <a:rPr lang="en-ID" sz="1400" dirty="0" err="1"/>
              <a:t>tarif</a:t>
            </a:r>
            <a:r>
              <a:rPr lang="en-ID" sz="1400" dirty="0"/>
              <a:t> </a:t>
            </a:r>
            <a:r>
              <a:rPr lang="en-ID" sz="1400" dirty="0" err="1"/>
              <a:t>PPh</a:t>
            </a:r>
            <a:r>
              <a:rPr lang="en-ID" sz="1400" dirty="0"/>
              <a:t> 25 pada </a:t>
            </a:r>
            <a:r>
              <a:rPr lang="en-ID" sz="1400" dirty="0" err="1"/>
              <a:t>kategori</a:t>
            </a:r>
            <a:r>
              <a:rPr lang="en-ID" sz="1400" dirty="0"/>
              <a:t> WP-OPPT </a:t>
            </a:r>
            <a:r>
              <a:rPr lang="en-ID" sz="1400" dirty="0" err="1"/>
              <a:t>ialah</a:t>
            </a:r>
            <a:r>
              <a:rPr lang="en-ID" sz="1400" dirty="0"/>
              <a:t>:</a:t>
            </a:r>
          </a:p>
          <a:p>
            <a:pPr>
              <a:buFont typeface="+mj-lt"/>
              <a:buAutoNum type="arabicPeriod"/>
            </a:pPr>
            <a:endParaRPr lang="en-ID" sz="1400" dirty="0"/>
          </a:p>
          <a:p>
            <a:pPr>
              <a:buFont typeface="+mj-lt"/>
              <a:buAutoNum type="arabicPeriod"/>
            </a:pPr>
            <a:endParaRPr lang="en-ID" sz="1400" dirty="0"/>
          </a:p>
          <a:p>
            <a:pPr>
              <a:buFont typeface="+mj-lt"/>
              <a:buAutoNum type="arabicPeriod"/>
            </a:pPr>
            <a:endParaRPr lang="en-ID" sz="1400" dirty="0"/>
          </a:p>
          <a:p>
            <a:pPr>
              <a:buFont typeface="+mj-lt"/>
              <a:buAutoNum type="arabicPeriod"/>
            </a:pPr>
            <a:r>
              <a:rPr lang="en-ID" sz="1400" dirty="0"/>
              <a:t>WP-OPST: </a:t>
            </a:r>
            <a:r>
              <a:rPr lang="en-ID" sz="1400" dirty="0" err="1"/>
              <a:t>merupakan</a:t>
            </a:r>
            <a:r>
              <a:rPr lang="en-ID" sz="1400" dirty="0"/>
              <a:t> </a:t>
            </a:r>
            <a:r>
              <a:rPr lang="en-ID" sz="1400" dirty="0" err="1"/>
              <a:t>wajib</a:t>
            </a:r>
            <a:r>
              <a:rPr lang="en-ID" sz="1400" dirty="0"/>
              <a:t> </a:t>
            </a:r>
            <a:r>
              <a:rPr lang="en-ID" sz="1400" dirty="0" err="1"/>
              <a:t>pajak</a:t>
            </a:r>
            <a:r>
              <a:rPr lang="en-ID" sz="1400" dirty="0"/>
              <a:t> orang </a:t>
            </a:r>
            <a:r>
              <a:rPr lang="en-ID" sz="1400" dirty="0" err="1"/>
              <a:t>pribadi</a:t>
            </a:r>
            <a:r>
              <a:rPr lang="en-ID" sz="1400" dirty="0"/>
              <a:t> yang </a:t>
            </a:r>
            <a:r>
              <a:rPr lang="en-ID" sz="1400" dirty="0" err="1"/>
              <a:t>berstatus</a:t>
            </a:r>
            <a:r>
              <a:rPr lang="en-ID" sz="1400" dirty="0"/>
              <a:t> </a:t>
            </a:r>
            <a:r>
              <a:rPr lang="en-ID" sz="1400" dirty="0" err="1"/>
              <a:t>karyawan</a:t>
            </a:r>
            <a:r>
              <a:rPr lang="en-ID" sz="1400" dirty="0"/>
              <a:t> </a:t>
            </a:r>
            <a:r>
              <a:rPr lang="en-ID" sz="1400" dirty="0" err="1"/>
              <a:t>atau</a:t>
            </a:r>
            <a:r>
              <a:rPr lang="en-ID" sz="1400" dirty="0"/>
              <a:t> </a:t>
            </a:r>
            <a:r>
              <a:rPr lang="en-ID" sz="1400" dirty="0" err="1"/>
              <a:t>pekerja</a:t>
            </a:r>
            <a:r>
              <a:rPr lang="en-ID" sz="1400" dirty="0"/>
              <a:t> </a:t>
            </a:r>
            <a:r>
              <a:rPr lang="en-ID" sz="1400" dirty="0" err="1"/>
              <a:t>bebas</a:t>
            </a:r>
            <a:r>
              <a:rPr lang="en-ID" sz="1400" dirty="0"/>
              <a:t> dan </a:t>
            </a:r>
            <a:r>
              <a:rPr lang="en-ID" sz="1400" dirty="0" err="1"/>
              <a:t>tidak</a:t>
            </a:r>
            <a:r>
              <a:rPr lang="en-ID" sz="1400" dirty="0"/>
              <a:t> </a:t>
            </a:r>
            <a:r>
              <a:rPr lang="en-ID" sz="1400" dirty="0" err="1"/>
              <a:t>memiliki</a:t>
            </a:r>
            <a:r>
              <a:rPr lang="en-ID" sz="1400" dirty="0"/>
              <a:t> </a:t>
            </a:r>
            <a:r>
              <a:rPr lang="en-ID" sz="1400" dirty="0" err="1"/>
              <a:t>usaha</a:t>
            </a:r>
            <a:r>
              <a:rPr lang="en-ID" sz="1400" dirty="0"/>
              <a:t> </a:t>
            </a:r>
            <a:r>
              <a:rPr lang="en-ID" sz="1400" dirty="0" err="1"/>
              <a:t>sendiri</a:t>
            </a:r>
            <a:r>
              <a:rPr lang="en-ID" sz="1400" dirty="0"/>
              <a:t>.</a:t>
            </a:r>
          </a:p>
          <a:p>
            <a:pPr marL="88900" indent="0">
              <a:buNone/>
            </a:pPr>
            <a:endParaRPr lang="en-ID" sz="1400" dirty="0"/>
          </a:p>
          <a:p>
            <a:pPr marL="88900" indent="0">
              <a:buNone/>
            </a:pPr>
            <a:r>
              <a:rPr lang="en-ID" sz="1400" dirty="0"/>
              <a:t>	</a:t>
            </a:r>
            <a:endParaRPr lang="en-ID" sz="1400" dirty="0">
              <a:solidFill>
                <a:srgbClr val="FF0000"/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B4C0B8C-46FE-44C6-A944-8149F800CFD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</a:t>
            </a:fld>
            <a:endParaRPr lang="e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F116824-E007-4DC5-9B81-0B49BCEE8349}"/>
              </a:ext>
            </a:extLst>
          </p:cNvPr>
          <p:cNvSpPr/>
          <p:nvPr/>
        </p:nvSpPr>
        <p:spPr>
          <a:xfrm>
            <a:off x="2224006" y="2464231"/>
            <a:ext cx="4515201" cy="3963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sz="1400" dirty="0">
                <a:solidFill>
                  <a:srgbClr val="FF0000"/>
                </a:solidFill>
              </a:rPr>
              <a:t>0,75% x </a:t>
            </a:r>
            <a:r>
              <a:rPr lang="en-ID" sz="1400" dirty="0" err="1">
                <a:solidFill>
                  <a:srgbClr val="FF0000"/>
                </a:solidFill>
              </a:rPr>
              <a:t>omzet</a:t>
            </a:r>
            <a:r>
              <a:rPr lang="en-ID" sz="1400" dirty="0">
                <a:solidFill>
                  <a:srgbClr val="FF0000"/>
                </a:solidFill>
              </a:rPr>
              <a:t> </a:t>
            </a:r>
            <a:r>
              <a:rPr lang="en-ID" sz="1400" dirty="0" err="1">
                <a:solidFill>
                  <a:srgbClr val="FF0000"/>
                </a:solidFill>
              </a:rPr>
              <a:t>bulanan</a:t>
            </a:r>
            <a:r>
              <a:rPr lang="en-ID" sz="1400" dirty="0">
                <a:solidFill>
                  <a:srgbClr val="FF0000"/>
                </a:solidFill>
              </a:rPr>
              <a:t> pada </a:t>
            </a:r>
            <a:r>
              <a:rPr lang="en-ID" sz="1400" dirty="0" err="1">
                <a:solidFill>
                  <a:srgbClr val="FF0000"/>
                </a:solidFill>
              </a:rPr>
              <a:t>setiap</a:t>
            </a:r>
            <a:r>
              <a:rPr lang="en-ID" sz="1400" dirty="0">
                <a:solidFill>
                  <a:srgbClr val="FF0000"/>
                </a:solidFill>
              </a:rPr>
              <a:t> </a:t>
            </a:r>
            <a:r>
              <a:rPr lang="en-ID" sz="1400" dirty="0" err="1">
                <a:solidFill>
                  <a:srgbClr val="FF0000"/>
                </a:solidFill>
              </a:rPr>
              <a:t>tempat</a:t>
            </a:r>
            <a:r>
              <a:rPr lang="en-ID" sz="1400" dirty="0">
                <a:solidFill>
                  <a:srgbClr val="FF0000"/>
                </a:solidFill>
              </a:rPr>
              <a:t> </a:t>
            </a:r>
            <a:r>
              <a:rPr lang="en-ID" sz="1400" dirty="0" err="1">
                <a:solidFill>
                  <a:srgbClr val="FF0000"/>
                </a:solidFill>
              </a:rPr>
              <a:t>usaha</a:t>
            </a:r>
            <a:endParaRPr lang="en-ID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5DF8369-D55D-4557-A9FE-D0BC6E64A045}"/>
              </a:ext>
            </a:extLst>
          </p:cNvPr>
          <p:cNvSpPr/>
          <p:nvPr/>
        </p:nvSpPr>
        <p:spPr>
          <a:xfrm>
            <a:off x="1875295" y="3541363"/>
            <a:ext cx="5269424" cy="91853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FF0000"/>
                </a:solidFill>
              </a:rPr>
              <a:t>Tarif </a:t>
            </a:r>
            <a:r>
              <a:rPr lang="en-US" sz="1200" dirty="0" err="1">
                <a:solidFill>
                  <a:srgbClr val="FF0000"/>
                </a:solidFill>
              </a:rPr>
              <a:t>PPh</a:t>
            </a:r>
            <a:r>
              <a:rPr lang="en-US" sz="1200" dirty="0">
                <a:solidFill>
                  <a:srgbClr val="FF0000"/>
                </a:solidFill>
              </a:rPr>
              <a:t> 21 OP (UU HPP) </a:t>
            </a:r>
            <a:r>
              <a:rPr lang="en-US" sz="1200" dirty="0" err="1">
                <a:solidFill>
                  <a:srgbClr val="FF0000"/>
                </a:solidFill>
              </a:rPr>
              <a:t>ditentukan</a:t>
            </a:r>
            <a:r>
              <a:rPr lang="en-US" sz="1200" dirty="0">
                <a:solidFill>
                  <a:srgbClr val="FF0000"/>
                </a:solidFill>
              </a:rPr>
              <a:t> </a:t>
            </a:r>
            <a:r>
              <a:rPr lang="en-US" sz="1200" dirty="0" err="1">
                <a:solidFill>
                  <a:srgbClr val="FF0000"/>
                </a:solidFill>
              </a:rPr>
              <a:t>berdasarkan</a:t>
            </a:r>
            <a:r>
              <a:rPr lang="en-US" sz="1200" dirty="0">
                <a:solidFill>
                  <a:srgbClr val="FF0000"/>
                </a:solidFill>
              </a:rPr>
              <a:t> </a:t>
            </a:r>
            <a:r>
              <a:rPr lang="en-US" sz="1200" dirty="0" err="1">
                <a:solidFill>
                  <a:srgbClr val="FF0000"/>
                </a:solidFill>
              </a:rPr>
              <a:t>besar</a:t>
            </a:r>
            <a:r>
              <a:rPr lang="en-US" sz="1200" dirty="0">
                <a:solidFill>
                  <a:srgbClr val="FF0000"/>
                </a:solidFill>
              </a:rPr>
              <a:t> </a:t>
            </a:r>
            <a:r>
              <a:rPr lang="en-US" sz="1200" dirty="0" err="1">
                <a:solidFill>
                  <a:srgbClr val="FF0000"/>
                </a:solidFill>
              </a:rPr>
              <a:t>penghasilan</a:t>
            </a:r>
            <a:r>
              <a:rPr lang="en-US" sz="1200" dirty="0">
                <a:solidFill>
                  <a:srgbClr val="FF0000"/>
                </a:solidFill>
              </a:rPr>
              <a:t> yang </a:t>
            </a:r>
            <a:r>
              <a:rPr lang="en-US" sz="1200" dirty="0" err="1">
                <a:solidFill>
                  <a:srgbClr val="FF0000"/>
                </a:solidFill>
              </a:rPr>
              <a:t>diperoleh</a:t>
            </a:r>
            <a:r>
              <a:rPr lang="en-US" sz="1200" dirty="0">
                <a:solidFill>
                  <a:srgbClr val="FF0000"/>
                </a:solidFill>
              </a:rPr>
              <a:t> </a:t>
            </a:r>
            <a:r>
              <a:rPr lang="en-US" sz="1200" dirty="0" err="1">
                <a:solidFill>
                  <a:srgbClr val="FF0000"/>
                </a:solidFill>
              </a:rPr>
              <a:t>selama</a:t>
            </a:r>
            <a:r>
              <a:rPr lang="en-US" sz="1200" dirty="0">
                <a:solidFill>
                  <a:srgbClr val="FF0000"/>
                </a:solidFill>
              </a:rPr>
              <a:t> 1 </a:t>
            </a:r>
            <a:r>
              <a:rPr lang="en-US" sz="1200" dirty="0" err="1">
                <a:solidFill>
                  <a:srgbClr val="FF0000"/>
                </a:solidFill>
              </a:rPr>
              <a:t>tahun</a:t>
            </a:r>
            <a:r>
              <a:rPr lang="en-US" sz="1200" dirty="0">
                <a:solidFill>
                  <a:srgbClr val="FF0000"/>
                </a:solidFill>
              </a:rPr>
              <a:t>, </a:t>
            </a:r>
            <a:r>
              <a:rPr lang="en-US" sz="1200" dirty="0" err="1">
                <a:solidFill>
                  <a:srgbClr val="FF0000"/>
                </a:solidFill>
              </a:rPr>
              <a:t>meliputi</a:t>
            </a:r>
            <a:r>
              <a:rPr lang="en-US" sz="1200" dirty="0">
                <a:solidFill>
                  <a:srgbClr val="FF0000"/>
                </a:solidFill>
              </a:rPr>
              <a:t>:</a:t>
            </a:r>
          </a:p>
          <a:p>
            <a:pPr algn="ctr"/>
            <a:r>
              <a:rPr lang="en-US" sz="1200" dirty="0">
                <a:solidFill>
                  <a:srgbClr val="FF0000"/>
                </a:solidFill>
              </a:rPr>
              <a:t>0 – 60 </a:t>
            </a:r>
            <a:r>
              <a:rPr lang="en-US" sz="1200" dirty="0" err="1">
                <a:solidFill>
                  <a:srgbClr val="FF0000"/>
                </a:solidFill>
              </a:rPr>
              <a:t>jt</a:t>
            </a:r>
            <a:r>
              <a:rPr lang="en-US" sz="1200" dirty="0">
                <a:solidFill>
                  <a:srgbClr val="FF0000"/>
                </a:solidFill>
              </a:rPr>
              <a:t> </a:t>
            </a:r>
            <a:r>
              <a:rPr lang="en-US" sz="1200" dirty="0" err="1">
                <a:solidFill>
                  <a:srgbClr val="FF0000"/>
                </a:solidFill>
              </a:rPr>
              <a:t>dikenai</a:t>
            </a:r>
            <a:r>
              <a:rPr lang="en-US" sz="1200" dirty="0">
                <a:solidFill>
                  <a:srgbClr val="FF0000"/>
                </a:solidFill>
              </a:rPr>
              <a:t> </a:t>
            </a:r>
            <a:r>
              <a:rPr lang="en-US" sz="1200" dirty="0" err="1">
                <a:solidFill>
                  <a:srgbClr val="FF0000"/>
                </a:solidFill>
              </a:rPr>
              <a:t>tarif</a:t>
            </a:r>
            <a:r>
              <a:rPr lang="en-US" sz="1200" dirty="0">
                <a:solidFill>
                  <a:srgbClr val="FF0000"/>
                </a:solidFill>
              </a:rPr>
              <a:t> 5%; </a:t>
            </a:r>
            <a:r>
              <a:rPr lang="en-US" sz="1200" dirty="0" err="1">
                <a:solidFill>
                  <a:srgbClr val="FF0000"/>
                </a:solidFill>
              </a:rPr>
              <a:t>diatas</a:t>
            </a:r>
            <a:r>
              <a:rPr lang="en-US" sz="1200" dirty="0">
                <a:solidFill>
                  <a:srgbClr val="FF0000"/>
                </a:solidFill>
              </a:rPr>
              <a:t> 60 </a:t>
            </a:r>
            <a:r>
              <a:rPr lang="en-US" sz="1200" dirty="0" err="1">
                <a:solidFill>
                  <a:srgbClr val="FF0000"/>
                </a:solidFill>
              </a:rPr>
              <a:t>jt</a:t>
            </a:r>
            <a:r>
              <a:rPr lang="en-US" sz="1200" dirty="0">
                <a:solidFill>
                  <a:srgbClr val="FF0000"/>
                </a:solidFill>
              </a:rPr>
              <a:t> </a:t>
            </a:r>
            <a:r>
              <a:rPr lang="en-US" sz="1200" dirty="0" err="1">
                <a:solidFill>
                  <a:srgbClr val="FF0000"/>
                </a:solidFill>
              </a:rPr>
              <a:t>s.d</a:t>
            </a:r>
            <a:r>
              <a:rPr lang="en-US" sz="1200" dirty="0">
                <a:solidFill>
                  <a:srgbClr val="FF0000"/>
                </a:solidFill>
              </a:rPr>
              <a:t> 250 </a:t>
            </a:r>
            <a:r>
              <a:rPr lang="en-US" sz="1200" dirty="0" err="1">
                <a:solidFill>
                  <a:srgbClr val="FF0000"/>
                </a:solidFill>
              </a:rPr>
              <a:t>jt</a:t>
            </a:r>
            <a:r>
              <a:rPr lang="en-US" sz="1200" dirty="0">
                <a:solidFill>
                  <a:srgbClr val="FF0000"/>
                </a:solidFill>
              </a:rPr>
              <a:t> </a:t>
            </a:r>
            <a:r>
              <a:rPr lang="en-US" sz="1200" dirty="0" err="1">
                <a:solidFill>
                  <a:srgbClr val="FF0000"/>
                </a:solidFill>
              </a:rPr>
              <a:t>dikenai</a:t>
            </a:r>
            <a:r>
              <a:rPr lang="en-US" sz="1200" dirty="0">
                <a:solidFill>
                  <a:srgbClr val="FF0000"/>
                </a:solidFill>
              </a:rPr>
              <a:t> </a:t>
            </a:r>
            <a:r>
              <a:rPr lang="en-US" sz="1200" dirty="0" err="1">
                <a:solidFill>
                  <a:srgbClr val="FF0000"/>
                </a:solidFill>
              </a:rPr>
              <a:t>tarif</a:t>
            </a:r>
            <a:r>
              <a:rPr lang="en-US" sz="1200" dirty="0">
                <a:solidFill>
                  <a:srgbClr val="FF0000"/>
                </a:solidFill>
              </a:rPr>
              <a:t> 15%; </a:t>
            </a:r>
            <a:r>
              <a:rPr lang="en-US" sz="1200" dirty="0" err="1">
                <a:solidFill>
                  <a:srgbClr val="FF0000"/>
                </a:solidFill>
              </a:rPr>
              <a:t>diatas</a:t>
            </a:r>
            <a:r>
              <a:rPr lang="en-US" sz="1200" dirty="0">
                <a:solidFill>
                  <a:srgbClr val="FF0000"/>
                </a:solidFill>
              </a:rPr>
              <a:t> 250jt </a:t>
            </a:r>
            <a:r>
              <a:rPr lang="en-US" sz="1200" dirty="0" err="1">
                <a:solidFill>
                  <a:srgbClr val="FF0000"/>
                </a:solidFill>
              </a:rPr>
              <a:t>s.d</a:t>
            </a:r>
            <a:r>
              <a:rPr lang="en-US" sz="1200" dirty="0">
                <a:solidFill>
                  <a:srgbClr val="FF0000"/>
                </a:solidFill>
              </a:rPr>
              <a:t> 500jt </a:t>
            </a:r>
            <a:r>
              <a:rPr lang="en-US" sz="1200" dirty="0" err="1">
                <a:solidFill>
                  <a:srgbClr val="FF0000"/>
                </a:solidFill>
              </a:rPr>
              <a:t>dikenai</a:t>
            </a:r>
            <a:r>
              <a:rPr lang="en-US" sz="1200" dirty="0">
                <a:solidFill>
                  <a:srgbClr val="FF0000"/>
                </a:solidFill>
              </a:rPr>
              <a:t> </a:t>
            </a:r>
            <a:r>
              <a:rPr lang="en-US" sz="1200" dirty="0" err="1">
                <a:solidFill>
                  <a:srgbClr val="FF0000"/>
                </a:solidFill>
              </a:rPr>
              <a:t>tarif</a:t>
            </a:r>
            <a:r>
              <a:rPr lang="en-US" sz="1200" dirty="0">
                <a:solidFill>
                  <a:srgbClr val="FF0000"/>
                </a:solidFill>
              </a:rPr>
              <a:t> 25%; </a:t>
            </a:r>
            <a:r>
              <a:rPr lang="en-US" sz="1200" dirty="0" err="1">
                <a:solidFill>
                  <a:srgbClr val="FF0000"/>
                </a:solidFill>
              </a:rPr>
              <a:t>diatas</a:t>
            </a:r>
            <a:r>
              <a:rPr lang="en-US" sz="1200" dirty="0">
                <a:solidFill>
                  <a:srgbClr val="FF0000"/>
                </a:solidFill>
              </a:rPr>
              <a:t> 500 </a:t>
            </a:r>
            <a:r>
              <a:rPr lang="en-US" sz="1200" dirty="0" err="1">
                <a:solidFill>
                  <a:srgbClr val="FF0000"/>
                </a:solidFill>
              </a:rPr>
              <a:t>jt</a:t>
            </a:r>
            <a:r>
              <a:rPr lang="en-US" sz="1200" dirty="0">
                <a:solidFill>
                  <a:srgbClr val="FF0000"/>
                </a:solidFill>
              </a:rPr>
              <a:t> </a:t>
            </a:r>
            <a:r>
              <a:rPr lang="en-US" sz="1200" dirty="0" err="1">
                <a:solidFill>
                  <a:srgbClr val="FF0000"/>
                </a:solidFill>
              </a:rPr>
              <a:t>dikenai</a:t>
            </a:r>
            <a:r>
              <a:rPr lang="en-US" sz="1200" dirty="0">
                <a:solidFill>
                  <a:srgbClr val="FF0000"/>
                </a:solidFill>
              </a:rPr>
              <a:t> </a:t>
            </a:r>
            <a:r>
              <a:rPr lang="en-US" sz="1200" dirty="0" err="1">
                <a:solidFill>
                  <a:srgbClr val="FF0000"/>
                </a:solidFill>
              </a:rPr>
              <a:t>tarif</a:t>
            </a:r>
            <a:r>
              <a:rPr lang="en-US" sz="1200" dirty="0">
                <a:solidFill>
                  <a:srgbClr val="FF0000"/>
                </a:solidFill>
              </a:rPr>
              <a:t> 30%.</a:t>
            </a:r>
            <a:endParaRPr lang="en-ID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65459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7"/>
          <p:cNvSpPr txBox="1">
            <a:spLocks noGrp="1"/>
          </p:cNvSpPr>
          <p:nvPr>
            <p:ph type="subTitle" idx="4294967295"/>
          </p:nvPr>
        </p:nvSpPr>
        <p:spPr>
          <a:xfrm>
            <a:off x="1274285" y="3055171"/>
            <a:ext cx="6424200" cy="68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600" dirty="0" err="1"/>
              <a:t>Wajib</a:t>
            </a:r>
            <a:r>
              <a:rPr lang="en-US" sz="1600" dirty="0"/>
              <a:t> </a:t>
            </a:r>
            <a:r>
              <a:rPr lang="en-US" sz="1600" dirty="0" err="1"/>
              <a:t>pajak</a:t>
            </a:r>
            <a:r>
              <a:rPr lang="en-US" sz="1600" dirty="0"/>
              <a:t> badan</a:t>
            </a:r>
          </a:p>
          <a:p>
            <a:pPr marL="0" lvl="0" indent="0" algn="ctr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600" dirty="0" err="1"/>
              <a:t>Ketentuan</a:t>
            </a:r>
            <a:r>
              <a:rPr lang="en-US" sz="1600" dirty="0"/>
              <a:t> </a:t>
            </a:r>
            <a:r>
              <a:rPr lang="en-US" sz="1600" dirty="0" err="1"/>
              <a:t>tarif</a:t>
            </a:r>
            <a:r>
              <a:rPr lang="en-US" sz="1600" dirty="0"/>
              <a:t> pada </a:t>
            </a:r>
            <a:r>
              <a:rPr lang="en-US" sz="1600" dirty="0" err="1"/>
              <a:t>wajib</a:t>
            </a:r>
            <a:r>
              <a:rPr lang="en-US" sz="1600" dirty="0"/>
              <a:t> badan </a:t>
            </a:r>
            <a:r>
              <a:rPr lang="en-US" sz="1600" dirty="0" err="1"/>
              <a:t>usaha</a:t>
            </a:r>
            <a:r>
              <a:rPr lang="en-US" sz="1600" dirty="0"/>
              <a:t> yang </a:t>
            </a:r>
            <a:r>
              <a:rPr lang="en-US" sz="1600" dirty="0" err="1"/>
              <a:t>melakukan</a:t>
            </a:r>
            <a:r>
              <a:rPr lang="en-US" sz="1600" dirty="0"/>
              <a:t> </a:t>
            </a:r>
            <a:r>
              <a:rPr lang="en-US" sz="1600" dirty="0" err="1"/>
              <a:t>usaha</a:t>
            </a:r>
            <a:r>
              <a:rPr lang="en-US" sz="1600" dirty="0"/>
              <a:t> </a:t>
            </a:r>
            <a:r>
              <a:rPr lang="en-US" sz="1600" dirty="0" err="1"/>
              <a:t>tetap</a:t>
            </a:r>
            <a:r>
              <a:rPr lang="en-US" sz="1600" dirty="0"/>
              <a:t> </a:t>
            </a:r>
            <a:r>
              <a:rPr lang="en-US" sz="1600" dirty="0" err="1"/>
              <a:t>serta</a:t>
            </a:r>
            <a:r>
              <a:rPr lang="en-US" sz="1600" dirty="0"/>
              <a:t> </a:t>
            </a:r>
            <a:r>
              <a:rPr lang="en-US" sz="1600" dirty="0" err="1"/>
              <a:t>mempunyai</a:t>
            </a:r>
            <a:r>
              <a:rPr lang="en-US" sz="1600" dirty="0"/>
              <a:t> </a:t>
            </a:r>
            <a:r>
              <a:rPr lang="en-US" sz="1600" dirty="0" err="1"/>
              <a:t>kewajiban</a:t>
            </a:r>
            <a:r>
              <a:rPr lang="en-US" sz="1600" dirty="0"/>
              <a:t>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membayar</a:t>
            </a:r>
            <a:r>
              <a:rPr lang="en-US" sz="1600" dirty="0"/>
              <a:t>, </a:t>
            </a:r>
            <a:r>
              <a:rPr lang="en-US" sz="1600" dirty="0" err="1"/>
              <a:t>memotong</a:t>
            </a:r>
            <a:r>
              <a:rPr lang="en-US" sz="1600" dirty="0"/>
              <a:t>, dan </a:t>
            </a:r>
            <a:r>
              <a:rPr lang="en-US" sz="1600" dirty="0" err="1"/>
              <a:t>memungut</a:t>
            </a:r>
            <a:r>
              <a:rPr lang="en-US" sz="1600" dirty="0"/>
              <a:t> </a:t>
            </a:r>
            <a:r>
              <a:rPr lang="en-US" sz="1600" dirty="0" err="1"/>
              <a:t>PPh</a:t>
            </a:r>
            <a:r>
              <a:rPr lang="en-US" sz="1600" dirty="0"/>
              <a:t> </a:t>
            </a:r>
            <a:r>
              <a:rPr lang="en-US" sz="1600" dirty="0" err="1"/>
              <a:t>pasal</a:t>
            </a:r>
            <a:r>
              <a:rPr lang="en-US" sz="1600" dirty="0"/>
              <a:t> 25. </a:t>
            </a:r>
            <a:r>
              <a:rPr lang="en-US" sz="1600" dirty="0" err="1"/>
              <a:t>Pajak</a:t>
            </a:r>
            <a:r>
              <a:rPr lang="en-US" sz="1600" dirty="0"/>
              <a:t> badan </a:t>
            </a:r>
            <a:r>
              <a:rPr lang="en-US" sz="1600" dirty="0" err="1"/>
              <a:t>usaha</a:t>
            </a:r>
            <a:r>
              <a:rPr lang="en-US" sz="1600" dirty="0"/>
              <a:t> </a:t>
            </a:r>
            <a:r>
              <a:rPr lang="en-US" sz="1600" dirty="0" err="1"/>
              <a:t>dihitung</a:t>
            </a:r>
            <a:r>
              <a:rPr lang="en-US" sz="1600" dirty="0"/>
              <a:t> </a:t>
            </a:r>
            <a:r>
              <a:rPr lang="en-US" sz="1600" dirty="0" err="1"/>
              <a:t>dengan</a:t>
            </a:r>
            <a:r>
              <a:rPr lang="en-US" sz="1600" dirty="0"/>
              <a:t> </a:t>
            </a:r>
            <a:r>
              <a:rPr lang="en-US" sz="1600" dirty="0" err="1"/>
              <a:t>rumus</a:t>
            </a:r>
            <a:r>
              <a:rPr lang="en-US" sz="1600" dirty="0"/>
              <a:t>:</a:t>
            </a:r>
          </a:p>
        </p:txBody>
      </p:sp>
      <p:pic>
        <p:nvPicPr>
          <p:cNvPr id="199" name="Google Shape;199;p17"/>
          <p:cNvPicPr preferRelativeResize="0"/>
          <p:nvPr/>
        </p:nvPicPr>
        <p:blipFill>
          <a:blip r:embed="rId3"/>
          <a:srcRect/>
          <a:stretch/>
        </p:blipFill>
        <p:spPr>
          <a:xfrm>
            <a:off x="3173700" y="306925"/>
            <a:ext cx="2625370" cy="2629796"/>
          </a:xfrm>
          <a:prstGeom prst="ellipse">
            <a:avLst/>
          </a:prstGeom>
          <a:noFill/>
          <a:ln>
            <a:noFill/>
          </a:ln>
        </p:spPr>
      </p:pic>
      <p:sp>
        <p:nvSpPr>
          <p:cNvPr id="200" name="Google Shape;200;p17"/>
          <p:cNvSpPr txBox="1">
            <a:spLocks noGrp="1"/>
          </p:cNvSpPr>
          <p:nvPr>
            <p:ph type="sldNum" idx="12"/>
          </p:nvPr>
        </p:nvSpPr>
        <p:spPr>
          <a:xfrm>
            <a:off x="8404375" y="4693376"/>
            <a:ext cx="548700" cy="300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grpSp>
        <p:nvGrpSpPr>
          <p:cNvPr id="201" name="Google Shape;201;p17"/>
          <p:cNvGrpSpPr/>
          <p:nvPr/>
        </p:nvGrpSpPr>
        <p:grpSpPr>
          <a:xfrm>
            <a:off x="3317258" y="473609"/>
            <a:ext cx="2509394" cy="2463112"/>
            <a:chOff x="576654" y="555403"/>
            <a:chExt cx="3865959" cy="3794658"/>
          </a:xfrm>
        </p:grpSpPr>
        <p:sp>
          <p:nvSpPr>
            <p:cNvPr id="202" name="Google Shape;202;p17"/>
            <p:cNvSpPr/>
            <p:nvPr/>
          </p:nvSpPr>
          <p:spPr>
            <a:xfrm>
              <a:off x="619289" y="555403"/>
              <a:ext cx="3823324" cy="3794658"/>
            </a:xfrm>
            <a:custGeom>
              <a:avLst/>
              <a:gdLst/>
              <a:ahLst/>
              <a:cxnLst/>
              <a:rect l="l" t="t" r="r" b="b"/>
              <a:pathLst>
                <a:path w="1812002" h="1798416" extrusionOk="0">
                  <a:moveTo>
                    <a:pt x="1803580" y="754533"/>
                  </a:moveTo>
                  <a:cubicBezTo>
                    <a:pt x="1755126" y="365965"/>
                    <a:pt x="1420404" y="43389"/>
                    <a:pt x="1031243" y="5415"/>
                  </a:cubicBezTo>
                  <a:cubicBezTo>
                    <a:pt x="982060" y="-66"/>
                    <a:pt x="932504" y="-1381"/>
                    <a:pt x="883099" y="1447"/>
                  </a:cubicBezTo>
                  <a:cubicBezTo>
                    <a:pt x="873803" y="1973"/>
                    <a:pt x="873957" y="16794"/>
                    <a:pt x="883691" y="16246"/>
                  </a:cubicBezTo>
                  <a:cubicBezTo>
                    <a:pt x="1757494" y="-18263"/>
                    <a:pt x="2121442" y="1058868"/>
                    <a:pt x="1445508" y="1590605"/>
                  </a:cubicBezTo>
                  <a:cubicBezTo>
                    <a:pt x="1154174" y="1812547"/>
                    <a:pt x="730088" y="1849314"/>
                    <a:pt x="411765" y="1663262"/>
                  </a:cubicBezTo>
                  <a:cubicBezTo>
                    <a:pt x="67769" y="1470874"/>
                    <a:pt x="-50821" y="1022824"/>
                    <a:pt x="50843" y="658548"/>
                  </a:cubicBezTo>
                  <a:cubicBezTo>
                    <a:pt x="145996" y="257328"/>
                    <a:pt x="571617" y="-46393"/>
                    <a:pt x="981233" y="77876"/>
                  </a:cubicBezTo>
                  <a:cubicBezTo>
                    <a:pt x="990003" y="80529"/>
                    <a:pt x="993533" y="65949"/>
                    <a:pt x="984391" y="63186"/>
                  </a:cubicBezTo>
                  <a:cubicBezTo>
                    <a:pt x="621232" y="-46436"/>
                    <a:pt x="223477" y="180680"/>
                    <a:pt x="83292" y="523010"/>
                  </a:cubicBezTo>
                  <a:cubicBezTo>
                    <a:pt x="-163184" y="1097697"/>
                    <a:pt x="154152" y="1768368"/>
                    <a:pt x="813533" y="1796542"/>
                  </a:cubicBezTo>
                  <a:cubicBezTo>
                    <a:pt x="1393503" y="1832827"/>
                    <a:pt x="1882662" y="1337310"/>
                    <a:pt x="1803580" y="75453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" name="Google Shape;203;p17"/>
            <p:cNvSpPr/>
            <p:nvPr/>
          </p:nvSpPr>
          <p:spPr>
            <a:xfrm>
              <a:off x="576654" y="3067330"/>
              <a:ext cx="620488" cy="986037"/>
            </a:xfrm>
            <a:custGeom>
              <a:avLst/>
              <a:gdLst/>
              <a:ahLst/>
              <a:cxnLst/>
              <a:rect l="l" t="t" r="r" b="b"/>
              <a:pathLst>
                <a:path w="294070" h="467316" extrusionOk="0">
                  <a:moveTo>
                    <a:pt x="291610" y="454155"/>
                  </a:moveTo>
                  <a:cubicBezTo>
                    <a:pt x="153814" y="339512"/>
                    <a:pt x="54825" y="179550"/>
                    <a:pt x="14308" y="4834"/>
                  </a:cubicBezTo>
                  <a:cubicBezTo>
                    <a:pt x="12116" y="-4528"/>
                    <a:pt x="-1872" y="1084"/>
                    <a:pt x="211" y="10007"/>
                  </a:cubicBezTo>
                  <a:cubicBezTo>
                    <a:pt x="42374" y="188276"/>
                    <a:pt x="141091" y="348128"/>
                    <a:pt x="281612" y="465666"/>
                  </a:cubicBezTo>
                  <a:cubicBezTo>
                    <a:pt x="288760" y="471585"/>
                    <a:pt x="298757" y="460141"/>
                    <a:pt x="291610" y="45415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" name="Google Shape;204;p17"/>
            <p:cNvSpPr/>
            <p:nvPr/>
          </p:nvSpPr>
          <p:spPr>
            <a:xfrm>
              <a:off x="625052" y="3542878"/>
              <a:ext cx="246686" cy="335935"/>
            </a:xfrm>
            <a:custGeom>
              <a:avLst/>
              <a:gdLst/>
              <a:ahLst/>
              <a:cxnLst/>
              <a:rect l="l" t="t" r="r" b="b"/>
              <a:pathLst>
                <a:path w="116913" h="159211" extrusionOk="0">
                  <a:moveTo>
                    <a:pt x="114759" y="145770"/>
                  </a:moveTo>
                  <a:cubicBezTo>
                    <a:pt x="73155" y="104376"/>
                    <a:pt x="38848" y="56252"/>
                    <a:pt x="13292" y="3435"/>
                  </a:cubicBezTo>
                  <a:cubicBezTo>
                    <a:pt x="9193" y="-5027"/>
                    <a:pt x="-3195" y="3808"/>
                    <a:pt x="774" y="12030"/>
                  </a:cubicBezTo>
                  <a:cubicBezTo>
                    <a:pt x="27012" y="65964"/>
                    <a:pt x="62178" y="115053"/>
                    <a:pt x="104784" y="157258"/>
                  </a:cubicBezTo>
                  <a:cubicBezTo>
                    <a:pt x="111361" y="163814"/>
                    <a:pt x="121337" y="152303"/>
                    <a:pt x="114759" y="14577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" name="Google Shape;205;p17"/>
            <p:cNvSpPr/>
            <p:nvPr/>
          </p:nvSpPr>
          <p:spPr>
            <a:xfrm>
              <a:off x="3508732" y="703042"/>
              <a:ext cx="736985" cy="678722"/>
            </a:xfrm>
            <a:custGeom>
              <a:avLst/>
              <a:gdLst/>
              <a:ahLst/>
              <a:cxnLst/>
              <a:rect l="l" t="t" r="r" b="b"/>
              <a:pathLst>
                <a:path w="349282" h="321669" extrusionOk="0">
                  <a:moveTo>
                    <a:pt x="348469" y="309928"/>
                  </a:moveTo>
                  <a:cubicBezTo>
                    <a:pt x="278003" y="170664"/>
                    <a:pt x="156037" y="58585"/>
                    <a:pt x="11050" y="551"/>
                  </a:cubicBezTo>
                  <a:cubicBezTo>
                    <a:pt x="2543" y="-2847"/>
                    <a:pt x="-4823" y="10439"/>
                    <a:pt x="3968" y="13969"/>
                  </a:cubicBezTo>
                  <a:cubicBezTo>
                    <a:pt x="146478" y="70973"/>
                    <a:pt x="266844" y="180859"/>
                    <a:pt x="335709" y="318194"/>
                  </a:cubicBezTo>
                  <a:cubicBezTo>
                    <a:pt x="339918" y="326613"/>
                    <a:pt x="352591" y="318107"/>
                    <a:pt x="348469" y="30992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6" name="Google Shape;206;p17"/>
            <p:cNvSpPr/>
            <p:nvPr/>
          </p:nvSpPr>
          <p:spPr>
            <a:xfrm>
              <a:off x="4237875" y="1405342"/>
              <a:ext cx="51220" cy="74504"/>
            </a:xfrm>
            <a:custGeom>
              <a:avLst/>
              <a:gdLst/>
              <a:ahLst/>
              <a:cxnLst/>
              <a:rect l="l" t="t" r="r" b="b"/>
              <a:pathLst>
                <a:path w="24275" h="35310" extrusionOk="0">
                  <a:moveTo>
                    <a:pt x="23295" y="23713"/>
                  </a:moveTo>
                  <a:lnTo>
                    <a:pt x="13692" y="3323"/>
                  </a:lnTo>
                  <a:cubicBezTo>
                    <a:pt x="8452" y="-4658"/>
                    <a:pt x="-3475" y="3191"/>
                    <a:pt x="975" y="11588"/>
                  </a:cubicBezTo>
                  <a:cubicBezTo>
                    <a:pt x="4176" y="18384"/>
                    <a:pt x="7371" y="25181"/>
                    <a:pt x="10556" y="31978"/>
                  </a:cubicBezTo>
                  <a:cubicBezTo>
                    <a:pt x="15906" y="39980"/>
                    <a:pt x="27745" y="32109"/>
                    <a:pt x="23295" y="2371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7" name="Google Shape;207;p17"/>
          <p:cNvSpPr txBox="1">
            <a:spLocks noGrp="1"/>
          </p:cNvSpPr>
          <p:nvPr>
            <p:ph type="ctrTitle" idx="4294967295"/>
          </p:nvPr>
        </p:nvSpPr>
        <p:spPr>
          <a:xfrm>
            <a:off x="548332" y="694615"/>
            <a:ext cx="2796600" cy="75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dirty="0" err="1">
                <a:solidFill>
                  <a:srgbClr val="00B050"/>
                </a:solidFill>
              </a:rPr>
              <a:t>Wajib</a:t>
            </a:r>
            <a:r>
              <a:rPr lang="en-US" sz="4800" dirty="0">
                <a:solidFill>
                  <a:srgbClr val="00B050"/>
                </a:solidFill>
              </a:rPr>
              <a:t> </a:t>
            </a:r>
            <a:r>
              <a:rPr lang="en-US" sz="4800" dirty="0" err="1">
                <a:solidFill>
                  <a:srgbClr val="00B050"/>
                </a:solidFill>
              </a:rPr>
              <a:t>Pajak</a:t>
            </a:r>
            <a:r>
              <a:rPr lang="en-US" sz="4800" dirty="0">
                <a:solidFill>
                  <a:srgbClr val="00B050"/>
                </a:solidFill>
              </a:rPr>
              <a:t> BADAN</a:t>
            </a:r>
            <a:endParaRPr sz="4800" dirty="0">
              <a:solidFill>
                <a:srgbClr val="00B050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B8EDA54-B6D2-42CE-A99A-AC5893942C1D}"/>
              </a:ext>
            </a:extLst>
          </p:cNvPr>
          <p:cNvSpPr/>
          <p:nvPr/>
        </p:nvSpPr>
        <p:spPr>
          <a:xfrm>
            <a:off x="2681207" y="4147451"/>
            <a:ext cx="3773837" cy="45435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PKP X </a:t>
            </a:r>
            <a:r>
              <a:rPr lang="en-US" sz="1600" dirty="0" err="1"/>
              <a:t>tarif</a:t>
            </a:r>
            <a:r>
              <a:rPr lang="en-US" sz="1600" dirty="0"/>
              <a:t> </a:t>
            </a:r>
            <a:r>
              <a:rPr lang="en-US" sz="1600" dirty="0" err="1"/>
              <a:t>pajak</a:t>
            </a:r>
            <a:r>
              <a:rPr lang="en-US" sz="1600" dirty="0"/>
              <a:t> badan (22%)</a:t>
            </a:r>
          </a:p>
        </p:txBody>
      </p:sp>
    </p:spTree>
    <p:extLst>
      <p:ext uri="{BB962C8B-B14F-4D97-AF65-F5344CB8AC3E}">
        <p14:creationId xmlns:p14="http://schemas.microsoft.com/office/powerpoint/2010/main" val="3344649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0"/>
          <p:cNvSpPr txBox="1">
            <a:spLocks noGrp="1"/>
          </p:cNvSpPr>
          <p:nvPr>
            <p:ph type="title"/>
          </p:nvPr>
        </p:nvSpPr>
        <p:spPr>
          <a:xfrm>
            <a:off x="883375" y="683600"/>
            <a:ext cx="6426300" cy="396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dirty="0" err="1"/>
              <a:t>Bagaimana</a:t>
            </a:r>
            <a:r>
              <a:rPr lang="en-US" sz="4400" dirty="0"/>
              <a:t> </a:t>
            </a:r>
            <a:r>
              <a:rPr lang="en-US" sz="4400" dirty="0" err="1"/>
              <a:t>menghitung</a:t>
            </a:r>
            <a:r>
              <a:rPr lang="en-US" sz="4400" dirty="0"/>
              <a:t> </a:t>
            </a:r>
            <a:r>
              <a:rPr lang="en-US" sz="4400" dirty="0" err="1"/>
              <a:t>PPh</a:t>
            </a:r>
            <a:r>
              <a:rPr lang="en-US" sz="4400" dirty="0"/>
              <a:t> 25?</a:t>
            </a:r>
            <a:endParaRPr sz="4400" dirty="0"/>
          </a:p>
        </p:txBody>
      </p:sp>
      <p:sp>
        <p:nvSpPr>
          <p:cNvPr id="226" name="Google Shape;226;p20"/>
          <p:cNvSpPr txBox="1">
            <a:spLocks noGrp="1"/>
          </p:cNvSpPr>
          <p:nvPr>
            <p:ph type="body" idx="1"/>
          </p:nvPr>
        </p:nvSpPr>
        <p:spPr>
          <a:xfrm>
            <a:off x="1188175" y="1506350"/>
            <a:ext cx="6426300" cy="284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✗"/>
            </a:pPr>
            <a:r>
              <a:rPr lang="en-ID" sz="1600" b="1" i="0" dirty="0" err="1">
                <a:solidFill>
                  <a:srgbClr val="333333"/>
                </a:solidFill>
                <a:effectLst/>
                <a:latin typeface="Nunito" panose="020B0604020202020204" charset="0"/>
              </a:rPr>
              <a:t>PPh</a:t>
            </a:r>
            <a:r>
              <a:rPr lang="en-ID" sz="1600" b="1" i="0" dirty="0">
                <a:solidFill>
                  <a:srgbClr val="333333"/>
                </a:solidFill>
                <a:effectLst/>
                <a:latin typeface="Nunito" panose="020B0604020202020204" charset="0"/>
              </a:rPr>
              <a:t> yang </a:t>
            </a:r>
            <a:r>
              <a:rPr lang="en-ID" sz="1600" b="1" i="0" dirty="0" err="1">
                <a:solidFill>
                  <a:srgbClr val="333333"/>
                </a:solidFill>
                <a:effectLst/>
                <a:latin typeface="Nunito" panose="020B0604020202020204" charset="0"/>
              </a:rPr>
              <a:t>terutang</a:t>
            </a:r>
            <a:r>
              <a:rPr lang="en-ID" sz="1600" b="1" i="0" dirty="0">
                <a:solidFill>
                  <a:srgbClr val="333333"/>
                </a:solidFill>
                <a:effectLst/>
                <a:latin typeface="Nunito" panose="020B0604020202020204" charset="0"/>
              </a:rPr>
              <a:t> </a:t>
            </a:r>
            <a:r>
              <a:rPr lang="en-ID" sz="1600" b="1" i="0" dirty="0" err="1">
                <a:solidFill>
                  <a:srgbClr val="333333"/>
                </a:solidFill>
                <a:effectLst/>
                <a:latin typeface="Nunito" panose="020B0604020202020204" charset="0"/>
              </a:rPr>
              <a:t>pajak</a:t>
            </a:r>
            <a:r>
              <a:rPr lang="en-ID" sz="1600" b="1" i="0" dirty="0">
                <a:solidFill>
                  <a:srgbClr val="333333"/>
                </a:solidFill>
                <a:effectLst/>
                <a:latin typeface="Nunito" panose="020B0604020202020204" charset="0"/>
              </a:rPr>
              <a:t> </a:t>
            </a:r>
            <a:r>
              <a:rPr lang="en-ID" sz="1600" b="1" i="0" dirty="0" err="1">
                <a:solidFill>
                  <a:srgbClr val="333333"/>
                </a:solidFill>
                <a:effectLst/>
                <a:latin typeface="Nunito" panose="020B0604020202020204" charset="0"/>
              </a:rPr>
              <a:t>tahun</a:t>
            </a:r>
            <a:r>
              <a:rPr lang="en-ID" sz="1600" b="1" i="0" dirty="0">
                <a:solidFill>
                  <a:srgbClr val="333333"/>
                </a:solidFill>
                <a:effectLst/>
                <a:latin typeface="Nunito" panose="020B0604020202020204" charset="0"/>
              </a:rPr>
              <a:t> </a:t>
            </a:r>
            <a:r>
              <a:rPr lang="en-ID" sz="1600" b="1" i="0" dirty="0" err="1">
                <a:solidFill>
                  <a:srgbClr val="333333"/>
                </a:solidFill>
                <a:effectLst/>
                <a:latin typeface="Nunito" panose="020B0604020202020204" charset="0"/>
              </a:rPr>
              <a:t>lalu</a:t>
            </a:r>
            <a:r>
              <a:rPr lang="en-US" sz="1800" dirty="0"/>
              <a:t>	 Rp xxx</a:t>
            </a:r>
          </a:p>
          <a:p>
            <a:pPr marL="45720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✗"/>
            </a:pPr>
            <a:r>
              <a:rPr lang="en-US" sz="1800" dirty="0" err="1"/>
              <a:t>PPh</a:t>
            </a:r>
            <a:r>
              <a:rPr lang="en-US" sz="1800" dirty="0"/>
              <a:t> 21 </a:t>
            </a:r>
            <a:r>
              <a:rPr lang="en-US" sz="1000" i="1" dirty="0">
                <a:solidFill>
                  <a:srgbClr val="FF0000"/>
                </a:solidFill>
              </a:rPr>
              <a:t>(</a:t>
            </a:r>
            <a:r>
              <a:rPr lang="en-US" sz="1000" i="1" dirty="0" err="1">
                <a:solidFill>
                  <a:srgbClr val="FF0000"/>
                </a:solidFill>
              </a:rPr>
              <a:t>pajak</a:t>
            </a:r>
            <a:r>
              <a:rPr lang="en-US" sz="1000" i="1" dirty="0">
                <a:solidFill>
                  <a:srgbClr val="FF0000"/>
                </a:solidFill>
              </a:rPr>
              <a:t> yang </a:t>
            </a:r>
            <a:r>
              <a:rPr lang="en-US" sz="1000" i="1" dirty="0" err="1">
                <a:solidFill>
                  <a:srgbClr val="FF0000"/>
                </a:solidFill>
              </a:rPr>
              <a:t>telah</a:t>
            </a:r>
            <a:r>
              <a:rPr lang="en-US" sz="1000" i="1" dirty="0">
                <a:solidFill>
                  <a:srgbClr val="FF0000"/>
                </a:solidFill>
              </a:rPr>
              <a:t> </a:t>
            </a:r>
            <a:r>
              <a:rPr lang="en-US" sz="1000" i="1" dirty="0" err="1">
                <a:solidFill>
                  <a:srgbClr val="FF0000"/>
                </a:solidFill>
              </a:rPr>
              <a:t>dipotong</a:t>
            </a:r>
            <a:r>
              <a:rPr lang="en-US" sz="1000" i="1" dirty="0">
                <a:solidFill>
                  <a:srgbClr val="FF0000"/>
                </a:solidFill>
              </a:rPr>
              <a:t> </a:t>
            </a:r>
            <a:r>
              <a:rPr lang="en-US" sz="1000" i="1" dirty="0" err="1">
                <a:solidFill>
                  <a:srgbClr val="FF0000"/>
                </a:solidFill>
              </a:rPr>
              <a:t>atau</a:t>
            </a:r>
            <a:r>
              <a:rPr lang="en-US" sz="1000" i="1" dirty="0">
                <a:solidFill>
                  <a:srgbClr val="FF0000"/>
                </a:solidFill>
              </a:rPr>
              <a:t> </a:t>
            </a:r>
            <a:r>
              <a:rPr lang="en-US" sz="1000" i="1" dirty="0" err="1">
                <a:solidFill>
                  <a:srgbClr val="FF0000"/>
                </a:solidFill>
              </a:rPr>
              <a:t>dipungut</a:t>
            </a:r>
            <a:r>
              <a:rPr lang="en-US" sz="1000" i="1" dirty="0">
                <a:solidFill>
                  <a:srgbClr val="FF0000"/>
                </a:solidFill>
              </a:rPr>
              <a:t> </a:t>
            </a:r>
            <a:r>
              <a:rPr lang="en-US" sz="1000" i="1" dirty="0" err="1">
                <a:solidFill>
                  <a:srgbClr val="FF0000"/>
                </a:solidFill>
              </a:rPr>
              <a:t>pihak</a:t>
            </a:r>
            <a:r>
              <a:rPr lang="en-US" sz="1000" i="1" dirty="0">
                <a:solidFill>
                  <a:srgbClr val="FF0000"/>
                </a:solidFill>
              </a:rPr>
              <a:t> lain)	</a:t>
            </a:r>
            <a:r>
              <a:rPr lang="en-US" sz="1800" dirty="0">
                <a:solidFill>
                  <a:schemeClr val="tx1"/>
                </a:solidFill>
              </a:rPr>
              <a:t>(Rp xxx)</a:t>
            </a:r>
            <a:endParaRPr lang="en-US" sz="1000" i="1" dirty="0">
              <a:solidFill>
                <a:srgbClr val="FF0000"/>
              </a:solidFill>
            </a:endParaRPr>
          </a:p>
          <a:p>
            <a:pPr marL="45720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✗"/>
            </a:pPr>
            <a:r>
              <a:rPr lang="en-US" sz="1800" dirty="0" err="1"/>
              <a:t>PPh</a:t>
            </a:r>
            <a:r>
              <a:rPr lang="en-US" sz="1800" dirty="0"/>
              <a:t> 22 </a:t>
            </a:r>
            <a:r>
              <a:rPr lang="en-US" sz="1000" i="1" dirty="0">
                <a:solidFill>
                  <a:srgbClr val="FF0000"/>
                </a:solidFill>
              </a:rPr>
              <a:t>(</a:t>
            </a:r>
            <a:r>
              <a:rPr lang="en-US" sz="1000" i="1" dirty="0" err="1">
                <a:solidFill>
                  <a:srgbClr val="FF0000"/>
                </a:solidFill>
              </a:rPr>
              <a:t>pajak</a:t>
            </a:r>
            <a:r>
              <a:rPr lang="en-US" sz="1000" i="1" dirty="0">
                <a:solidFill>
                  <a:srgbClr val="FF0000"/>
                </a:solidFill>
              </a:rPr>
              <a:t> yang </a:t>
            </a:r>
            <a:r>
              <a:rPr lang="en-US" sz="1000" i="1" dirty="0" err="1">
                <a:solidFill>
                  <a:srgbClr val="FF0000"/>
                </a:solidFill>
              </a:rPr>
              <a:t>telah</a:t>
            </a:r>
            <a:r>
              <a:rPr lang="en-US" sz="1000" i="1" dirty="0">
                <a:solidFill>
                  <a:srgbClr val="FF0000"/>
                </a:solidFill>
              </a:rPr>
              <a:t> </a:t>
            </a:r>
            <a:r>
              <a:rPr lang="en-US" sz="1000" i="1" dirty="0" err="1">
                <a:solidFill>
                  <a:srgbClr val="FF0000"/>
                </a:solidFill>
              </a:rPr>
              <a:t>dipotong</a:t>
            </a:r>
            <a:r>
              <a:rPr lang="en-US" sz="1000" i="1" dirty="0">
                <a:solidFill>
                  <a:srgbClr val="FF0000"/>
                </a:solidFill>
              </a:rPr>
              <a:t> </a:t>
            </a:r>
            <a:r>
              <a:rPr lang="en-US" sz="1000" i="1" dirty="0" err="1">
                <a:solidFill>
                  <a:srgbClr val="FF0000"/>
                </a:solidFill>
              </a:rPr>
              <a:t>atau</a:t>
            </a:r>
            <a:r>
              <a:rPr lang="en-US" sz="1000" i="1" dirty="0">
                <a:solidFill>
                  <a:srgbClr val="FF0000"/>
                </a:solidFill>
              </a:rPr>
              <a:t> </a:t>
            </a:r>
            <a:r>
              <a:rPr lang="en-US" sz="1000" i="1" dirty="0" err="1">
                <a:solidFill>
                  <a:srgbClr val="FF0000"/>
                </a:solidFill>
              </a:rPr>
              <a:t>dipungut</a:t>
            </a:r>
            <a:r>
              <a:rPr lang="en-US" sz="1000" i="1" dirty="0">
                <a:solidFill>
                  <a:srgbClr val="FF0000"/>
                </a:solidFill>
              </a:rPr>
              <a:t> </a:t>
            </a:r>
            <a:r>
              <a:rPr lang="en-US" sz="1000" i="1" dirty="0" err="1">
                <a:solidFill>
                  <a:srgbClr val="FF0000"/>
                </a:solidFill>
              </a:rPr>
              <a:t>pihak</a:t>
            </a:r>
            <a:r>
              <a:rPr lang="en-US" sz="1000" i="1" dirty="0">
                <a:solidFill>
                  <a:srgbClr val="FF0000"/>
                </a:solidFill>
              </a:rPr>
              <a:t> lain)	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800" dirty="0">
                <a:solidFill>
                  <a:schemeClr val="tx1"/>
                </a:solidFill>
              </a:rPr>
              <a:t>(Rp xxx)</a:t>
            </a:r>
            <a:endParaRPr lang="en-US" sz="1800" dirty="0"/>
          </a:p>
          <a:p>
            <a:pPr marL="45720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✗"/>
            </a:pPr>
            <a:r>
              <a:rPr lang="en-US" sz="1800" dirty="0" err="1"/>
              <a:t>PPh</a:t>
            </a:r>
            <a:r>
              <a:rPr lang="en-US" sz="1800" dirty="0"/>
              <a:t> 23 </a:t>
            </a:r>
            <a:r>
              <a:rPr lang="en-US" sz="1000" i="1" dirty="0">
                <a:solidFill>
                  <a:srgbClr val="FF0000"/>
                </a:solidFill>
              </a:rPr>
              <a:t>(</a:t>
            </a:r>
            <a:r>
              <a:rPr lang="en-US" sz="1000" i="1" dirty="0" err="1">
                <a:solidFill>
                  <a:srgbClr val="FF0000"/>
                </a:solidFill>
              </a:rPr>
              <a:t>pajak</a:t>
            </a:r>
            <a:r>
              <a:rPr lang="en-US" sz="1000" i="1" dirty="0">
                <a:solidFill>
                  <a:srgbClr val="FF0000"/>
                </a:solidFill>
              </a:rPr>
              <a:t> yang </a:t>
            </a:r>
            <a:r>
              <a:rPr lang="en-US" sz="1000" i="1" dirty="0" err="1">
                <a:solidFill>
                  <a:srgbClr val="FF0000"/>
                </a:solidFill>
              </a:rPr>
              <a:t>telah</a:t>
            </a:r>
            <a:r>
              <a:rPr lang="en-US" sz="1000" i="1" dirty="0">
                <a:solidFill>
                  <a:srgbClr val="FF0000"/>
                </a:solidFill>
              </a:rPr>
              <a:t> </a:t>
            </a:r>
            <a:r>
              <a:rPr lang="en-US" sz="1000" i="1" dirty="0" err="1">
                <a:solidFill>
                  <a:srgbClr val="FF0000"/>
                </a:solidFill>
              </a:rPr>
              <a:t>dipotong</a:t>
            </a:r>
            <a:r>
              <a:rPr lang="en-US" sz="1000" i="1" dirty="0">
                <a:solidFill>
                  <a:srgbClr val="FF0000"/>
                </a:solidFill>
              </a:rPr>
              <a:t> </a:t>
            </a:r>
            <a:r>
              <a:rPr lang="en-US" sz="1000" i="1" dirty="0" err="1">
                <a:solidFill>
                  <a:srgbClr val="FF0000"/>
                </a:solidFill>
              </a:rPr>
              <a:t>atau</a:t>
            </a:r>
            <a:r>
              <a:rPr lang="en-US" sz="1000" i="1" dirty="0">
                <a:solidFill>
                  <a:srgbClr val="FF0000"/>
                </a:solidFill>
              </a:rPr>
              <a:t> </a:t>
            </a:r>
            <a:r>
              <a:rPr lang="en-US" sz="1000" i="1" dirty="0" err="1">
                <a:solidFill>
                  <a:srgbClr val="FF0000"/>
                </a:solidFill>
              </a:rPr>
              <a:t>dipungut</a:t>
            </a:r>
            <a:r>
              <a:rPr lang="en-US" sz="1000" i="1" dirty="0">
                <a:solidFill>
                  <a:srgbClr val="FF0000"/>
                </a:solidFill>
              </a:rPr>
              <a:t> </a:t>
            </a:r>
            <a:r>
              <a:rPr lang="en-US" sz="1000" i="1" dirty="0" err="1">
                <a:solidFill>
                  <a:srgbClr val="FF0000"/>
                </a:solidFill>
              </a:rPr>
              <a:t>pihak</a:t>
            </a:r>
            <a:r>
              <a:rPr lang="en-US" sz="1000" i="1" dirty="0">
                <a:solidFill>
                  <a:srgbClr val="FF0000"/>
                </a:solidFill>
              </a:rPr>
              <a:t> lain)	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800" dirty="0">
                <a:solidFill>
                  <a:schemeClr val="tx1"/>
                </a:solidFill>
              </a:rPr>
              <a:t>(Rp xxx)</a:t>
            </a:r>
            <a:endParaRPr lang="en-US" sz="1800" dirty="0"/>
          </a:p>
          <a:p>
            <a:pPr marL="45720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✗"/>
            </a:pPr>
            <a:r>
              <a:rPr lang="en-US" sz="1800" dirty="0" err="1"/>
              <a:t>PPh</a:t>
            </a:r>
            <a:r>
              <a:rPr lang="en-US" sz="1800" dirty="0"/>
              <a:t> 24 </a:t>
            </a:r>
            <a:r>
              <a:rPr lang="en-US" sz="1000" i="1" dirty="0">
                <a:solidFill>
                  <a:srgbClr val="FF0000"/>
                </a:solidFill>
              </a:rPr>
              <a:t>(</a:t>
            </a:r>
            <a:r>
              <a:rPr lang="en-US" sz="1000" i="1" dirty="0" err="1">
                <a:solidFill>
                  <a:srgbClr val="FF0000"/>
                </a:solidFill>
              </a:rPr>
              <a:t>pajak</a:t>
            </a:r>
            <a:r>
              <a:rPr lang="en-US" sz="1000" i="1" dirty="0">
                <a:solidFill>
                  <a:srgbClr val="FF0000"/>
                </a:solidFill>
              </a:rPr>
              <a:t> </a:t>
            </a:r>
            <a:r>
              <a:rPr lang="en-US" sz="1000" i="1" dirty="0" err="1">
                <a:solidFill>
                  <a:srgbClr val="FF0000"/>
                </a:solidFill>
              </a:rPr>
              <a:t>terutang</a:t>
            </a:r>
            <a:r>
              <a:rPr lang="en-US" sz="1000" i="1" dirty="0">
                <a:solidFill>
                  <a:srgbClr val="FF0000"/>
                </a:solidFill>
              </a:rPr>
              <a:t> </a:t>
            </a:r>
            <a:r>
              <a:rPr lang="en-US" sz="1000" i="1" dirty="0" err="1">
                <a:solidFill>
                  <a:srgbClr val="FF0000"/>
                </a:solidFill>
              </a:rPr>
              <a:t>luar</a:t>
            </a:r>
            <a:r>
              <a:rPr lang="en-US" sz="1000" i="1" dirty="0">
                <a:solidFill>
                  <a:srgbClr val="FF0000"/>
                </a:solidFill>
              </a:rPr>
              <a:t> negeri)		</a:t>
            </a:r>
            <a:r>
              <a:rPr lang="en-US" sz="1800" dirty="0">
                <a:solidFill>
                  <a:schemeClr val="tx1"/>
                </a:solidFill>
              </a:rPr>
              <a:t> (Rp xxx)</a:t>
            </a:r>
            <a:endParaRPr lang="en-US" sz="1800" i="1" dirty="0">
              <a:solidFill>
                <a:srgbClr val="FF0000"/>
              </a:solidFill>
            </a:endParaRPr>
          </a:p>
          <a:p>
            <a:pPr marL="45720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✗"/>
            </a:pPr>
            <a:r>
              <a:rPr lang="en-US" sz="1800" dirty="0"/>
              <a:t>Total </a:t>
            </a:r>
            <a:r>
              <a:rPr lang="en-US" sz="1800" dirty="0" err="1"/>
              <a:t>angsuran</a:t>
            </a:r>
            <a:r>
              <a:rPr lang="en-US" sz="1800" dirty="0"/>
              <a:t> </a:t>
            </a:r>
            <a:r>
              <a:rPr lang="en-US" sz="1800" dirty="0" err="1"/>
              <a:t>PPh</a:t>
            </a:r>
            <a:r>
              <a:rPr lang="en-US" sz="1800" dirty="0"/>
              <a:t> 25 1 </a:t>
            </a:r>
            <a:r>
              <a:rPr lang="en-US" sz="1800" dirty="0" err="1"/>
              <a:t>tahun</a:t>
            </a:r>
            <a:r>
              <a:rPr lang="en-US" sz="1800" dirty="0"/>
              <a:t>	  Rp xxx</a:t>
            </a:r>
          </a:p>
          <a:p>
            <a:pPr marL="45720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✗"/>
            </a:pPr>
            <a:r>
              <a:rPr lang="en-US" sz="1800" dirty="0" err="1"/>
              <a:t>Jumlah</a:t>
            </a:r>
            <a:r>
              <a:rPr lang="en-US" sz="1800" dirty="0"/>
              <a:t> </a:t>
            </a:r>
            <a:r>
              <a:rPr lang="en-US" sz="1800" dirty="0" err="1"/>
              <a:t>PPh</a:t>
            </a:r>
            <a:r>
              <a:rPr lang="en-US" sz="1800" dirty="0"/>
              <a:t> 25 </a:t>
            </a:r>
            <a:r>
              <a:rPr lang="en-US" sz="1800" dirty="0" err="1"/>
              <a:t>setiap</a:t>
            </a:r>
            <a:r>
              <a:rPr lang="en-US" sz="1800" dirty="0"/>
              <a:t> </a:t>
            </a:r>
            <a:r>
              <a:rPr lang="en-US" sz="1800" dirty="0" err="1"/>
              <a:t>bulan</a:t>
            </a:r>
            <a:r>
              <a:rPr lang="en-US" sz="1800" dirty="0"/>
              <a:t> (:12)	  Rp xxx</a:t>
            </a:r>
            <a:endParaRPr sz="1800" dirty="0"/>
          </a:p>
        </p:txBody>
      </p:sp>
      <p:sp>
        <p:nvSpPr>
          <p:cNvPr id="227" name="Google Shape;227;p20"/>
          <p:cNvSpPr txBox="1">
            <a:spLocks noGrp="1"/>
          </p:cNvSpPr>
          <p:nvPr>
            <p:ph type="sldNum" idx="12"/>
          </p:nvPr>
        </p:nvSpPr>
        <p:spPr>
          <a:xfrm>
            <a:off x="8404375" y="4693376"/>
            <a:ext cx="548700" cy="300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sp>
        <p:nvSpPr>
          <p:cNvPr id="228" name="Google Shape;228;p20"/>
          <p:cNvSpPr/>
          <p:nvPr/>
        </p:nvSpPr>
        <p:spPr>
          <a:xfrm>
            <a:off x="7648493" y="3814898"/>
            <a:ext cx="937597" cy="835429"/>
          </a:xfrm>
          <a:custGeom>
            <a:avLst/>
            <a:gdLst/>
            <a:ahLst/>
            <a:cxnLst/>
            <a:rect l="l" t="t" r="r" b="b"/>
            <a:pathLst>
              <a:path w="444359" h="395938" extrusionOk="0">
                <a:moveTo>
                  <a:pt x="135136" y="205311"/>
                </a:moveTo>
                <a:lnTo>
                  <a:pt x="101482" y="200356"/>
                </a:lnTo>
                <a:cubicBezTo>
                  <a:pt x="92405" y="199041"/>
                  <a:pt x="88788" y="213642"/>
                  <a:pt x="98347" y="215046"/>
                </a:cubicBezTo>
                <a:lnTo>
                  <a:pt x="132067" y="220001"/>
                </a:lnTo>
                <a:cubicBezTo>
                  <a:pt x="141056" y="221316"/>
                  <a:pt x="144673" y="206714"/>
                  <a:pt x="135136" y="205311"/>
                </a:cubicBezTo>
                <a:close/>
                <a:moveTo>
                  <a:pt x="293388" y="291650"/>
                </a:moveTo>
                <a:cubicBezTo>
                  <a:pt x="292554" y="295482"/>
                  <a:pt x="294966" y="299271"/>
                  <a:pt x="298803" y="300115"/>
                </a:cubicBezTo>
                <a:cubicBezTo>
                  <a:pt x="298869" y="300130"/>
                  <a:pt x="298935" y="300144"/>
                  <a:pt x="299001" y="300157"/>
                </a:cubicBezTo>
                <a:cubicBezTo>
                  <a:pt x="299373" y="300157"/>
                  <a:pt x="300711" y="300157"/>
                  <a:pt x="300930" y="300551"/>
                </a:cubicBezTo>
                <a:cubicBezTo>
                  <a:pt x="299921" y="300222"/>
                  <a:pt x="299790" y="300201"/>
                  <a:pt x="300535" y="300551"/>
                </a:cubicBezTo>
                <a:cubicBezTo>
                  <a:pt x="301280" y="300902"/>
                  <a:pt x="301456" y="300924"/>
                  <a:pt x="302267" y="301297"/>
                </a:cubicBezTo>
                <a:lnTo>
                  <a:pt x="302377" y="301297"/>
                </a:lnTo>
                <a:cubicBezTo>
                  <a:pt x="309919" y="308335"/>
                  <a:pt x="320267" y="297416"/>
                  <a:pt x="313142" y="290335"/>
                </a:cubicBezTo>
                <a:cubicBezTo>
                  <a:pt x="307573" y="285621"/>
                  <a:pt x="295756" y="281894"/>
                  <a:pt x="293388" y="291650"/>
                </a:cubicBezTo>
                <a:close/>
                <a:moveTo>
                  <a:pt x="285999" y="274110"/>
                </a:moveTo>
                <a:cubicBezTo>
                  <a:pt x="269973" y="263589"/>
                  <a:pt x="253310" y="254069"/>
                  <a:pt x="236099" y="245608"/>
                </a:cubicBezTo>
                <a:cubicBezTo>
                  <a:pt x="227833" y="241530"/>
                  <a:pt x="220752" y="255014"/>
                  <a:pt x="229346" y="259180"/>
                </a:cubicBezTo>
                <a:cubicBezTo>
                  <a:pt x="245439" y="267053"/>
                  <a:pt x="261027" y="275919"/>
                  <a:pt x="276002" y="285730"/>
                </a:cubicBezTo>
                <a:cubicBezTo>
                  <a:pt x="283697" y="290576"/>
                  <a:pt x="293738" y="279109"/>
                  <a:pt x="285999" y="274023"/>
                </a:cubicBezTo>
                <a:close/>
                <a:moveTo>
                  <a:pt x="433354" y="1544"/>
                </a:moveTo>
                <a:cubicBezTo>
                  <a:pt x="431162" y="3057"/>
                  <a:pt x="428970" y="4482"/>
                  <a:pt x="426908" y="5929"/>
                </a:cubicBezTo>
                <a:cubicBezTo>
                  <a:pt x="425220" y="5833"/>
                  <a:pt x="423554" y="6381"/>
                  <a:pt x="422239" y="7464"/>
                </a:cubicBezTo>
                <a:cubicBezTo>
                  <a:pt x="417854" y="10840"/>
                  <a:pt x="413469" y="14261"/>
                  <a:pt x="408952" y="17659"/>
                </a:cubicBezTo>
                <a:cubicBezTo>
                  <a:pt x="315904" y="75803"/>
                  <a:pt x="209197" y="106563"/>
                  <a:pt x="111195" y="154928"/>
                </a:cubicBezTo>
                <a:cubicBezTo>
                  <a:pt x="93853" y="163501"/>
                  <a:pt x="76773" y="172622"/>
                  <a:pt x="60089" y="182400"/>
                </a:cubicBezTo>
                <a:cubicBezTo>
                  <a:pt x="42549" y="192748"/>
                  <a:pt x="25141" y="203184"/>
                  <a:pt x="5146" y="208249"/>
                </a:cubicBezTo>
                <a:cubicBezTo>
                  <a:pt x="-1804" y="210003"/>
                  <a:pt x="-1147" y="218532"/>
                  <a:pt x="3743" y="221404"/>
                </a:cubicBezTo>
                <a:cubicBezTo>
                  <a:pt x="4707" y="222430"/>
                  <a:pt x="5979" y="223140"/>
                  <a:pt x="7360" y="223443"/>
                </a:cubicBezTo>
                <a:cubicBezTo>
                  <a:pt x="52371" y="234230"/>
                  <a:pt x="97777" y="242999"/>
                  <a:pt x="143621" y="249752"/>
                </a:cubicBezTo>
                <a:lnTo>
                  <a:pt x="143117" y="384961"/>
                </a:lnTo>
                <a:cubicBezTo>
                  <a:pt x="142854" y="387829"/>
                  <a:pt x="144717" y="390464"/>
                  <a:pt x="147502" y="391166"/>
                </a:cubicBezTo>
                <a:cubicBezTo>
                  <a:pt x="148620" y="393251"/>
                  <a:pt x="150615" y="394717"/>
                  <a:pt x="152939" y="395156"/>
                </a:cubicBezTo>
                <a:cubicBezTo>
                  <a:pt x="155855" y="396721"/>
                  <a:pt x="159473" y="395875"/>
                  <a:pt x="161402" y="393183"/>
                </a:cubicBezTo>
                <a:cubicBezTo>
                  <a:pt x="187777" y="361278"/>
                  <a:pt x="215797" y="330777"/>
                  <a:pt x="245351" y="301801"/>
                </a:cubicBezTo>
                <a:cubicBezTo>
                  <a:pt x="266464" y="313914"/>
                  <a:pt x="286394" y="328001"/>
                  <a:pt x="304854" y="343874"/>
                </a:cubicBezTo>
                <a:cubicBezTo>
                  <a:pt x="316496" y="353850"/>
                  <a:pt x="331712" y="356854"/>
                  <a:pt x="343266" y="366413"/>
                </a:cubicBezTo>
                <a:cubicBezTo>
                  <a:pt x="346533" y="371170"/>
                  <a:pt x="355500" y="370798"/>
                  <a:pt x="356553" y="363519"/>
                </a:cubicBezTo>
                <a:cubicBezTo>
                  <a:pt x="373083" y="243175"/>
                  <a:pt x="405510" y="125528"/>
                  <a:pt x="443593" y="10753"/>
                </a:cubicBezTo>
                <a:cubicBezTo>
                  <a:pt x="446618" y="4679"/>
                  <a:pt x="440173" y="-3323"/>
                  <a:pt x="433354" y="1457"/>
                </a:cubicBezTo>
                <a:close/>
                <a:moveTo>
                  <a:pt x="144959" y="232695"/>
                </a:moveTo>
                <a:cubicBezTo>
                  <a:pt x="144345" y="233234"/>
                  <a:pt x="143819" y="233863"/>
                  <a:pt x="143380" y="234558"/>
                </a:cubicBezTo>
                <a:cubicBezTo>
                  <a:pt x="106218" y="229033"/>
                  <a:pt x="69319" y="222164"/>
                  <a:pt x="32639" y="213949"/>
                </a:cubicBezTo>
                <a:cubicBezTo>
                  <a:pt x="52744" y="204895"/>
                  <a:pt x="71358" y="192134"/>
                  <a:pt x="90652" y="181720"/>
                </a:cubicBezTo>
                <a:cubicBezTo>
                  <a:pt x="170610" y="138682"/>
                  <a:pt x="257497" y="110816"/>
                  <a:pt x="339320" y="71856"/>
                </a:cubicBezTo>
                <a:cubicBezTo>
                  <a:pt x="273370" y="123978"/>
                  <a:pt x="208584" y="177592"/>
                  <a:pt x="144959" y="232695"/>
                </a:cubicBezTo>
                <a:close/>
                <a:moveTo>
                  <a:pt x="157938" y="358827"/>
                </a:moveTo>
                <a:lnTo>
                  <a:pt x="158376" y="242429"/>
                </a:lnTo>
                <a:cubicBezTo>
                  <a:pt x="158376" y="241688"/>
                  <a:pt x="158267" y="240949"/>
                  <a:pt x="158070" y="240237"/>
                </a:cubicBezTo>
                <a:cubicBezTo>
                  <a:pt x="232788" y="175691"/>
                  <a:pt x="309152" y="113147"/>
                  <a:pt x="387181" y="52607"/>
                </a:cubicBezTo>
                <a:lnTo>
                  <a:pt x="297159" y="137213"/>
                </a:lnTo>
                <a:cubicBezTo>
                  <a:pt x="259098" y="172972"/>
                  <a:pt x="217024" y="207372"/>
                  <a:pt x="189531" y="252405"/>
                </a:cubicBezTo>
                <a:cubicBezTo>
                  <a:pt x="188216" y="254240"/>
                  <a:pt x="188018" y="256658"/>
                  <a:pt x="189049" y="258675"/>
                </a:cubicBezTo>
                <a:cubicBezTo>
                  <a:pt x="189356" y="259691"/>
                  <a:pt x="189882" y="260620"/>
                  <a:pt x="190605" y="261394"/>
                </a:cubicBezTo>
                <a:cubicBezTo>
                  <a:pt x="181222" y="294369"/>
                  <a:pt x="170325" y="326817"/>
                  <a:pt x="157938" y="358739"/>
                </a:cubicBezTo>
                <a:close/>
                <a:moveTo>
                  <a:pt x="174535" y="355801"/>
                </a:moveTo>
                <a:cubicBezTo>
                  <a:pt x="184927" y="328323"/>
                  <a:pt x="194267" y="300479"/>
                  <a:pt x="202533" y="272269"/>
                </a:cubicBezTo>
                <a:cubicBezTo>
                  <a:pt x="212223" y="280124"/>
                  <a:pt x="222396" y="287379"/>
                  <a:pt x="232964" y="293996"/>
                </a:cubicBezTo>
                <a:cubicBezTo>
                  <a:pt x="212749" y="313844"/>
                  <a:pt x="193281" y="334418"/>
                  <a:pt x="174535" y="355713"/>
                </a:cubicBezTo>
                <a:close/>
                <a:moveTo>
                  <a:pt x="344143" y="348807"/>
                </a:moveTo>
                <a:cubicBezTo>
                  <a:pt x="334847" y="343743"/>
                  <a:pt x="324608" y="340432"/>
                  <a:pt x="316255" y="333460"/>
                </a:cubicBezTo>
                <a:cubicBezTo>
                  <a:pt x="304394" y="323193"/>
                  <a:pt x="291962" y="313631"/>
                  <a:pt x="278983" y="304827"/>
                </a:cubicBezTo>
                <a:cubicBezTo>
                  <a:pt x="253946" y="288581"/>
                  <a:pt x="227351" y="274637"/>
                  <a:pt x="205273" y="254400"/>
                </a:cubicBezTo>
                <a:cubicBezTo>
                  <a:pt x="232701" y="211538"/>
                  <a:pt x="274533" y="178125"/>
                  <a:pt x="311212" y="143637"/>
                </a:cubicBezTo>
                <a:cubicBezTo>
                  <a:pt x="346993" y="110020"/>
                  <a:pt x="382796" y="76401"/>
                  <a:pt x="418643" y="42784"/>
                </a:cubicBezTo>
                <a:cubicBezTo>
                  <a:pt x="385098" y="142442"/>
                  <a:pt x="360170" y="244797"/>
                  <a:pt x="344143" y="348720"/>
                </a:cubicBezTo>
                <a:close/>
                <a:moveTo>
                  <a:pt x="55923" y="163172"/>
                </a:moveTo>
                <a:cubicBezTo>
                  <a:pt x="76620" y="147430"/>
                  <a:pt x="101087" y="137608"/>
                  <a:pt x="124481" y="126668"/>
                </a:cubicBezTo>
                <a:lnTo>
                  <a:pt x="197797" y="92378"/>
                </a:lnTo>
                <a:cubicBezTo>
                  <a:pt x="206238" y="88431"/>
                  <a:pt x="202379" y="74268"/>
                  <a:pt x="193412" y="78434"/>
                </a:cubicBezTo>
                <a:lnTo>
                  <a:pt x="116237" y="114478"/>
                </a:lnTo>
                <a:cubicBezTo>
                  <a:pt x="92954" y="125440"/>
                  <a:pt x="68661" y="135306"/>
                  <a:pt x="48052" y="150960"/>
                </a:cubicBezTo>
                <a:cubicBezTo>
                  <a:pt x="40532" y="156704"/>
                  <a:pt x="48096" y="169114"/>
                  <a:pt x="55923" y="163084"/>
                </a:cubicBezTo>
                <a:close/>
                <a:moveTo>
                  <a:pt x="41760" y="133684"/>
                </a:moveTo>
                <a:cubicBezTo>
                  <a:pt x="60198" y="122794"/>
                  <a:pt x="79119" y="112805"/>
                  <a:pt x="98479" y="103713"/>
                </a:cubicBezTo>
                <a:cubicBezTo>
                  <a:pt x="106919" y="99766"/>
                  <a:pt x="103061" y="85603"/>
                  <a:pt x="94094" y="89791"/>
                </a:cubicBezTo>
                <a:cubicBezTo>
                  <a:pt x="73528" y="99409"/>
                  <a:pt x="53467" y="109990"/>
                  <a:pt x="33889" y="121537"/>
                </a:cubicBezTo>
                <a:cubicBezTo>
                  <a:pt x="25689" y="126339"/>
                  <a:pt x="33341" y="138573"/>
                  <a:pt x="41760" y="133596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83F3A56-FB04-4BED-83C7-F0D60401AC7F}"/>
              </a:ext>
            </a:extLst>
          </p:cNvPr>
          <p:cNvCxnSpPr/>
          <p:nvPr/>
        </p:nvCxnSpPr>
        <p:spPr>
          <a:xfrm>
            <a:off x="5579391" y="3153905"/>
            <a:ext cx="1611823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1"/>
          <p:cNvSpPr txBox="1">
            <a:spLocks noGrp="1"/>
          </p:cNvSpPr>
          <p:nvPr>
            <p:ph type="ctrTitle" idx="4294967295"/>
          </p:nvPr>
        </p:nvSpPr>
        <p:spPr>
          <a:xfrm>
            <a:off x="855299" y="724957"/>
            <a:ext cx="3261300" cy="10062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7200" dirty="0"/>
              <a:t>S</a:t>
            </a:r>
            <a:r>
              <a:rPr lang="en" sz="7200" dirty="0"/>
              <a:t>oal 1</a:t>
            </a:r>
            <a:endParaRPr sz="7200" dirty="0"/>
          </a:p>
        </p:txBody>
      </p:sp>
      <p:sp>
        <p:nvSpPr>
          <p:cNvPr id="234" name="Google Shape;234;p21"/>
          <p:cNvSpPr txBox="1">
            <a:spLocks noGrp="1"/>
          </p:cNvSpPr>
          <p:nvPr>
            <p:ph type="subTitle" idx="4294967295"/>
          </p:nvPr>
        </p:nvSpPr>
        <p:spPr>
          <a:xfrm>
            <a:off x="838835" y="1885200"/>
            <a:ext cx="3472063" cy="1373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600" dirty="0"/>
              <a:t>SPT </a:t>
            </a:r>
            <a:r>
              <a:rPr lang="en-US" sz="1600" dirty="0" err="1"/>
              <a:t>tahun</a:t>
            </a:r>
            <a:r>
              <a:rPr lang="en-US" sz="1600" dirty="0"/>
              <a:t> 2020 </a:t>
            </a:r>
            <a:r>
              <a:rPr lang="en-US" sz="1600" dirty="0" err="1"/>
              <a:t>milik</a:t>
            </a:r>
            <a:r>
              <a:rPr lang="en-US" sz="1600" dirty="0"/>
              <a:t> </a:t>
            </a:r>
            <a:r>
              <a:rPr lang="en-US" sz="1600" dirty="0" err="1"/>
              <a:t>Widiar</a:t>
            </a:r>
            <a:r>
              <a:rPr lang="en-US" sz="1600" dirty="0"/>
              <a:t> </a:t>
            </a:r>
            <a:r>
              <a:rPr lang="en-US" sz="1600" dirty="0" err="1"/>
              <a:t>menunjukkan</a:t>
            </a:r>
            <a:r>
              <a:rPr lang="en-US" sz="1600" dirty="0"/>
              <a:t> </a:t>
            </a:r>
            <a:r>
              <a:rPr lang="en-US" sz="1600" dirty="0" err="1"/>
              <a:t>PPh</a:t>
            </a:r>
            <a:r>
              <a:rPr lang="en-US" sz="1600" dirty="0"/>
              <a:t> </a:t>
            </a:r>
            <a:r>
              <a:rPr lang="en-US" sz="1600" dirty="0" err="1"/>
              <a:t>terutang</a:t>
            </a:r>
            <a:r>
              <a:rPr lang="en-US" sz="1600" dirty="0"/>
              <a:t> </a:t>
            </a:r>
            <a:r>
              <a:rPr lang="en-US" sz="1600" dirty="0" err="1"/>
              <a:t>sebesar</a:t>
            </a:r>
            <a:r>
              <a:rPr lang="en-US" sz="1600" dirty="0"/>
              <a:t> Rp 100.000.000,-. </a:t>
            </a:r>
            <a:r>
              <a:rPr lang="en-US" sz="1600" dirty="0" err="1"/>
              <a:t>Pajak</a:t>
            </a:r>
            <a:r>
              <a:rPr lang="en-US" sz="1600" dirty="0"/>
              <a:t> </a:t>
            </a:r>
            <a:r>
              <a:rPr lang="en-US" sz="1600" dirty="0" err="1"/>
              <a:t>penghasilan</a:t>
            </a:r>
            <a:r>
              <a:rPr lang="en-US" sz="1600" dirty="0"/>
              <a:t> </a:t>
            </a:r>
            <a:r>
              <a:rPr lang="en-US" sz="1600" dirty="0" err="1"/>
              <a:t>Widiar</a:t>
            </a:r>
            <a:r>
              <a:rPr lang="en-US" sz="1600" dirty="0"/>
              <a:t> yang </a:t>
            </a:r>
            <a:r>
              <a:rPr lang="en-US" sz="1600" dirty="0" err="1"/>
              <a:t>telah</a:t>
            </a:r>
            <a:r>
              <a:rPr lang="en-US" sz="1600" dirty="0"/>
              <a:t> </a:t>
            </a:r>
            <a:r>
              <a:rPr lang="en-US" sz="1600" dirty="0" err="1"/>
              <a:t>dipotong</a:t>
            </a:r>
            <a:r>
              <a:rPr lang="en-US" sz="1600" dirty="0"/>
              <a:t> oleh </a:t>
            </a:r>
            <a:r>
              <a:rPr lang="en-US" sz="1600" dirty="0" err="1"/>
              <a:t>pemberi</a:t>
            </a:r>
            <a:r>
              <a:rPr lang="en-US" sz="1600" dirty="0"/>
              <a:t> </a:t>
            </a:r>
            <a:r>
              <a:rPr lang="en-US" sz="1600" dirty="0" err="1"/>
              <a:t>kerja</a:t>
            </a:r>
            <a:r>
              <a:rPr lang="en-US" sz="1600" dirty="0"/>
              <a:t> </a:t>
            </a:r>
            <a:r>
              <a:rPr lang="en-US" sz="1600" dirty="0" err="1"/>
              <a:t>sebesar</a:t>
            </a:r>
            <a:r>
              <a:rPr lang="en-US" sz="1600" dirty="0"/>
              <a:t> Rp 15.000.000,-, </a:t>
            </a:r>
            <a:r>
              <a:rPr lang="en-US" sz="1600" dirty="0" err="1"/>
              <a:t>dipungut</a:t>
            </a:r>
            <a:r>
              <a:rPr lang="en-US" sz="1600" dirty="0"/>
              <a:t> oleh </a:t>
            </a:r>
            <a:r>
              <a:rPr lang="en-US" sz="1600" dirty="0" err="1"/>
              <a:t>pihak</a:t>
            </a:r>
            <a:r>
              <a:rPr lang="en-US" sz="1600" dirty="0"/>
              <a:t> lain (</a:t>
            </a:r>
            <a:r>
              <a:rPr lang="en-US" sz="1600" dirty="0" err="1"/>
              <a:t>PPh</a:t>
            </a:r>
            <a:r>
              <a:rPr lang="en-US" sz="1600" dirty="0"/>
              <a:t> 22 &amp; 23)</a:t>
            </a:r>
            <a:r>
              <a:rPr lang="en-US" sz="1600" dirty="0" err="1"/>
              <a:t>sebesar</a:t>
            </a:r>
            <a:r>
              <a:rPr lang="en-US" sz="1600" dirty="0"/>
              <a:t> Rp 22.500.000,-, </a:t>
            </a:r>
            <a:r>
              <a:rPr lang="en-US" sz="1600" dirty="0" err="1"/>
              <a:t>pajak</a:t>
            </a:r>
            <a:r>
              <a:rPr lang="en-US" sz="1600" dirty="0"/>
              <a:t> </a:t>
            </a:r>
            <a:r>
              <a:rPr lang="en-US" sz="1600" dirty="0" err="1"/>
              <a:t>luar</a:t>
            </a:r>
            <a:r>
              <a:rPr lang="en-US" sz="1600" dirty="0"/>
              <a:t> negeri </a:t>
            </a:r>
            <a:r>
              <a:rPr lang="en-US" sz="1600" dirty="0" err="1"/>
              <a:t>sebesar</a:t>
            </a:r>
            <a:r>
              <a:rPr lang="en-US" sz="1600" dirty="0"/>
              <a:t> Rp 2.500.000,. </a:t>
            </a:r>
            <a:r>
              <a:rPr lang="en-US" sz="1600" dirty="0" err="1"/>
              <a:t>Hitunglah</a:t>
            </a:r>
            <a:r>
              <a:rPr lang="en-US" sz="1600" dirty="0"/>
              <a:t> </a:t>
            </a:r>
            <a:r>
              <a:rPr lang="en-US" sz="1600" dirty="0" err="1"/>
              <a:t>besar</a:t>
            </a:r>
            <a:r>
              <a:rPr lang="en-US" sz="1600" dirty="0"/>
              <a:t> </a:t>
            </a:r>
            <a:r>
              <a:rPr lang="en-US" sz="1600" dirty="0" err="1"/>
              <a:t>PPh</a:t>
            </a:r>
            <a:r>
              <a:rPr lang="en-US" sz="1600" dirty="0"/>
              <a:t> 25 yang </a:t>
            </a:r>
            <a:r>
              <a:rPr lang="en-US" sz="1600" dirty="0" err="1"/>
              <a:t>harus</a:t>
            </a:r>
            <a:r>
              <a:rPr lang="en-US" sz="1600" dirty="0"/>
              <a:t> di </a:t>
            </a:r>
            <a:r>
              <a:rPr lang="en-US" sz="1600" dirty="0" err="1"/>
              <a:t>angsur</a:t>
            </a:r>
            <a:r>
              <a:rPr lang="en-US" sz="1600" dirty="0"/>
              <a:t> </a:t>
            </a:r>
            <a:r>
              <a:rPr lang="en-US" sz="1600" dirty="0" err="1"/>
              <a:t>Widiar</a:t>
            </a:r>
            <a:r>
              <a:rPr lang="en-US" sz="1600" dirty="0"/>
              <a:t> </a:t>
            </a:r>
            <a:r>
              <a:rPr lang="en-US" sz="1600" dirty="0" err="1"/>
              <a:t>setiap</a:t>
            </a:r>
            <a:r>
              <a:rPr lang="en-US" sz="1600" dirty="0"/>
              <a:t> </a:t>
            </a:r>
            <a:r>
              <a:rPr lang="en-US" sz="1600" dirty="0" err="1"/>
              <a:t>bulan</a:t>
            </a:r>
            <a:r>
              <a:rPr lang="en-US" sz="1600" dirty="0"/>
              <a:t>!</a:t>
            </a:r>
            <a:endParaRPr sz="1600" dirty="0"/>
          </a:p>
        </p:txBody>
      </p:sp>
      <p:sp>
        <p:nvSpPr>
          <p:cNvPr id="237" name="Google Shape;237;p21"/>
          <p:cNvSpPr/>
          <p:nvPr/>
        </p:nvSpPr>
        <p:spPr>
          <a:xfrm>
            <a:off x="6161833" y="1376613"/>
            <a:ext cx="426316" cy="414270"/>
          </a:xfrm>
          <a:custGeom>
            <a:avLst/>
            <a:gdLst/>
            <a:ahLst/>
            <a:cxnLst/>
            <a:rect l="l" t="t" r="r" b="b"/>
            <a:pathLst>
              <a:path w="15501" h="15063" extrusionOk="0">
                <a:moveTo>
                  <a:pt x="7957" y="925"/>
                </a:moveTo>
                <a:lnTo>
                  <a:pt x="8249" y="1533"/>
                </a:lnTo>
                <a:lnTo>
                  <a:pt x="8103" y="1606"/>
                </a:lnTo>
                <a:lnTo>
                  <a:pt x="7957" y="1704"/>
                </a:lnTo>
                <a:lnTo>
                  <a:pt x="7933" y="1752"/>
                </a:lnTo>
                <a:lnTo>
                  <a:pt x="7933" y="1339"/>
                </a:lnTo>
                <a:lnTo>
                  <a:pt x="7957" y="925"/>
                </a:lnTo>
                <a:close/>
                <a:moveTo>
                  <a:pt x="8371" y="1801"/>
                </a:moveTo>
                <a:lnTo>
                  <a:pt x="8492" y="2020"/>
                </a:lnTo>
                <a:lnTo>
                  <a:pt x="8346" y="2117"/>
                </a:lnTo>
                <a:lnTo>
                  <a:pt x="8200" y="2215"/>
                </a:lnTo>
                <a:lnTo>
                  <a:pt x="8079" y="2288"/>
                </a:lnTo>
                <a:lnTo>
                  <a:pt x="7957" y="2409"/>
                </a:lnTo>
                <a:lnTo>
                  <a:pt x="7933" y="2069"/>
                </a:lnTo>
                <a:lnTo>
                  <a:pt x="8127" y="1971"/>
                </a:lnTo>
                <a:lnTo>
                  <a:pt x="8249" y="1898"/>
                </a:lnTo>
                <a:lnTo>
                  <a:pt x="8371" y="1801"/>
                </a:lnTo>
                <a:close/>
                <a:moveTo>
                  <a:pt x="8663" y="2336"/>
                </a:moveTo>
                <a:lnTo>
                  <a:pt x="8784" y="2628"/>
                </a:lnTo>
                <a:lnTo>
                  <a:pt x="8687" y="2653"/>
                </a:lnTo>
                <a:lnTo>
                  <a:pt x="8590" y="2726"/>
                </a:lnTo>
                <a:lnTo>
                  <a:pt x="8419" y="2847"/>
                </a:lnTo>
                <a:lnTo>
                  <a:pt x="8225" y="2993"/>
                </a:lnTo>
                <a:lnTo>
                  <a:pt x="8054" y="3164"/>
                </a:lnTo>
                <a:lnTo>
                  <a:pt x="8006" y="2750"/>
                </a:lnTo>
                <a:lnTo>
                  <a:pt x="8176" y="2653"/>
                </a:lnTo>
                <a:lnTo>
                  <a:pt x="8322" y="2531"/>
                </a:lnTo>
                <a:lnTo>
                  <a:pt x="8565" y="2385"/>
                </a:lnTo>
                <a:lnTo>
                  <a:pt x="8663" y="2336"/>
                </a:lnTo>
                <a:close/>
                <a:moveTo>
                  <a:pt x="8979" y="2945"/>
                </a:moveTo>
                <a:lnTo>
                  <a:pt x="8979" y="2969"/>
                </a:lnTo>
                <a:lnTo>
                  <a:pt x="9076" y="3164"/>
                </a:lnTo>
                <a:lnTo>
                  <a:pt x="8857" y="3285"/>
                </a:lnTo>
                <a:lnTo>
                  <a:pt x="8663" y="3431"/>
                </a:lnTo>
                <a:lnTo>
                  <a:pt x="8371" y="3626"/>
                </a:lnTo>
                <a:lnTo>
                  <a:pt x="8079" y="3821"/>
                </a:lnTo>
                <a:lnTo>
                  <a:pt x="8054" y="3504"/>
                </a:lnTo>
                <a:lnTo>
                  <a:pt x="8200" y="3456"/>
                </a:lnTo>
                <a:lnTo>
                  <a:pt x="8322" y="3383"/>
                </a:lnTo>
                <a:lnTo>
                  <a:pt x="8541" y="3212"/>
                </a:lnTo>
                <a:lnTo>
                  <a:pt x="8833" y="3018"/>
                </a:lnTo>
                <a:lnTo>
                  <a:pt x="8979" y="2945"/>
                </a:lnTo>
                <a:close/>
                <a:moveTo>
                  <a:pt x="9271" y="3529"/>
                </a:moveTo>
                <a:lnTo>
                  <a:pt x="9393" y="3796"/>
                </a:lnTo>
                <a:lnTo>
                  <a:pt x="8736" y="4186"/>
                </a:lnTo>
                <a:lnTo>
                  <a:pt x="8419" y="4380"/>
                </a:lnTo>
                <a:lnTo>
                  <a:pt x="8249" y="4478"/>
                </a:lnTo>
                <a:lnTo>
                  <a:pt x="8103" y="4599"/>
                </a:lnTo>
                <a:lnTo>
                  <a:pt x="8079" y="4113"/>
                </a:lnTo>
                <a:lnTo>
                  <a:pt x="8225" y="4088"/>
                </a:lnTo>
                <a:lnTo>
                  <a:pt x="8371" y="4040"/>
                </a:lnTo>
                <a:lnTo>
                  <a:pt x="8663" y="3894"/>
                </a:lnTo>
                <a:lnTo>
                  <a:pt x="9052" y="3650"/>
                </a:lnTo>
                <a:lnTo>
                  <a:pt x="9271" y="3529"/>
                </a:lnTo>
                <a:close/>
                <a:moveTo>
                  <a:pt x="9587" y="4186"/>
                </a:moveTo>
                <a:lnTo>
                  <a:pt x="9660" y="4332"/>
                </a:lnTo>
                <a:lnTo>
                  <a:pt x="9490" y="4429"/>
                </a:lnTo>
                <a:lnTo>
                  <a:pt x="9344" y="4551"/>
                </a:lnTo>
                <a:lnTo>
                  <a:pt x="9052" y="4770"/>
                </a:lnTo>
                <a:lnTo>
                  <a:pt x="8809" y="4916"/>
                </a:lnTo>
                <a:lnTo>
                  <a:pt x="8590" y="5110"/>
                </a:lnTo>
                <a:lnTo>
                  <a:pt x="8371" y="5305"/>
                </a:lnTo>
                <a:lnTo>
                  <a:pt x="8176" y="5524"/>
                </a:lnTo>
                <a:lnTo>
                  <a:pt x="8127" y="4794"/>
                </a:lnTo>
                <a:lnTo>
                  <a:pt x="8322" y="4794"/>
                </a:lnTo>
                <a:lnTo>
                  <a:pt x="8492" y="4721"/>
                </a:lnTo>
                <a:lnTo>
                  <a:pt x="8833" y="4575"/>
                </a:lnTo>
                <a:lnTo>
                  <a:pt x="9222" y="4380"/>
                </a:lnTo>
                <a:lnTo>
                  <a:pt x="9587" y="4186"/>
                </a:lnTo>
                <a:close/>
                <a:moveTo>
                  <a:pt x="14965" y="5938"/>
                </a:moveTo>
                <a:lnTo>
                  <a:pt x="14795" y="6059"/>
                </a:lnTo>
                <a:lnTo>
                  <a:pt x="14649" y="6205"/>
                </a:lnTo>
                <a:lnTo>
                  <a:pt x="14576" y="6181"/>
                </a:lnTo>
                <a:lnTo>
                  <a:pt x="14332" y="6157"/>
                </a:lnTo>
                <a:lnTo>
                  <a:pt x="14965" y="5938"/>
                </a:lnTo>
                <a:close/>
                <a:moveTo>
                  <a:pt x="2190" y="5840"/>
                </a:moveTo>
                <a:lnTo>
                  <a:pt x="2093" y="5986"/>
                </a:lnTo>
                <a:lnTo>
                  <a:pt x="2044" y="6132"/>
                </a:lnTo>
                <a:lnTo>
                  <a:pt x="2044" y="6181"/>
                </a:lnTo>
                <a:lnTo>
                  <a:pt x="2044" y="6254"/>
                </a:lnTo>
                <a:lnTo>
                  <a:pt x="1874" y="6181"/>
                </a:lnTo>
                <a:lnTo>
                  <a:pt x="1679" y="6108"/>
                </a:lnTo>
                <a:lnTo>
                  <a:pt x="1266" y="5962"/>
                </a:lnTo>
                <a:lnTo>
                  <a:pt x="2190" y="5840"/>
                </a:lnTo>
                <a:close/>
                <a:moveTo>
                  <a:pt x="3018" y="5743"/>
                </a:moveTo>
                <a:lnTo>
                  <a:pt x="2677" y="6132"/>
                </a:lnTo>
                <a:lnTo>
                  <a:pt x="2555" y="6302"/>
                </a:lnTo>
                <a:lnTo>
                  <a:pt x="2288" y="6278"/>
                </a:lnTo>
                <a:lnTo>
                  <a:pt x="2312" y="6254"/>
                </a:lnTo>
                <a:lnTo>
                  <a:pt x="2409" y="6181"/>
                </a:lnTo>
                <a:lnTo>
                  <a:pt x="2482" y="6059"/>
                </a:lnTo>
                <a:lnTo>
                  <a:pt x="2604" y="5938"/>
                </a:lnTo>
                <a:lnTo>
                  <a:pt x="2750" y="5816"/>
                </a:lnTo>
                <a:lnTo>
                  <a:pt x="2823" y="5767"/>
                </a:lnTo>
                <a:lnTo>
                  <a:pt x="3018" y="5743"/>
                </a:lnTo>
                <a:close/>
                <a:moveTo>
                  <a:pt x="9879" y="4672"/>
                </a:moveTo>
                <a:lnTo>
                  <a:pt x="9977" y="4818"/>
                </a:lnTo>
                <a:lnTo>
                  <a:pt x="9952" y="4818"/>
                </a:lnTo>
                <a:lnTo>
                  <a:pt x="9733" y="5062"/>
                </a:lnTo>
                <a:lnTo>
                  <a:pt x="9490" y="5281"/>
                </a:lnTo>
                <a:lnTo>
                  <a:pt x="8979" y="5719"/>
                </a:lnTo>
                <a:lnTo>
                  <a:pt x="8590" y="6035"/>
                </a:lnTo>
                <a:lnTo>
                  <a:pt x="8395" y="6181"/>
                </a:lnTo>
                <a:lnTo>
                  <a:pt x="8200" y="6351"/>
                </a:lnTo>
                <a:lnTo>
                  <a:pt x="8176" y="5694"/>
                </a:lnTo>
                <a:lnTo>
                  <a:pt x="8468" y="5573"/>
                </a:lnTo>
                <a:lnTo>
                  <a:pt x="8736" y="5402"/>
                </a:lnTo>
                <a:lnTo>
                  <a:pt x="9247" y="5086"/>
                </a:lnTo>
                <a:lnTo>
                  <a:pt x="9539" y="4916"/>
                </a:lnTo>
                <a:lnTo>
                  <a:pt x="9709" y="4794"/>
                </a:lnTo>
                <a:lnTo>
                  <a:pt x="9879" y="4672"/>
                </a:lnTo>
                <a:close/>
                <a:moveTo>
                  <a:pt x="3967" y="5597"/>
                </a:moveTo>
                <a:lnTo>
                  <a:pt x="3869" y="5719"/>
                </a:lnTo>
                <a:lnTo>
                  <a:pt x="3723" y="5986"/>
                </a:lnTo>
                <a:lnTo>
                  <a:pt x="3553" y="6229"/>
                </a:lnTo>
                <a:lnTo>
                  <a:pt x="3504" y="6327"/>
                </a:lnTo>
                <a:lnTo>
                  <a:pt x="3456" y="6424"/>
                </a:lnTo>
                <a:lnTo>
                  <a:pt x="3164" y="6375"/>
                </a:lnTo>
                <a:lnTo>
                  <a:pt x="2920" y="6327"/>
                </a:lnTo>
                <a:lnTo>
                  <a:pt x="3066" y="6181"/>
                </a:lnTo>
                <a:lnTo>
                  <a:pt x="3431" y="5792"/>
                </a:lnTo>
                <a:lnTo>
                  <a:pt x="3602" y="5646"/>
                </a:lnTo>
                <a:lnTo>
                  <a:pt x="3967" y="5597"/>
                </a:lnTo>
                <a:close/>
                <a:moveTo>
                  <a:pt x="5110" y="5354"/>
                </a:moveTo>
                <a:lnTo>
                  <a:pt x="4989" y="5475"/>
                </a:lnTo>
                <a:lnTo>
                  <a:pt x="4867" y="5597"/>
                </a:lnTo>
                <a:lnTo>
                  <a:pt x="4648" y="5865"/>
                </a:lnTo>
                <a:lnTo>
                  <a:pt x="4380" y="6205"/>
                </a:lnTo>
                <a:lnTo>
                  <a:pt x="4234" y="6400"/>
                </a:lnTo>
                <a:lnTo>
                  <a:pt x="4113" y="6594"/>
                </a:lnTo>
                <a:lnTo>
                  <a:pt x="3723" y="6497"/>
                </a:lnTo>
                <a:lnTo>
                  <a:pt x="3821" y="6400"/>
                </a:lnTo>
                <a:lnTo>
                  <a:pt x="3869" y="6278"/>
                </a:lnTo>
                <a:lnTo>
                  <a:pt x="3991" y="6084"/>
                </a:lnTo>
                <a:lnTo>
                  <a:pt x="4137" y="5865"/>
                </a:lnTo>
                <a:lnTo>
                  <a:pt x="4307" y="5694"/>
                </a:lnTo>
                <a:lnTo>
                  <a:pt x="4405" y="5597"/>
                </a:lnTo>
                <a:lnTo>
                  <a:pt x="4526" y="5500"/>
                </a:lnTo>
                <a:lnTo>
                  <a:pt x="5110" y="5354"/>
                </a:lnTo>
                <a:close/>
                <a:moveTo>
                  <a:pt x="14065" y="6254"/>
                </a:moveTo>
                <a:lnTo>
                  <a:pt x="14138" y="6327"/>
                </a:lnTo>
                <a:lnTo>
                  <a:pt x="14235" y="6375"/>
                </a:lnTo>
                <a:lnTo>
                  <a:pt x="14430" y="6448"/>
                </a:lnTo>
                <a:lnTo>
                  <a:pt x="14186" y="6740"/>
                </a:lnTo>
                <a:lnTo>
                  <a:pt x="14016" y="6643"/>
                </a:lnTo>
                <a:lnTo>
                  <a:pt x="13846" y="6546"/>
                </a:lnTo>
                <a:lnTo>
                  <a:pt x="13675" y="6497"/>
                </a:lnTo>
                <a:lnTo>
                  <a:pt x="13481" y="6448"/>
                </a:lnTo>
                <a:lnTo>
                  <a:pt x="14065" y="6254"/>
                </a:lnTo>
                <a:close/>
                <a:moveTo>
                  <a:pt x="5573" y="5451"/>
                </a:moveTo>
                <a:lnTo>
                  <a:pt x="5719" y="5621"/>
                </a:lnTo>
                <a:lnTo>
                  <a:pt x="5840" y="5767"/>
                </a:lnTo>
                <a:lnTo>
                  <a:pt x="5816" y="5767"/>
                </a:lnTo>
                <a:lnTo>
                  <a:pt x="5670" y="5840"/>
                </a:lnTo>
                <a:lnTo>
                  <a:pt x="5548" y="5962"/>
                </a:lnTo>
                <a:lnTo>
                  <a:pt x="5354" y="6205"/>
                </a:lnTo>
                <a:lnTo>
                  <a:pt x="5110" y="6473"/>
                </a:lnTo>
                <a:lnTo>
                  <a:pt x="4989" y="6619"/>
                </a:lnTo>
                <a:lnTo>
                  <a:pt x="4916" y="6765"/>
                </a:lnTo>
                <a:lnTo>
                  <a:pt x="4429" y="6667"/>
                </a:lnTo>
                <a:lnTo>
                  <a:pt x="4551" y="6546"/>
                </a:lnTo>
                <a:lnTo>
                  <a:pt x="4648" y="6424"/>
                </a:lnTo>
                <a:lnTo>
                  <a:pt x="4843" y="6157"/>
                </a:lnTo>
                <a:lnTo>
                  <a:pt x="5159" y="5816"/>
                </a:lnTo>
                <a:lnTo>
                  <a:pt x="5354" y="5646"/>
                </a:lnTo>
                <a:lnTo>
                  <a:pt x="5475" y="5548"/>
                </a:lnTo>
                <a:lnTo>
                  <a:pt x="5548" y="5451"/>
                </a:lnTo>
                <a:close/>
                <a:moveTo>
                  <a:pt x="6035" y="5962"/>
                </a:moveTo>
                <a:lnTo>
                  <a:pt x="6278" y="6254"/>
                </a:lnTo>
                <a:lnTo>
                  <a:pt x="6157" y="6424"/>
                </a:lnTo>
                <a:lnTo>
                  <a:pt x="6011" y="6643"/>
                </a:lnTo>
                <a:lnTo>
                  <a:pt x="5889" y="6862"/>
                </a:lnTo>
                <a:lnTo>
                  <a:pt x="5840" y="6935"/>
                </a:lnTo>
                <a:lnTo>
                  <a:pt x="5840" y="7008"/>
                </a:lnTo>
                <a:lnTo>
                  <a:pt x="5232" y="6838"/>
                </a:lnTo>
                <a:lnTo>
                  <a:pt x="5402" y="6692"/>
                </a:lnTo>
                <a:lnTo>
                  <a:pt x="5548" y="6546"/>
                </a:lnTo>
                <a:lnTo>
                  <a:pt x="5767" y="6278"/>
                </a:lnTo>
                <a:lnTo>
                  <a:pt x="5889" y="6157"/>
                </a:lnTo>
                <a:lnTo>
                  <a:pt x="6011" y="6011"/>
                </a:lnTo>
                <a:lnTo>
                  <a:pt x="6035" y="5962"/>
                </a:lnTo>
                <a:close/>
                <a:moveTo>
                  <a:pt x="7519" y="925"/>
                </a:moveTo>
                <a:lnTo>
                  <a:pt x="7470" y="1120"/>
                </a:lnTo>
                <a:lnTo>
                  <a:pt x="7470" y="1314"/>
                </a:lnTo>
                <a:lnTo>
                  <a:pt x="7470" y="1704"/>
                </a:lnTo>
                <a:lnTo>
                  <a:pt x="7495" y="2093"/>
                </a:lnTo>
                <a:lnTo>
                  <a:pt x="7519" y="2482"/>
                </a:lnTo>
                <a:lnTo>
                  <a:pt x="7592" y="3285"/>
                </a:lnTo>
                <a:lnTo>
                  <a:pt x="7665" y="4234"/>
                </a:lnTo>
                <a:lnTo>
                  <a:pt x="7714" y="5183"/>
                </a:lnTo>
                <a:lnTo>
                  <a:pt x="7714" y="6132"/>
                </a:lnTo>
                <a:lnTo>
                  <a:pt x="7714" y="7081"/>
                </a:lnTo>
                <a:lnTo>
                  <a:pt x="7519" y="6886"/>
                </a:lnTo>
                <a:lnTo>
                  <a:pt x="7324" y="6716"/>
                </a:lnTo>
                <a:lnTo>
                  <a:pt x="7032" y="6473"/>
                </a:lnTo>
                <a:lnTo>
                  <a:pt x="6522" y="5913"/>
                </a:lnTo>
                <a:lnTo>
                  <a:pt x="5986" y="5354"/>
                </a:lnTo>
                <a:lnTo>
                  <a:pt x="5792" y="5159"/>
                </a:lnTo>
                <a:lnTo>
                  <a:pt x="5670" y="5086"/>
                </a:lnTo>
                <a:lnTo>
                  <a:pt x="5573" y="5013"/>
                </a:lnTo>
                <a:lnTo>
                  <a:pt x="5719" y="4721"/>
                </a:lnTo>
                <a:lnTo>
                  <a:pt x="5913" y="4453"/>
                </a:lnTo>
                <a:lnTo>
                  <a:pt x="6278" y="3894"/>
                </a:lnTo>
                <a:lnTo>
                  <a:pt x="6449" y="3626"/>
                </a:lnTo>
                <a:lnTo>
                  <a:pt x="6570" y="3358"/>
                </a:lnTo>
                <a:lnTo>
                  <a:pt x="6692" y="3066"/>
                </a:lnTo>
                <a:lnTo>
                  <a:pt x="6789" y="2774"/>
                </a:lnTo>
                <a:lnTo>
                  <a:pt x="6984" y="2166"/>
                </a:lnTo>
                <a:lnTo>
                  <a:pt x="7203" y="1558"/>
                </a:lnTo>
                <a:lnTo>
                  <a:pt x="7349" y="1217"/>
                </a:lnTo>
                <a:lnTo>
                  <a:pt x="7519" y="925"/>
                </a:lnTo>
                <a:close/>
                <a:moveTo>
                  <a:pt x="6497" y="6497"/>
                </a:moveTo>
                <a:lnTo>
                  <a:pt x="6522" y="6521"/>
                </a:lnTo>
                <a:lnTo>
                  <a:pt x="6716" y="6716"/>
                </a:lnTo>
                <a:lnTo>
                  <a:pt x="6643" y="6765"/>
                </a:lnTo>
                <a:lnTo>
                  <a:pt x="6595" y="6789"/>
                </a:lnTo>
                <a:lnTo>
                  <a:pt x="6497" y="6911"/>
                </a:lnTo>
                <a:lnTo>
                  <a:pt x="6400" y="7008"/>
                </a:lnTo>
                <a:lnTo>
                  <a:pt x="6327" y="7130"/>
                </a:lnTo>
                <a:lnTo>
                  <a:pt x="5986" y="7057"/>
                </a:lnTo>
                <a:lnTo>
                  <a:pt x="6059" y="7008"/>
                </a:lnTo>
                <a:lnTo>
                  <a:pt x="6132" y="6935"/>
                </a:lnTo>
                <a:lnTo>
                  <a:pt x="6254" y="6838"/>
                </a:lnTo>
                <a:lnTo>
                  <a:pt x="6497" y="6497"/>
                </a:lnTo>
                <a:close/>
                <a:moveTo>
                  <a:pt x="13286" y="6521"/>
                </a:moveTo>
                <a:lnTo>
                  <a:pt x="13627" y="6740"/>
                </a:lnTo>
                <a:lnTo>
                  <a:pt x="13967" y="6935"/>
                </a:lnTo>
                <a:lnTo>
                  <a:pt x="13870" y="7032"/>
                </a:lnTo>
                <a:lnTo>
                  <a:pt x="13724" y="7178"/>
                </a:lnTo>
                <a:lnTo>
                  <a:pt x="13578" y="7081"/>
                </a:lnTo>
                <a:lnTo>
                  <a:pt x="13456" y="7032"/>
                </a:lnTo>
                <a:lnTo>
                  <a:pt x="13164" y="6911"/>
                </a:lnTo>
                <a:lnTo>
                  <a:pt x="12897" y="6813"/>
                </a:lnTo>
                <a:lnTo>
                  <a:pt x="12653" y="6716"/>
                </a:lnTo>
                <a:lnTo>
                  <a:pt x="13286" y="6521"/>
                </a:lnTo>
                <a:close/>
                <a:moveTo>
                  <a:pt x="10171" y="5062"/>
                </a:moveTo>
                <a:lnTo>
                  <a:pt x="10220" y="5135"/>
                </a:lnTo>
                <a:lnTo>
                  <a:pt x="10196" y="5159"/>
                </a:lnTo>
                <a:lnTo>
                  <a:pt x="9587" y="5816"/>
                </a:lnTo>
                <a:lnTo>
                  <a:pt x="9003" y="6521"/>
                </a:lnTo>
                <a:lnTo>
                  <a:pt x="8809" y="6716"/>
                </a:lnTo>
                <a:lnTo>
                  <a:pt x="8590" y="6935"/>
                </a:lnTo>
                <a:lnTo>
                  <a:pt x="8371" y="7154"/>
                </a:lnTo>
                <a:lnTo>
                  <a:pt x="8152" y="7373"/>
                </a:lnTo>
                <a:lnTo>
                  <a:pt x="8200" y="6740"/>
                </a:lnTo>
                <a:lnTo>
                  <a:pt x="8444" y="6570"/>
                </a:lnTo>
                <a:lnTo>
                  <a:pt x="8663" y="6400"/>
                </a:lnTo>
                <a:lnTo>
                  <a:pt x="9101" y="6035"/>
                </a:lnTo>
                <a:lnTo>
                  <a:pt x="9660" y="5573"/>
                </a:lnTo>
                <a:lnTo>
                  <a:pt x="9928" y="5329"/>
                </a:lnTo>
                <a:lnTo>
                  <a:pt x="10171" y="5062"/>
                </a:lnTo>
                <a:close/>
                <a:moveTo>
                  <a:pt x="10488" y="5329"/>
                </a:moveTo>
                <a:lnTo>
                  <a:pt x="10731" y="5427"/>
                </a:lnTo>
                <a:lnTo>
                  <a:pt x="10999" y="5500"/>
                </a:lnTo>
                <a:lnTo>
                  <a:pt x="11510" y="5597"/>
                </a:lnTo>
                <a:lnTo>
                  <a:pt x="11850" y="5670"/>
                </a:lnTo>
                <a:lnTo>
                  <a:pt x="12167" y="5694"/>
                </a:lnTo>
                <a:lnTo>
                  <a:pt x="12824" y="5719"/>
                </a:lnTo>
                <a:lnTo>
                  <a:pt x="13529" y="5743"/>
                </a:lnTo>
                <a:lnTo>
                  <a:pt x="14235" y="5792"/>
                </a:lnTo>
                <a:lnTo>
                  <a:pt x="13505" y="6059"/>
                </a:lnTo>
                <a:lnTo>
                  <a:pt x="12799" y="6278"/>
                </a:lnTo>
                <a:lnTo>
                  <a:pt x="11339" y="6692"/>
                </a:lnTo>
                <a:lnTo>
                  <a:pt x="9612" y="7130"/>
                </a:lnTo>
                <a:lnTo>
                  <a:pt x="9149" y="7251"/>
                </a:lnTo>
                <a:lnTo>
                  <a:pt x="8663" y="7373"/>
                </a:lnTo>
                <a:lnTo>
                  <a:pt x="9101" y="6862"/>
                </a:lnTo>
                <a:lnTo>
                  <a:pt x="9758" y="6132"/>
                </a:lnTo>
                <a:lnTo>
                  <a:pt x="10098" y="5767"/>
                </a:lnTo>
                <a:lnTo>
                  <a:pt x="10439" y="5402"/>
                </a:lnTo>
                <a:lnTo>
                  <a:pt x="10488" y="5329"/>
                </a:lnTo>
                <a:close/>
                <a:moveTo>
                  <a:pt x="6862" y="6886"/>
                </a:moveTo>
                <a:lnTo>
                  <a:pt x="7349" y="7422"/>
                </a:lnTo>
                <a:lnTo>
                  <a:pt x="7349" y="7422"/>
                </a:lnTo>
                <a:lnTo>
                  <a:pt x="6570" y="7203"/>
                </a:lnTo>
                <a:lnTo>
                  <a:pt x="6668" y="7105"/>
                </a:lnTo>
                <a:lnTo>
                  <a:pt x="6765" y="7008"/>
                </a:lnTo>
                <a:lnTo>
                  <a:pt x="6862" y="6911"/>
                </a:lnTo>
                <a:lnTo>
                  <a:pt x="6862" y="6886"/>
                </a:lnTo>
                <a:close/>
                <a:moveTo>
                  <a:pt x="12386" y="6789"/>
                </a:moveTo>
                <a:lnTo>
                  <a:pt x="12483" y="6911"/>
                </a:lnTo>
                <a:lnTo>
                  <a:pt x="12629" y="7008"/>
                </a:lnTo>
                <a:lnTo>
                  <a:pt x="12775" y="7105"/>
                </a:lnTo>
                <a:lnTo>
                  <a:pt x="12921" y="7178"/>
                </a:lnTo>
                <a:lnTo>
                  <a:pt x="13432" y="7422"/>
                </a:lnTo>
                <a:lnTo>
                  <a:pt x="13140" y="7641"/>
                </a:lnTo>
                <a:lnTo>
                  <a:pt x="12970" y="7543"/>
                </a:lnTo>
                <a:lnTo>
                  <a:pt x="12799" y="7470"/>
                </a:lnTo>
                <a:lnTo>
                  <a:pt x="12483" y="7349"/>
                </a:lnTo>
                <a:lnTo>
                  <a:pt x="12045" y="7154"/>
                </a:lnTo>
                <a:lnTo>
                  <a:pt x="11826" y="7057"/>
                </a:lnTo>
                <a:lnTo>
                  <a:pt x="11607" y="7008"/>
                </a:lnTo>
                <a:lnTo>
                  <a:pt x="12386" y="6789"/>
                </a:lnTo>
                <a:close/>
                <a:moveTo>
                  <a:pt x="11461" y="7057"/>
                </a:moveTo>
                <a:lnTo>
                  <a:pt x="11534" y="7154"/>
                </a:lnTo>
                <a:lnTo>
                  <a:pt x="11631" y="7251"/>
                </a:lnTo>
                <a:lnTo>
                  <a:pt x="11850" y="7397"/>
                </a:lnTo>
                <a:lnTo>
                  <a:pt x="12069" y="7519"/>
                </a:lnTo>
                <a:lnTo>
                  <a:pt x="12313" y="7641"/>
                </a:lnTo>
                <a:lnTo>
                  <a:pt x="12532" y="7762"/>
                </a:lnTo>
                <a:lnTo>
                  <a:pt x="12799" y="7908"/>
                </a:lnTo>
                <a:lnTo>
                  <a:pt x="12483" y="8152"/>
                </a:lnTo>
                <a:lnTo>
                  <a:pt x="12410" y="8054"/>
                </a:lnTo>
                <a:lnTo>
                  <a:pt x="12337" y="7981"/>
                </a:lnTo>
                <a:lnTo>
                  <a:pt x="12240" y="7908"/>
                </a:lnTo>
                <a:lnTo>
                  <a:pt x="12118" y="7860"/>
                </a:lnTo>
                <a:lnTo>
                  <a:pt x="11875" y="7762"/>
                </a:lnTo>
                <a:lnTo>
                  <a:pt x="11656" y="7689"/>
                </a:lnTo>
                <a:lnTo>
                  <a:pt x="11145" y="7470"/>
                </a:lnTo>
                <a:lnTo>
                  <a:pt x="10901" y="7349"/>
                </a:lnTo>
                <a:lnTo>
                  <a:pt x="10634" y="7251"/>
                </a:lnTo>
                <a:lnTo>
                  <a:pt x="11437" y="7057"/>
                </a:lnTo>
                <a:close/>
                <a:moveTo>
                  <a:pt x="10439" y="7324"/>
                </a:moveTo>
                <a:lnTo>
                  <a:pt x="10512" y="7422"/>
                </a:lnTo>
                <a:lnTo>
                  <a:pt x="10609" y="7495"/>
                </a:lnTo>
                <a:lnTo>
                  <a:pt x="10828" y="7665"/>
                </a:lnTo>
                <a:lnTo>
                  <a:pt x="11047" y="7787"/>
                </a:lnTo>
                <a:lnTo>
                  <a:pt x="11291" y="7884"/>
                </a:lnTo>
                <a:lnTo>
                  <a:pt x="11996" y="8176"/>
                </a:lnTo>
                <a:lnTo>
                  <a:pt x="12167" y="8249"/>
                </a:lnTo>
                <a:lnTo>
                  <a:pt x="12215" y="8273"/>
                </a:lnTo>
                <a:lnTo>
                  <a:pt x="12288" y="8298"/>
                </a:lnTo>
                <a:lnTo>
                  <a:pt x="11996" y="8541"/>
                </a:lnTo>
                <a:lnTo>
                  <a:pt x="11972" y="8541"/>
                </a:lnTo>
                <a:lnTo>
                  <a:pt x="11583" y="8444"/>
                </a:lnTo>
                <a:lnTo>
                  <a:pt x="11218" y="8322"/>
                </a:lnTo>
                <a:lnTo>
                  <a:pt x="10853" y="8152"/>
                </a:lnTo>
                <a:lnTo>
                  <a:pt x="10512" y="7957"/>
                </a:lnTo>
                <a:lnTo>
                  <a:pt x="10098" y="7714"/>
                </a:lnTo>
                <a:lnTo>
                  <a:pt x="9879" y="7592"/>
                </a:lnTo>
                <a:lnTo>
                  <a:pt x="9660" y="7495"/>
                </a:lnTo>
                <a:lnTo>
                  <a:pt x="10439" y="7324"/>
                </a:lnTo>
                <a:close/>
                <a:moveTo>
                  <a:pt x="8225" y="8103"/>
                </a:moveTo>
                <a:lnTo>
                  <a:pt x="8638" y="8249"/>
                </a:lnTo>
                <a:lnTo>
                  <a:pt x="9028" y="8419"/>
                </a:lnTo>
                <a:lnTo>
                  <a:pt x="8930" y="8517"/>
                </a:lnTo>
                <a:lnTo>
                  <a:pt x="8784" y="8638"/>
                </a:lnTo>
                <a:lnTo>
                  <a:pt x="8711" y="8711"/>
                </a:lnTo>
                <a:lnTo>
                  <a:pt x="8687" y="8784"/>
                </a:lnTo>
                <a:lnTo>
                  <a:pt x="8225" y="8103"/>
                </a:lnTo>
                <a:close/>
                <a:moveTo>
                  <a:pt x="7689" y="8663"/>
                </a:moveTo>
                <a:lnTo>
                  <a:pt x="7714" y="9003"/>
                </a:lnTo>
                <a:lnTo>
                  <a:pt x="7689" y="9003"/>
                </a:lnTo>
                <a:lnTo>
                  <a:pt x="7519" y="8930"/>
                </a:lnTo>
                <a:lnTo>
                  <a:pt x="7665" y="8687"/>
                </a:lnTo>
                <a:lnTo>
                  <a:pt x="7689" y="8663"/>
                </a:lnTo>
                <a:close/>
                <a:moveTo>
                  <a:pt x="9344" y="7592"/>
                </a:moveTo>
                <a:lnTo>
                  <a:pt x="9612" y="7787"/>
                </a:lnTo>
                <a:lnTo>
                  <a:pt x="9904" y="7981"/>
                </a:lnTo>
                <a:lnTo>
                  <a:pt x="10463" y="8322"/>
                </a:lnTo>
                <a:lnTo>
                  <a:pt x="10755" y="8492"/>
                </a:lnTo>
                <a:lnTo>
                  <a:pt x="11047" y="8638"/>
                </a:lnTo>
                <a:lnTo>
                  <a:pt x="11364" y="8760"/>
                </a:lnTo>
                <a:lnTo>
                  <a:pt x="11680" y="8833"/>
                </a:lnTo>
                <a:lnTo>
                  <a:pt x="11510" y="9003"/>
                </a:lnTo>
                <a:lnTo>
                  <a:pt x="11485" y="9028"/>
                </a:lnTo>
                <a:lnTo>
                  <a:pt x="10463" y="8565"/>
                </a:lnTo>
                <a:lnTo>
                  <a:pt x="9952" y="8371"/>
                </a:lnTo>
                <a:lnTo>
                  <a:pt x="9417" y="8176"/>
                </a:lnTo>
                <a:lnTo>
                  <a:pt x="8979" y="7981"/>
                </a:lnTo>
                <a:lnTo>
                  <a:pt x="8736" y="7884"/>
                </a:lnTo>
                <a:lnTo>
                  <a:pt x="8468" y="7811"/>
                </a:lnTo>
                <a:lnTo>
                  <a:pt x="8906" y="7714"/>
                </a:lnTo>
                <a:lnTo>
                  <a:pt x="9344" y="7592"/>
                </a:lnTo>
                <a:close/>
                <a:moveTo>
                  <a:pt x="9368" y="8565"/>
                </a:moveTo>
                <a:lnTo>
                  <a:pt x="9733" y="8687"/>
                </a:lnTo>
                <a:lnTo>
                  <a:pt x="9660" y="8760"/>
                </a:lnTo>
                <a:lnTo>
                  <a:pt x="9198" y="9076"/>
                </a:lnTo>
                <a:lnTo>
                  <a:pt x="9101" y="9149"/>
                </a:lnTo>
                <a:lnTo>
                  <a:pt x="9003" y="9247"/>
                </a:lnTo>
                <a:lnTo>
                  <a:pt x="8760" y="8906"/>
                </a:lnTo>
                <a:lnTo>
                  <a:pt x="8784" y="8906"/>
                </a:lnTo>
                <a:lnTo>
                  <a:pt x="8930" y="8809"/>
                </a:lnTo>
                <a:lnTo>
                  <a:pt x="9052" y="8711"/>
                </a:lnTo>
                <a:lnTo>
                  <a:pt x="9174" y="8638"/>
                </a:lnTo>
                <a:lnTo>
                  <a:pt x="9344" y="8590"/>
                </a:lnTo>
                <a:lnTo>
                  <a:pt x="9368" y="8565"/>
                </a:lnTo>
                <a:close/>
                <a:moveTo>
                  <a:pt x="828" y="6181"/>
                </a:moveTo>
                <a:lnTo>
                  <a:pt x="1168" y="6302"/>
                </a:lnTo>
                <a:lnTo>
                  <a:pt x="1533" y="6400"/>
                </a:lnTo>
                <a:lnTo>
                  <a:pt x="2239" y="6546"/>
                </a:lnTo>
                <a:lnTo>
                  <a:pt x="2507" y="6570"/>
                </a:lnTo>
                <a:lnTo>
                  <a:pt x="2750" y="6594"/>
                </a:lnTo>
                <a:lnTo>
                  <a:pt x="3018" y="6619"/>
                </a:lnTo>
                <a:lnTo>
                  <a:pt x="3285" y="6643"/>
                </a:lnTo>
                <a:lnTo>
                  <a:pt x="4356" y="6911"/>
                </a:lnTo>
                <a:lnTo>
                  <a:pt x="5159" y="7081"/>
                </a:lnTo>
                <a:lnTo>
                  <a:pt x="5938" y="7300"/>
                </a:lnTo>
                <a:lnTo>
                  <a:pt x="7519" y="7762"/>
                </a:lnTo>
                <a:lnTo>
                  <a:pt x="6546" y="8273"/>
                </a:lnTo>
                <a:lnTo>
                  <a:pt x="5548" y="8736"/>
                </a:lnTo>
                <a:lnTo>
                  <a:pt x="4697" y="9076"/>
                </a:lnTo>
                <a:lnTo>
                  <a:pt x="4453" y="9198"/>
                </a:lnTo>
                <a:lnTo>
                  <a:pt x="4332" y="9271"/>
                </a:lnTo>
                <a:lnTo>
                  <a:pt x="4234" y="9368"/>
                </a:lnTo>
                <a:lnTo>
                  <a:pt x="4210" y="9320"/>
                </a:lnTo>
                <a:lnTo>
                  <a:pt x="3991" y="9003"/>
                </a:lnTo>
                <a:lnTo>
                  <a:pt x="3748" y="8687"/>
                </a:lnTo>
                <a:lnTo>
                  <a:pt x="3456" y="8395"/>
                </a:lnTo>
                <a:lnTo>
                  <a:pt x="3164" y="8127"/>
                </a:lnTo>
                <a:lnTo>
                  <a:pt x="2531" y="7616"/>
                </a:lnTo>
                <a:lnTo>
                  <a:pt x="2239" y="7373"/>
                </a:lnTo>
                <a:lnTo>
                  <a:pt x="1947" y="7105"/>
                </a:lnTo>
                <a:lnTo>
                  <a:pt x="1728" y="6911"/>
                </a:lnTo>
                <a:lnTo>
                  <a:pt x="1485" y="6716"/>
                </a:lnTo>
                <a:lnTo>
                  <a:pt x="1047" y="6375"/>
                </a:lnTo>
                <a:lnTo>
                  <a:pt x="828" y="6181"/>
                </a:lnTo>
                <a:close/>
                <a:moveTo>
                  <a:pt x="10098" y="8833"/>
                </a:moveTo>
                <a:lnTo>
                  <a:pt x="10658" y="9076"/>
                </a:lnTo>
                <a:lnTo>
                  <a:pt x="10366" y="9247"/>
                </a:lnTo>
                <a:lnTo>
                  <a:pt x="10098" y="9393"/>
                </a:lnTo>
                <a:lnTo>
                  <a:pt x="9758" y="9612"/>
                </a:lnTo>
                <a:lnTo>
                  <a:pt x="9612" y="9758"/>
                </a:lnTo>
                <a:lnTo>
                  <a:pt x="9466" y="9904"/>
                </a:lnTo>
                <a:lnTo>
                  <a:pt x="9125" y="9417"/>
                </a:lnTo>
                <a:lnTo>
                  <a:pt x="9198" y="9393"/>
                </a:lnTo>
                <a:lnTo>
                  <a:pt x="9271" y="9368"/>
                </a:lnTo>
                <a:lnTo>
                  <a:pt x="9417" y="9271"/>
                </a:lnTo>
                <a:lnTo>
                  <a:pt x="9660" y="9101"/>
                </a:lnTo>
                <a:lnTo>
                  <a:pt x="10098" y="8857"/>
                </a:lnTo>
                <a:lnTo>
                  <a:pt x="10098" y="8833"/>
                </a:lnTo>
                <a:close/>
                <a:moveTo>
                  <a:pt x="7324" y="9174"/>
                </a:moveTo>
                <a:lnTo>
                  <a:pt x="7446" y="9222"/>
                </a:lnTo>
                <a:lnTo>
                  <a:pt x="7519" y="9295"/>
                </a:lnTo>
                <a:lnTo>
                  <a:pt x="7738" y="9393"/>
                </a:lnTo>
                <a:lnTo>
                  <a:pt x="7738" y="9855"/>
                </a:lnTo>
                <a:lnTo>
                  <a:pt x="7738" y="10001"/>
                </a:lnTo>
                <a:lnTo>
                  <a:pt x="7495" y="9855"/>
                </a:lnTo>
                <a:lnTo>
                  <a:pt x="7251" y="9733"/>
                </a:lnTo>
                <a:lnTo>
                  <a:pt x="7105" y="9685"/>
                </a:lnTo>
                <a:lnTo>
                  <a:pt x="6984" y="9660"/>
                </a:lnTo>
                <a:lnTo>
                  <a:pt x="7324" y="9174"/>
                </a:lnTo>
                <a:close/>
                <a:moveTo>
                  <a:pt x="6911" y="9758"/>
                </a:moveTo>
                <a:lnTo>
                  <a:pt x="7008" y="9879"/>
                </a:lnTo>
                <a:lnTo>
                  <a:pt x="7130" y="10001"/>
                </a:lnTo>
                <a:lnTo>
                  <a:pt x="7373" y="10196"/>
                </a:lnTo>
                <a:lnTo>
                  <a:pt x="7543" y="10317"/>
                </a:lnTo>
                <a:lnTo>
                  <a:pt x="7762" y="10415"/>
                </a:lnTo>
                <a:lnTo>
                  <a:pt x="7762" y="10926"/>
                </a:lnTo>
                <a:lnTo>
                  <a:pt x="7470" y="10707"/>
                </a:lnTo>
                <a:lnTo>
                  <a:pt x="7203" y="10488"/>
                </a:lnTo>
                <a:lnTo>
                  <a:pt x="7057" y="10415"/>
                </a:lnTo>
                <a:lnTo>
                  <a:pt x="6911" y="10317"/>
                </a:lnTo>
                <a:lnTo>
                  <a:pt x="6741" y="10269"/>
                </a:lnTo>
                <a:lnTo>
                  <a:pt x="6570" y="10244"/>
                </a:lnTo>
                <a:lnTo>
                  <a:pt x="6911" y="9758"/>
                </a:lnTo>
                <a:close/>
                <a:moveTo>
                  <a:pt x="11072" y="9271"/>
                </a:moveTo>
                <a:lnTo>
                  <a:pt x="11291" y="9368"/>
                </a:lnTo>
                <a:lnTo>
                  <a:pt x="11266" y="9490"/>
                </a:lnTo>
                <a:lnTo>
                  <a:pt x="11266" y="9612"/>
                </a:lnTo>
                <a:lnTo>
                  <a:pt x="11096" y="9685"/>
                </a:lnTo>
                <a:lnTo>
                  <a:pt x="10950" y="9782"/>
                </a:lnTo>
                <a:lnTo>
                  <a:pt x="10658" y="9977"/>
                </a:lnTo>
                <a:lnTo>
                  <a:pt x="10293" y="10220"/>
                </a:lnTo>
                <a:lnTo>
                  <a:pt x="10123" y="10366"/>
                </a:lnTo>
                <a:lnTo>
                  <a:pt x="10050" y="10439"/>
                </a:lnTo>
                <a:lnTo>
                  <a:pt x="10001" y="10536"/>
                </a:lnTo>
                <a:lnTo>
                  <a:pt x="10001" y="10585"/>
                </a:lnTo>
                <a:lnTo>
                  <a:pt x="10025" y="10609"/>
                </a:lnTo>
                <a:lnTo>
                  <a:pt x="10123" y="10609"/>
                </a:lnTo>
                <a:lnTo>
                  <a:pt x="10220" y="10585"/>
                </a:lnTo>
                <a:lnTo>
                  <a:pt x="10390" y="10512"/>
                </a:lnTo>
                <a:lnTo>
                  <a:pt x="10561" y="10390"/>
                </a:lnTo>
                <a:lnTo>
                  <a:pt x="10731" y="10269"/>
                </a:lnTo>
                <a:lnTo>
                  <a:pt x="10999" y="10074"/>
                </a:lnTo>
                <a:lnTo>
                  <a:pt x="11291" y="9904"/>
                </a:lnTo>
                <a:lnTo>
                  <a:pt x="11339" y="10171"/>
                </a:lnTo>
                <a:lnTo>
                  <a:pt x="11412" y="10390"/>
                </a:lnTo>
                <a:lnTo>
                  <a:pt x="11145" y="10488"/>
                </a:lnTo>
                <a:lnTo>
                  <a:pt x="10877" y="10634"/>
                </a:lnTo>
                <a:lnTo>
                  <a:pt x="10731" y="10682"/>
                </a:lnTo>
                <a:lnTo>
                  <a:pt x="10561" y="10804"/>
                </a:lnTo>
                <a:lnTo>
                  <a:pt x="10415" y="10926"/>
                </a:lnTo>
                <a:lnTo>
                  <a:pt x="10342" y="10999"/>
                </a:lnTo>
                <a:lnTo>
                  <a:pt x="10317" y="11072"/>
                </a:lnTo>
                <a:lnTo>
                  <a:pt x="9879" y="10463"/>
                </a:lnTo>
                <a:lnTo>
                  <a:pt x="9587" y="10050"/>
                </a:lnTo>
                <a:lnTo>
                  <a:pt x="9733" y="10001"/>
                </a:lnTo>
                <a:lnTo>
                  <a:pt x="9904" y="9928"/>
                </a:lnTo>
                <a:lnTo>
                  <a:pt x="10196" y="9758"/>
                </a:lnTo>
                <a:lnTo>
                  <a:pt x="10634" y="9514"/>
                </a:lnTo>
                <a:lnTo>
                  <a:pt x="11047" y="9295"/>
                </a:lnTo>
                <a:lnTo>
                  <a:pt x="11072" y="9271"/>
                </a:lnTo>
                <a:close/>
                <a:moveTo>
                  <a:pt x="11534" y="10780"/>
                </a:moveTo>
                <a:lnTo>
                  <a:pt x="11656" y="11193"/>
                </a:lnTo>
                <a:lnTo>
                  <a:pt x="11631" y="11193"/>
                </a:lnTo>
                <a:lnTo>
                  <a:pt x="11437" y="11364"/>
                </a:lnTo>
                <a:lnTo>
                  <a:pt x="11218" y="11510"/>
                </a:lnTo>
                <a:lnTo>
                  <a:pt x="11023" y="11631"/>
                </a:lnTo>
                <a:lnTo>
                  <a:pt x="10828" y="11753"/>
                </a:lnTo>
                <a:lnTo>
                  <a:pt x="10804" y="11777"/>
                </a:lnTo>
                <a:lnTo>
                  <a:pt x="10439" y="11242"/>
                </a:lnTo>
                <a:lnTo>
                  <a:pt x="10512" y="11242"/>
                </a:lnTo>
                <a:lnTo>
                  <a:pt x="10585" y="11218"/>
                </a:lnTo>
                <a:lnTo>
                  <a:pt x="10731" y="11145"/>
                </a:lnTo>
                <a:lnTo>
                  <a:pt x="10999" y="10974"/>
                </a:lnTo>
                <a:lnTo>
                  <a:pt x="11534" y="10780"/>
                </a:lnTo>
                <a:close/>
                <a:moveTo>
                  <a:pt x="6522" y="10342"/>
                </a:moveTo>
                <a:lnTo>
                  <a:pt x="6668" y="10439"/>
                </a:lnTo>
                <a:lnTo>
                  <a:pt x="6838" y="10561"/>
                </a:lnTo>
                <a:lnTo>
                  <a:pt x="7105" y="10853"/>
                </a:lnTo>
                <a:lnTo>
                  <a:pt x="7251" y="10999"/>
                </a:lnTo>
                <a:lnTo>
                  <a:pt x="7397" y="11120"/>
                </a:lnTo>
                <a:lnTo>
                  <a:pt x="7568" y="11218"/>
                </a:lnTo>
                <a:lnTo>
                  <a:pt x="7738" y="11291"/>
                </a:lnTo>
                <a:lnTo>
                  <a:pt x="7762" y="11291"/>
                </a:lnTo>
                <a:lnTo>
                  <a:pt x="7762" y="12021"/>
                </a:lnTo>
                <a:lnTo>
                  <a:pt x="7665" y="11948"/>
                </a:lnTo>
                <a:lnTo>
                  <a:pt x="7568" y="11875"/>
                </a:lnTo>
                <a:lnTo>
                  <a:pt x="7397" y="11704"/>
                </a:lnTo>
                <a:lnTo>
                  <a:pt x="7057" y="11364"/>
                </a:lnTo>
                <a:lnTo>
                  <a:pt x="6862" y="11193"/>
                </a:lnTo>
                <a:lnTo>
                  <a:pt x="6619" y="11072"/>
                </a:lnTo>
                <a:lnTo>
                  <a:pt x="6376" y="10999"/>
                </a:lnTo>
                <a:lnTo>
                  <a:pt x="6132" y="10926"/>
                </a:lnTo>
                <a:lnTo>
                  <a:pt x="6522" y="10342"/>
                </a:lnTo>
                <a:close/>
                <a:moveTo>
                  <a:pt x="11753" y="11510"/>
                </a:moveTo>
                <a:lnTo>
                  <a:pt x="11826" y="11802"/>
                </a:lnTo>
                <a:lnTo>
                  <a:pt x="11704" y="11826"/>
                </a:lnTo>
                <a:lnTo>
                  <a:pt x="11607" y="11899"/>
                </a:lnTo>
                <a:lnTo>
                  <a:pt x="11412" y="12021"/>
                </a:lnTo>
                <a:lnTo>
                  <a:pt x="11291" y="12167"/>
                </a:lnTo>
                <a:lnTo>
                  <a:pt x="11218" y="12240"/>
                </a:lnTo>
                <a:lnTo>
                  <a:pt x="11193" y="12313"/>
                </a:lnTo>
                <a:lnTo>
                  <a:pt x="10901" y="11899"/>
                </a:lnTo>
                <a:lnTo>
                  <a:pt x="11120" y="11850"/>
                </a:lnTo>
                <a:lnTo>
                  <a:pt x="11339" y="11777"/>
                </a:lnTo>
                <a:lnTo>
                  <a:pt x="11558" y="11656"/>
                </a:lnTo>
                <a:lnTo>
                  <a:pt x="11753" y="11510"/>
                </a:lnTo>
                <a:close/>
                <a:moveTo>
                  <a:pt x="6059" y="11047"/>
                </a:moveTo>
                <a:lnTo>
                  <a:pt x="6303" y="11218"/>
                </a:lnTo>
                <a:lnTo>
                  <a:pt x="6546" y="11388"/>
                </a:lnTo>
                <a:lnTo>
                  <a:pt x="6789" y="11583"/>
                </a:lnTo>
                <a:lnTo>
                  <a:pt x="6984" y="11802"/>
                </a:lnTo>
                <a:lnTo>
                  <a:pt x="7251" y="12069"/>
                </a:lnTo>
                <a:lnTo>
                  <a:pt x="7397" y="12215"/>
                </a:lnTo>
                <a:lnTo>
                  <a:pt x="7543" y="12313"/>
                </a:lnTo>
                <a:lnTo>
                  <a:pt x="7276" y="12459"/>
                </a:lnTo>
                <a:lnTo>
                  <a:pt x="7154" y="12386"/>
                </a:lnTo>
                <a:lnTo>
                  <a:pt x="7008" y="12337"/>
                </a:lnTo>
                <a:lnTo>
                  <a:pt x="6765" y="12215"/>
                </a:lnTo>
                <a:lnTo>
                  <a:pt x="6522" y="12069"/>
                </a:lnTo>
                <a:lnTo>
                  <a:pt x="6327" y="11948"/>
                </a:lnTo>
                <a:lnTo>
                  <a:pt x="6157" y="11802"/>
                </a:lnTo>
                <a:lnTo>
                  <a:pt x="5962" y="11656"/>
                </a:lnTo>
                <a:lnTo>
                  <a:pt x="5767" y="11534"/>
                </a:lnTo>
                <a:lnTo>
                  <a:pt x="6059" y="11047"/>
                </a:lnTo>
                <a:close/>
                <a:moveTo>
                  <a:pt x="5670" y="11680"/>
                </a:moveTo>
                <a:lnTo>
                  <a:pt x="5719" y="11777"/>
                </a:lnTo>
                <a:lnTo>
                  <a:pt x="5792" y="11850"/>
                </a:lnTo>
                <a:lnTo>
                  <a:pt x="5938" y="12021"/>
                </a:lnTo>
                <a:lnTo>
                  <a:pt x="6108" y="12167"/>
                </a:lnTo>
                <a:lnTo>
                  <a:pt x="6278" y="12288"/>
                </a:lnTo>
                <a:lnTo>
                  <a:pt x="6546" y="12483"/>
                </a:lnTo>
                <a:lnTo>
                  <a:pt x="6716" y="12580"/>
                </a:lnTo>
                <a:lnTo>
                  <a:pt x="6887" y="12678"/>
                </a:lnTo>
                <a:lnTo>
                  <a:pt x="6522" y="12848"/>
                </a:lnTo>
                <a:lnTo>
                  <a:pt x="6230" y="12653"/>
                </a:lnTo>
                <a:lnTo>
                  <a:pt x="5938" y="12434"/>
                </a:lnTo>
                <a:lnTo>
                  <a:pt x="5694" y="12215"/>
                </a:lnTo>
                <a:lnTo>
                  <a:pt x="5475" y="12021"/>
                </a:lnTo>
                <a:lnTo>
                  <a:pt x="5621" y="11777"/>
                </a:lnTo>
                <a:lnTo>
                  <a:pt x="5670" y="11680"/>
                </a:lnTo>
                <a:close/>
                <a:moveTo>
                  <a:pt x="11899" y="12094"/>
                </a:moveTo>
                <a:lnTo>
                  <a:pt x="12021" y="12605"/>
                </a:lnTo>
                <a:lnTo>
                  <a:pt x="11899" y="12726"/>
                </a:lnTo>
                <a:lnTo>
                  <a:pt x="11777" y="12848"/>
                </a:lnTo>
                <a:lnTo>
                  <a:pt x="11729" y="12921"/>
                </a:lnTo>
                <a:lnTo>
                  <a:pt x="11680" y="12994"/>
                </a:lnTo>
                <a:lnTo>
                  <a:pt x="11680" y="13018"/>
                </a:lnTo>
                <a:lnTo>
                  <a:pt x="11266" y="12434"/>
                </a:lnTo>
                <a:lnTo>
                  <a:pt x="11412" y="12386"/>
                </a:lnTo>
                <a:lnTo>
                  <a:pt x="11558" y="12313"/>
                </a:lnTo>
                <a:lnTo>
                  <a:pt x="11729" y="12215"/>
                </a:lnTo>
                <a:lnTo>
                  <a:pt x="11899" y="12094"/>
                </a:lnTo>
                <a:close/>
                <a:moveTo>
                  <a:pt x="5329" y="12240"/>
                </a:moveTo>
                <a:lnTo>
                  <a:pt x="5402" y="12361"/>
                </a:lnTo>
                <a:lnTo>
                  <a:pt x="5500" y="12483"/>
                </a:lnTo>
                <a:lnTo>
                  <a:pt x="5670" y="12678"/>
                </a:lnTo>
                <a:lnTo>
                  <a:pt x="5913" y="12897"/>
                </a:lnTo>
                <a:lnTo>
                  <a:pt x="6157" y="13067"/>
                </a:lnTo>
                <a:lnTo>
                  <a:pt x="5743" y="13335"/>
                </a:lnTo>
                <a:lnTo>
                  <a:pt x="5646" y="13310"/>
                </a:lnTo>
                <a:lnTo>
                  <a:pt x="5475" y="13237"/>
                </a:lnTo>
                <a:lnTo>
                  <a:pt x="5305" y="13164"/>
                </a:lnTo>
                <a:lnTo>
                  <a:pt x="5135" y="13043"/>
                </a:lnTo>
                <a:lnTo>
                  <a:pt x="4940" y="12970"/>
                </a:lnTo>
                <a:lnTo>
                  <a:pt x="4891" y="12945"/>
                </a:lnTo>
                <a:lnTo>
                  <a:pt x="5110" y="12605"/>
                </a:lnTo>
                <a:lnTo>
                  <a:pt x="5329" y="12240"/>
                </a:lnTo>
                <a:close/>
                <a:moveTo>
                  <a:pt x="12094" y="13043"/>
                </a:moveTo>
                <a:lnTo>
                  <a:pt x="12215" y="13748"/>
                </a:lnTo>
                <a:lnTo>
                  <a:pt x="11802" y="13189"/>
                </a:lnTo>
                <a:lnTo>
                  <a:pt x="11850" y="13189"/>
                </a:lnTo>
                <a:lnTo>
                  <a:pt x="11923" y="13164"/>
                </a:lnTo>
                <a:lnTo>
                  <a:pt x="11972" y="13140"/>
                </a:lnTo>
                <a:lnTo>
                  <a:pt x="12094" y="13043"/>
                </a:lnTo>
                <a:close/>
                <a:moveTo>
                  <a:pt x="4745" y="13140"/>
                </a:moveTo>
                <a:lnTo>
                  <a:pt x="4891" y="13310"/>
                </a:lnTo>
                <a:lnTo>
                  <a:pt x="5062" y="13456"/>
                </a:lnTo>
                <a:lnTo>
                  <a:pt x="5305" y="13602"/>
                </a:lnTo>
                <a:lnTo>
                  <a:pt x="4964" y="13846"/>
                </a:lnTo>
                <a:lnTo>
                  <a:pt x="4891" y="13773"/>
                </a:lnTo>
                <a:lnTo>
                  <a:pt x="4818" y="13700"/>
                </a:lnTo>
                <a:lnTo>
                  <a:pt x="4648" y="13627"/>
                </a:lnTo>
                <a:lnTo>
                  <a:pt x="4551" y="13554"/>
                </a:lnTo>
                <a:lnTo>
                  <a:pt x="4405" y="13529"/>
                </a:lnTo>
                <a:lnTo>
                  <a:pt x="4575" y="13335"/>
                </a:lnTo>
                <a:lnTo>
                  <a:pt x="4745" y="13140"/>
                </a:lnTo>
                <a:close/>
                <a:moveTo>
                  <a:pt x="8200" y="8833"/>
                </a:moveTo>
                <a:lnTo>
                  <a:pt x="8371" y="9076"/>
                </a:lnTo>
                <a:lnTo>
                  <a:pt x="8663" y="9514"/>
                </a:lnTo>
                <a:lnTo>
                  <a:pt x="8979" y="9928"/>
                </a:lnTo>
                <a:lnTo>
                  <a:pt x="9587" y="10780"/>
                </a:lnTo>
                <a:lnTo>
                  <a:pt x="10171" y="11583"/>
                </a:lnTo>
                <a:lnTo>
                  <a:pt x="10731" y="12410"/>
                </a:lnTo>
                <a:lnTo>
                  <a:pt x="11291" y="13213"/>
                </a:lnTo>
                <a:lnTo>
                  <a:pt x="11850" y="13992"/>
                </a:lnTo>
                <a:lnTo>
                  <a:pt x="11729" y="13943"/>
                </a:lnTo>
                <a:lnTo>
                  <a:pt x="11072" y="13554"/>
                </a:lnTo>
                <a:lnTo>
                  <a:pt x="10415" y="13189"/>
                </a:lnTo>
                <a:lnTo>
                  <a:pt x="9831" y="12921"/>
                </a:lnTo>
                <a:lnTo>
                  <a:pt x="9539" y="12799"/>
                </a:lnTo>
                <a:lnTo>
                  <a:pt x="9222" y="12678"/>
                </a:lnTo>
                <a:lnTo>
                  <a:pt x="8760" y="12507"/>
                </a:lnTo>
                <a:lnTo>
                  <a:pt x="8517" y="12410"/>
                </a:lnTo>
                <a:lnTo>
                  <a:pt x="8273" y="12337"/>
                </a:lnTo>
                <a:lnTo>
                  <a:pt x="8273" y="12288"/>
                </a:lnTo>
                <a:lnTo>
                  <a:pt x="8322" y="11996"/>
                </a:lnTo>
                <a:lnTo>
                  <a:pt x="8346" y="11680"/>
                </a:lnTo>
                <a:lnTo>
                  <a:pt x="8346" y="11388"/>
                </a:lnTo>
                <a:lnTo>
                  <a:pt x="8322" y="11072"/>
                </a:lnTo>
                <a:lnTo>
                  <a:pt x="8273" y="10463"/>
                </a:lnTo>
                <a:lnTo>
                  <a:pt x="8225" y="9855"/>
                </a:lnTo>
                <a:lnTo>
                  <a:pt x="8200" y="8833"/>
                </a:lnTo>
                <a:close/>
                <a:moveTo>
                  <a:pt x="7324" y="8346"/>
                </a:moveTo>
                <a:lnTo>
                  <a:pt x="6935" y="8906"/>
                </a:lnTo>
                <a:lnTo>
                  <a:pt x="6570" y="9441"/>
                </a:lnTo>
                <a:lnTo>
                  <a:pt x="5962" y="10439"/>
                </a:lnTo>
                <a:lnTo>
                  <a:pt x="5354" y="11437"/>
                </a:lnTo>
                <a:lnTo>
                  <a:pt x="4818" y="12386"/>
                </a:lnTo>
                <a:lnTo>
                  <a:pt x="4502" y="12848"/>
                </a:lnTo>
                <a:lnTo>
                  <a:pt x="4356" y="13067"/>
                </a:lnTo>
                <a:lnTo>
                  <a:pt x="4161" y="13286"/>
                </a:lnTo>
                <a:lnTo>
                  <a:pt x="3967" y="13529"/>
                </a:lnTo>
                <a:lnTo>
                  <a:pt x="3796" y="13773"/>
                </a:lnTo>
                <a:lnTo>
                  <a:pt x="3650" y="14040"/>
                </a:lnTo>
                <a:lnTo>
                  <a:pt x="3504" y="14308"/>
                </a:lnTo>
                <a:lnTo>
                  <a:pt x="3577" y="13578"/>
                </a:lnTo>
                <a:lnTo>
                  <a:pt x="3699" y="12897"/>
                </a:lnTo>
                <a:lnTo>
                  <a:pt x="3821" y="12215"/>
                </a:lnTo>
                <a:lnTo>
                  <a:pt x="3967" y="11558"/>
                </a:lnTo>
                <a:lnTo>
                  <a:pt x="4113" y="10926"/>
                </a:lnTo>
                <a:lnTo>
                  <a:pt x="4234" y="10269"/>
                </a:lnTo>
                <a:lnTo>
                  <a:pt x="4332" y="9612"/>
                </a:lnTo>
                <a:lnTo>
                  <a:pt x="4307" y="9539"/>
                </a:lnTo>
                <a:lnTo>
                  <a:pt x="4453" y="9587"/>
                </a:lnTo>
                <a:lnTo>
                  <a:pt x="4624" y="9563"/>
                </a:lnTo>
                <a:lnTo>
                  <a:pt x="4818" y="9514"/>
                </a:lnTo>
                <a:lnTo>
                  <a:pt x="5013" y="9441"/>
                </a:lnTo>
                <a:lnTo>
                  <a:pt x="5354" y="9271"/>
                </a:lnTo>
                <a:lnTo>
                  <a:pt x="5646" y="9149"/>
                </a:lnTo>
                <a:lnTo>
                  <a:pt x="6497" y="8760"/>
                </a:lnTo>
                <a:lnTo>
                  <a:pt x="7324" y="8346"/>
                </a:lnTo>
                <a:close/>
                <a:moveTo>
                  <a:pt x="4234" y="13700"/>
                </a:moveTo>
                <a:lnTo>
                  <a:pt x="4307" y="13773"/>
                </a:lnTo>
                <a:lnTo>
                  <a:pt x="4380" y="13821"/>
                </a:lnTo>
                <a:lnTo>
                  <a:pt x="4551" y="13943"/>
                </a:lnTo>
                <a:lnTo>
                  <a:pt x="4697" y="14016"/>
                </a:lnTo>
                <a:lnTo>
                  <a:pt x="4307" y="14259"/>
                </a:lnTo>
                <a:lnTo>
                  <a:pt x="4161" y="14332"/>
                </a:lnTo>
                <a:lnTo>
                  <a:pt x="3991" y="14405"/>
                </a:lnTo>
                <a:lnTo>
                  <a:pt x="3650" y="14502"/>
                </a:lnTo>
                <a:lnTo>
                  <a:pt x="3748" y="14429"/>
                </a:lnTo>
                <a:lnTo>
                  <a:pt x="3821" y="14332"/>
                </a:lnTo>
                <a:lnTo>
                  <a:pt x="3967" y="14113"/>
                </a:lnTo>
                <a:lnTo>
                  <a:pt x="4113" y="13894"/>
                </a:lnTo>
                <a:lnTo>
                  <a:pt x="4234" y="13700"/>
                </a:lnTo>
                <a:close/>
                <a:moveTo>
                  <a:pt x="7835" y="0"/>
                </a:moveTo>
                <a:lnTo>
                  <a:pt x="7762" y="25"/>
                </a:lnTo>
                <a:lnTo>
                  <a:pt x="7689" y="73"/>
                </a:lnTo>
                <a:lnTo>
                  <a:pt x="7641" y="73"/>
                </a:lnTo>
                <a:lnTo>
                  <a:pt x="7495" y="146"/>
                </a:lnTo>
                <a:lnTo>
                  <a:pt x="7373" y="244"/>
                </a:lnTo>
                <a:lnTo>
                  <a:pt x="7276" y="341"/>
                </a:lnTo>
                <a:lnTo>
                  <a:pt x="7178" y="463"/>
                </a:lnTo>
                <a:lnTo>
                  <a:pt x="6984" y="730"/>
                </a:lnTo>
                <a:lnTo>
                  <a:pt x="6838" y="1047"/>
                </a:lnTo>
                <a:lnTo>
                  <a:pt x="6716" y="1387"/>
                </a:lnTo>
                <a:lnTo>
                  <a:pt x="6619" y="1704"/>
                </a:lnTo>
                <a:lnTo>
                  <a:pt x="6449" y="2288"/>
                </a:lnTo>
                <a:lnTo>
                  <a:pt x="6230" y="2920"/>
                </a:lnTo>
                <a:lnTo>
                  <a:pt x="6108" y="3237"/>
                </a:lnTo>
                <a:lnTo>
                  <a:pt x="5962" y="3529"/>
                </a:lnTo>
                <a:lnTo>
                  <a:pt x="5767" y="3845"/>
                </a:lnTo>
                <a:lnTo>
                  <a:pt x="5548" y="4161"/>
                </a:lnTo>
                <a:lnTo>
                  <a:pt x="5378" y="4478"/>
                </a:lnTo>
                <a:lnTo>
                  <a:pt x="5281" y="4648"/>
                </a:lnTo>
                <a:lnTo>
                  <a:pt x="5208" y="4818"/>
                </a:lnTo>
                <a:lnTo>
                  <a:pt x="4891" y="4916"/>
                </a:lnTo>
                <a:lnTo>
                  <a:pt x="4575" y="4989"/>
                </a:lnTo>
                <a:lnTo>
                  <a:pt x="3918" y="5110"/>
                </a:lnTo>
                <a:lnTo>
                  <a:pt x="2580" y="5305"/>
                </a:lnTo>
                <a:lnTo>
                  <a:pt x="1801" y="5402"/>
                </a:lnTo>
                <a:lnTo>
                  <a:pt x="998" y="5500"/>
                </a:lnTo>
                <a:lnTo>
                  <a:pt x="755" y="5524"/>
                </a:lnTo>
                <a:lnTo>
                  <a:pt x="511" y="5524"/>
                </a:lnTo>
                <a:lnTo>
                  <a:pt x="244" y="5548"/>
                </a:lnTo>
                <a:lnTo>
                  <a:pt x="146" y="5597"/>
                </a:lnTo>
                <a:lnTo>
                  <a:pt x="49" y="5646"/>
                </a:lnTo>
                <a:lnTo>
                  <a:pt x="0" y="5719"/>
                </a:lnTo>
                <a:lnTo>
                  <a:pt x="0" y="5792"/>
                </a:lnTo>
                <a:lnTo>
                  <a:pt x="0" y="5865"/>
                </a:lnTo>
                <a:lnTo>
                  <a:pt x="0" y="5962"/>
                </a:lnTo>
                <a:lnTo>
                  <a:pt x="49" y="6035"/>
                </a:lnTo>
                <a:lnTo>
                  <a:pt x="146" y="6229"/>
                </a:lnTo>
                <a:lnTo>
                  <a:pt x="292" y="6375"/>
                </a:lnTo>
                <a:lnTo>
                  <a:pt x="438" y="6497"/>
                </a:lnTo>
                <a:lnTo>
                  <a:pt x="682" y="6716"/>
                </a:lnTo>
                <a:lnTo>
                  <a:pt x="925" y="6935"/>
                </a:lnTo>
                <a:lnTo>
                  <a:pt x="1460" y="7349"/>
                </a:lnTo>
                <a:lnTo>
                  <a:pt x="1971" y="7811"/>
                </a:lnTo>
                <a:lnTo>
                  <a:pt x="2507" y="8273"/>
                </a:lnTo>
                <a:lnTo>
                  <a:pt x="2847" y="8565"/>
                </a:lnTo>
                <a:lnTo>
                  <a:pt x="3188" y="8882"/>
                </a:lnTo>
                <a:lnTo>
                  <a:pt x="3504" y="9222"/>
                </a:lnTo>
                <a:lnTo>
                  <a:pt x="3650" y="9417"/>
                </a:lnTo>
                <a:lnTo>
                  <a:pt x="3772" y="9612"/>
                </a:lnTo>
                <a:lnTo>
                  <a:pt x="3821" y="9685"/>
                </a:lnTo>
                <a:lnTo>
                  <a:pt x="3918" y="9709"/>
                </a:lnTo>
                <a:lnTo>
                  <a:pt x="3748" y="10342"/>
                </a:lnTo>
                <a:lnTo>
                  <a:pt x="3602" y="10974"/>
                </a:lnTo>
                <a:lnTo>
                  <a:pt x="3334" y="12264"/>
                </a:lnTo>
                <a:lnTo>
                  <a:pt x="3212" y="12872"/>
                </a:lnTo>
                <a:lnTo>
                  <a:pt x="3091" y="13529"/>
                </a:lnTo>
                <a:lnTo>
                  <a:pt x="3042" y="13870"/>
                </a:lnTo>
                <a:lnTo>
                  <a:pt x="2993" y="14186"/>
                </a:lnTo>
                <a:lnTo>
                  <a:pt x="2993" y="14502"/>
                </a:lnTo>
                <a:lnTo>
                  <a:pt x="3018" y="14819"/>
                </a:lnTo>
                <a:lnTo>
                  <a:pt x="3042" y="14916"/>
                </a:lnTo>
                <a:lnTo>
                  <a:pt x="3091" y="14965"/>
                </a:lnTo>
                <a:lnTo>
                  <a:pt x="3188" y="15013"/>
                </a:lnTo>
                <a:lnTo>
                  <a:pt x="3261" y="15013"/>
                </a:lnTo>
                <a:lnTo>
                  <a:pt x="3383" y="15038"/>
                </a:lnTo>
                <a:lnTo>
                  <a:pt x="3529" y="15062"/>
                </a:lnTo>
                <a:lnTo>
                  <a:pt x="3675" y="15038"/>
                </a:lnTo>
                <a:lnTo>
                  <a:pt x="3796" y="15013"/>
                </a:lnTo>
                <a:lnTo>
                  <a:pt x="4088" y="14940"/>
                </a:lnTo>
                <a:lnTo>
                  <a:pt x="4405" y="14794"/>
                </a:lnTo>
                <a:lnTo>
                  <a:pt x="4672" y="14624"/>
                </a:lnTo>
                <a:lnTo>
                  <a:pt x="4964" y="14454"/>
                </a:lnTo>
                <a:lnTo>
                  <a:pt x="5402" y="14138"/>
                </a:lnTo>
                <a:lnTo>
                  <a:pt x="5719" y="13943"/>
                </a:lnTo>
                <a:lnTo>
                  <a:pt x="6035" y="13748"/>
                </a:lnTo>
                <a:lnTo>
                  <a:pt x="6716" y="13383"/>
                </a:lnTo>
                <a:lnTo>
                  <a:pt x="7373" y="13018"/>
                </a:lnTo>
                <a:lnTo>
                  <a:pt x="7689" y="12824"/>
                </a:lnTo>
                <a:lnTo>
                  <a:pt x="8006" y="12629"/>
                </a:lnTo>
                <a:lnTo>
                  <a:pt x="8127" y="12726"/>
                </a:lnTo>
                <a:lnTo>
                  <a:pt x="8273" y="12799"/>
                </a:lnTo>
                <a:lnTo>
                  <a:pt x="8590" y="12945"/>
                </a:lnTo>
                <a:lnTo>
                  <a:pt x="9320" y="13213"/>
                </a:lnTo>
                <a:lnTo>
                  <a:pt x="9685" y="13383"/>
                </a:lnTo>
                <a:lnTo>
                  <a:pt x="10050" y="13554"/>
                </a:lnTo>
                <a:lnTo>
                  <a:pt x="10707" y="13894"/>
                </a:lnTo>
                <a:lnTo>
                  <a:pt x="11364" y="14283"/>
                </a:lnTo>
                <a:lnTo>
                  <a:pt x="11607" y="14454"/>
                </a:lnTo>
                <a:lnTo>
                  <a:pt x="11875" y="14624"/>
                </a:lnTo>
                <a:lnTo>
                  <a:pt x="12021" y="14697"/>
                </a:lnTo>
                <a:lnTo>
                  <a:pt x="12167" y="14770"/>
                </a:lnTo>
                <a:lnTo>
                  <a:pt x="12313" y="14794"/>
                </a:lnTo>
                <a:lnTo>
                  <a:pt x="12459" y="14770"/>
                </a:lnTo>
                <a:lnTo>
                  <a:pt x="12507" y="14770"/>
                </a:lnTo>
                <a:lnTo>
                  <a:pt x="12532" y="14721"/>
                </a:lnTo>
                <a:lnTo>
                  <a:pt x="12629" y="14697"/>
                </a:lnTo>
                <a:lnTo>
                  <a:pt x="12702" y="14648"/>
                </a:lnTo>
                <a:lnTo>
                  <a:pt x="12751" y="14575"/>
                </a:lnTo>
                <a:lnTo>
                  <a:pt x="12775" y="14478"/>
                </a:lnTo>
                <a:lnTo>
                  <a:pt x="12751" y="14065"/>
                </a:lnTo>
                <a:lnTo>
                  <a:pt x="12702" y="13651"/>
                </a:lnTo>
                <a:lnTo>
                  <a:pt x="12629" y="13262"/>
                </a:lnTo>
                <a:lnTo>
                  <a:pt x="12556" y="12848"/>
                </a:lnTo>
                <a:lnTo>
                  <a:pt x="12337" y="12045"/>
                </a:lnTo>
                <a:lnTo>
                  <a:pt x="12118" y="11242"/>
                </a:lnTo>
                <a:lnTo>
                  <a:pt x="11899" y="10463"/>
                </a:lnTo>
                <a:lnTo>
                  <a:pt x="11875" y="10390"/>
                </a:lnTo>
                <a:lnTo>
                  <a:pt x="11680" y="9685"/>
                </a:lnTo>
                <a:lnTo>
                  <a:pt x="11680" y="9636"/>
                </a:lnTo>
                <a:lnTo>
                  <a:pt x="11656" y="9563"/>
                </a:lnTo>
                <a:lnTo>
                  <a:pt x="11631" y="9514"/>
                </a:lnTo>
                <a:lnTo>
                  <a:pt x="11680" y="9490"/>
                </a:lnTo>
                <a:lnTo>
                  <a:pt x="11729" y="9466"/>
                </a:lnTo>
                <a:lnTo>
                  <a:pt x="11802" y="9393"/>
                </a:lnTo>
                <a:lnTo>
                  <a:pt x="11850" y="9344"/>
                </a:lnTo>
                <a:lnTo>
                  <a:pt x="12094" y="9101"/>
                </a:lnTo>
                <a:lnTo>
                  <a:pt x="12361" y="8882"/>
                </a:lnTo>
                <a:lnTo>
                  <a:pt x="12897" y="8419"/>
                </a:lnTo>
                <a:lnTo>
                  <a:pt x="13432" y="8006"/>
                </a:lnTo>
                <a:lnTo>
                  <a:pt x="13967" y="7568"/>
                </a:lnTo>
                <a:lnTo>
                  <a:pt x="14211" y="7324"/>
                </a:lnTo>
                <a:lnTo>
                  <a:pt x="14454" y="7105"/>
                </a:lnTo>
                <a:lnTo>
                  <a:pt x="14697" y="6838"/>
                </a:lnTo>
                <a:lnTo>
                  <a:pt x="14892" y="6570"/>
                </a:lnTo>
                <a:lnTo>
                  <a:pt x="15232" y="6205"/>
                </a:lnTo>
                <a:lnTo>
                  <a:pt x="15403" y="5986"/>
                </a:lnTo>
                <a:lnTo>
                  <a:pt x="15451" y="5889"/>
                </a:lnTo>
                <a:lnTo>
                  <a:pt x="15500" y="5767"/>
                </a:lnTo>
                <a:lnTo>
                  <a:pt x="15500" y="5743"/>
                </a:lnTo>
                <a:lnTo>
                  <a:pt x="15476" y="5646"/>
                </a:lnTo>
                <a:lnTo>
                  <a:pt x="15427" y="5573"/>
                </a:lnTo>
                <a:lnTo>
                  <a:pt x="15354" y="5475"/>
                </a:lnTo>
                <a:lnTo>
                  <a:pt x="15257" y="5427"/>
                </a:lnTo>
                <a:lnTo>
                  <a:pt x="15135" y="5378"/>
                </a:lnTo>
                <a:lnTo>
                  <a:pt x="15013" y="5354"/>
                </a:lnTo>
                <a:lnTo>
                  <a:pt x="14770" y="5329"/>
                </a:lnTo>
                <a:lnTo>
                  <a:pt x="14527" y="5305"/>
                </a:lnTo>
                <a:lnTo>
                  <a:pt x="13797" y="5256"/>
                </a:lnTo>
                <a:lnTo>
                  <a:pt x="13091" y="5208"/>
                </a:lnTo>
                <a:lnTo>
                  <a:pt x="12410" y="5208"/>
                </a:lnTo>
                <a:lnTo>
                  <a:pt x="11753" y="5159"/>
                </a:lnTo>
                <a:lnTo>
                  <a:pt x="11485" y="5135"/>
                </a:lnTo>
                <a:lnTo>
                  <a:pt x="11218" y="5086"/>
                </a:lnTo>
                <a:lnTo>
                  <a:pt x="10950" y="5013"/>
                </a:lnTo>
                <a:lnTo>
                  <a:pt x="10682" y="4989"/>
                </a:lnTo>
                <a:lnTo>
                  <a:pt x="10658" y="4940"/>
                </a:lnTo>
                <a:lnTo>
                  <a:pt x="10634" y="4867"/>
                </a:lnTo>
                <a:lnTo>
                  <a:pt x="10415" y="4599"/>
                </a:lnTo>
                <a:lnTo>
                  <a:pt x="10220" y="4332"/>
                </a:lnTo>
                <a:lnTo>
                  <a:pt x="10025" y="4040"/>
                </a:lnTo>
                <a:lnTo>
                  <a:pt x="9855" y="3748"/>
                </a:lnTo>
                <a:lnTo>
                  <a:pt x="9514" y="3164"/>
                </a:lnTo>
                <a:lnTo>
                  <a:pt x="9222" y="2531"/>
                </a:lnTo>
                <a:lnTo>
                  <a:pt x="8638" y="1290"/>
                </a:lnTo>
                <a:lnTo>
                  <a:pt x="8322" y="682"/>
                </a:lnTo>
                <a:lnTo>
                  <a:pt x="7981" y="73"/>
                </a:lnTo>
                <a:lnTo>
                  <a:pt x="7908" y="25"/>
                </a:lnTo>
                <a:lnTo>
                  <a:pt x="7835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D9EEB"/>
              </a:solidFill>
            </a:endParaRPr>
          </a:p>
        </p:txBody>
      </p:sp>
      <p:sp>
        <p:nvSpPr>
          <p:cNvPr id="238" name="Google Shape;238;p21"/>
          <p:cNvSpPr/>
          <p:nvPr/>
        </p:nvSpPr>
        <p:spPr>
          <a:xfrm rot="2487106">
            <a:off x="5887685" y="3256298"/>
            <a:ext cx="303293" cy="294723"/>
          </a:xfrm>
          <a:custGeom>
            <a:avLst/>
            <a:gdLst/>
            <a:ahLst/>
            <a:cxnLst/>
            <a:rect l="l" t="t" r="r" b="b"/>
            <a:pathLst>
              <a:path w="15501" h="15063" extrusionOk="0">
                <a:moveTo>
                  <a:pt x="7957" y="925"/>
                </a:moveTo>
                <a:lnTo>
                  <a:pt x="8249" y="1533"/>
                </a:lnTo>
                <a:lnTo>
                  <a:pt x="8103" y="1606"/>
                </a:lnTo>
                <a:lnTo>
                  <a:pt x="7957" y="1704"/>
                </a:lnTo>
                <a:lnTo>
                  <a:pt x="7933" y="1752"/>
                </a:lnTo>
                <a:lnTo>
                  <a:pt x="7933" y="1339"/>
                </a:lnTo>
                <a:lnTo>
                  <a:pt x="7957" y="925"/>
                </a:lnTo>
                <a:close/>
                <a:moveTo>
                  <a:pt x="8371" y="1801"/>
                </a:moveTo>
                <a:lnTo>
                  <a:pt x="8492" y="2020"/>
                </a:lnTo>
                <a:lnTo>
                  <a:pt x="8346" y="2117"/>
                </a:lnTo>
                <a:lnTo>
                  <a:pt x="8200" y="2215"/>
                </a:lnTo>
                <a:lnTo>
                  <a:pt x="8079" y="2288"/>
                </a:lnTo>
                <a:lnTo>
                  <a:pt x="7957" y="2409"/>
                </a:lnTo>
                <a:lnTo>
                  <a:pt x="7933" y="2069"/>
                </a:lnTo>
                <a:lnTo>
                  <a:pt x="8127" y="1971"/>
                </a:lnTo>
                <a:lnTo>
                  <a:pt x="8249" y="1898"/>
                </a:lnTo>
                <a:lnTo>
                  <a:pt x="8371" y="1801"/>
                </a:lnTo>
                <a:close/>
                <a:moveTo>
                  <a:pt x="8663" y="2336"/>
                </a:moveTo>
                <a:lnTo>
                  <a:pt x="8784" y="2628"/>
                </a:lnTo>
                <a:lnTo>
                  <a:pt x="8687" y="2653"/>
                </a:lnTo>
                <a:lnTo>
                  <a:pt x="8590" y="2726"/>
                </a:lnTo>
                <a:lnTo>
                  <a:pt x="8419" y="2847"/>
                </a:lnTo>
                <a:lnTo>
                  <a:pt x="8225" y="2993"/>
                </a:lnTo>
                <a:lnTo>
                  <a:pt x="8054" y="3164"/>
                </a:lnTo>
                <a:lnTo>
                  <a:pt x="8006" y="2750"/>
                </a:lnTo>
                <a:lnTo>
                  <a:pt x="8176" y="2653"/>
                </a:lnTo>
                <a:lnTo>
                  <a:pt x="8322" y="2531"/>
                </a:lnTo>
                <a:lnTo>
                  <a:pt x="8565" y="2385"/>
                </a:lnTo>
                <a:lnTo>
                  <a:pt x="8663" y="2336"/>
                </a:lnTo>
                <a:close/>
                <a:moveTo>
                  <a:pt x="8979" y="2945"/>
                </a:moveTo>
                <a:lnTo>
                  <a:pt x="8979" y="2969"/>
                </a:lnTo>
                <a:lnTo>
                  <a:pt x="9076" y="3164"/>
                </a:lnTo>
                <a:lnTo>
                  <a:pt x="8857" y="3285"/>
                </a:lnTo>
                <a:lnTo>
                  <a:pt x="8663" y="3431"/>
                </a:lnTo>
                <a:lnTo>
                  <a:pt x="8371" y="3626"/>
                </a:lnTo>
                <a:lnTo>
                  <a:pt x="8079" y="3821"/>
                </a:lnTo>
                <a:lnTo>
                  <a:pt x="8054" y="3504"/>
                </a:lnTo>
                <a:lnTo>
                  <a:pt x="8200" y="3456"/>
                </a:lnTo>
                <a:lnTo>
                  <a:pt x="8322" y="3383"/>
                </a:lnTo>
                <a:lnTo>
                  <a:pt x="8541" y="3212"/>
                </a:lnTo>
                <a:lnTo>
                  <a:pt x="8833" y="3018"/>
                </a:lnTo>
                <a:lnTo>
                  <a:pt x="8979" y="2945"/>
                </a:lnTo>
                <a:close/>
                <a:moveTo>
                  <a:pt x="9271" y="3529"/>
                </a:moveTo>
                <a:lnTo>
                  <a:pt x="9393" y="3796"/>
                </a:lnTo>
                <a:lnTo>
                  <a:pt x="8736" y="4186"/>
                </a:lnTo>
                <a:lnTo>
                  <a:pt x="8419" y="4380"/>
                </a:lnTo>
                <a:lnTo>
                  <a:pt x="8249" y="4478"/>
                </a:lnTo>
                <a:lnTo>
                  <a:pt x="8103" y="4599"/>
                </a:lnTo>
                <a:lnTo>
                  <a:pt x="8079" y="4113"/>
                </a:lnTo>
                <a:lnTo>
                  <a:pt x="8225" y="4088"/>
                </a:lnTo>
                <a:lnTo>
                  <a:pt x="8371" y="4040"/>
                </a:lnTo>
                <a:lnTo>
                  <a:pt x="8663" y="3894"/>
                </a:lnTo>
                <a:lnTo>
                  <a:pt x="9052" y="3650"/>
                </a:lnTo>
                <a:lnTo>
                  <a:pt x="9271" y="3529"/>
                </a:lnTo>
                <a:close/>
                <a:moveTo>
                  <a:pt x="9587" y="4186"/>
                </a:moveTo>
                <a:lnTo>
                  <a:pt x="9660" y="4332"/>
                </a:lnTo>
                <a:lnTo>
                  <a:pt x="9490" y="4429"/>
                </a:lnTo>
                <a:lnTo>
                  <a:pt x="9344" y="4551"/>
                </a:lnTo>
                <a:lnTo>
                  <a:pt x="9052" y="4770"/>
                </a:lnTo>
                <a:lnTo>
                  <a:pt x="8809" y="4916"/>
                </a:lnTo>
                <a:lnTo>
                  <a:pt x="8590" y="5110"/>
                </a:lnTo>
                <a:lnTo>
                  <a:pt x="8371" y="5305"/>
                </a:lnTo>
                <a:lnTo>
                  <a:pt x="8176" y="5524"/>
                </a:lnTo>
                <a:lnTo>
                  <a:pt x="8127" y="4794"/>
                </a:lnTo>
                <a:lnTo>
                  <a:pt x="8322" y="4794"/>
                </a:lnTo>
                <a:lnTo>
                  <a:pt x="8492" y="4721"/>
                </a:lnTo>
                <a:lnTo>
                  <a:pt x="8833" y="4575"/>
                </a:lnTo>
                <a:lnTo>
                  <a:pt x="9222" y="4380"/>
                </a:lnTo>
                <a:lnTo>
                  <a:pt x="9587" y="4186"/>
                </a:lnTo>
                <a:close/>
                <a:moveTo>
                  <a:pt x="14965" y="5938"/>
                </a:moveTo>
                <a:lnTo>
                  <a:pt x="14795" y="6059"/>
                </a:lnTo>
                <a:lnTo>
                  <a:pt x="14649" y="6205"/>
                </a:lnTo>
                <a:lnTo>
                  <a:pt x="14576" y="6181"/>
                </a:lnTo>
                <a:lnTo>
                  <a:pt x="14332" y="6157"/>
                </a:lnTo>
                <a:lnTo>
                  <a:pt x="14965" y="5938"/>
                </a:lnTo>
                <a:close/>
                <a:moveTo>
                  <a:pt x="2190" y="5840"/>
                </a:moveTo>
                <a:lnTo>
                  <a:pt x="2093" y="5986"/>
                </a:lnTo>
                <a:lnTo>
                  <a:pt x="2044" y="6132"/>
                </a:lnTo>
                <a:lnTo>
                  <a:pt x="2044" y="6181"/>
                </a:lnTo>
                <a:lnTo>
                  <a:pt x="2044" y="6254"/>
                </a:lnTo>
                <a:lnTo>
                  <a:pt x="1874" y="6181"/>
                </a:lnTo>
                <a:lnTo>
                  <a:pt x="1679" y="6108"/>
                </a:lnTo>
                <a:lnTo>
                  <a:pt x="1266" y="5962"/>
                </a:lnTo>
                <a:lnTo>
                  <a:pt x="2190" y="5840"/>
                </a:lnTo>
                <a:close/>
                <a:moveTo>
                  <a:pt x="3018" y="5743"/>
                </a:moveTo>
                <a:lnTo>
                  <a:pt x="2677" y="6132"/>
                </a:lnTo>
                <a:lnTo>
                  <a:pt x="2555" y="6302"/>
                </a:lnTo>
                <a:lnTo>
                  <a:pt x="2288" y="6278"/>
                </a:lnTo>
                <a:lnTo>
                  <a:pt x="2312" y="6254"/>
                </a:lnTo>
                <a:lnTo>
                  <a:pt x="2409" y="6181"/>
                </a:lnTo>
                <a:lnTo>
                  <a:pt x="2482" y="6059"/>
                </a:lnTo>
                <a:lnTo>
                  <a:pt x="2604" y="5938"/>
                </a:lnTo>
                <a:lnTo>
                  <a:pt x="2750" y="5816"/>
                </a:lnTo>
                <a:lnTo>
                  <a:pt x="2823" y="5767"/>
                </a:lnTo>
                <a:lnTo>
                  <a:pt x="3018" y="5743"/>
                </a:lnTo>
                <a:close/>
                <a:moveTo>
                  <a:pt x="9879" y="4672"/>
                </a:moveTo>
                <a:lnTo>
                  <a:pt x="9977" y="4818"/>
                </a:lnTo>
                <a:lnTo>
                  <a:pt x="9952" y="4818"/>
                </a:lnTo>
                <a:lnTo>
                  <a:pt x="9733" y="5062"/>
                </a:lnTo>
                <a:lnTo>
                  <a:pt x="9490" y="5281"/>
                </a:lnTo>
                <a:lnTo>
                  <a:pt x="8979" y="5719"/>
                </a:lnTo>
                <a:lnTo>
                  <a:pt x="8590" y="6035"/>
                </a:lnTo>
                <a:lnTo>
                  <a:pt x="8395" y="6181"/>
                </a:lnTo>
                <a:lnTo>
                  <a:pt x="8200" y="6351"/>
                </a:lnTo>
                <a:lnTo>
                  <a:pt x="8176" y="5694"/>
                </a:lnTo>
                <a:lnTo>
                  <a:pt x="8468" y="5573"/>
                </a:lnTo>
                <a:lnTo>
                  <a:pt x="8736" y="5402"/>
                </a:lnTo>
                <a:lnTo>
                  <a:pt x="9247" y="5086"/>
                </a:lnTo>
                <a:lnTo>
                  <a:pt x="9539" y="4916"/>
                </a:lnTo>
                <a:lnTo>
                  <a:pt x="9709" y="4794"/>
                </a:lnTo>
                <a:lnTo>
                  <a:pt x="9879" y="4672"/>
                </a:lnTo>
                <a:close/>
                <a:moveTo>
                  <a:pt x="3967" y="5597"/>
                </a:moveTo>
                <a:lnTo>
                  <a:pt x="3869" y="5719"/>
                </a:lnTo>
                <a:lnTo>
                  <a:pt x="3723" y="5986"/>
                </a:lnTo>
                <a:lnTo>
                  <a:pt x="3553" y="6229"/>
                </a:lnTo>
                <a:lnTo>
                  <a:pt x="3504" y="6327"/>
                </a:lnTo>
                <a:lnTo>
                  <a:pt x="3456" y="6424"/>
                </a:lnTo>
                <a:lnTo>
                  <a:pt x="3164" y="6375"/>
                </a:lnTo>
                <a:lnTo>
                  <a:pt x="2920" y="6327"/>
                </a:lnTo>
                <a:lnTo>
                  <a:pt x="3066" y="6181"/>
                </a:lnTo>
                <a:lnTo>
                  <a:pt x="3431" y="5792"/>
                </a:lnTo>
                <a:lnTo>
                  <a:pt x="3602" y="5646"/>
                </a:lnTo>
                <a:lnTo>
                  <a:pt x="3967" y="5597"/>
                </a:lnTo>
                <a:close/>
                <a:moveTo>
                  <a:pt x="5110" y="5354"/>
                </a:moveTo>
                <a:lnTo>
                  <a:pt x="4989" y="5475"/>
                </a:lnTo>
                <a:lnTo>
                  <a:pt x="4867" y="5597"/>
                </a:lnTo>
                <a:lnTo>
                  <a:pt x="4648" y="5865"/>
                </a:lnTo>
                <a:lnTo>
                  <a:pt x="4380" y="6205"/>
                </a:lnTo>
                <a:lnTo>
                  <a:pt x="4234" y="6400"/>
                </a:lnTo>
                <a:lnTo>
                  <a:pt x="4113" y="6594"/>
                </a:lnTo>
                <a:lnTo>
                  <a:pt x="3723" y="6497"/>
                </a:lnTo>
                <a:lnTo>
                  <a:pt x="3821" y="6400"/>
                </a:lnTo>
                <a:lnTo>
                  <a:pt x="3869" y="6278"/>
                </a:lnTo>
                <a:lnTo>
                  <a:pt x="3991" y="6084"/>
                </a:lnTo>
                <a:lnTo>
                  <a:pt x="4137" y="5865"/>
                </a:lnTo>
                <a:lnTo>
                  <a:pt x="4307" y="5694"/>
                </a:lnTo>
                <a:lnTo>
                  <a:pt x="4405" y="5597"/>
                </a:lnTo>
                <a:lnTo>
                  <a:pt x="4526" y="5500"/>
                </a:lnTo>
                <a:lnTo>
                  <a:pt x="5110" y="5354"/>
                </a:lnTo>
                <a:close/>
                <a:moveTo>
                  <a:pt x="14065" y="6254"/>
                </a:moveTo>
                <a:lnTo>
                  <a:pt x="14138" y="6327"/>
                </a:lnTo>
                <a:lnTo>
                  <a:pt x="14235" y="6375"/>
                </a:lnTo>
                <a:lnTo>
                  <a:pt x="14430" y="6448"/>
                </a:lnTo>
                <a:lnTo>
                  <a:pt x="14186" y="6740"/>
                </a:lnTo>
                <a:lnTo>
                  <a:pt x="14016" y="6643"/>
                </a:lnTo>
                <a:lnTo>
                  <a:pt x="13846" y="6546"/>
                </a:lnTo>
                <a:lnTo>
                  <a:pt x="13675" y="6497"/>
                </a:lnTo>
                <a:lnTo>
                  <a:pt x="13481" y="6448"/>
                </a:lnTo>
                <a:lnTo>
                  <a:pt x="14065" y="6254"/>
                </a:lnTo>
                <a:close/>
                <a:moveTo>
                  <a:pt x="5573" y="5451"/>
                </a:moveTo>
                <a:lnTo>
                  <a:pt x="5719" y="5621"/>
                </a:lnTo>
                <a:lnTo>
                  <a:pt x="5840" y="5767"/>
                </a:lnTo>
                <a:lnTo>
                  <a:pt x="5816" y="5767"/>
                </a:lnTo>
                <a:lnTo>
                  <a:pt x="5670" y="5840"/>
                </a:lnTo>
                <a:lnTo>
                  <a:pt x="5548" y="5962"/>
                </a:lnTo>
                <a:lnTo>
                  <a:pt x="5354" y="6205"/>
                </a:lnTo>
                <a:lnTo>
                  <a:pt x="5110" y="6473"/>
                </a:lnTo>
                <a:lnTo>
                  <a:pt x="4989" y="6619"/>
                </a:lnTo>
                <a:lnTo>
                  <a:pt x="4916" y="6765"/>
                </a:lnTo>
                <a:lnTo>
                  <a:pt x="4429" y="6667"/>
                </a:lnTo>
                <a:lnTo>
                  <a:pt x="4551" y="6546"/>
                </a:lnTo>
                <a:lnTo>
                  <a:pt x="4648" y="6424"/>
                </a:lnTo>
                <a:lnTo>
                  <a:pt x="4843" y="6157"/>
                </a:lnTo>
                <a:lnTo>
                  <a:pt x="5159" y="5816"/>
                </a:lnTo>
                <a:lnTo>
                  <a:pt x="5354" y="5646"/>
                </a:lnTo>
                <a:lnTo>
                  <a:pt x="5475" y="5548"/>
                </a:lnTo>
                <a:lnTo>
                  <a:pt x="5548" y="5451"/>
                </a:lnTo>
                <a:close/>
                <a:moveTo>
                  <a:pt x="6035" y="5962"/>
                </a:moveTo>
                <a:lnTo>
                  <a:pt x="6278" y="6254"/>
                </a:lnTo>
                <a:lnTo>
                  <a:pt x="6157" y="6424"/>
                </a:lnTo>
                <a:lnTo>
                  <a:pt x="6011" y="6643"/>
                </a:lnTo>
                <a:lnTo>
                  <a:pt x="5889" y="6862"/>
                </a:lnTo>
                <a:lnTo>
                  <a:pt x="5840" y="6935"/>
                </a:lnTo>
                <a:lnTo>
                  <a:pt x="5840" y="7008"/>
                </a:lnTo>
                <a:lnTo>
                  <a:pt x="5232" y="6838"/>
                </a:lnTo>
                <a:lnTo>
                  <a:pt x="5402" y="6692"/>
                </a:lnTo>
                <a:lnTo>
                  <a:pt x="5548" y="6546"/>
                </a:lnTo>
                <a:lnTo>
                  <a:pt x="5767" y="6278"/>
                </a:lnTo>
                <a:lnTo>
                  <a:pt x="5889" y="6157"/>
                </a:lnTo>
                <a:lnTo>
                  <a:pt x="6011" y="6011"/>
                </a:lnTo>
                <a:lnTo>
                  <a:pt x="6035" y="5962"/>
                </a:lnTo>
                <a:close/>
                <a:moveTo>
                  <a:pt x="7519" y="925"/>
                </a:moveTo>
                <a:lnTo>
                  <a:pt x="7470" y="1120"/>
                </a:lnTo>
                <a:lnTo>
                  <a:pt x="7470" y="1314"/>
                </a:lnTo>
                <a:lnTo>
                  <a:pt x="7470" y="1704"/>
                </a:lnTo>
                <a:lnTo>
                  <a:pt x="7495" y="2093"/>
                </a:lnTo>
                <a:lnTo>
                  <a:pt x="7519" y="2482"/>
                </a:lnTo>
                <a:lnTo>
                  <a:pt x="7592" y="3285"/>
                </a:lnTo>
                <a:lnTo>
                  <a:pt x="7665" y="4234"/>
                </a:lnTo>
                <a:lnTo>
                  <a:pt x="7714" y="5183"/>
                </a:lnTo>
                <a:lnTo>
                  <a:pt x="7714" y="6132"/>
                </a:lnTo>
                <a:lnTo>
                  <a:pt x="7714" y="7081"/>
                </a:lnTo>
                <a:lnTo>
                  <a:pt x="7519" y="6886"/>
                </a:lnTo>
                <a:lnTo>
                  <a:pt x="7324" y="6716"/>
                </a:lnTo>
                <a:lnTo>
                  <a:pt x="7032" y="6473"/>
                </a:lnTo>
                <a:lnTo>
                  <a:pt x="6522" y="5913"/>
                </a:lnTo>
                <a:lnTo>
                  <a:pt x="5986" y="5354"/>
                </a:lnTo>
                <a:lnTo>
                  <a:pt x="5792" y="5159"/>
                </a:lnTo>
                <a:lnTo>
                  <a:pt x="5670" y="5086"/>
                </a:lnTo>
                <a:lnTo>
                  <a:pt x="5573" y="5013"/>
                </a:lnTo>
                <a:lnTo>
                  <a:pt x="5719" y="4721"/>
                </a:lnTo>
                <a:lnTo>
                  <a:pt x="5913" y="4453"/>
                </a:lnTo>
                <a:lnTo>
                  <a:pt x="6278" y="3894"/>
                </a:lnTo>
                <a:lnTo>
                  <a:pt x="6449" y="3626"/>
                </a:lnTo>
                <a:lnTo>
                  <a:pt x="6570" y="3358"/>
                </a:lnTo>
                <a:lnTo>
                  <a:pt x="6692" y="3066"/>
                </a:lnTo>
                <a:lnTo>
                  <a:pt x="6789" y="2774"/>
                </a:lnTo>
                <a:lnTo>
                  <a:pt x="6984" y="2166"/>
                </a:lnTo>
                <a:lnTo>
                  <a:pt x="7203" y="1558"/>
                </a:lnTo>
                <a:lnTo>
                  <a:pt x="7349" y="1217"/>
                </a:lnTo>
                <a:lnTo>
                  <a:pt x="7519" y="925"/>
                </a:lnTo>
                <a:close/>
                <a:moveTo>
                  <a:pt x="6497" y="6497"/>
                </a:moveTo>
                <a:lnTo>
                  <a:pt x="6522" y="6521"/>
                </a:lnTo>
                <a:lnTo>
                  <a:pt x="6716" y="6716"/>
                </a:lnTo>
                <a:lnTo>
                  <a:pt x="6643" y="6765"/>
                </a:lnTo>
                <a:lnTo>
                  <a:pt x="6595" y="6789"/>
                </a:lnTo>
                <a:lnTo>
                  <a:pt x="6497" y="6911"/>
                </a:lnTo>
                <a:lnTo>
                  <a:pt x="6400" y="7008"/>
                </a:lnTo>
                <a:lnTo>
                  <a:pt x="6327" y="7130"/>
                </a:lnTo>
                <a:lnTo>
                  <a:pt x="5986" y="7057"/>
                </a:lnTo>
                <a:lnTo>
                  <a:pt x="6059" y="7008"/>
                </a:lnTo>
                <a:lnTo>
                  <a:pt x="6132" y="6935"/>
                </a:lnTo>
                <a:lnTo>
                  <a:pt x="6254" y="6838"/>
                </a:lnTo>
                <a:lnTo>
                  <a:pt x="6497" y="6497"/>
                </a:lnTo>
                <a:close/>
                <a:moveTo>
                  <a:pt x="13286" y="6521"/>
                </a:moveTo>
                <a:lnTo>
                  <a:pt x="13627" y="6740"/>
                </a:lnTo>
                <a:lnTo>
                  <a:pt x="13967" y="6935"/>
                </a:lnTo>
                <a:lnTo>
                  <a:pt x="13870" y="7032"/>
                </a:lnTo>
                <a:lnTo>
                  <a:pt x="13724" y="7178"/>
                </a:lnTo>
                <a:lnTo>
                  <a:pt x="13578" y="7081"/>
                </a:lnTo>
                <a:lnTo>
                  <a:pt x="13456" y="7032"/>
                </a:lnTo>
                <a:lnTo>
                  <a:pt x="13164" y="6911"/>
                </a:lnTo>
                <a:lnTo>
                  <a:pt x="12897" y="6813"/>
                </a:lnTo>
                <a:lnTo>
                  <a:pt x="12653" y="6716"/>
                </a:lnTo>
                <a:lnTo>
                  <a:pt x="13286" y="6521"/>
                </a:lnTo>
                <a:close/>
                <a:moveTo>
                  <a:pt x="10171" y="5062"/>
                </a:moveTo>
                <a:lnTo>
                  <a:pt x="10220" y="5135"/>
                </a:lnTo>
                <a:lnTo>
                  <a:pt x="10196" y="5159"/>
                </a:lnTo>
                <a:lnTo>
                  <a:pt x="9587" y="5816"/>
                </a:lnTo>
                <a:lnTo>
                  <a:pt x="9003" y="6521"/>
                </a:lnTo>
                <a:lnTo>
                  <a:pt x="8809" y="6716"/>
                </a:lnTo>
                <a:lnTo>
                  <a:pt x="8590" y="6935"/>
                </a:lnTo>
                <a:lnTo>
                  <a:pt x="8371" y="7154"/>
                </a:lnTo>
                <a:lnTo>
                  <a:pt x="8152" y="7373"/>
                </a:lnTo>
                <a:lnTo>
                  <a:pt x="8200" y="6740"/>
                </a:lnTo>
                <a:lnTo>
                  <a:pt x="8444" y="6570"/>
                </a:lnTo>
                <a:lnTo>
                  <a:pt x="8663" y="6400"/>
                </a:lnTo>
                <a:lnTo>
                  <a:pt x="9101" y="6035"/>
                </a:lnTo>
                <a:lnTo>
                  <a:pt x="9660" y="5573"/>
                </a:lnTo>
                <a:lnTo>
                  <a:pt x="9928" y="5329"/>
                </a:lnTo>
                <a:lnTo>
                  <a:pt x="10171" y="5062"/>
                </a:lnTo>
                <a:close/>
                <a:moveTo>
                  <a:pt x="10488" y="5329"/>
                </a:moveTo>
                <a:lnTo>
                  <a:pt x="10731" y="5427"/>
                </a:lnTo>
                <a:lnTo>
                  <a:pt x="10999" y="5500"/>
                </a:lnTo>
                <a:lnTo>
                  <a:pt x="11510" y="5597"/>
                </a:lnTo>
                <a:lnTo>
                  <a:pt x="11850" y="5670"/>
                </a:lnTo>
                <a:lnTo>
                  <a:pt x="12167" y="5694"/>
                </a:lnTo>
                <a:lnTo>
                  <a:pt x="12824" y="5719"/>
                </a:lnTo>
                <a:lnTo>
                  <a:pt x="13529" y="5743"/>
                </a:lnTo>
                <a:lnTo>
                  <a:pt x="14235" y="5792"/>
                </a:lnTo>
                <a:lnTo>
                  <a:pt x="13505" y="6059"/>
                </a:lnTo>
                <a:lnTo>
                  <a:pt x="12799" y="6278"/>
                </a:lnTo>
                <a:lnTo>
                  <a:pt x="11339" y="6692"/>
                </a:lnTo>
                <a:lnTo>
                  <a:pt x="9612" y="7130"/>
                </a:lnTo>
                <a:lnTo>
                  <a:pt x="9149" y="7251"/>
                </a:lnTo>
                <a:lnTo>
                  <a:pt x="8663" y="7373"/>
                </a:lnTo>
                <a:lnTo>
                  <a:pt x="9101" y="6862"/>
                </a:lnTo>
                <a:lnTo>
                  <a:pt x="9758" y="6132"/>
                </a:lnTo>
                <a:lnTo>
                  <a:pt x="10098" y="5767"/>
                </a:lnTo>
                <a:lnTo>
                  <a:pt x="10439" y="5402"/>
                </a:lnTo>
                <a:lnTo>
                  <a:pt x="10488" y="5329"/>
                </a:lnTo>
                <a:close/>
                <a:moveTo>
                  <a:pt x="6862" y="6886"/>
                </a:moveTo>
                <a:lnTo>
                  <a:pt x="7349" y="7422"/>
                </a:lnTo>
                <a:lnTo>
                  <a:pt x="7349" y="7422"/>
                </a:lnTo>
                <a:lnTo>
                  <a:pt x="6570" y="7203"/>
                </a:lnTo>
                <a:lnTo>
                  <a:pt x="6668" y="7105"/>
                </a:lnTo>
                <a:lnTo>
                  <a:pt x="6765" y="7008"/>
                </a:lnTo>
                <a:lnTo>
                  <a:pt x="6862" y="6911"/>
                </a:lnTo>
                <a:lnTo>
                  <a:pt x="6862" y="6886"/>
                </a:lnTo>
                <a:close/>
                <a:moveTo>
                  <a:pt x="12386" y="6789"/>
                </a:moveTo>
                <a:lnTo>
                  <a:pt x="12483" y="6911"/>
                </a:lnTo>
                <a:lnTo>
                  <a:pt x="12629" y="7008"/>
                </a:lnTo>
                <a:lnTo>
                  <a:pt x="12775" y="7105"/>
                </a:lnTo>
                <a:lnTo>
                  <a:pt x="12921" y="7178"/>
                </a:lnTo>
                <a:lnTo>
                  <a:pt x="13432" y="7422"/>
                </a:lnTo>
                <a:lnTo>
                  <a:pt x="13140" y="7641"/>
                </a:lnTo>
                <a:lnTo>
                  <a:pt x="12970" y="7543"/>
                </a:lnTo>
                <a:lnTo>
                  <a:pt x="12799" y="7470"/>
                </a:lnTo>
                <a:lnTo>
                  <a:pt x="12483" y="7349"/>
                </a:lnTo>
                <a:lnTo>
                  <a:pt x="12045" y="7154"/>
                </a:lnTo>
                <a:lnTo>
                  <a:pt x="11826" y="7057"/>
                </a:lnTo>
                <a:lnTo>
                  <a:pt x="11607" y="7008"/>
                </a:lnTo>
                <a:lnTo>
                  <a:pt x="12386" y="6789"/>
                </a:lnTo>
                <a:close/>
                <a:moveTo>
                  <a:pt x="11461" y="7057"/>
                </a:moveTo>
                <a:lnTo>
                  <a:pt x="11534" y="7154"/>
                </a:lnTo>
                <a:lnTo>
                  <a:pt x="11631" y="7251"/>
                </a:lnTo>
                <a:lnTo>
                  <a:pt x="11850" y="7397"/>
                </a:lnTo>
                <a:lnTo>
                  <a:pt x="12069" y="7519"/>
                </a:lnTo>
                <a:lnTo>
                  <a:pt x="12313" y="7641"/>
                </a:lnTo>
                <a:lnTo>
                  <a:pt x="12532" y="7762"/>
                </a:lnTo>
                <a:lnTo>
                  <a:pt x="12799" y="7908"/>
                </a:lnTo>
                <a:lnTo>
                  <a:pt x="12483" y="8152"/>
                </a:lnTo>
                <a:lnTo>
                  <a:pt x="12410" y="8054"/>
                </a:lnTo>
                <a:lnTo>
                  <a:pt x="12337" y="7981"/>
                </a:lnTo>
                <a:lnTo>
                  <a:pt x="12240" y="7908"/>
                </a:lnTo>
                <a:lnTo>
                  <a:pt x="12118" y="7860"/>
                </a:lnTo>
                <a:lnTo>
                  <a:pt x="11875" y="7762"/>
                </a:lnTo>
                <a:lnTo>
                  <a:pt x="11656" y="7689"/>
                </a:lnTo>
                <a:lnTo>
                  <a:pt x="11145" y="7470"/>
                </a:lnTo>
                <a:lnTo>
                  <a:pt x="10901" y="7349"/>
                </a:lnTo>
                <a:lnTo>
                  <a:pt x="10634" y="7251"/>
                </a:lnTo>
                <a:lnTo>
                  <a:pt x="11437" y="7057"/>
                </a:lnTo>
                <a:close/>
                <a:moveTo>
                  <a:pt x="10439" y="7324"/>
                </a:moveTo>
                <a:lnTo>
                  <a:pt x="10512" y="7422"/>
                </a:lnTo>
                <a:lnTo>
                  <a:pt x="10609" y="7495"/>
                </a:lnTo>
                <a:lnTo>
                  <a:pt x="10828" y="7665"/>
                </a:lnTo>
                <a:lnTo>
                  <a:pt x="11047" y="7787"/>
                </a:lnTo>
                <a:lnTo>
                  <a:pt x="11291" y="7884"/>
                </a:lnTo>
                <a:lnTo>
                  <a:pt x="11996" y="8176"/>
                </a:lnTo>
                <a:lnTo>
                  <a:pt x="12167" y="8249"/>
                </a:lnTo>
                <a:lnTo>
                  <a:pt x="12215" y="8273"/>
                </a:lnTo>
                <a:lnTo>
                  <a:pt x="12288" y="8298"/>
                </a:lnTo>
                <a:lnTo>
                  <a:pt x="11996" y="8541"/>
                </a:lnTo>
                <a:lnTo>
                  <a:pt x="11972" y="8541"/>
                </a:lnTo>
                <a:lnTo>
                  <a:pt x="11583" y="8444"/>
                </a:lnTo>
                <a:lnTo>
                  <a:pt x="11218" y="8322"/>
                </a:lnTo>
                <a:lnTo>
                  <a:pt x="10853" y="8152"/>
                </a:lnTo>
                <a:lnTo>
                  <a:pt x="10512" y="7957"/>
                </a:lnTo>
                <a:lnTo>
                  <a:pt x="10098" y="7714"/>
                </a:lnTo>
                <a:lnTo>
                  <a:pt x="9879" y="7592"/>
                </a:lnTo>
                <a:lnTo>
                  <a:pt x="9660" y="7495"/>
                </a:lnTo>
                <a:lnTo>
                  <a:pt x="10439" y="7324"/>
                </a:lnTo>
                <a:close/>
                <a:moveTo>
                  <a:pt x="8225" y="8103"/>
                </a:moveTo>
                <a:lnTo>
                  <a:pt x="8638" y="8249"/>
                </a:lnTo>
                <a:lnTo>
                  <a:pt x="9028" y="8419"/>
                </a:lnTo>
                <a:lnTo>
                  <a:pt x="8930" y="8517"/>
                </a:lnTo>
                <a:lnTo>
                  <a:pt x="8784" y="8638"/>
                </a:lnTo>
                <a:lnTo>
                  <a:pt x="8711" y="8711"/>
                </a:lnTo>
                <a:lnTo>
                  <a:pt x="8687" y="8784"/>
                </a:lnTo>
                <a:lnTo>
                  <a:pt x="8225" y="8103"/>
                </a:lnTo>
                <a:close/>
                <a:moveTo>
                  <a:pt x="7689" y="8663"/>
                </a:moveTo>
                <a:lnTo>
                  <a:pt x="7714" y="9003"/>
                </a:lnTo>
                <a:lnTo>
                  <a:pt x="7689" y="9003"/>
                </a:lnTo>
                <a:lnTo>
                  <a:pt x="7519" y="8930"/>
                </a:lnTo>
                <a:lnTo>
                  <a:pt x="7665" y="8687"/>
                </a:lnTo>
                <a:lnTo>
                  <a:pt x="7689" y="8663"/>
                </a:lnTo>
                <a:close/>
                <a:moveTo>
                  <a:pt x="9344" y="7592"/>
                </a:moveTo>
                <a:lnTo>
                  <a:pt x="9612" y="7787"/>
                </a:lnTo>
                <a:lnTo>
                  <a:pt x="9904" y="7981"/>
                </a:lnTo>
                <a:lnTo>
                  <a:pt x="10463" y="8322"/>
                </a:lnTo>
                <a:lnTo>
                  <a:pt x="10755" y="8492"/>
                </a:lnTo>
                <a:lnTo>
                  <a:pt x="11047" y="8638"/>
                </a:lnTo>
                <a:lnTo>
                  <a:pt x="11364" y="8760"/>
                </a:lnTo>
                <a:lnTo>
                  <a:pt x="11680" y="8833"/>
                </a:lnTo>
                <a:lnTo>
                  <a:pt x="11510" y="9003"/>
                </a:lnTo>
                <a:lnTo>
                  <a:pt x="11485" y="9028"/>
                </a:lnTo>
                <a:lnTo>
                  <a:pt x="10463" y="8565"/>
                </a:lnTo>
                <a:lnTo>
                  <a:pt x="9952" y="8371"/>
                </a:lnTo>
                <a:lnTo>
                  <a:pt x="9417" y="8176"/>
                </a:lnTo>
                <a:lnTo>
                  <a:pt x="8979" y="7981"/>
                </a:lnTo>
                <a:lnTo>
                  <a:pt x="8736" y="7884"/>
                </a:lnTo>
                <a:lnTo>
                  <a:pt x="8468" y="7811"/>
                </a:lnTo>
                <a:lnTo>
                  <a:pt x="8906" y="7714"/>
                </a:lnTo>
                <a:lnTo>
                  <a:pt x="9344" y="7592"/>
                </a:lnTo>
                <a:close/>
                <a:moveTo>
                  <a:pt x="9368" y="8565"/>
                </a:moveTo>
                <a:lnTo>
                  <a:pt x="9733" y="8687"/>
                </a:lnTo>
                <a:lnTo>
                  <a:pt x="9660" y="8760"/>
                </a:lnTo>
                <a:lnTo>
                  <a:pt x="9198" y="9076"/>
                </a:lnTo>
                <a:lnTo>
                  <a:pt x="9101" y="9149"/>
                </a:lnTo>
                <a:lnTo>
                  <a:pt x="9003" y="9247"/>
                </a:lnTo>
                <a:lnTo>
                  <a:pt x="8760" y="8906"/>
                </a:lnTo>
                <a:lnTo>
                  <a:pt x="8784" y="8906"/>
                </a:lnTo>
                <a:lnTo>
                  <a:pt x="8930" y="8809"/>
                </a:lnTo>
                <a:lnTo>
                  <a:pt x="9052" y="8711"/>
                </a:lnTo>
                <a:lnTo>
                  <a:pt x="9174" y="8638"/>
                </a:lnTo>
                <a:lnTo>
                  <a:pt x="9344" y="8590"/>
                </a:lnTo>
                <a:lnTo>
                  <a:pt x="9368" y="8565"/>
                </a:lnTo>
                <a:close/>
                <a:moveTo>
                  <a:pt x="828" y="6181"/>
                </a:moveTo>
                <a:lnTo>
                  <a:pt x="1168" y="6302"/>
                </a:lnTo>
                <a:lnTo>
                  <a:pt x="1533" y="6400"/>
                </a:lnTo>
                <a:lnTo>
                  <a:pt x="2239" y="6546"/>
                </a:lnTo>
                <a:lnTo>
                  <a:pt x="2507" y="6570"/>
                </a:lnTo>
                <a:lnTo>
                  <a:pt x="2750" y="6594"/>
                </a:lnTo>
                <a:lnTo>
                  <a:pt x="3018" y="6619"/>
                </a:lnTo>
                <a:lnTo>
                  <a:pt x="3285" y="6643"/>
                </a:lnTo>
                <a:lnTo>
                  <a:pt x="4356" y="6911"/>
                </a:lnTo>
                <a:lnTo>
                  <a:pt x="5159" y="7081"/>
                </a:lnTo>
                <a:lnTo>
                  <a:pt x="5938" y="7300"/>
                </a:lnTo>
                <a:lnTo>
                  <a:pt x="7519" y="7762"/>
                </a:lnTo>
                <a:lnTo>
                  <a:pt x="6546" y="8273"/>
                </a:lnTo>
                <a:lnTo>
                  <a:pt x="5548" y="8736"/>
                </a:lnTo>
                <a:lnTo>
                  <a:pt x="4697" y="9076"/>
                </a:lnTo>
                <a:lnTo>
                  <a:pt x="4453" y="9198"/>
                </a:lnTo>
                <a:lnTo>
                  <a:pt x="4332" y="9271"/>
                </a:lnTo>
                <a:lnTo>
                  <a:pt x="4234" y="9368"/>
                </a:lnTo>
                <a:lnTo>
                  <a:pt x="4210" y="9320"/>
                </a:lnTo>
                <a:lnTo>
                  <a:pt x="3991" y="9003"/>
                </a:lnTo>
                <a:lnTo>
                  <a:pt x="3748" y="8687"/>
                </a:lnTo>
                <a:lnTo>
                  <a:pt x="3456" y="8395"/>
                </a:lnTo>
                <a:lnTo>
                  <a:pt x="3164" y="8127"/>
                </a:lnTo>
                <a:lnTo>
                  <a:pt x="2531" y="7616"/>
                </a:lnTo>
                <a:lnTo>
                  <a:pt x="2239" y="7373"/>
                </a:lnTo>
                <a:lnTo>
                  <a:pt x="1947" y="7105"/>
                </a:lnTo>
                <a:lnTo>
                  <a:pt x="1728" y="6911"/>
                </a:lnTo>
                <a:lnTo>
                  <a:pt x="1485" y="6716"/>
                </a:lnTo>
                <a:lnTo>
                  <a:pt x="1047" y="6375"/>
                </a:lnTo>
                <a:lnTo>
                  <a:pt x="828" y="6181"/>
                </a:lnTo>
                <a:close/>
                <a:moveTo>
                  <a:pt x="10098" y="8833"/>
                </a:moveTo>
                <a:lnTo>
                  <a:pt x="10658" y="9076"/>
                </a:lnTo>
                <a:lnTo>
                  <a:pt x="10366" y="9247"/>
                </a:lnTo>
                <a:lnTo>
                  <a:pt x="10098" y="9393"/>
                </a:lnTo>
                <a:lnTo>
                  <a:pt x="9758" y="9612"/>
                </a:lnTo>
                <a:lnTo>
                  <a:pt x="9612" y="9758"/>
                </a:lnTo>
                <a:lnTo>
                  <a:pt x="9466" y="9904"/>
                </a:lnTo>
                <a:lnTo>
                  <a:pt x="9125" y="9417"/>
                </a:lnTo>
                <a:lnTo>
                  <a:pt x="9198" y="9393"/>
                </a:lnTo>
                <a:lnTo>
                  <a:pt x="9271" y="9368"/>
                </a:lnTo>
                <a:lnTo>
                  <a:pt x="9417" y="9271"/>
                </a:lnTo>
                <a:lnTo>
                  <a:pt x="9660" y="9101"/>
                </a:lnTo>
                <a:lnTo>
                  <a:pt x="10098" y="8857"/>
                </a:lnTo>
                <a:lnTo>
                  <a:pt x="10098" y="8833"/>
                </a:lnTo>
                <a:close/>
                <a:moveTo>
                  <a:pt x="7324" y="9174"/>
                </a:moveTo>
                <a:lnTo>
                  <a:pt x="7446" y="9222"/>
                </a:lnTo>
                <a:lnTo>
                  <a:pt x="7519" y="9295"/>
                </a:lnTo>
                <a:lnTo>
                  <a:pt x="7738" y="9393"/>
                </a:lnTo>
                <a:lnTo>
                  <a:pt x="7738" y="9855"/>
                </a:lnTo>
                <a:lnTo>
                  <a:pt x="7738" y="10001"/>
                </a:lnTo>
                <a:lnTo>
                  <a:pt x="7495" y="9855"/>
                </a:lnTo>
                <a:lnTo>
                  <a:pt x="7251" y="9733"/>
                </a:lnTo>
                <a:lnTo>
                  <a:pt x="7105" y="9685"/>
                </a:lnTo>
                <a:lnTo>
                  <a:pt x="6984" y="9660"/>
                </a:lnTo>
                <a:lnTo>
                  <a:pt x="7324" y="9174"/>
                </a:lnTo>
                <a:close/>
                <a:moveTo>
                  <a:pt x="6911" y="9758"/>
                </a:moveTo>
                <a:lnTo>
                  <a:pt x="7008" y="9879"/>
                </a:lnTo>
                <a:lnTo>
                  <a:pt x="7130" y="10001"/>
                </a:lnTo>
                <a:lnTo>
                  <a:pt x="7373" y="10196"/>
                </a:lnTo>
                <a:lnTo>
                  <a:pt x="7543" y="10317"/>
                </a:lnTo>
                <a:lnTo>
                  <a:pt x="7762" y="10415"/>
                </a:lnTo>
                <a:lnTo>
                  <a:pt x="7762" y="10926"/>
                </a:lnTo>
                <a:lnTo>
                  <a:pt x="7470" y="10707"/>
                </a:lnTo>
                <a:lnTo>
                  <a:pt x="7203" y="10488"/>
                </a:lnTo>
                <a:lnTo>
                  <a:pt x="7057" y="10415"/>
                </a:lnTo>
                <a:lnTo>
                  <a:pt x="6911" y="10317"/>
                </a:lnTo>
                <a:lnTo>
                  <a:pt x="6741" y="10269"/>
                </a:lnTo>
                <a:lnTo>
                  <a:pt x="6570" y="10244"/>
                </a:lnTo>
                <a:lnTo>
                  <a:pt x="6911" y="9758"/>
                </a:lnTo>
                <a:close/>
                <a:moveTo>
                  <a:pt x="11072" y="9271"/>
                </a:moveTo>
                <a:lnTo>
                  <a:pt x="11291" y="9368"/>
                </a:lnTo>
                <a:lnTo>
                  <a:pt x="11266" y="9490"/>
                </a:lnTo>
                <a:lnTo>
                  <a:pt x="11266" y="9612"/>
                </a:lnTo>
                <a:lnTo>
                  <a:pt x="11096" y="9685"/>
                </a:lnTo>
                <a:lnTo>
                  <a:pt x="10950" y="9782"/>
                </a:lnTo>
                <a:lnTo>
                  <a:pt x="10658" y="9977"/>
                </a:lnTo>
                <a:lnTo>
                  <a:pt x="10293" y="10220"/>
                </a:lnTo>
                <a:lnTo>
                  <a:pt x="10123" y="10366"/>
                </a:lnTo>
                <a:lnTo>
                  <a:pt x="10050" y="10439"/>
                </a:lnTo>
                <a:lnTo>
                  <a:pt x="10001" y="10536"/>
                </a:lnTo>
                <a:lnTo>
                  <a:pt x="10001" y="10585"/>
                </a:lnTo>
                <a:lnTo>
                  <a:pt x="10025" y="10609"/>
                </a:lnTo>
                <a:lnTo>
                  <a:pt x="10123" y="10609"/>
                </a:lnTo>
                <a:lnTo>
                  <a:pt x="10220" y="10585"/>
                </a:lnTo>
                <a:lnTo>
                  <a:pt x="10390" y="10512"/>
                </a:lnTo>
                <a:lnTo>
                  <a:pt x="10561" y="10390"/>
                </a:lnTo>
                <a:lnTo>
                  <a:pt x="10731" y="10269"/>
                </a:lnTo>
                <a:lnTo>
                  <a:pt x="10999" y="10074"/>
                </a:lnTo>
                <a:lnTo>
                  <a:pt x="11291" y="9904"/>
                </a:lnTo>
                <a:lnTo>
                  <a:pt x="11339" y="10171"/>
                </a:lnTo>
                <a:lnTo>
                  <a:pt x="11412" y="10390"/>
                </a:lnTo>
                <a:lnTo>
                  <a:pt x="11145" y="10488"/>
                </a:lnTo>
                <a:lnTo>
                  <a:pt x="10877" y="10634"/>
                </a:lnTo>
                <a:lnTo>
                  <a:pt x="10731" y="10682"/>
                </a:lnTo>
                <a:lnTo>
                  <a:pt x="10561" y="10804"/>
                </a:lnTo>
                <a:lnTo>
                  <a:pt x="10415" y="10926"/>
                </a:lnTo>
                <a:lnTo>
                  <a:pt x="10342" y="10999"/>
                </a:lnTo>
                <a:lnTo>
                  <a:pt x="10317" y="11072"/>
                </a:lnTo>
                <a:lnTo>
                  <a:pt x="9879" y="10463"/>
                </a:lnTo>
                <a:lnTo>
                  <a:pt x="9587" y="10050"/>
                </a:lnTo>
                <a:lnTo>
                  <a:pt x="9733" y="10001"/>
                </a:lnTo>
                <a:lnTo>
                  <a:pt x="9904" y="9928"/>
                </a:lnTo>
                <a:lnTo>
                  <a:pt x="10196" y="9758"/>
                </a:lnTo>
                <a:lnTo>
                  <a:pt x="10634" y="9514"/>
                </a:lnTo>
                <a:lnTo>
                  <a:pt x="11047" y="9295"/>
                </a:lnTo>
                <a:lnTo>
                  <a:pt x="11072" y="9271"/>
                </a:lnTo>
                <a:close/>
                <a:moveTo>
                  <a:pt x="11534" y="10780"/>
                </a:moveTo>
                <a:lnTo>
                  <a:pt x="11656" y="11193"/>
                </a:lnTo>
                <a:lnTo>
                  <a:pt x="11631" y="11193"/>
                </a:lnTo>
                <a:lnTo>
                  <a:pt x="11437" y="11364"/>
                </a:lnTo>
                <a:lnTo>
                  <a:pt x="11218" y="11510"/>
                </a:lnTo>
                <a:lnTo>
                  <a:pt x="11023" y="11631"/>
                </a:lnTo>
                <a:lnTo>
                  <a:pt x="10828" y="11753"/>
                </a:lnTo>
                <a:lnTo>
                  <a:pt x="10804" y="11777"/>
                </a:lnTo>
                <a:lnTo>
                  <a:pt x="10439" y="11242"/>
                </a:lnTo>
                <a:lnTo>
                  <a:pt x="10512" y="11242"/>
                </a:lnTo>
                <a:lnTo>
                  <a:pt x="10585" y="11218"/>
                </a:lnTo>
                <a:lnTo>
                  <a:pt x="10731" y="11145"/>
                </a:lnTo>
                <a:lnTo>
                  <a:pt x="10999" y="10974"/>
                </a:lnTo>
                <a:lnTo>
                  <a:pt x="11534" y="10780"/>
                </a:lnTo>
                <a:close/>
                <a:moveTo>
                  <a:pt x="6522" y="10342"/>
                </a:moveTo>
                <a:lnTo>
                  <a:pt x="6668" y="10439"/>
                </a:lnTo>
                <a:lnTo>
                  <a:pt x="6838" y="10561"/>
                </a:lnTo>
                <a:lnTo>
                  <a:pt x="7105" y="10853"/>
                </a:lnTo>
                <a:lnTo>
                  <a:pt x="7251" y="10999"/>
                </a:lnTo>
                <a:lnTo>
                  <a:pt x="7397" y="11120"/>
                </a:lnTo>
                <a:lnTo>
                  <a:pt x="7568" y="11218"/>
                </a:lnTo>
                <a:lnTo>
                  <a:pt x="7738" y="11291"/>
                </a:lnTo>
                <a:lnTo>
                  <a:pt x="7762" y="11291"/>
                </a:lnTo>
                <a:lnTo>
                  <a:pt x="7762" y="12021"/>
                </a:lnTo>
                <a:lnTo>
                  <a:pt x="7665" y="11948"/>
                </a:lnTo>
                <a:lnTo>
                  <a:pt x="7568" y="11875"/>
                </a:lnTo>
                <a:lnTo>
                  <a:pt x="7397" y="11704"/>
                </a:lnTo>
                <a:lnTo>
                  <a:pt x="7057" y="11364"/>
                </a:lnTo>
                <a:lnTo>
                  <a:pt x="6862" y="11193"/>
                </a:lnTo>
                <a:lnTo>
                  <a:pt x="6619" y="11072"/>
                </a:lnTo>
                <a:lnTo>
                  <a:pt x="6376" y="10999"/>
                </a:lnTo>
                <a:lnTo>
                  <a:pt x="6132" y="10926"/>
                </a:lnTo>
                <a:lnTo>
                  <a:pt x="6522" y="10342"/>
                </a:lnTo>
                <a:close/>
                <a:moveTo>
                  <a:pt x="11753" y="11510"/>
                </a:moveTo>
                <a:lnTo>
                  <a:pt x="11826" y="11802"/>
                </a:lnTo>
                <a:lnTo>
                  <a:pt x="11704" y="11826"/>
                </a:lnTo>
                <a:lnTo>
                  <a:pt x="11607" y="11899"/>
                </a:lnTo>
                <a:lnTo>
                  <a:pt x="11412" y="12021"/>
                </a:lnTo>
                <a:lnTo>
                  <a:pt x="11291" y="12167"/>
                </a:lnTo>
                <a:lnTo>
                  <a:pt x="11218" y="12240"/>
                </a:lnTo>
                <a:lnTo>
                  <a:pt x="11193" y="12313"/>
                </a:lnTo>
                <a:lnTo>
                  <a:pt x="10901" y="11899"/>
                </a:lnTo>
                <a:lnTo>
                  <a:pt x="11120" y="11850"/>
                </a:lnTo>
                <a:lnTo>
                  <a:pt x="11339" y="11777"/>
                </a:lnTo>
                <a:lnTo>
                  <a:pt x="11558" y="11656"/>
                </a:lnTo>
                <a:lnTo>
                  <a:pt x="11753" y="11510"/>
                </a:lnTo>
                <a:close/>
                <a:moveTo>
                  <a:pt x="6059" y="11047"/>
                </a:moveTo>
                <a:lnTo>
                  <a:pt x="6303" y="11218"/>
                </a:lnTo>
                <a:lnTo>
                  <a:pt x="6546" y="11388"/>
                </a:lnTo>
                <a:lnTo>
                  <a:pt x="6789" y="11583"/>
                </a:lnTo>
                <a:lnTo>
                  <a:pt x="6984" y="11802"/>
                </a:lnTo>
                <a:lnTo>
                  <a:pt x="7251" y="12069"/>
                </a:lnTo>
                <a:lnTo>
                  <a:pt x="7397" y="12215"/>
                </a:lnTo>
                <a:lnTo>
                  <a:pt x="7543" y="12313"/>
                </a:lnTo>
                <a:lnTo>
                  <a:pt x="7276" y="12459"/>
                </a:lnTo>
                <a:lnTo>
                  <a:pt x="7154" y="12386"/>
                </a:lnTo>
                <a:lnTo>
                  <a:pt x="7008" y="12337"/>
                </a:lnTo>
                <a:lnTo>
                  <a:pt x="6765" y="12215"/>
                </a:lnTo>
                <a:lnTo>
                  <a:pt x="6522" y="12069"/>
                </a:lnTo>
                <a:lnTo>
                  <a:pt x="6327" y="11948"/>
                </a:lnTo>
                <a:lnTo>
                  <a:pt x="6157" y="11802"/>
                </a:lnTo>
                <a:lnTo>
                  <a:pt x="5962" y="11656"/>
                </a:lnTo>
                <a:lnTo>
                  <a:pt x="5767" y="11534"/>
                </a:lnTo>
                <a:lnTo>
                  <a:pt x="6059" y="11047"/>
                </a:lnTo>
                <a:close/>
                <a:moveTo>
                  <a:pt x="5670" y="11680"/>
                </a:moveTo>
                <a:lnTo>
                  <a:pt x="5719" y="11777"/>
                </a:lnTo>
                <a:lnTo>
                  <a:pt x="5792" y="11850"/>
                </a:lnTo>
                <a:lnTo>
                  <a:pt x="5938" y="12021"/>
                </a:lnTo>
                <a:lnTo>
                  <a:pt x="6108" y="12167"/>
                </a:lnTo>
                <a:lnTo>
                  <a:pt x="6278" y="12288"/>
                </a:lnTo>
                <a:lnTo>
                  <a:pt x="6546" y="12483"/>
                </a:lnTo>
                <a:lnTo>
                  <a:pt x="6716" y="12580"/>
                </a:lnTo>
                <a:lnTo>
                  <a:pt x="6887" y="12678"/>
                </a:lnTo>
                <a:lnTo>
                  <a:pt x="6522" y="12848"/>
                </a:lnTo>
                <a:lnTo>
                  <a:pt x="6230" y="12653"/>
                </a:lnTo>
                <a:lnTo>
                  <a:pt x="5938" y="12434"/>
                </a:lnTo>
                <a:lnTo>
                  <a:pt x="5694" y="12215"/>
                </a:lnTo>
                <a:lnTo>
                  <a:pt x="5475" y="12021"/>
                </a:lnTo>
                <a:lnTo>
                  <a:pt x="5621" y="11777"/>
                </a:lnTo>
                <a:lnTo>
                  <a:pt x="5670" y="11680"/>
                </a:lnTo>
                <a:close/>
                <a:moveTo>
                  <a:pt x="11899" y="12094"/>
                </a:moveTo>
                <a:lnTo>
                  <a:pt x="12021" y="12605"/>
                </a:lnTo>
                <a:lnTo>
                  <a:pt x="11899" y="12726"/>
                </a:lnTo>
                <a:lnTo>
                  <a:pt x="11777" y="12848"/>
                </a:lnTo>
                <a:lnTo>
                  <a:pt x="11729" y="12921"/>
                </a:lnTo>
                <a:lnTo>
                  <a:pt x="11680" y="12994"/>
                </a:lnTo>
                <a:lnTo>
                  <a:pt x="11680" y="13018"/>
                </a:lnTo>
                <a:lnTo>
                  <a:pt x="11266" y="12434"/>
                </a:lnTo>
                <a:lnTo>
                  <a:pt x="11412" y="12386"/>
                </a:lnTo>
                <a:lnTo>
                  <a:pt x="11558" y="12313"/>
                </a:lnTo>
                <a:lnTo>
                  <a:pt x="11729" y="12215"/>
                </a:lnTo>
                <a:lnTo>
                  <a:pt x="11899" y="12094"/>
                </a:lnTo>
                <a:close/>
                <a:moveTo>
                  <a:pt x="5329" y="12240"/>
                </a:moveTo>
                <a:lnTo>
                  <a:pt x="5402" y="12361"/>
                </a:lnTo>
                <a:lnTo>
                  <a:pt x="5500" y="12483"/>
                </a:lnTo>
                <a:lnTo>
                  <a:pt x="5670" y="12678"/>
                </a:lnTo>
                <a:lnTo>
                  <a:pt x="5913" y="12897"/>
                </a:lnTo>
                <a:lnTo>
                  <a:pt x="6157" y="13067"/>
                </a:lnTo>
                <a:lnTo>
                  <a:pt x="5743" y="13335"/>
                </a:lnTo>
                <a:lnTo>
                  <a:pt x="5646" y="13310"/>
                </a:lnTo>
                <a:lnTo>
                  <a:pt x="5475" y="13237"/>
                </a:lnTo>
                <a:lnTo>
                  <a:pt x="5305" y="13164"/>
                </a:lnTo>
                <a:lnTo>
                  <a:pt x="5135" y="13043"/>
                </a:lnTo>
                <a:lnTo>
                  <a:pt x="4940" y="12970"/>
                </a:lnTo>
                <a:lnTo>
                  <a:pt x="4891" y="12945"/>
                </a:lnTo>
                <a:lnTo>
                  <a:pt x="5110" y="12605"/>
                </a:lnTo>
                <a:lnTo>
                  <a:pt x="5329" y="12240"/>
                </a:lnTo>
                <a:close/>
                <a:moveTo>
                  <a:pt x="12094" y="13043"/>
                </a:moveTo>
                <a:lnTo>
                  <a:pt x="12215" y="13748"/>
                </a:lnTo>
                <a:lnTo>
                  <a:pt x="11802" y="13189"/>
                </a:lnTo>
                <a:lnTo>
                  <a:pt x="11850" y="13189"/>
                </a:lnTo>
                <a:lnTo>
                  <a:pt x="11923" y="13164"/>
                </a:lnTo>
                <a:lnTo>
                  <a:pt x="11972" y="13140"/>
                </a:lnTo>
                <a:lnTo>
                  <a:pt x="12094" y="13043"/>
                </a:lnTo>
                <a:close/>
                <a:moveTo>
                  <a:pt x="4745" y="13140"/>
                </a:moveTo>
                <a:lnTo>
                  <a:pt x="4891" y="13310"/>
                </a:lnTo>
                <a:lnTo>
                  <a:pt x="5062" y="13456"/>
                </a:lnTo>
                <a:lnTo>
                  <a:pt x="5305" y="13602"/>
                </a:lnTo>
                <a:lnTo>
                  <a:pt x="4964" y="13846"/>
                </a:lnTo>
                <a:lnTo>
                  <a:pt x="4891" y="13773"/>
                </a:lnTo>
                <a:lnTo>
                  <a:pt x="4818" y="13700"/>
                </a:lnTo>
                <a:lnTo>
                  <a:pt x="4648" y="13627"/>
                </a:lnTo>
                <a:lnTo>
                  <a:pt x="4551" y="13554"/>
                </a:lnTo>
                <a:lnTo>
                  <a:pt x="4405" y="13529"/>
                </a:lnTo>
                <a:lnTo>
                  <a:pt x="4575" y="13335"/>
                </a:lnTo>
                <a:lnTo>
                  <a:pt x="4745" y="13140"/>
                </a:lnTo>
                <a:close/>
                <a:moveTo>
                  <a:pt x="8200" y="8833"/>
                </a:moveTo>
                <a:lnTo>
                  <a:pt x="8371" y="9076"/>
                </a:lnTo>
                <a:lnTo>
                  <a:pt x="8663" y="9514"/>
                </a:lnTo>
                <a:lnTo>
                  <a:pt x="8979" y="9928"/>
                </a:lnTo>
                <a:lnTo>
                  <a:pt x="9587" y="10780"/>
                </a:lnTo>
                <a:lnTo>
                  <a:pt x="10171" y="11583"/>
                </a:lnTo>
                <a:lnTo>
                  <a:pt x="10731" y="12410"/>
                </a:lnTo>
                <a:lnTo>
                  <a:pt x="11291" y="13213"/>
                </a:lnTo>
                <a:lnTo>
                  <a:pt x="11850" y="13992"/>
                </a:lnTo>
                <a:lnTo>
                  <a:pt x="11729" y="13943"/>
                </a:lnTo>
                <a:lnTo>
                  <a:pt x="11072" y="13554"/>
                </a:lnTo>
                <a:lnTo>
                  <a:pt x="10415" y="13189"/>
                </a:lnTo>
                <a:lnTo>
                  <a:pt x="9831" y="12921"/>
                </a:lnTo>
                <a:lnTo>
                  <a:pt x="9539" y="12799"/>
                </a:lnTo>
                <a:lnTo>
                  <a:pt x="9222" y="12678"/>
                </a:lnTo>
                <a:lnTo>
                  <a:pt x="8760" y="12507"/>
                </a:lnTo>
                <a:lnTo>
                  <a:pt x="8517" y="12410"/>
                </a:lnTo>
                <a:lnTo>
                  <a:pt x="8273" y="12337"/>
                </a:lnTo>
                <a:lnTo>
                  <a:pt x="8273" y="12288"/>
                </a:lnTo>
                <a:lnTo>
                  <a:pt x="8322" y="11996"/>
                </a:lnTo>
                <a:lnTo>
                  <a:pt x="8346" y="11680"/>
                </a:lnTo>
                <a:lnTo>
                  <a:pt x="8346" y="11388"/>
                </a:lnTo>
                <a:lnTo>
                  <a:pt x="8322" y="11072"/>
                </a:lnTo>
                <a:lnTo>
                  <a:pt x="8273" y="10463"/>
                </a:lnTo>
                <a:lnTo>
                  <a:pt x="8225" y="9855"/>
                </a:lnTo>
                <a:lnTo>
                  <a:pt x="8200" y="8833"/>
                </a:lnTo>
                <a:close/>
                <a:moveTo>
                  <a:pt x="7324" y="8346"/>
                </a:moveTo>
                <a:lnTo>
                  <a:pt x="6935" y="8906"/>
                </a:lnTo>
                <a:lnTo>
                  <a:pt x="6570" y="9441"/>
                </a:lnTo>
                <a:lnTo>
                  <a:pt x="5962" y="10439"/>
                </a:lnTo>
                <a:lnTo>
                  <a:pt x="5354" y="11437"/>
                </a:lnTo>
                <a:lnTo>
                  <a:pt x="4818" y="12386"/>
                </a:lnTo>
                <a:lnTo>
                  <a:pt x="4502" y="12848"/>
                </a:lnTo>
                <a:lnTo>
                  <a:pt x="4356" y="13067"/>
                </a:lnTo>
                <a:lnTo>
                  <a:pt x="4161" y="13286"/>
                </a:lnTo>
                <a:lnTo>
                  <a:pt x="3967" y="13529"/>
                </a:lnTo>
                <a:lnTo>
                  <a:pt x="3796" y="13773"/>
                </a:lnTo>
                <a:lnTo>
                  <a:pt x="3650" y="14040"/>
                </a:lnTo>
                <a:lnTo>
                  <a:pt x="3504" y="14308"/>
                </a:lnTo>
                <a:lnTo>
                  <a:pt x="3577" y="13578"/>
                </a:lnTo>
                <a:lnTo>
                  <a:pt x="3699" y="12897"/>
                </a:lnTo>
                <a:lnTo>
                  <a:pt x="3821" y="12215"/>
                </a:lnTo>
                <a:lnTo>
                  <a:pt x="3967" y="11558"/>
                </a:lnTo>
                <a:lnTo>
                  <a:pt x="4113" y="10926"/>
                </a:lnTo>
                <a:lnTo>
                  <a:pt x="4234" y="10269"/>
                </a:lnTo>
                <a:lnTo>
                  <a:pt x="4332" y="9612"/>
                </a:lnTo>
                <a:lnTo>
                  <a:pt x="4307" y="9539"/>
                </a:lnTo>
                <a:lnTo>
                  <a:pt x="4453" y="9587"/>
                </a:lnTo>
                <a:lnTo>
                  <a:pt x="4624" y="9563"/>
                </a:lnTo>
                <a:lnTo>
                  <a:pt x="4818" y="9514"/>
                </a:lnTo>
                <a:lnTo>
                  <a:pt x="5013" y="9441"/>
                </a:lnTo>
                <a:lnTo>
                  <a:pt x="5354" y="9271"/>
                </a:lnTo>
                <a:lnTo>
                  <a:pt x="5646" y="9149"/>
                </a:lnTo>
                <a:lnTo>
                  <a:pt x="6497" y="8760"/>
                </a:lnTo>
                <a:lnTo>
                  <a:pt x="7324" y="8346"/>
                </a:lnTo>
                <a:close/>
                <a:moveTo>
                  <a:pt x="4234" y="13700"/>
                </a:moveTo>
                <a:lnTo>
                  <a:pt x="4307" y="13773"/>
                </a:lnTo>
                <a:lnTo>
                  <a:pt x="4380" y="13821"/>
                </a:lnTo>
                <a:lnTo>
                  <a:pt x="4551" y="13943"/>
                </a:lnTo>
                <a:lnTo>
                  <a:pt x="4697" y="14016"/>
                </a:lnTo>
                <a:lnTo>
                  <a:pt x="4307" y="14259"/>
                </a:lnTo>
                <a:lnTo>
                  <a:pt x="4161" y="14332"/>
                </a:lnTo>
                <a:lnTo>
                  <a:pt x="3991" y="14405"/>
                </a:lnTo>
                <a:lnTo>
                  <a:pt x="3650" y="14502"/>
                </a:lnTo>
                <a:lnTo>
                  <a:pt x="3748" y="14429"/>
                </a:lnTo>
                <a:lnTo>
                  <a:pt x="3821" y="14332"/>
                </a:lnTo>
                <a:lnTo>
                  <a:pt x="3967" y="14113"/>
                </a:lnTo>
                <a:lnTo>
                  <a:pt x="4113" y="13894"/>
                </a:lnTo>
                <a:lnTo>
                  <a:pt x="4234" y="13700"/>
                </a:lnTo>
                <a:close/>
                <a:moveTo>
                  <a:pt x="7835" y="0"/>
                </a:moveTo>
                <a:lnTo>
                  <a:pt x="7762" y="25"/>
                </a:lnTo>
                <a:lnTo>
                  <a:pt x="7689" y="73"/>
                </a:lnTo>
                <a:lnTo>
                  <a:pt x="7641" y="73"/>
                </a:lnTo>
                <a:lnTo>
                  <a:pt x="7495" y="146"/>
                </a:lnTo>
                <a:lnTo>
                  <a:pt x="7373" y="244"/>
                </a:lnTo>
                <a:lnTo>
                  <a:pt x="7276" y="341"/>
                </a:lnTo>
                <a:lnTo>
                  <a:pt x="7178" y="463"/>
                </a:lnTo>
                <a:lnTo>
                  <a:pt x="6984" y="730"/>
                </a:lnTo>
                <a:lnTo>
                  <a:pt x="6838" y="1047"/>
                </a:lnTo>
                <a:lnTo>
                  <a:pt x="6716" y="1387"/>
                </a:lnTo>
                <a:lnTo>
                  <a:pt x="6619" y="1704"/>
                </a:lnTo>
                <a:lnTo>
                  <a:pt x="6449" y="2288"/>
                </a:lnTo>
                <a:lnTo>
                  <a:pt x="6230" y="2920"/>
                </a:lnTo>
                <a:lnTo>
                  <a:pt x="6108" y="3237"/>
                </a:lnTo>
                <a:lnTo>
                  <a:pt x="5962" y="3529"/>
                </a:lnTo>
                <a:lnTo>
                  <a:pt x="5767" y="3845"/>
                </a:lnTo>
                <a:lnTo>
                  <a:pt x="5548" y="4161"/>
                </a:lnTo>
                <a:lnTo>
                  <a:pt x="5378" y="4478"/>
                </a:lnTo>
                <a:lnTo>
                  <a:pt x="5281" y="4648"/>
                </a:lnTo>
                <a:lnTo>
                  <a:pt x="5208" y="4818"/>
                </a:lnTo>
                <a:lnTo>
                  <a:pt x="4891" y="4916"/>
                </a:lnTo>
                <a:lnTo>
                  <a:pt x="4575" y="4989"/>
                </a:lnTo>
                <a:lnTo>
                  <a:pt x="3918" y="5110"/>
                </a:lnTo>
                <a:lnTo>
                  <a:pt x="2580" y="5305"/>
                </a:lnTo>
                <a:lnTo>
                  <a:pt x="1801" y="5402"/>
                </a:lnTo>
                <a:lnTo>
                  <a:pt x="998" y="5500"/>
                </a:lnTo>
                <a:lnTo>
                  <a:pt x="755" y="5524"/>
                </a:lnTo>
                <a:lnTo>
                  <a:pt x="511" y="5524"/>
                </a:lnTo>
                <a:lnTo>
                  <a:pt x="244" y="5548"/>
                </a:lnTo>
                <a:lnTo>
                  <a:pt x="146" y="5597"/>
                </a:lnTo>
                <a:lnTo>
                  <a:pt x="49" y="5646"/>
                </a:lnTo>
                <a:lnTo>
                  <a:pt x="0" y="5719"/>
                </a:lnTo>
                <a:lnTo>
                  <a:pt x="0" y="5792"/>
                </a:lnTo>
                <a:lnTo>
                  <a:pt x="0" y="5865"/>
                </a:lnTo>
                <a:lnTo>
                  <a:pt x="0" y="5962"/>
                </a:lnTo>
                <a:lnTo>
                  <a:pt x="49" y="6035"/>
                </a:lnTo>
                <a:lnTo>
                  <a:pt x="146" y="6229"/>
                </a:lnTo>
                <a:lnTo>
                  <a:pt x="292" y="6375"/>
                </a:lnTo>
                <a:lnTo>
                  <a:pt x="438" y="6497"/>
                </a:lnTo>
                <a:lnTo>
                  <a:pt x="682" y="6716"/>
                </a:lnTo>
                <a:lnTo>
                  <a:pt x="925" y="6935"/>
                </a:lnTo>
                <a:lnTo>
                  <a:pt x="1460" y="7349"/>
                </a:lnTo>
                <a:lnTo>
                  <a:pt x="1971" y="7811"/>
                </a:lnTo>
                <a:lnTo>
                  <a:pt x="2507" y="8273"/>
                </a:lnTo>
                <a:lnTo>
                  <a:pt x="2847" y="8565"/>
                </a:lnTo>
                <a:lnTo>
                  <a:pt x="3188" y="8882"/>
                </a:lnTo>
                <a:lnTo>
                  <a:pt x="3504" y="9222"/>
                </a:lnTo>
                <a:lnTo>
                  <a:pt x="3650" y="9417"/>
                </a:lnTo>
                <a:lnTo>
                  <a:pt x="3772" y="9612"/>
                </a:lnTo>
                <a:lnTo>
                  <a:pt x="3821" y="9685"/>
                </a:lnTo>
                <a:lnTo>
                  <a:pt x="3918" y="9709"/>
                </a:lnTo>
                <a:lnTo>
                  <a:pt x="3748" y="10342"/>
                </a:lnTo>
                <a:lnTo>
                  <a:pt x="3602" y="10974"/>
                </a:lnTo>
                <a:lnTo>
                  <a:pt x="3334" y="12264"/>
                </a:lnTo>
                <a:lnTo>
                  <a:pt x="3212" y="12872"/>
                </a:lnTo>
                <a:lnTo>
                  <a:pt x="3091" y="13529"/>
                </a:lnTo>
                <a:lnTo>
                  <a:pt x="3042" y="13870"/>
                </a:lnTo>
                <a:lnTo>
                  <a:pt x="2993" y="14186"/>
                </a:lnTo>
                <a:lnTo>
                  <a:pt x="2993" y="14502"/>
                </a:lnTo>
                <a:lnTo>
                  <a:pt x="3018" y="14819"/>
                </a:lnTo>
                <a:lnTo>
                  <a:pt x="3042" y="14916"/>
                </a:lnTo>
                <a:lnTo>
                  <a:pt x="3091" y="14965"/>
                </a:lnTo>
                <a:lnTo>
                  <a:pt x="3188" y="15013"/>
                </a:lnTo>
                <a:lnTo>
                  <a:pt x="3261" y="15013"/>
                </a:lnTo>
                <a:lnTo>
                  <a:pt x="3383" y="15038"/>
                </a:lnTo>
                <a:lnTo>
                  <a:pt x="3529" y="15062"/>
                </a:lnTo>
                <a:lnTo>
                  <a:pt x="3675" y="15038"/>
                </a:lnTo>
                <a:lnTo>
                  <a:pt x="3796" y="15013"/>
                </a:lnTo>
                <a:lnTo>
                  <a:pt x="4088" y="14940"/>
                </a:lnTo>
                <a:lnTo>
                  <a:pt x="4405" y="14794"/>
                </a:lnTo>
                <a:lnTo>
                  <a:pt x="4672" y="14624"/>
                </a:lnTo>
                <a:lnTo>
                  <a:pt x="4964" y="14454"/>
                </a:lnTo>
                <a:lnTo>
                  <a:pt x="5402" y="14138"/>
                </a:lnTo>
                <a:lnTo>
                  <a:pt x="5719" y="13943"/>
                </a:lnTo>
                <a:lnTo>
                  <a:pt x="6035" y="13748"/>
                </a:lnTo>
                <a:lnTo>
                  <a:pt x="6716" y="13383"/>
                </a:lnTo>
                <a:lnTo>
                  <a:pt x="7373" y="13018"/>
                </a:lnTo>
                <a:lnTo>
                  <a:pt x="7689" y="12824"/>
                </a:lnTo>
                <a:lnTo>
                  <a:pt x="8006" y="12629"/>
                </a:lnTo>
                <a:lnTo>
                  <a:pt x="8127" y="12726"/>
                </a:lnTo>
                <a:lnTo>
                  <a:pt x="8273" y="12799"/>
                </a:lnTo>
                <a:lnTo>
                  <a:pt x="8590" y="12945"/>
                </a:lnTo>
                <a:lnTo>
                  <a:pt x="9320" y="13213"/>
                </a:lnTo>
                <a:lnTo>
                  <a:pt x="9685" y="13383"/>
                </a:lnTo>
                <a:lnTo>
                  <a:pt x="10050" y="13554"/>
                </a:lnTo>
                <a:lnTo>
                  <a:pt x="10707" y="13894"/>
                </a:lnTo>
                <a:lnTo>
                  <a:pt x="11364" y="14283"/>
                </a:lnTo>
                <a:lnTo>
                  <a:pt x="11607" y="14454"/>
                </a:lnTo>
                <a:lnTo>
                  <a:pt x="11875" y="14624"/>
                </a:lnTo>
                <a:lnTo>
                  <a:pt x="12021" y="14697"/>
                </a:lnTo>
                <a:lnTo>
                  <a:pt x="12167" y="14770"/>
                </a:lnTo>
                <a:lnTo>
                  <a:pt x="12313" y="14794"/>
                </a:lnTo>
                <a:lnTo>
                  <a:pt x="12459" y="14770"/>
                </a:lnTo>
                <a:lnTo>
                  <a:pt x="12507" y="14770"/>
                </a:lnTo>
                <a:lnTo>
                  <a:pt x="12532" y="14721"/>
                </a:lnTo>
                <a:lnTo>
                  <a:pt x="12629" y="14697"/>
                </a:lnTo>
                <a:lnTo>
                  <a:pt x="12702" y="14648"/>
                </a:lnTo>
                <a:lnTo>
                  <a:pt x="12751" y="14575"/>
                </a:lnTo>
                <a:lnTo>
                  <a:pt x="12775" y="14478"/>
                </a:lnTo>
                <a:lnTo>
                  <a:pt x="12751" y="14065"/>
                </a:lnTo>
                <a:lnTo>
                  <a:pt x="12702" y="13651"/>
                </a:lnTo>
                <a:lnTo>
                  <a:pt x="12629" y="13262"/>
                </a:lnTo>
                <a:lnTo>
                  <a:pt x="12556" y="12848"/>
                </a:lnTo>
                <a:lnTo>
                  <a:pt x="12337" y="12045"/>
                </a:lnTo>
                <a:lnTo>
                  <a:pt x="12118" y="11242"/>
                </a:lnTo>
                <a:lnTo>
                  <a:pt x="11899" y="10463"/>
                </a:lnTo>
                <a:lnTo>
                  <a:pt x="11875" y="10390"/>
                </a:lnTo>
                <a:lnTo>
                  <a:pt x="11680" y="9685"/>
                </a:lnTo>
                <a:lnTo>
                  <a:pt x="11680" y="9636"/>
                </a:lnTo>
                <a:lnTo>
                  <a:pt x="11656" y="9563"/>
                </a:lnTo>
                <a:lnTo>
                  <a:pt x="11631" y="9514"/>
                </a:lnTo>
                <a:lnTo>
                  <a:pt x="11680" y="9490"/>
                </a:lnTo>
                <a:lnTo>
                  <a:pt x="11729" y="9466"/>
                </a:lnTo>
                <a:lnTo>
                  <a:pt x="11802" y="9393"/>
                </a:lnTo>
                <a:lnTo>
                  <a:pt x="11850" y="9344"/>
                </a:lnTo>
                <a:lnTo>
                  <a:pt x="12094" y="9101"/>
                </a:lnTo>
                <a:lnTo>
                  <a:pt x="12361" y="8882"/>
                </a:lnTo>
                <a:lnTo>
                  <a:pt x="12897" y="8419"/>
                </a:lnTo>
                <a:lnTo>
                  <a:pt x="13432" y="8006"/>
                </a:lnTo>
                <a:lnTo>
                  <a:pt x="13967" y="7568"/>
                </a:lnTo>
                <a:lnTo>
                  <a:pt x="14211" y="7324"/>
                </a:lnTo>
                <a:lnTo>
                  <a:pt x="14454" y="7105"/>
                </a:lnTo>
                <a:lnTo>
                  <a:pt x="14697" y="6838"/>
                </a:lnTo>
                <a:lnTo>
                  <a:pt x="14892" y="6570"/>
                </a:lnTo>
                <a:lnTo>
                  <a:pt x="15232" y="6205"/>
                </a:lnTo>
                <a:lnTo>
                  <a:pt x="15403" y="5986"/>
                </a:lnTo>
                <a:lnTo>
                  <a:pt x="15451" y="5889"/>
                </a:lnTo>
                <a:lnTo>
                  <a:pt x="15500" y="5767"/>
                </a:lnTo>
                <a:lnTo>
                  <a:pt x="15500" y="5743"/>
                </a:lnTo>
                <a:lnTo>
                  <a:pt x="15476" y="5646"/>
                </a:lnTo>
                <a:lnTo>
                  <a:pt x="15427" y="5573"/>
                </a:lnTo>
                <a:lnTo>
                  <a:pt x="15354" y="5475"/>
                </a:lnTo>
                <a:lnTo>
                  <a:pt x="15257" y="5427"/>
                </a:lnTo>
                <a:lnTo>
                  <a:pt x="15135" y="5378"/>
                </a:lnTo>
                <a:lnTo>
                  <a:pt x="15013" y="5354"/>
                </a:lnTo>
                <a:lnTo>
                  <a:pt x="14770" y="5329"/>
                </a:lnTo>
                <a:lnTo>
                  <a:pt x="14527" y="5305"/>
                </a:lnTo>
                <a:lnTo>
                  <a:pt x="13797" y="5256"/>
                </a:lnTo>
                <a:lnTo>
                  <a:pt x="13091" y="5208"/>
                </a:lnTo>
                <a:lnTo>
                  <a:pt x="12410" y="5208"/>
                </a:lnTo>
                <a:lnTo>
                  <a:pt x="11753" y="5159"/>
                </a:lnTo>
                <a:lnTo>
                  <a:pt x="11485" y="5135"/>
                </a:lnTo>
                <a:lnTo>
                  <a:pt x="11218" y="5086"/>
                </a:lnTo>
                <a:lnTo>
                  <a:pt x="10950" y="5013"/>
                </a:lnTo>
                <a:lnTo>
                  <a:pt x="10682" y="4989"/>
                </a:lnTo>
                <a:lnTo>
                  <a:pt x="10658" y="4940"/>
                </a:lnTo>
                <a:lnTo>
                  <a:pt x="10634" y="4867"/>
                </a:lnTo>
                <a:lnTo>
                  <a:pt x="10415" y="4599"/>
                </a:lnTo>
                <a:lnTo>
                  <a:pt x="10220" y="4332"/>
                </a:lnTo>
                <a:lnTo>
                  <a:pt x="10025" y="4040"/>
                </a:lnTo>
                <a:lnTo>
                  <a:pt x="9855" y="3748"/>
                </a:lnTo>
                <a:lnTo>
                  <a:pt x="9514" y="3164"/>
                </a:lnTo>
                <a:lnTo>
                  <a:pt x="9222" y="2531"/>
                </a:lnTo>
                <a:lnTo>
                  <a:pt x="8638" y="1290"/>
                </a:lnTo>
                <a:lnTo>
                  <a:pt x="8322" y="682"/>
                </a:lnTo>
                <a:lnTo>
                  <a:pt x="7981" y="73"/>
                </a:lnTo>
                <a:lnTo>
                  <a:pt x="7908" y="25"/>
                </a:lnTo>
                <a:lnTo>
                  <a:pt x="7835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D9EEB"/>
              </a:solidFill>
            </a:endParaRPr>
          </a:p>
        </p:txBody>
      </p:sp>
      <p:sp>
        <p:nvSpPr>
          <p:cNvPr id="239" name="Google Shape;239;p21"/>
          <p:cNvSpPr txBox="1">
            <a:spLocks noGrp="1"/>
          </p:cNvSpPr>
          <p:nvPr>
            <p:ph type="sldNum" idx="12"/>
          </p:nvPr>
        </p:nvSpPr>
        <p:spPr>
          <a:xfrm>
            <a:off x="8404375" y="4693376"/>
            <a:ext cx="548700" cy="300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EB8C768-D138-4936-82AA-37DE80B425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2275" y="1833935"/>
            <a:ext cx="436567" cy="43656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FA62004-7F13-4D20-9CA6-FCCC7DD4E5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6873" y="1868764"/>
            <a:ext cx="1597502" cy="159750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C741693-E2E0-4940-8201-F79B008B53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992" y="3882148"/>
            <a:ext cx="568250" cy="56825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93B97DE-DCDF-4225-9D9F-AB50CB7DEE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3750" y="638191"/>
            <a:ext cx="345179" cy="34517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1D568E6-A657-4124-967C-39A767FC0E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770906">
            <a:off x="5483899" y="2199451"/>
            <a:ext cx="910866" cy="91086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7326817-25D7-4902-A96B-08774CE1B76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9</a:t>
            </a:fld>
            <a:endParaRPr lang="en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2465091C-8589-4697-98F5-A0BF9A742768}"/>
                  </a:ext>
                </a:extLst>
              </p14:cNvPr>
              <p14:cNvContentPartPr/>
              <p14:nvPr/>
            </p14:nvContentPartPr>
            <p14:xfrm>
              <a:off x="328320" y="332280"/>
              <a:ext cx="7854120" cy="48099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2465091C-8589-4697-98F5-A0BF9A74276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18960" y="322920"/>
                <a:ext cx="7872840" cy="4828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044512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2"/>
          <p:cNvSpPr txBox="1">
            <a:spLocks noGrp="1"/>
          </p:cNvSpPr>
          <p:nvPr>
            <p:ph type="body" idx="1"/>
          </p:nvPr>
        </p:nvSpPr>
        <p:spPr>
          <a:xfrm>
            <a:off x="1188175" y="1506350"/>
            <a:ext cx="3002700" cy="2762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Batas </a:t>
            </a:r>
            <a:r>
              <a:rPr lang="en-US" b="1" dirty="0" err="1"/>
              <a:t>waktu</a:t>
            </a:r>
            <a:r>
              <a:rPr lang="en-US" b="1" dirty="0"/>
              <a:t> </a:t>
            </a:r>
            <a:r>
              <a:rPr lang="en-US" b="1" dirty="0" err="1"/>
              <a:t>pembayaran</a:t>
            </a:r>
            <a:r>
              <a:rPr lang="en-US" b="1" dirty="0"/>
              <a:t>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TANGGAL 15 BULAN BERIKUTNYA</a:t>
            </a:r>
            <a:endParaRPr b="1" dirty="0"/>
          </a:p>
        </p:txBody>
      </p:sp>
      <p:sp>
        <p:nvSpPr>
          <p:cNvPr id="245" name="Google Shape;245;p22"/>
          <p:cNvSpPr txBox="1">
            <a:spLocks noGrp="1"/>
          </p:cNvSpPr>
          <p:nvPr>
            <p:ph type="title"/>
          </p:nvPr>
        </p:nvSpPr>
        <p:spPr>
          <a:xfrm>
            <a:off x="883375" y="683600"/>
            <a:ext cx="7191242" cy="396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BATAS WAKTU PEMBAYARAN DAN SANKSI KETERLAMBATAN</a:t>
            </a:r>
            <a:endParaRPr dirty="0"/>
          </a:p>
        </p:txBody>
      </p:sp>
      <p:sp>
        <p:nvSpPr>
          <p:cNvPr id="246" name="Google Shape;246;p22"/>
          <p:cNvSpPr txBox="1">
            <a:spLocks noGrp="1"/>
          </p:cNvSpPr>
          <p:nvPr>
            <p:ph type="body" idx="2"/>
          </p:nvPr>
        </p:nvSpPr>
        <p:spPr>
          <a:xfrm>
            <a:off x="4611864" y="1506350"/>
            <a:ext cx="3002700" cy="2762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Batas </a:t>
            </a:r>
            <a:r>
              <a:rPr lang="en-US" b="1" dirty="0" err="1"/>
              <a:t>waktu</a:t>
            </a:r>
            <a:r>
              <a:rPr lang="en-US" b="1" dirty="0"/>
              <a:t> </a:t>
            </a:r>
            <a:r>
              <a:rPr lang="en-US" b="1" dirty="0" err="1"/>
              <a:t>pelaporan</a:t>
            </a:r>
            <a:endParaRPr lang="en-US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TANGGAL 20 BULAN BERIKUTNYA</a:t>
            </a:r>
            <a:endParaRPr b="1" dirty="0"/>
          </a:p>
        </p:txBody>
      </p:sp>
      <p:sp>
        <p:nvSpPr>
          <p:cNvPr id="247" name="Google Shape;247;p22"/>
          <p:cNvSpPr txBox="1">
            <a:spLocks noGrp="1"/>
          </p:cNvSpPr>
          <p:nvPr>
            <p:ph type="sldNum" idx="12"/>
          </p:nvPr>
        </p:nvSpPr>
        <p:spPr>
          <a:xfrm>
            <a:off x="8404375" y="4693376"/>
            <a:ext cx="548700" cy="300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  <p:sp>
        <p:nvSpPr>
          <p:cNvPr id="248" name="Google Shape;248;p22"/>
          <p:cNvSpPr/>
          <p:nvPr/>
        </p:nvSpPr>
        <p:spPr>
          <a:xfrm>
            <a:off x="7819311" y="3787170"/>
            <a:ext cx="916601" cy="810362"/>
          </a:xfrm>
          <a:custGeom>
            <a:avLst/>
            <a:gdLst/>
            <a:ahLst/>
            <a:cxnLst/>
            <a:rect l="l" t="t" r="r" b="b"/>
            <a:pathLst>
              <a:path w="434408" h="384058" extrusionOk="0">
                <a:moveTo>
                  <a:pt x="13054" y="208885"/>
                </a:moveTo>
                <a:cubicBezTo>
                  <a:pt x="44581" y="177358"/>
                  <a:pt x="76043" y="145699"/>
                  <a:pt x="104084" y="110970"/>
                </a:cubicBezTo>
                <a:cubicBezTo>
                  <a:pt x="110179" y="103428"/>
                  <a:pt x="99370" y="93957"/>
                  <a:pt x="93122" y="101543"/>
                </a:cubicBezTo>
                <a:cubicBezTo>
                  <a:pt x="65081" y="136271"/>
                  <a:pt x="33641" y="167930"/>
                  <a:pt x="2113" y="199458"/>
                </a:cubicBezTo>
                <a:cubicBezTo>
                  <a:pt x="-4596" y="206342"/>
                  <a:pt x="6213" y="215726"/>
                  <a:pt x="13054" y="208885"/>
                </a:cubicBezTo>
                <a:close/>
                <a:moveTo>
                  <a:pt x="133639" y="85691"/>
                </a:moveTo>
                <a:lnTo>
                  <a:pt x="151967" y="68744"/>
                </a:lnTo>
                <a:cubicBezTo>
                  <a:pt x="154730" y="65720"/>
                  <a:pt x="154533" y="61046"/>
                  <a:pt x="151529" y="58264"/>
                </a:cubicBezTo>
                <a:cubicBezTo>
                  <a:pt x="148218" y="55370"/>
                  <a:pt x="144009" y="56619"/>
                  <a:pt x="141115" y="59316"/>
                </a:cubicBezTo>
                <a:lnTo>
                  <a:pt x="122808" y="76264"/>
                </a:lnTo>
                <a:cubicBezTo>
                  <a:pt x="120067" y="79278"/>
                  <a:pt x="120243" y="83935"/>
                  <a:pt x="123224" y="86722"/>
                </a:cubicBezTo>
                <a:cubicBezTo>
                  <a:pt x="126667" y="89682"/>
                  <a:pt x="130854" y="88366"/>
                  <a:pt x="133748" y="85691"/>
                </a:cubicBezTo>
                <a:close/>
                <a:moveTo>
                  <a:pt x="428173" y="39409"/>
                </a:moveTo>
                <a:cubicBezTo>
                  <a:pt x="425345" y="30178"/>
                  <a:pt x="411379" y="35769"/>
                  <a:pt x="414075" y="44561"/>
                </a:cubicBezTo>
                <a:cubicBezTo>
                  <a:pt x="420960" y="66788"/>
                  <a:pt x="421420" y="90504"/>
                  <a:pt x="415435" y="112987"/>
                </a:cubicBezTo>
                <a:cubicBezTo>
                  <a:pt x="412957" y="122525"/>
                  <a:pt x="427472" y="124410"/>
                  <a:pt x="429839" y="115333"/>
                </a:cubicBezTo>
                <a:cubicBezTo>
                  <a:pt x="436416" y="90377"/>
                  <a:pt x="435890" y="64074"/>
                  <a:pt x="428282" y="39409"/>
                </a:cubicBezTo>
                <a:close/>
                <a:moveTo>
                  <a:pt x="355252" y="29850"/>
                </a:moveTo>
                <a:cubicBezTo>
                  <a:pt x="330082" y="690"/>
                  <a:pt x="264638" y="-12925"/>
                  <a:pt x="241244" y="24895"/>
                </a:cubicBezTo>
                <a:cubicBezTo>
                  <a:pt x="200004" y="60697"/>
                  <a:pt x="156440" y="95053"/>
                  <a:pt x="117634" y="133421"/>
                </a:cubicBezTo>
                <a:cubicBezTo>
                  <a:pt x="99809" y="151092"/>
                  <a:pt x="88540" y="173653"/>
                  <a:pt x="70890" y="191214"/>
                </a:cubicBezTo>
                <a:cubicBezTo>
                  <a:pt x="50566" y="211451"/>
                  <a:pt x="28708" y="230328"/>
                  <a:pt x="7638" y="249775"/>
                </a:cubicBezTo>
                <a:cubicBezTo>
                  <a:pt x="4986" y="251893"/>
                  <a:pt x="4525" y="255769"/>
                  <a:pt x="6651" y="258431"/>
                </a:cubicBezTo>
                <a:cubicBezTo>
                  <a:pt x="7178" y="259093"/>
                  <a:pt x="7835" y="259639"/>
                  <a:pt x="8581" y="260035"/>
                </a:cubicBezTo>
                <a:cubicBezTo>
                  <a:pt x="8581" y="260189"/>
                  <a:pt x="8581" y="260320"/>
                  <a:pt x="8581" y="260474"/>
                </a:cubicBezTo>
                <a:cubicBezTo>
                  <a:pt x="5928" y="298776"/>
                  <a:pt x="3780" y="337210"/>
                  <a:pt x="1302" y="375468"/>
                </a:cubicBezTo>
                <a:cubicBezTo>
                  <a:pt x="1192" y="376755"/>
                  <a:pt x="1455" y="378047"/>
                  <a:pt x="2091" y="379173"/>
                </a:cubicBezTo>
                <a:cubicBezTo>
                  <a:pt x="2990" y="382245"/>
                  <a:pt x="5906" y="384273"/>
                  <a:pt x="9107" y="384041"/>
                </a:cubicBezTo>
                <a:cubicBezTo>
                  <a:pt x="51224" y="382944"/>
                  <a:pt x="90030" y="370645"/>
                  <a:pt x="129276" y="356328"/>
                </a:cubicBezTo>
                <a:cubicBezTo>
                  <a:pt x="132389" y="355274"/>
                  <a:pt x="134428" y="352250"/>
                  <a:pt x="134209" y="348961"/>
                </a:cubicBezTo>
                <a:lnTo>
                  <a:pt x="340540" y="141314"/>
                </a:lnTo>
                <a:cubicBezTo>
                  <a:pt x="342141" y="139898"/>
                  <a:pt x="342974" y="137789"/>
                  <a:pt x="342733" y="135657"/>
                </a:cubicBezTo>
                <a:cubicBezTo>
                  <a:pt x="376365" y="110905"/>
                  <a:pt x="383315" y="62210"/>
                  <a:pt x="355361" y="29850"/>
                </a:cubicBezTo>
                <a:close/>
                <a:moveTo>
                  <a:pt x="79002" y="203360"/>
                </a:moveTo>
                <a:cubicBezTo>
                  <a:pt x="97069" y="186084"/>
                  <a:pt x="108316" y="163458"/>
                  <a:pt x="125833" y="145611"/>
                </a:cubicBezTo>
                <a:cubicBezTo>
                  <a:pt x="145215" y="125879"/>
                  <a:pt x="167074" y="108471"/>
                  <a:pt x="187880" y="90274"/>
                </a:cubicBezTo>
                <a:cubicBezTo>
                  <a:pt x="194457" y="101411"/>
                  <a:pt x="201254" y="112549"/>
                  <a:pt x="208752" y="123160"/>
                </a:cubicBezTo>
                <a:cubicBezTo>
                  <a:pt x="159071" y="166297"/>
                  <a:pt x="112021" y="212369"/>
                  <a:pt x="67865" y="261132"/>
                </a:cubicBezTo>
                <a:cubicBezTo>
                  <a:pt x="53417" y="259321"/>
                  <a:pt x="39056" y="256736"/>
                  <a:pt x="24871" y="253392"/>
                </a:cubicBezTo>
                <a:cubicBezTo>
                  <a:pt x="43002" y="236817"/>
                  <a:pt x="61288" y="220352"/>
                  <a:pt x="79024" y="203360"/>
                </a:cubicBezTo>
                <a:close/>
                <a:moveTo>
                  <a:pt x="217324" y="134671"/>
                </a:moveTo>
                <a:cubicBezTo>
                  <a:pt x="223902" y="143123"/>
                  <a:pt x="231159" y="151027"/>
                  <a:pt x="239030" y="158306"/>
                </a:cubicBezTo>
                <a:cubicBezTo>
                  <a:pt x="200092" y="206871"/>
                  <a:pt x="157580" y="252469"/>
                  <a:pt x="111868" y="294720"/>
                </a:cubicBezTo>
                <a:cubicBezTo>
                  <a:pt x="100554" y="295851"/>
                  <a:pt x="89395" y="298309"/>
                  <a:pt x="78652" y="302043"/>
                </a:cubicBezTo>
                <a:cubicBezTo>
                  <a:pt x="79222" y="290949"/>
                  <a:pt x="79792" y="279862"/>
                  <a:pt x="80384" y="268783"/>
                </a:cubicBezTo>
                <a:cubicBezTo>
                  <a:pt x="123334" y="221400"/>
                  <a:pt x="169069" y="176617"/>
                  <a:pt x="217346" y="134671"/>
                </a:cubicBezTo>
                <a:close/>
                <a:moveTo>
                  <a:pt x="40920" y="366194"/>
                </a:moveTo>
                <a:cubicBezTo>
                  <a:pt x="41073" y="365475"/>
                  <a:pt x="41161" y="364738"/>
                  <a:pt x="41161" y="364002"/>
                </a:cubicBezTo>
                <a:lnTo>
                  <a:pt x="42827" y="365843"/>
                </a:lnTo>
                <a:close/>
                <a:moveTo>
                  <a:pt x="58963" y="362752"/>
                </a:moveTo>
                <a:cubicBezTo>
                  <a:pt x="58701" y="361467"/>
                  <a:pt x="58087" y="360279"/>
                  <a:pt x="57209" y="359310"/>
                </a:cubicBezTo>
                <a:lnTo>
                  <a:pt x="22262" y="320394"/>
                </a:lnTo>
                <a:cubicBezTo>
                  <a:pt x="21560" y="319593"/>
                  <a:pt x="20661" y="318977"/>
                  <a:pt x="19675" y="318596"/>
                </a:cubicBezTo>
                <a:cubicBezTo>
                  <a:pt x="20727" y="301846"/>
                  <a:pt x="21780" y="285102"/>
                  <a:pt x="22810" y="268367"/>
                </a:cubicBezTo>
                <a:cubicBezTo>
                  <a:pt x="36841" y="271638"/>
                  <a:pt x="51048" y="274157"/>
                  <a:pt x="65343" y="275909"/>
                </a:cubicBezTo>
                <a:cubicBezTo>
                  <a:pt x="64708" y="287820"/>
                  <a:pt x="64094" y="299734"/>
                  <a:pt x="63480" y="311646"/>
                </a:cubicBezTo>
                <a:cubicBezTo>
                  <a:pt x="63326" y="313209"/>
                  <a:pt x="63765" y="314777"/>
                  <a:pt x="64708" y="316031"/>
                </a:cubicBezTo>
                <a:cubicBezTo>
                  <a:pt x="65651" y="319225"/>
                  <a:pt x="68983" y="321058"/>
                  <a:pt x="72184" y="320122"/>
                </a:cubicBezTo>
                <a:cubicBezTo>
                  <a:pt x="72579" y="320008"/>
                  <a:pt x="72952" y="319857"/>
                  <a:pt x="73302" y="319670"/>
                </a:cubicBezTo>
                <a:cubicBezTo>
                  <a:pt x="84483" y="314906"/>
                  <a:pt x="96235" y="311655"/>
                  <a:pt x="108272" y="310001"/>
                </a:cubicBezTo>
                <a:cubicBezTo>
                  <a:pt x="108995" y="322277"/>
                  <a:pt x="110990" y="334443"/>
                  <a:pt x="114213" y="346309"/>
                </a:cubicBezTo>
                <a:cubicBezTo>
                  <a:pt x="96147" y="352890"/>
                  <a:pt x="77709" y="358380"/>
                  <a:pt x="58985" y="362752"/>
                </a:cubicBezTo>
                <a:close/>
                <a:moveTo>
                  <a:pt x="126930" y="336004"/>
                </a:moveTo>
                <a:cubicBezTo>
                  <a:pt x="124496" y="325504"/>
                  <a:pt x="123093" y="314790"/>
                  <a:pt x="122764" y="304016"/>
                </a:cubicBezTo>
                <a:cubicBezTo>
                  <a:pt x="168477" y="261726"/>
                  <a:pt x="210989" y="216092"/>
                  <a:pt x="249927" y="167492"/>
                </a:cubicBezTo>
                <a:cubicBezTo>
                  <a:pt x="258609" y="174100"/>
                  <a:pt x="268102" y="179559"/>
                  <a:pt x="278187" y="183738"/>
                </a:cubicBezTo>
                <a:close/>
                <a:moveTo>
                  <a:pt x="289873" y="172030"/>
                </a:moveTo>
                <a:cubicBezTo>
                  <a:pt x="246988" y="156508"/>
                  <a:pt x="221425" y="118096"/>
                  <a:pt x="199412" y="80188"/>
                </a:cubicBezTo>
                <a:lnTo>
                  <a:pt x="214430" y="67034"/>
                </a:lnTo>
                <a:cubicBezTo>
                  <a:pt x="217522" y="73918"/>
                  <a:pt x="222696" y="79487"/>
                  <a:pt x="228199" y="85034"/>
                </a:cubicBezTo>
                <a:cubicBezTo>
                  <a:pt x="238328" y="95250"/>
                  <a:pt x="248677" y="105270"/>
                  <a:pt x="258893" y="115377"/>
                </a:cubicBezTo>
                <a:cubicBezTo>
                  <a:pt x="273912" y="130220"/>
                  <a:pt x="288579" y="146072"/>
                  <a:pt x="308772" y="152912"/>
                </a:cubicBezTo>
                <a:close/>
                <a:moveTo>
                  <a:pt x="329929" y="126953"/>
                </a:moveTo>
                <a:cubicBezTo>
                  <a:pt x="327101" y="128519"/>
                  <a:pt x="325785" y="131882"/>
                  <a:pt x="326794" y="134956"/>
                </a:cubicBezTo>
                <a:lnTo>
                  <a:pt x="320589" y="141204"/>
                </a:lnTo>
                <a:cubicBezTo>
                  <a:pt x="319800" y="140634"/>
                  <a:pt x="318901" y="140231"/>
                  <a:pt x="317959" y="140020"/>
                </a:cubicBezTo>
                <a:cubicBezTo>
                  <a:pt x="297700" y="135241"/>
                  <a:pt x="283230" y="117986"/>
                  <a:pt x="269001" y="103933"/>
                </a:cubicBezTo>
                <a:lnTo>
                  <a:pt x="244445" y="79684"/>
                </a:lnTo>
                <a:cubicBezTo>
                  <a:pt x="237407" y="72712"/>
                  <a:pt x="229405" y="66244"/>
                  <a:pt x="226752" y="56488"/>
                </a:cubicBezTo>
                <a:lnTo>
                  <a:pt x="248852" y="37282"/>
                </a:lnTo>
                <a:cubicBezTo>
                  <a:pt x="250584" y="36602"/>
                  <a:pt x="251987" y="35318"/>
                  <a:pt x="252842" y="33664"/>
                </a:cubicBezTo>
                <a:cubicBezTo>
                  <a:pt x="262094" y="16125"/>
                  <a:pt x="283537" y="15708"/>
                  <a:pt x="300704" y="18602"/>
                </a:cubicBezTo>
                <a:cubicBezTo>
                  <a:pt x="318857" y="21628"/>
                  <a:pt x="335585" y="28183"/>
                  <a:pt x="346855" y="43355"/>
                </a:cubicBezTo>
                <a:cubicBezTo>
                  <a:pt x="367442" y="71046"/>
                  <a:pt x="358848" y="109129"/>
                  <a:pt x="329929" y="126953"/>
                </a:cubicBezTo>
                <a:close/>
                <a:moveTo>
                  <a:pt x="374699" y="1720"/>
                </a:moveTo>
                <a:cubicBezTo>
                  <a:pt x="367639" y="-4353"/>
                  <a:pt x="357642" y="7136"/>
                  <a:pt x="364701" y="13209"/>
                </a:cubicBezTo>
                <a:cubicBezTo>
                  <a:pt x="399145" y="42917"/>
                  <a:pt x="389674" y="103099"/>
                  <a:pt x="370139" y="138179"/>
                </a:cubicBezTo>
                <a:cubicBezTo>
                  <a:pt x="365381" y="146773"/>
                  <a:pt x="378624" y="152561"/>
                  <a:pt x="383293" y="144208"/>
                </a:cubicBezTo>
                <a:cubicBezTo>
                  <a:pt x="405963" y="103428"/>
                  <a:pt x="414163" y="35769"/>
                  <a:pt x="374699" y="1720"/>
                </a:cubicBezTo>
                <a:close/>
                <a:moveTo>
                  <a:pt x="312960" y="38861"/>
                </a:moveTo>
                <a:cubicBezTo>
                  <a:pt x="296823" y="29499"/>
                  <a:pt x="276959" y="33182"/>
                  <a:pt x="263848" y="45876"/>
                </a:cubicBezTo>
                <a:cubicBezTo>
                  <a:pt x="256855" y="52673"/>
                  <a:pt x="267751" y="62035"/>
                  <a:pt x="274811" y="55304"/>
                </a:cubicBezTo>
                <a:cubicBezTo>
                  <a:pt x="283449" y="46929"/>
                  <a:pt x="296275" y="46644"/>
                  <a:pt x="306316" y="52454"/>
                </a:cubicBezTo>
                <a:cubicBezTo>
                  <a:pt x="314143" y="57080"/>
                  <a:pt x="321094" y="43640"/>
                  <a:pt x="312938" y="3886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0893ECD-D214-411C-BCF4-1DA2DA297F2B}"/>
              </a:ext>
            </a:extLst>
          </p:cNvPr>
          <p:cNvSpPr/>
          <p:nvPr/>
        </p:nvSpPr>
        <p:spPr>
          <a:xfrm>
            <a:off x="2177512" y="3394129"/>
            <a:ext cx="4572000" cy="9453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JIKA MELEWATI BATAS DIKENAI SANKSI 2% PER BULAN DENGAN PERHITUNGAN SEJAK TANGGAL JATUH TEMPO </a:t>
            </a:r>
            <a:r>
              <a:rPr lang="en-US" dirty="0" err="1">
                <a:solidFill>
                  <a:srgbClr val="FF0000"/>
                </a:solidFill>
              </a:rPr>
              <a:t>s.d</a:t>
            </a:r>
            <a:r>
              <a:rPr lang="en-US" dirty="0">
                <a:solidFill>
                  <a:srgbClr val="FF0000"/>
                </a:solidFill>
              </a:rPr>
              <a:t> TANGGAL PEMBAYARAN.</a:t>
            </a:r>
            <a:endParaRPr lang="en-ID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1"/>
          <p:cNvSpPr txBox="1">
            <a:spLocks noGrp="1"/>
          </p:cNvSpPr>
          <p:nvPr>
            <p:ph type="ctrTitle" idx="4294967295"/>
          </p:nvPr>
        </p:nvSpPr>
        <p:spPr>
          <a:xfrm>
            <a:off x="855299" y="724957"/>
            <a:ext cx="3261300" cy="10062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7200" dirty="0"/>
              <a:t>S</a:t>
            </a:r>
            <a:r>
              <a:rPr lang="en" sz="7200" dirty="0"/>
              <a:t>oal 2</a:t>
            </a:r>
            <a:endParaRPr sz="7200" dirty="0"/>
          </a:p>
        </p:txBody>
      </p:sp>
      <p:sp>
        <p:nvSpPr>
          <p:cNvPr id="234" name="Google Shape;234;p21"/>
          <p:cNvSpPr txBox="1">
            <a:spLocks noGrp="1"/>
          </p:cNvSpPr>
          <p:nvPr>
            <p:ph type="subTitle" idx="4294967295"/>
          </p:nvPr>
        </p:nvSpPr>
        <p:spPr>
          <a:xfrm>
            <a:off x="302217" y="1885200"/>
            <a:ext cx="4008681" cy="132071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400" dirty="0" err="1"/>
              <a:t>Perhitungan</a:t>
            </a:r>
            <a:r>
              <a:rPr lang="en-US" sz="1400" dirty="0"/>
              <a:t> </a:t>
            </a:r>
            <a:r>
              <a:rPr lang="en-US" sz="1400" dirty="0" err="1"/>
              <a:t>angsuran</a:t>
            </a:r>
            <a:r>
              <a:rPr lang="en-US" sz="1400" dirty="0"/>
              <a:t> </a:t>
            </a:r>
            <a:r>
              <a:rPr lang="en-US" sz="1400" dirty="0" err="1"/>
              <a:t>PPh</a:t>
            </a:r>
            <a:r>
              <a:rPr lang="en-US" sz="1400" dirty="0"/>
              <a:t> 25 WP Badan</a:t>
            </a:r>
          </a:p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400" dirty="0" err="1"/>
              <a:t>Pajak</a:t>
            </a:r>
            <a:r>
              <a:rPr lang="en-US" sz="1400" dirty="0"/>
              <a:t> </a:t>
            </a:r>
            <a:r>
              <a:rPr lang="en-US" sz="1400" dirty="0" err="1"/>
              <a:t>Pengahasilan</a:t>
            </a:r>
            <a:r>
              <a:rPr lang="en-US" sz="1400" dirty="0"/>
              <a:t> yang </a:t>
            </a:r>
            <a:r>
              <a:rPr lang="en-US" sz="1400" dirty="0" err="1"/>
              <a:t>terutang</a:t>
            </a:r>
            <a:r>
              <a:rPr lang="en-US" sz="1400" dirty="0"/>
              <a:t> </a:t>
            </a:r>
            <a:r>
              <a:rPr lang="en-US" sz="1400" dirty="0" err="1"/>
              <a:t>untuk</a:t>
            </a:r>
            <a:r>
              <a:rPr lang="en-US" sz="1400" dirty="0"/>
              <a:t> PT Astro </a:t>
            </a:r>
            <a:r>
              <a:rPr lang="en-US" sz="1400" dirty="0" err="1"/>
              <a:t>berdasarkan</a:t>
            </a:r>
            <a:r>
              <a:rPr lang="en-US" sz="1400" dirty="0"/>
              <a:t> Surat </a:t>
            </a:r>
            <a:r>
              <a:rPr lang="en-US" sz="1400" dirty="0" err="1"/>
              <a:t>Pemberitahuan</a:t>
            </a:r>
            <a:r>
              <a:rPr lang="en-US" sz="1400" dirty="0"/>
              <a:t> </a:t>
            </a:r>
            <a:r>
              <a:rPr lang="en-US" sz="1400" dirty="0" err="1"/>
              <a:t>Tahunan</a:t>
            </a:r>
            <a:r>
              <a:rPr lang="en-US" sz="1400" dirty="0"/>
              <a:t> </a:t>
            </a:r>
            <a:r>
              <a:rPr lang="en-US" sz="1400" dirty="0" err="1"/>
              <a:t>Pajak</a:t>
            </a:r>
            <a:r>
              <a:rPr lang="en-US" sz="1400" dirty="0"/>
              <a:t> </a:t>
            </a:r>
            <a:r>
              <a:rPr lang="en-US" sz="1400" dirty="0" err="1"/>
              <a:t>Penghasilan</a:t>
            </a:r>
            <a:r>
              <a:rPr lang="en-US" sz="1400" dirty="0"/>
              <a:t> </a:t>
            </a:r>
            <a:r>
              <a:rPr lang="en-US" sz="1400" dirty="0" err="1"/>
              <a:t>Tahun</a:t>
            </a:r>
            <a:r>
              <a:rPr lang="en-US" sz="1400" dirty="0"/>
              <a:t> 2019 </a:t>
            </a:r>
            <a:r>
              <a:rPr lang="en-US" sz="1400" dirty="0" err="1"/>
              <a:t>sebesar</a:t>
            </a:r>
            <a:r>
              <a:rPr lang="en-US" sz="1400" dirty="0"/>
              <a:t> Rp 125.000.000. </a:t>
            </a:r>
            <a:r>
              <a:rPr lang="en-US" sz="1400" dirty="0" err="1"/>
              <a:t>Pajak</a:t>
            </a:r>
            <a:r>
              <a:rPr lang="en-US" sz="1400" dirty="0"/>
              <a:t> </a:t>
            </a:r>
            <a:r>
              <a:rPr lang="en-US" sz="1400" dirty="0" err="1"/>
              <a:t>penghasilan</a:t>
            </a:r>
            <a:r>
              <a:rPr lang="en-US" sz="1400" dirty="0"/>
              <a:t> yang </a:t>
            </a:r>
            <a:r>
              <a:rPr lang="en-US" sz="1400" dirty="0" err="1"/>
              <a:t>telah</a:t>
            </a:r>
            <a:r>
              <a:rPr lang="en-US" sz="1400" dirty="0"/>
              <a:t> </a:t>
            </a:r>
            <a:r>
              <a:rPr lang="en-US" sz="1400" dirty="0" err="1"/>
              <a:t>dipungut</a:t>
            </a:r>
            <a:r>
              <a:rPr lang="en-US" sz="1400" dirty="0"/>
              <a:t> oleh </a:t>
            </a:r>
            <a:r>
              <a:rPr lang="en-US" sz="1400" dirty="0" err="1"/>
              <a:t>pihak</a:t>
            </a:r>
            <a:r>
              <a:rPr lang="en-US" sz="1400" dirty="0"/>
              <a:t> lain (</a:t>
            </a:r>
            <a:r>
              <a:rPr lang="en-US" sz="1400" dirty="0" err="1"/>
              <a:t>PPh</a:t>
            </a:r>
            <a:r>
              <a:rPr lang="en-US" sz="1400" dirty="0"/>
              <a:t> 22) </a:t>
            </a:r>
            <a:r>
              <a:rPr lang="en-US" sz="1400" dirty="0" err="1"/>
              <a:t>sebesar</a:t>
            </a:r>
            <a:r>
              <a:rPr lang="en-US" sz="1400" dirty="0"/>
              <a:t> Rp 30.000.000,-; </a:t>
            </a:r>
            <a:r>
              <a:rPr lang="en-US" sz="1400" dirty="0" err="1"/>
              <a:t>pajak</a:t>
            </a:r>
            <a:r>
              <a:rPr lang="en-US" sz="1400" dirty="0"/>
              <a:t> </a:t>
            </a:r>
            <a:r>
              <a:rPr lang="en-US" sz="1400" dirty="0" err="1"/>
              <a:t>penghasilan</a:t>
            </a:r>
            <a:r>
              <a:rPr lang="en-US" sz="1400" dirty="0"/>
              <a:t> yang </a:t>
            </a:r>
            <a:r>
              <a:rPr lang="en-US" sz="1400" dirty="0" err="1"/>
              <a:t>telah</a:t>
            </a:r>
            <a:r>
              <a:rPr lang="en-US" sz="1400" dirty="0"/>
              <a:t> </a:t>
            </a:r>
            <a:r>
              <a:rPr lang="en-US" sz="1400" dirty="0" err="1"/>
              <a:t>dipotong</a:t>
            </a:r>
            <a:r>
              <a:rPr lang="en-US" sz="1400" dirty="0"/>
              <a:t> oleh </a:t>
            </a:r>
            <a:r>
              <a:rPr lang="en-US" sz="1400" dirty="0" err="1"/>
              <a:t>pihak</a:t>
            </a:r>
            <a:r>
              <a:rPr lang="en-US" sz="1400" dirty="0"/>
              <a:t> lain (</a:t>
            </a:r>
            <a:r>
              <a:rPr lang="en-US" sz="1400" dirty="0" err="1"/>
              <a:t>PPh</a:t>
            </a:r>
            <a:r>
              <a:rPr lang="en-US" sz="1400" dirty="0"/>
              <a:t> 23) </a:t>
            </a:r>
            <a:r>
              <a:rPr lang="en-US" sz="1400" dirty="0" err="1"/>
              <a:t>sebesar</a:t>
            </a:r>
            <a:r>
              <a:rPr lang="en-US" sz="1400" dirty="0"/>
              <a:t> Rp 15.000.000,-. </a:t>
            </a:r>
            <a:r>
              <a:rPr lang="en-US" sz="1400" dirty="0" err="1"/>
              <a:t>Pajak</a:t>
            </a:r>
            <a:r>
              <a:rPr lang="en-US" sz="1400" dirty="0"/>
              <a:t> </a:t>
            </a:r>
            <a:r>
              <a:rPr lang="en-US" sz="1400" dirty="0" err="1"/>
              <a:t>penghasilan</a:t>
            </a:r>
            <a:r>
              <a:rPr lang="en-US" sz="1400" dirty="0"/>
              <a:t> yang </a:t>
            </a:r>
            <a:r>
              <a:rPr lang="en-US" sz="1400" dirty="0" err="1"/>
              <a:t>dibayar</a:t>
            </a:r>
            <a:r>
              <a:rPr lang="en-US" sz="1400" dirty="0"/>
              <a:t> di </a:t>
            </a:r>
            <a:r>
              <a:rPr lang="en-US" sz="1400" dirty="0" err="1"/>
              <a:t>luar</a:t>
            </a:r>
            <a:r>
              <a:rPr lang="en-US" sz="1400" dirty="0"/>
              <a:t> negeri </a:t>
            </a:r>
            <a:r>
              <a:rPr lang="en-US" sz="1400" dirty="0" err="1"/>
              <a:t>sebesar</a:t>
            </a:r>
            <a:r>
              <a:rPr lang="en-US" sz="1400" dirty="0"/>
              <a:t> Rp 42.500.000, </a:t>
            </a:r>
            <a:r>
              <a:rPr lang="en-US" sz="1400" dirty="0" err="1"/>
              <a:t>tetapi</a:t>
            </a:r>
            <a:r>
              <a:rPr lang="en-US" sz="1400" dirty="0"/>
              <a:t> </a:t>
            </a:r>
            <a:r>
              <a:rPr lang="en-US" sz="1400" dirty="0" err="1"/>
              <a:t>berdasarkan</a:t>
            </a:r>
            <a:r>
              <a:rPr lang="en-US" sz="1400" dirty="0"/>
              <a:t> </a:t>
            </a:r>
            <a:r>
              <a:rPr lang="en-US" sz="1400" dirty="0" err="1"/>
              <a:t>ketentuan</a:t>
            </a:r>
            <a:r>
              <a:rPr lang="en-US" sz="1400" dirty="0"/>
              <a:t> yang </a:t>
            </a:r>
            <a:r>
              <a:rPr lang="en-US" sz="1400" dirty="0" err="1"/>
              <a:t>dapat</a:t>
            </a:r>
            <a:r>
              <a:rPr lang="en-US" sz="1400" dirty="0"/>
              <a:t> </a:t>
            </a:r>
            <a:r>
              <a:rPr lang="en-US" sz="1400" dirty="0" err="1"/>
              <a:t>dikreditkan</a:t>
            </a:r>
            <a:r>
              <a:rPr lang="en-US" sz="1400" dirty="0"/>
              <a:t> </a:t>
            </a:r>
            <a:r>
              <a:rPr lang="en-US" sz="1400" dirty="0" err="1"/>
              <a:t>ialah</a:t>
            </a:r>
            <a:r>
              <a:rPr lang="en-US" sz="1400" dirty="0"/>
              <a:t> Rp 40.000.000,-. </a:t>
            </a:r>
            <a:r>
              <a:rPr lang="en-US" sz="1400" dirty="0" err="1"/>
              <a:t>Hitunglah</a:t>
            </a:r>
            <a:r>
              <a:rPr lang="en-US" sz="1400" dirty="0"/>
              <a:t> </a:t>
            </a:r>
            <a:r>
              <a:rPr lang="en-US" sz="1400" dirty="0" err="1"/>
              <a:t>angsuran</a:t>
            </a:r>
            <a:r>
              <a:rPr lang="en-US" sz="1400" dirty="0"/>
              <a:t> </a:t>
            </a:r>
            <a:r>
              <a:rPr lang="en-US" sz="1400" dirty="0" err="1"/>
              <a:t>PPh</a:t>
            </a:r>
            <a:r>
              <a:rPr lang="en-US" sz="1400" dirty="0"/>
              <a:t> 25 </a:t>
            </a:r>
            <a:r>
              <a:rPr lang="en-US" sz="1400" dirty="0" err="1"/>
              <a:t>untuk</a:t>
            </a:r>
            <a:r>
              <a:rPr lang="en-US" sz="1400" dirty="0"/>
              <a:t> </a:t>
            </a:r>
            <a:r>
              <a:rPr lang="en-US" sz="1400" dirty="0" err="1"/>
              <a:t>tahun</a:t>
            </a:r>
            <a:r>
              <a:rPr lang="en-US" sz="1400" dirty="0"/>
              <a:t> 2020</a:t>
            </a:r>
            <a:endParaRPr sz="1400" dirty="0"/>
          </a:p>
        </p:txBody>
      </p:sp>
      <p:sp>
        <p:nvSpPr>
          <p:cNvPr id="237" name="Google Shape;237;p21"/>
          <p:cNvSpPr/>
          <p:nvPr/>
        </p:nvSpPr>
        <p:spPr>
          <a:xfrm>
            <a:off x="6161833" y="1376613"/>
            <a:ext cx="426316" cy="414270"/>
          </a:xfrm>
          <a:custGeom>
            <a:avLst/>
            <a:gdLst/>
            <a:ahLst/>
            <a:cxnLst/>
            <a:rect l="l" t="t" r="r" b="b"/>
            <a:pathLst>
              <a:path w="15501" h="15063" extrusionOk="0">
                <a:moveTo>
                  <a:pt x="7957" y="925"/>
                </a:moveTo>
                <a:lnTo>
                  <a:pt x="8249" y="1533"/>
                </a:lnTo>
                <a:lnTo>
                  <a:pt x="8103" y="1606"/>
                </a:lnTo>
                <a:lnTo>
                  <a:pt x="7957" y="1704"/>
                </a:lnTo>
                <a:lnTo>
                  <a:pt x="7933" y="1752"/>
                </a:lnTo>
                <a:lnTo>
                  <a:pt x="7933" y="1339"/>
                </a:lnTo>
                <a:lnTo>
                  <a:pt x="7957" y="925"/>
                </a:lnTo>
                <a:close/>
                <a:moveTo>
                  <a:pt x="8371" y="1801"/>
                </a:moveTo>
                <a:lnTo>
                  <a:pt x="8492" y="2020"/>
                </a:lnTo>
                <a:lnTo>
                  <a:pt x="8346" y="2117"/>
                </a:lnTo>
                <a:lnTo>
                  <a:pt x="8200" y="2215"/>
                </a:lnTo>
                <a:lnTo>
                  <a:pt x="8079" y="2288"/>
                </a:lnTo>
                <a:lnTo>
                  <a:pt x="7957" y="2409"/>
                </a:lnTo>
                <a:lnTo>
                  <a:pt x="7933" y="2069"/>
                </a:lnTo>
                <a:lnTo>
                  <a:pt x="8127" y="1971"/>
                </a:lnTo>
                <a:lnTo>
                  <a:pt x="8249" y="1898"/>
                </a:lnTo>
                <a:lnTo>
                  <a:pt x="8371" y="1801"/>
                </a:lnTo>
                <a:close/>
                <a:moveTo>
                  <a:pt x="8663" y="2336"/>
                </a:moveTo>
                <a:lnTo>
                  <a:pt x="8784" y="2628"/>
                </a:lnTo>
                <a:lnTo>
                  <a:pt x="8687" y="2653"/>
                </a:lnTo>
                <a:lnTo>
                  <a:pt x="8590" y="2726"/>
                </a:lnTo>
                <a:lnTo>
                  <a:pt x="8419" y="2847"/>
                </a:lnTo>
                <a:lnTo>
                  <a:pt x="8225" y="2993"/>
                </a:lnTo>
                <a:lnTo>
                  <a:pt x="8054" y="3164"/>
                </a:lnTo>
                <a:lnTo>
                  <a:pt x="8006" y="2750"/>
                </a:lnTo>
                <a:lnTo>
                  <a:pt x="8176" y="2653"/>
                </a:lnTo>
                <a:lnTo>
                  <a:pt x="8322" y="2531"/>
                </a:lnTo>
                <a:lnTo>
                  <a:pt x="8565" y="2385"/>
                </a:lnTo>
                <a:lnTo>
                  <a:pt x="8663" y="2336"/>
                </a:lnTo>
                <a:close/>
                <a:moveTo>
                  <a:pt x="8979" y="2945"/>
                </a:moveTo>
                <a:lnTo>
                  <a:pt x="8979" y="2969"/>
                </a:lnTo>
                <a:lnTo>
                  <a:pt x="9076" y="3164"/>
                </a:lnTo>
                <a:lnTo>
                  <a:pt x="8857" y="3285"/>
                </a:lnTo>
                <a:lnTo>
                  <a:pt x="8663" y="3431"/>
                </a:lnTo>
                <a:lnTo>
                  <a:pt x="8371" y="3626"/>
                </a:lnTo>
                <a:lnTo>
                  <a:pt x="8079" y="3821"/>
                </a:lnTo>
                <a:lnTo>
                  <a:pt x="8054" y="3504"/>
                </a:lnTo>
                <a:lnTo>
                  <a:pt x="8200" y="3456"/>
                </a:lnTo>
                <a:lnTo>
                  <a:pt x="8322" y="3383"/>
                </a:lnTo>
                <a:lnTo>
                  <a:pt x="8541" y="3212"/>
                </a:lnTo>
                <a:lnTo>
                  <a:pt x="8833" y="3018"/>
                </a:lnTo>
                <a:lnTo>
                  <a:pt x="8979" y="2945"/>
                </a:lnTo>
                <a:close/>
                <a:moveTo>
                  <a:pt x="9271" y="3529"/>
                </a:moveTo>
                <a:lnTo>
                  <a:pt x="9393" y="3796"/>
                </a:lnTo>
                <a:lnTo>
                  <a:pt x="8736" y="4186"/>
                </a:lnTo>
                <a:lnTo>
                  <a:pt x="8419" y="4380"/>
                </a:lnTo>
                <a:lnTo>
                  <a:pt x="8249" y="4478"/>
                </a:lnTo>
                <a:lnTo>
                  <a:pt x="8103" y="4599"/>
                </a:lnTo>
                <a:lnTo>
                  <a:pt x="8079" y="4113"/>
                </a:lnTo>
                <a:lnTo>
                  <a:pt x="8225" y="4088"/>
                </a:lnTo>
                <a:lnTo>
                  <a:pt x="8371" y="4040"/>
                </a:lnTo>
                <a:lnTo>
                  <a:pt x="8663" y="3894"/>
                </a:lnTo>
                <a:lnTo>
                  <a:pt x="9052" y="3650"/>
                </a:lnTo>
                <a:lnTo>
                  <a:pt x="9271" y="3529"/>
                </a:lnTo>
                <a:close/>
                <a:moveTo>
                  <a:pt x="9587" y="4186"/>
                </a:moveTo>
                <a:lnTo>
                  <a:pt x="9660" y="4332"/>
                </a:lnTo>
                <a:lnTo>
                  <a:pt x="9490" y="4429"/>
                </a:lnTo>
                <a:lnTo>
                  <a:pt x="9344" y="4551"/>
                </a:lnTo>
                <a:lnTo>
                  <a:pt x="9052" y="4770"/>
                </a:lnTo>
                <a:lnTo>
                  <a:pt x="8809" y="4916"/>
                </a:lnTo>
                <a:lnTo>
                  <a:pt x="8590" y="5110"/>
                </a:lnTo>
                <a:lnTo>
                  <a:pt x="8371" y="5305"/>
                </a:lnTo>
                <a:lnTo>
                  <a:pt x="8176" y="5524"/>
                </a:lnTo>
                <a:lnTo>
                  <a:pt x="8127" y="4794"/>
                </a:lnTo>
                <a:lnTo>
                  <a:pt x="8322" y="4794"/>
                </a:lnTo>
                <a:lnTo>
                  <a:pt x="8492" y="4721"/>
                </a:lnTo>
                <a:lnTo>
                  <a:pt x="8833" y="4575"/>
                </a:lnTo>
                <a:lnTo>
                  <a:pt x="9222" y="4380"/>
                </a:lnTo>
                <a:lnTo>
                  <a:pt x="9587" y="4186"/>
                </a:lnTo>
                <a:close/>
                <a:moveTo>
                  <a:pt x="14965" y="5938"/>
                </a:moveTo>
                <a:lnTo>
                  <a:pt x="14795" y="6059"/>
                </a:lnTo>
                <a:lnTo>
                  <a:pt x="14649" y="6205"/>
                </a:lnTo>
                <a:lnTo>
                  <a:pt x="14576" y="6181"/>
                </a:lnTo>
                <a:lnTo>
                  <a:pt x="14332" y="6157"/>
                </a:lnTo>
                <a:lnTo>
                  <a:pt x="14965" y="5938"/>
                </a:lnTo>
                <a:close/>
                <a:moveTo>
                  <a:pt x="2190" y="5840"/>
                </a:moveTo>
                <a:lnTo>
                  <a:pt x="2093" y="5986"/>
                </a:lnTo>
                <a:lnTo>
                  <a:pt x="2044" y="6132"/>
                </a:lnTo>
                <a:lnTo>
                  <a:pt x="2044" y="6181"/>
                </a:lnTo>
                <a:lnTo>
                  <a:pt x="2044" y="6254"/>
                </a:lnTo>
                <a:lnTo>
                  <a:pt x="1874" y="6181"/>
                </a:lnTo>
                <a:lnTo>
                  <a:pt x="1679" y="6108"/>
                </a:lnTo>
                <a:lnTo>
                  <a:pt x="1266" y="5962"/>
                </a:lnTo>
                <a:lnTo>
                  <a:pt x="2190" y="5840"/>
                </a:lnTo>
                <a:close/>
                <a:moveTo>
                  <a:pt x="3018" y="5743"/>
                </a:moveTo>
                <a:lnTo>
                  <a:pt x="2677" y="6132"/>
                </a:lnTo>
                <a:lnTo>
                  <a:pt x="2555" y="6302"/>
                </a:lnTo>
                <a:lnTo>
                  <a:pt x="2288" y="6278"/>
                </a:lnTo>
                <a:lnTo>
                  <a:pt x="2312" y="6254"/>
                </a:lnTo>
                <a:lnTo>
                  <a:pt x="2409" y="6181"/>
                </a:lnTo>
                <a:lnTo>
                  <a:pt x="2482" y="6059"/>
                </a:lnTo>
                <a:lnTo>
                  <a:pt x="2604" y="5938"/>
                </a:lnTo>
                <a:lnTo>
                  <a:pt x="2750" y="5816"/>
                </a:lnTo>
                <a:lnTo>
                  <a:pt x="2823" y="5767"/>
                </a:lnTo>
                <a:lnTo>
                  <a:pt x="3018" y="5743"/>
                </a:lnTo>
                <a:close/>
                <a:moveTo>
                  <a:pt x="9879" y="4672"/>
                </a:moveTo>
                <a:lnTo>
                  <a:pt x="9977" y="4818"/>
                </a:lnTo>
                <a:lnTo>
                  <a:pt x="9952" y="4818"/>
                </a:lnTo>
                <a:lnTo>
                  <a:pt x="9733" y="5062"/>
                </a:lnTo>
                <a:lnTo>
                  <a:pt x="9490" y="5281"/>
                </a:lnTo>
                <a:lnTo>
                  <a:pt x="8979" y="5719"/>
                </a:lnTo>
                <a:lnTo>
                  <a:pt x="8590" y="6035"/>
                </a:lnTo>
                <a:lnTo>
                  <a:pt x="8395" y="6181"/>
                </a:lnTo>
                <a:lnTo>
                  <a:pt x="8200" y="6351"/>
                </a:lnTo>
                <a:lnTo>
                  <a:pt x="8176" y="5694"/>
                </a:lnTo>
                <a:lnTo>
                  <a:pt x="8468" y="5573"/>
                </a:lnTo>
                <a:lnTo>
                  <a:pt x="8736" y="5402"/>
                </a:lnTo>
                <a:lnTo>
                  <a:pt x="9247" y="5086"/>
                </a:lnTo>
                <a:lnTo>
                  <a:pt x="9539" y="4916"/>
                </a:lnTo>
                <a:lnTo>
                  <a:pt x="9709" y="4794"/>
                </a:lnTo>
                <a:lnTo>
                  <a:pt x="9879" y="4672"/>
                </a:lnTo>
                <a:close/>
                <a:moveTo>
                  <a:pt x="3967" y="5597"/>
                </a:moveTo>
                <a:lnTo>
                  <a:pt x="3869" y="5719"/>
                </a:lnTo>
                <a:lnTo>
                  <a:pt x="3723" y="5986"/>
                </a:lnTo>
                <a:lnTo>
                  <a:pt x="3553" y="6229"/>
                </a:lnTo>
                <a:lnTo>
                  <a:pt x="3504" y="6327"/>
                </a:lnTo>
                <a:lnTo>
                  <a:pt x="3456" y="6424"/>
                </a:lnTo>
                <a:lnTo>
                  <a:pt x="3164" y="6375"/>
                </a:lnTo>
                <a:lnTo>
                  <a:pt x="2920" y="6327"/>
                </a:lnTo>
                <a:lnTo>
                  <a:pt x="3066" y="6181"/>
                </a:lnTo>
                <a:lnTo>
                  <a:pt x="3431" y="5792"/>
                </a:lnTo>
                <a:lnTo>
                  <a:pt x="3602" y="5646"/>
                </a:lnTo>
                <a:lnTo>
                  <a:pt x="3967" y="5597"/>
                </a:lnTo>
                <a:close/>
                <a:moveTo>
                  <a:pt x="5110" y="5354"/>
                </a:moveTo>
                <a:lnTo>
                  <a:pt x="4989" y="5475"/>
                </a:lnTo>
                <a:lnTo>
                  <a:pt x="4867" y="5597"/>
                </a:lnTo>
                <a:lnTo>
                  <a:pt x="4648" y="5865"/>
                </a:lnTo>
                <a:lnTo>
                  <a:pt x="4380" y="6205"/>
                </a:lnTo>
                <a:lnTo>
                  <a:pt x="4234" y="6400"/>
                </a:lnTo>
                <a:lnTo>
                  <a:pt x="4113" y="6594"/>
                </a:lnTo>
                <a:lnTo>
                  <a:pt x="3723" y="6497"/>
                </a:lnTo>
                <a:lnTo>
                  <a:pt x="3821" y="6400"/>
                </a:lnTo>
                <a:lnTo>
                  <a:pt x="3869" y="6278"/>
                </a:lnTo>
                <a:lnTo>
                  <a:pt x="3991" y="6084"/>
                </a:lnTo>
                <a:lnTo>
                  <a:pt x="4137" y="5865"/>
                </a:lnTo>
                <a:lnTo>
                  <a:pt x="4307" y="5694"/>
                </a:lnTo>
                <a:lnTo>
                  <a:pt x="4405" y="5597"/>
                </a:lnTo>
                <a:lnTo>
                  <a:pt x="4526" y="5500"/>
                </a:lnTo>
                <a:lnTo>
                  <a:pt x="5110" y="5354"/>
                </a:lnTo>
                <a:close/>
                <a:moveTo>
                  <a:pt x="14065" y="6254"/>
                </a:moveTo>
                <a:lnTo>
                  <a:pt x="14138" y="6327"/>
                </a:lnTo>
                <a:lnTo>
                  <a:pt x="14235" y="6375"/>
                </a:lnTo>
                <a:lnTo>
                  <a:pt x="14430" y="6448"/>
                </a:lnTo>
                <a:lnTo>
                  <a:pt x="14186" y="6740"/>
                </a:lnTo>
                <a:lnTo>
                  <a:pt x="14016" y="6643"/>
                </a:lnTo>
                <a:lnTo>
                  <a:pt x="13846" y="6546"/>
                </a:lnTo>
                <a:lnTo>
                  <a:pt x="13675" y="6497"/>
                </a:lnTo>
                <a:lnTo>
                  <a:pt x="13481" y="6448"/>
                </a:lnTo>
                <a:lnTo>
                  <a:pt x="14065" y="6254"/>
                </a:lnTo>
                <a:close/>
                <a:moveTo>
                  <a:pt x="5573" y="5451"/>
                </a:moveTo>
                <a:lnTo>
                  <a:pt x="5719" y="5621"/>
                </a:lnTo>
                <a:lnTo>
                  <a:pt x="5840" y="5767"/>
                </a:lnTo>
                <a:lnTo>
                  <a:pt x="5816" y="5767"/>
                </a:lnTo>
                <a:lnTo>
                  <a:pt x="5670" y="5840"/>
                </a:lnTo>
                <a:lnTo>
                  <a:pt x="5548" y="5962"/>
                </a:lnTo>
                <a:lnTo>
                  <a:pt x="5354" y="6205"/>
                </a:lnTo>
                <a:lnTo>
                  <a:pt x="5110" y="6473"/>
                </a:lnTo>
                <a:lnTo>
                  <a:pt x="4989" y="6619"/>
                </a:lnTo>
                <a:lnTo>
                  <a:pt x="4916" y="6765"/>
                </a:lnTo>
                <a:lnTo>
                  <a:pt x="4429" y="6667"/>
                </a:lnTo>
                <a:lnTo>
                  <a:pt x="4551" y="6546"/>
                </a:lnTo>
                <a:lnTo>
                  <a:pt x="4648" y="6424"/>
                </a:lnTo>
                <a:lnTo>
                  <a:pt x="4843" y="6157"/>
                </a:lnTo>
                <a:lnTo>
                  <a:pt x="5159" y="5816"/>
                </a:lnTo>
                <a:lnTo>
                  <a:pt x="5354" y="5646"/>
                </a:lnTo>
                <a:lnTo>
                  <a:pt x="5475" y="5548"/>
                </a:lnTo>
                <a:lnTo>
                  <a:pt x="5548" y="5451"/>
                </a:lnTo>
                <a:close/>
                <a:moveTo>
                  <a:pt x="6035" y="5962"/>
                </a:moveTo>
                <a:lnTo>
                  <a:pt x="6278" y="6254"/>
                </a:lnTo>
                <a:lnTo>
                  <a:pt x="6157" y="6424"/>
                </a:lnTo>
                <a:lnTo>
                  <a:pt x="6011" y="6643"/>
                </a:lnTo>
                <a:lnTo>
                  <a:pt x="5889" y="6862"/>
                </a:lnTo>
                <a:lnTo>
                  <a:pt x="5840" y="6935"/>
                </a:lnTo>
                <a:lnTo>
                  <a:pt x="5840" y="7008"/>
                </a:lnTo>
                <a:lnTo>
                  <a:pt x="5232" y="6838"/>
                </a:lnTo>
                <a:lnTo>
                  <a:pt x="5402" y="6692"/>
                </a:lnTo>
                <a:lnTo>
                  <a:pt x="5548" y="6546"/>
                </a:lnTo>
                <a:lnTo>
                  <a:pt x="5767" y="6278"/>
                </a:lnTo>
                <a:lnTo>
                  <a:pt x="5889" y="6157"/>
                </a:lnTo>
                <a:lnTo>
                  <a:pt x="6011" y="6011"/>
                </a:lnTo>
                <a:lnTo>
                  <a:pt x="6035" y="5962"/>
                </a:lnTo>
                <a:close/>
                <a:moveTo>
                  <a:pt x="7519" y="925"/>
                </a:moveTo>
                <a:lnTo>
                  <a:pt x="7470" y="1120"/>
                </a:lnTo>
                <a:lnTo>
                  <a:pt x="7470" y="1314"/>
                </a:lnTo>
                <a:lnTo>
                  <a:pt x="7470" y="1704"/>
                </a:lnTo>
                <a:lnTo>
                  <a:pt x="7495" y="2093"/>
                </a:lnTo>
                <a:lnTo>
                  <a:pt x="7519" y="2482"/>
                </a:lnTo>
                <a:lnTo>
                  <a:pt x="7592" y="3285"/>
                </a:lnTo>
                <a:lnTo>
                  <a:pt x="7665" y="4234"/>
                </a:lnTo>
                <a:lnTo>
                  <a:pt x="7714" y="5183"/>
                </a:lnTo>
                <a:lnTo>
                  <a:pt x="7714" y="6132"/>
                </a:lnTo>
                <a:lnTo>
                  <a:pt x="7714" y="7081"/>
                </a:lnTo>
                <a:lnTo>
                  <a:pt x="7519" y="6886"/>
                </a:lnTo>
                <a:lnTo>
                  <a:pt x="7324" y="6716"/>
                </a:lnTo>
                <a:lnTo>
                  <a:pt x="7032" y="6473"/>
                </a:lnTo>
                <a:lnTo>
                  <a:pt x="6522" y="5913"/>
                </a:lnTo>
                <a:lnTo>
                  <a:pt x="5986" y="5354"/>
                </a:lnTo>
                <a:lnTo>
                  <a:pt x="5792" y="5159"/>
                </a:lnTo>
                <a:lnTo>
                  <a:pt x="5670" y="5086"/>
                </a:lnTo>
                <a:lnTo>
                  <a:pt x="5573" y="5013"/>
                </a:lnTo>
                <a:lnTo>
                  <a:pt x="5719" y="4721"/>
                </a:lnTo>
                <a:lnTo>
                  <a:pt x="5913" y="4453"/>
                </a:lnTo>
                <a:lnTo>
                  <a:pt x="6278" y="3894"/>
                </a:lnTo>
                <a:lnTo>
                  <a:pt x="6449" y="3626"/>
                </a:lnTo>
                <a:lnTo>
                  <a:pt x="6570" y="3358"/>
                </a:lnTo>
                <a:lnTo>
                  <a:pt x="6692" y="3066"/>
                </a:lnTo>
                <a:lnTo>
                  <a:pt x="6789" y="2774"/>
                </a:lnTo>
                <a:lnTo>
                  <a:pt x="6984" y="2166"/>
                </a:lnTo>
                <a:lnTo>
                  <a:pt x="7203" y="1558"/>
                </a:lnTo>
                <a:lnTo>
                  <a:pt x="7349" y="1217"/>
                </a:lnTo>
                <a:lnTo>
                  <a:pt x="7519" y="925"/>
                </a:lnTo>
                <a:close/>
                <a:moveTo>
                  <a:pt x="6497" y="6497"/>
                </a:moveTo>
                <a:lnTo>
                  <a:pt x="6522" y="6521"/>
                </a:lnTo>
                <a:lnTo>
                  <a:pt x="6716" y="6716"/>
                </a:lnTo>
                <a:lnTo>
                  <a:pt x="6643" y="6765"/>
                </a:lnTo>
                <a:lnTo>
                  <a:pt x="6595" y="6789"/>
                </a:lnTo>
                <a:lnTo>
                  <a:pt x="6497" y="6911"/>
                </a:lnTo>
                <a:lnTo>
                  <a:pt x="6400" y="7008"/>
                </a:lnTo>
                <a:lnTo>
                  <a:pt x="6327" y="7130"/>
                </a:lnTo>
                <a:lnTo>
                  <a:pt x="5986" y="7057"/>
                </a:lnTo>
                <a:lnTo>
                  <a:pt x="6059" y="7008"/>
                </a:lnTo>
                <a:lnTo>
                  <a:pt x="6132" y="6935"/>
                </a:lnTo>
                <a:lnTo>
                  <a:pt x="6254" y="6838"/>
                </a:lnTo>
                <a:lnTo>
                  <a:pt x="6497" y="6497"/>
                </a:lnTo>
                <a:close/>
                <a:moveTo>
                  <a:pt x="13286" y="6521"/>
                </a:moveTo>
                <a:lnTo>
                  <a:pt x="13627" y="6740"/>
                </a:lnTo>
                <a:lnTo>
                  <a:pt x="13967" y="6935"/>
                </a:lnTo>
                <a:lnTo>
                  <a:pt x="13870" y="7032"/>
                </a:lnTo>
                <a:lnTo>
                  <a:pt x="13724" y="7178"/>
                </a:lnTo>
                <a:lnTo>
                  <a:pt x="13578" y="7081"/>
                </a:lnTo>
                <a:lnTo>
                  <a:pt x="13456" y="7032"/>
                </a:lnTo>
                <a:lnTo>
                  <a:pt x="13164" y="6911"/>
                </a:lnTo>
                <a:lnTo>
                  <a:pt x="12897" y="6813"/>
                </a:lnTo>
                <a:lnTo>
                  <a:pt x="12653" y="6716"/>
                </a:lnTo>
                <a:lnTo>
                  <a:pt x="13286" y="6521"/>
                </a:lnTo>
                <a:close/>
                <a:moveTo>
                  <a:pt x="10171" y="5062"/>
                </a:moveTo>
                <a:lnTo>
                  <a:pt x="10220" y="5135"/>
                </a:lnTo>
                <a:lnTo>
                  <a:pt x="10196" y="5159"/>
                </a:lnTo>
                <a:lnTo>
                  <a:pt x="9587" y="5816"/>
                </a:lnTo>
                <a:lnTo>
                  <a:pt x="9003" y="6521"/>
                </a:lnTo>
                <a:lnTo>
                  <a:pt x="8809" y="6716"/>
                </a:lnTo>
                <a:lnTo>
                  <a:pt x="8590" y="6935"/>
                </a:lnTo>
                <a:lnTo>
                  <a:pt x="8371" y="7154"/>
                </a:lnTo>
                <a:lnTo>
                  <a:pt x="8152" y="7373"/>
                </a:lnTo>
                <a:lnTo>
                  <a:pt x="8200" y="6740"/>
                </a:lnTo>
                <a:lnTo>
                  <a:pt x="8444" y="6570"/>
                </a:lnTo>
                <a:lnTo>
                  <a:pt x="8663" y="6400"/>
                </a:lnTo>
                <a:lnTo>
                  <a:pt x="9101" y="6035"/>
                </a:lnTo>
                <a:lnTo>
                  <a:pt x="9660" y="5573"/>
                </a:lnTo>
                <a:lnTo>
                  <a:pt x="9928" y="5329"/>
                </a:lnTo>
                <a:lnTo>
                  <a:pt x="10171" y="5062"/>
                </a:lnTo>
                <a:close/>
                <a:moveTo>
                  <a:pt x="10488" y="5329"/>
                </a:moveTo>
                <a:lnTo>
                  <a:pt x="10731" y="5427"/>
                </a:lnTo>
                <a:lnTo>
                  <a:pt x="10999" y="5500"/>
                </a:lnTo>
                <a:lnTo>
                  <a:pt x="11510" y="5597"/>
                </a:lnTo>
                <a:lnTo>
                  <a:pt x="11850" y="5670"/>
                </a:lnTo>
                <a:lnTo>
                  <a:pt x="12167" y="5694"/>
                </a:lnTo>
                <a:lnTo>
                  <a:pt x="12824" y="5719"/>
                </a:lnTo>
                <a:lnTo>
                  <a:pt x="13529" y="5743"/>
                </a:lnTo>
                <a:lnTo>
                  <a:pt x="14235" y="5792"/>
                </a:lnTo>
                <a:lnTo>
                  <a:pt x="13505" y="6059"/>
                </a:lnTo>
                <a:lnTo>
                  <a:pt x="12799" y="6278"/>
                </a:lnTo>
                <a:lnTo>
                  <a:pt x="11339" y="6692"/>
                </a:lnTo>
                <a:lnTo>
                  <a:pt x="9612" y="7130"/>
                </a:lnTo>
                <a:lnTo>
                  <a:pt x="9149" y="7251"/>
                </a:lnTo>
                <a:lnTo>
                  <a:pt x="8663" y="7373"/>
                </a:lnTo>
                <a:lnTo>
                  <a:pt x="9101" y="6862"/>
                </a:lnTo>
                <a:lnTo>
                  <a:pt x="9758" y="6132"/>
                </a:lnTo>
                <a:lnTo>
                  <a:pt x="10098" y="5767"/>
                </a:lnTo>
                <a:lnTo>
                  <a:pt x="10439" y="5402"/>
                </a:lnTo>
                <a:lnTo>
                  <a:pt x="10488" y="5329"/>
                </a:lnTo>
                <a:close/>
                <a:moveTo>
                  <a:pt x="6862" y="6886"/>
                </a:moveTo>
                <a:lnTo>
                  <a:pt x="7349" y="7422"/>
                </a:lnTo>
                <a:lnTo>
                  <a:pt x="7349" y="7422"/>
                </a:lnTo>
                <a:lnTo>
                  <a:pt x="6570" y="7203"/>
                </a:lnTo>
                <a:lnTo>
                  <a:pt x="6668" y="7105"/>
                </a:lnTo>
                <a:lnTo>
                  <a:pt x="6765" y="7008"/>
                </a:lnTo>
                <a:lnTo>
                  <a:pt x="6862" y="6911"/>
                </a:lnTo>
                <a:lnTo>
                  <a:pt x="6862" y="6886"/>
                </a:lnTo>
                <a:close/>
                <a:moveTo>
                  <a:pt x="12386" y="6789"/>
                </a:moveTo>
                <a:lnTo>
                  <a:pt x="12483" y="6911"/>
                </a:lnTo>
                <a:lnTo>
                  <a:pt x="12629" y="7008"/>
                </a:lnTo>
                <a:lnTo>
                  <a:pt x="12775" y="7105"/>
                </a:lnTo>
                <a:lnTo>
                  <a:pt x="12921" y="7178"/>
                </a:lnTo>
                <a:lnTo>
                  <a:pt x="13432" y="7422"/>
                </a:lnTo>
                <a:lnTo>
                  <a:pt x="13140" y="7641"/>
                </a:lnTo>
                <a:lnTo>
                  <a:pt x="12970" y="7543"/>
                </a:lnTo>
                <a:lnTo>
                  <a:pt x="12799" y="7470"/>
                </a:lnTo>
                <a:lnTo>
                  <a:pt x="12483" y="7349"/>
                </a:lnTo>
                <a:lnTo>
                  <a:pt x="12045" y="7154"/>
                </a:lnTo>
                <a:lnTo>
                  <a:pt x="11826" y="7057"/>
                </a:lnTo>
                <a:lnTo>
                  <a:pt x="11607" y="7008"/>
                </a:lnTo>
                <a:lnTo>
                  <a:pt x="12386" y="6789"/>
                </a:lnTo>
                <a:close/>
                <a:moveTo>
                  <a:pt x="11461" y="7057"/>
                </a:moveTo>
                <a:lnTo>
                  <a:pt x="11534" y="7154"/>
                </a:lnTo>
                <a:lnTo>
                  <a:pt x="11631" y="7251"/>
                </a:lnTo>
                <a:lnTo>
                  <a:pt x="11850" y="7397"/>
                </a:lnTo>
                <a:lnTo>
                  <a:pt x="12069" y="7519"/>
                </a:lnTo>
                <a:lnTo>
                  <a:pt x="12313" y="7641"/>
                </a:lnTo>
                <a:lnTo>
                  <a:pt x="12532" y="7762"/>
                </a:lnTo>
                <a:lnTo>
                  <a:pt x="12799" y="7908"/>
                </a:lnTo>
                <a:lnTo>
                  <a:pt x="12483" y="8152"/>
                </a:lnTo>
                <a:lnTo>
                  <a:pt x="12410" y="8054"/>
                </a:lnTo>
                <a:lnTo>
                  <a:pt x="12337" y="7981"/>
                </a:lnTo>
                <a:lnTo>
                  <a:pt x="12240" y="7908"/>
                </a:lnTo>
                <a:lnTo>
                  <a:pt x="12118" y="7860"/>
                </a:lnTo>
                <a:lnTo>
                  <a:pt x="11875" y="7762"/>
                </a:lnTo>
                <a:lnTo>
                  <a:pt x="11656" y="7689"/>
                </a:lnTo>
                <a:lnTo>
                  <a:pt x="11145" y="7470"/>
                </a:lnTo>
                <a:lnTo>
                  <a:pt x="10901" y="7349"/>
                </a:lnTo>
                <a:lnTo>
                  <a:pt x="10634" y="7251"/>
                </a:lnTo>
                <a:lnTo>
                  <a:pt x="11437" y="7057"/>
                </a:lnTo>
                <a:close/>
                <a:moveTo>
                  <a:pt x="10439" y="7324"/>
                </a:moveTo>
                <a:lnTo>
                  <a:pt x="10512" y="7422"/>
                </a:lnTo>
                <a:lnTo>
                  <a:pt x="10609" y="7495"/>
                </a:lnTo>
                <a:lnTo>
                  <a:pt x="10828" y="7665"/>
                </a:lnTo>
                <a:lnTo>
                  <a:pt x="11047" y="7787"/>
                </a:lnTo>
                <a:lnTo>
                  <a:pt x="11291" y="7884"/>
                </a:lnTo>
                <a:lnTo>
                  <a:pt x="11996" y="8176"/>
                </a:lnTo>
                <a:lnTo>
                  <a:pt x="12167" y="8249"/>
                </a:lnTo>
                <a:lnTo>
                  <a:pt x="12215" y="8273"/>
                </a:lnTo>
                <a:lnTo>
                  <a:pt x="12288" y="8298"/>
                </a:lnTo>
                <a:lnTo>
                  <a:pt x="11996" y="8541"/>
                </a:lnTo>
                <a:lnTo>
                  <a:pt x="11972" y="8541"/>
                </a:lnTo>
                <a:lnTo>
                  <a:pt x="11583" y="8444"/>
                </a:lnTo>
                <a:lnTo>
                  <a:pt x="11218" y="8322"/>
                </a:lnTo>
                <a:lnTo>
                  <a:pt x="10853" y="8152"/>
                </a:lnTo>
                <a:lnTo>
                  <a:pt x="10512" y="7957"/>
                </a:lnTo>
                <a:lnTo>
                  <a:pt x="10098" y="7714"/>
                </a:lnTo>
                <a:lnTo>
                  <a:pt x="9879" y="7592"/>
                </a:lnTo>
                <a:lnTo>
                  <a:pt x="9660" y="7495"/>
                </a:lnTo>
                <a:lnTo>
                  <a:pt x="10439" y="7324"/>
                </a:lnTo>
                <a:close/>
                <a:moveTo>
                  <a:pt x="8225" y="8103"/>
                </a:moveTo>
                <a:lnTo>
                  <a:pt x="8638" y="8249"/>
                </a:lnTo>
                <a:lnTo>
                  <a:pt x="9028" y="8419"/>
                </a:lnTo>
                <a:lnTo>
                  <a:pt x="8930" y="8517"/>
                </a:lnTo>
                <a:lnTo>
                  <a:pt x="8784" y="8638"/>
                </a:lnTo>
                <a:lnTo>
                  <a:pt x="8711" y="8711"/>
                </a:lnTo>
                <a:lnTo>
                  <a:pt x="8687" y="8784"/>
                </a:lnTo>
                <a:lnTo>
                  <a:pt x="8225" y="8103"/>
                </a:lnTo>
                <a:close/>
                <a:moveTo>
                  <a:pt x="7689" y="8663"/>
                </a:moveTo>
                <a:lnTo>
                  <a:pt x="7714" y="9003"/>
                </a:lnTo>
                <a:lnTo>
                  <a:pt x="7689" y="9003"/>
                </a:lnTo>
                <a:lnTo>
                  <a:pt x="7519" y="8930"/>
                </a:lnTo>
                <a:lnTo>
                  <a:pt x="7665" y="8687"/>
                </a:lnTo>
                <a:lnTo>
                  <a:pt x="7689" y="8663"/>
                </a:lnTo>
                <a:close/>
                <a:moveTo>
                  <a:pt x="9344" y="7592"/>
                </a:moveTo>
                <a:lnTo>
                  <a:pt x="9612" y="7787"/>
                </a:lnTo>
                <a:lnTo>
                  <a:pt x="9904" y="7981"/>
                </a:lnTo>
                <a:lnTo>
                  <a:pt x="10463" y="8322"/>
                </a:lnTo>
                <a:lnTo>
                  <a:pt x="10755" y="8492"/>
                </a:lnTo>
                <a:lnTo>
                  <a:pt x="11047" y="8638"/>
                </a:lnTo>
                <a:lnTo>
                  <a:pt x="11364" y="8760"/>
                </a:lnTo>
                <a:lnTo>
                  <a:pt x="11680" y="8833"/>
                </a:lnTo>
                <a:lnTo>
                  <a:pt x="11510" y="9003"/>
                </a:lnTo>
                <a:lnTo>
                  <a:pt x="11485" y="9028"/>
                </a:lnTo>
                <a:lnTo>
                  <a:pt x="10463" y="8565"/>
                </a:lnTo>
                <a:lnTo>
                  <a:pt x="9952" y="8371"/>
                </a:lnTo>
                <a:lnTo>
                  <a:pt x="9417" y="8176"/>
                </a:lnTo>
                <a:lnTo>
                  <a:pt x="8979" y="7981"/>
                </a:lnTo>
                <a:lnTo>
                  <a:pt x="8736" y="7884"/>
                </a:lnTo>
                <a:lnTo>
                  <a:pt x="8468" y="7811"/>
                </a:lnTo>
                <a:lnTo>
                  <a:pt x="8906" y="7714"/>
                </a:lnTo>
                <a:lnTo>
                  <a:pt x="9344" y="7592"/>
                </a:lnTo>
                <a:close/>
                <a:moveTo>
                  <a:pt x="9368" y="8565"/>
                </a:moveTo>
                <a:lnTo>
                  <a:pt x="9733" y="8687"/>
                </a:lnTo>
                <a:lnTo>
                  <a:pt x="9660" y="8760"/>
                </a:lnTo>
                <a:lnTo>
                  <a:pt x="9198" y="9076"/>
                </a:lnTo>
                <a:lnTo>
                  <a:pt x="9101" y="9149"/>
                </a:lnTo>
                <a:lnTo>
                  <a:pt x="9003" y="9247"/>
                </a:lnTo>
                <a:lnTo>
                  <a:pt x="8760" y="8906"/>
                </a:lnTo>
                <a:lnTo>
                  <a:pt x="8784" y="8906"/>
                </a:lnTo>
                <a:lnTo>
                  <a:pt x="8930" y="8809"/>
                </a:lnTo>
                <a:lnTo>
                  <a:pt x="9052" y="8711"/>
                </a:lnTo>
                <a:lnTo>
                  <a:pt x="9174" y="8638"/>
                </a:lnTo>
                <a:lnTo>
                  <a:pt x="9344" y="8590"/>
                </a:lnTo>
                <a:lnTo>
                  <a:pt x="9368" y="8565"/>
                </a:lnTo>
                <a:close/>
                <a:moveTo>
                  <a:pt x="828" y="6181"/>
                </a:moveTo>
                <a:lnTo>
                  <a:pt x="1168" y="6302"/>
                </a:lnTo>
                <a:lnTo>
                  <a:pt x="1533" y="6400"/>
                </a:lnTo>
                <a:lnTo>
                  <a:pt x="2239" y="6546"/>
                </a:lnTo>
                <a:lnTo>
                  <a:pt x="2507" y="6570"/>
                </a:lnTo>
                <a:lnTo>
                  <a:pt x="2750" y="6594"/>
                </a:lnTo>
                <a:lnTo>
                  <a:pt x="3018" y="6619"/>
                </a:lnTo>
                <a:lnTo>
                  <a:pt x="3285" y="6643"/>
                </a:lnTo>
                <a:lnTo>
                  <a:pt x="4356" y="6911"/>
                </a:lnTo>
                <a:lnTo>
                  <a:pt x="5159" y="7081"/>
                </a:lnTo>
                <a:lnTo>
                  <a:pt x="5938" y="7300"/>
                </a:lnTo>
                <a:lnTo>
                  <a:pt x="7519" y="7762"/>
                </a:lnTo>
                <a:lnTo>
                  <a:pt x="6546" y="8273"/>
                </a:lnTo>
                <a:lnTo>
                  <a:pt x="5548" y="8736"/>
                </a:lnTo>
                <a:lnTo>
                  <a:pt x="4697" y="9076"/>
                </a:lnTo>
                <a:lnTo>
                  <a:pt x="4453" y="9198"/>
                </a:lnTo>
                <a:lnTo>
                  <a:pt x="4332" y="9271"/>
                </a:lnTo>
                <a:lnTo>
                  <a:pt x="4234" y="9368"/>
                </a:lnTo>
                <a:lnTo>
                  <a:pt x="4210" y="9320"/>
                </a:lnTo>
                <a:lnTo>
                  <a:pt x="3991" y="9003"/>
                </a:lnTo>
                <a:lnTo>
                  <a:pt x="3748" y="8687"/>
                </a:lnTo>
                <a:lnTo>
                  <a:pt x="3456" y="8395"/>
                </a:lnTo>
                <a:lnTo>
                  <a:pt x="3164" y="8127"/>
                </a:lnTo>
                <a:lnTo>
                  <a:pt x="2531" y="7616"/>
                </a:lnTo>
                <a:lnTo>
                  <a:pt x="2239" y="7373"/>
                </a:lnTo>
                <a:lnTo>
                  <a:pt x="1947" y="7105"/>
                </a:lnTo>
                <a:lnTo>
                  <a:pt x="1728" y="6911"/>
                </a:lnTo>
                <a:lnTo>
                  <a:pt x="1485" y="6716"/>
                </a:lnTo>
                <a:lnTo>
                  <a:pt x="1047" y="6375"/>
                </a:lnTo>
                <a:lnTo>
                  <a:pt x="828" y="6181"/>
                </a:lnTo>
                <a:close/>
                <a:moveTo>
                  <a:pt x="10098" y="8833"/>
                </a:moveTo>
                <a:lnTo>
                  <a:pt x="10658" y="9076"/>
                </a:lnTo>
                <a:lnTo>
                  <a:pt x="10366" y="9247"/>
                </a:lnTo>
                <a:lnTo>
                  <a:pt x="10098" y="9393"/>
                </a:lnTo>
                <a:lnTo>
                  <a:pt x="9758" y="9612"/>
                </a:lnTo>
                <a:lnTo>
                  <a:pt x="9612" y="9758"/>
                </a:lnTo>
                <a:lnTo>
                  <a:pt x="9466" y="9904"/>
                </a:lnTo>
                <a:lnTo>
                  <a:pt x="9125" y="9417"/>
                </a:lnTo>
                <a:lnTo>
                  <a:pt x="9198" y="9393"/>
                </a:lnTo>
                <a:lnTo>
                  <a:pt x="9271" y="9368"/>
                </a:lnTo>
                <a:lnTo>
                  <a:pt x="9417" y="9271"/>
                </a:lnTo>
                <a:lnTo>
                  <a:pt x="9660" y="9101"/>
                </a:lnTo>
                <a:lnTo>
                  <a:pt x="10098" y="8857"/>
                </a:lnTo>
                <a:lnTo>
                  <a:pt x="10098" y="8833"/>
                </a:lnTo>
                <a:close/>
                <a:moveTo>
                  <a:pt x="7324" y="9174"/>
                </a:moveTo>
                <a:lnTo>
                  <a:pt x="7446" y="9222"/>
                </a:lnTo>
                <a:lnTo>
                  <a:pt x="7519" y="9295"/>
                </a:lnTo>
                <a:lnTo>
                  <a:pt x="7738" y="9393"/>
                </a:lnTo>
                <a:lnTo>
                  <a:pt x="7738" y="9855"/>
                </a:lnTo>
                <a:lnTo>
                  <a:pt x="7738" y="10001"/>
                </a:lnTo>
                <a:lnTo>
                  <a:pt x="7495" y="9855"/>
                </a:lnTo>
                <a:lnTo>
                  <a:pt x="7251" y="9733"/>
                </a:lnTo>
                <a:lnTo>
                  <a:pt x="7105" y="9685"/>
                </a:lnTo>
                <a:lnTo>
                  <a:pt x="6984" y="9660"/>
                </a:lnTo>
                <a:lnTo>
                  <a:pt x="7324" y="9174"/>
                </a:lnTo>
                <a:close/>
                <a:moveTo>
                  <a:pt x="6911" y="9758"/>
                </a:moveTo>
                <a:lnTo>
                  <a:pt x="7008" y="9879"/>
                </a:lnTo>
                <a:lnTo>
                  <a:pt x="7130" y="10001"/>
                </a:lnTo>
                <a:lnTo>
                  <a:pt x="7373" y="10196"/>
                </a:lnTo>
                <a:lnTo>
                  <a:pt x="7543" y="10317"/>
                </a:lnTo>
                <a:lnTo>
                  <a:pt x="7762" y="10415"/>
                </a:lnTo>
                <a:lnTo>
                  <a:pt x="7762" y="10926"/>
                </a:lnTo>
                <a:lnTo>
                  <a:pt x="7470" y="10707"/>
                </a:lnTo>
                <a:lnTo>
                  <a:pt x="7203" y="10488"/>
                </a:lnTo>
                <a:lnTo>
                  <a:pt x="7057" y="10415"/>
                </a:lnTo>
                <a:lnTo>
                  <a:pt x="6911" y="10317"/>
                </a:lnTo>
                <a:lnTo>
                  <a:pt x="6741" y="10269"/>
                </a:lnTo>
                <a:lnTo>
                  <a:pt x="6570" y="10244"/>
                </a:lnTo>
                <a:lnTo>
                  <a:pt x="6911" y="9758"/>
                </a:lnTo>
                <a:close/>
                <a:moveTo>
                  <a:pt x="11072" y="9271"/>
                </a:moveTo>
                <a:lnTo>
                  <a:pt x="11291" y="9368"/>
                </a:lnTo>
                <a:lnTo>
                  <a:pt x="11266" y="9490"/>
                </a:lnTo>
                <a:lnTo>
                  <a:pt x="11266" y="9612"/>
                </a:lnTo>
                <a:lnTo>
                  <a:pt x="11096" y="9685"/>
                </a:lnTo>
                <a:lnTo>
                  <a:pt x="10950" y="9782"/>
                </a:lnTo>
                <a:lnTo>
                  <a:pt x="10658" y="9977"/>
                </a:lnTo>
                <a:lnTo>
                  <a:pt x="10293" y="10220"/>
                </a:lnTo>
                <a:lnTo>
                  <a:pt x="10123" y="10366"/>
                </a:lnTo>
                <a:lnTo>
                  <a:pt x="10050" y="10439"/>
                </a:lnTo>
                <a:lnTo>
                  <a:pt x="10001" y="10536"/>
                </a:lnTo>
                <a:lnTo>
                  <a:pt x="10001" y="10585"/>
                </a:lnTo>
                <a:lnTo>
                  <a:pt x="10025" y="10609"/>
                </a:lnTo>
                <a:lnTo>
                  <a:pt x="10123" y="10609"/>
                </a:lnTo>
                <a:lnTo>
                  <a:pt x="10220" y="10585"/>
                </a:lnTo>
                <a:lnTo>
                  <a:pt x="10390" y="10512"/>
                </a:lnTo>
                <a:lnTo>
                  <a:pt x="10561" y="10390"/>
                </a:lnTo>
                <a:lnTo>
                  <a:pt x="10731" y="10269"/>
                </a:lnTo>
                <a:lnTo>
                  <a:pt x="10999" y="10074"/>
                </a:lnTo>
                <a:lnTo>
                  <a:pt x="11291" y="9904"/>
                </a:lnTo>
                <a:lnTo>
                  <a:pt x="11339" y="10171"/>
                </a:lnTo>
                <a:lnTo>
                  <a:pt x="11412" y="10390"/>
                </a:lnTo>
                <a:lnTo>
                  <a:pt x="11145" y="10488"/>
                </a:lnTo>
                <a:lnTo>
                  <a:pt x="10877" y="10634"/>
                </a:lnTo>
                <a:lnTo>
                  <a:pt x="10731" y="10682"/>
                </a:lnTo>
                <a:lnTo>
                  <a:pt x="10561" y="10804"/>
                </a:lnTo>
                <a:lnTo>
                  <a:pt x="10415" y="10926"/>
                </a:lnTo>
                <a:lnTo>
                  <a:pt x="10342" y="10999"/>
                </a:lnTo>
                <a:lnTo>
                  <a:pt x="10317" y="11072"/>
                </a:lnTo>
                <a:lnTo>
                  <a:pt x="9879" y="10463"/>
                </a:lnTo>
                <a:lnTo>
                  <a:pt x="9587" y="10050"/>
                </a:lnTo>
                <a:lnTo>
                  <a:pt x="9733" y="10001"/>
                </a:lnTo>
                <a:lnTo>
                  <a:pt x="9904" y="9928"/>
                </a:lnTo>
                <a:lnTo>
                  <a:pt x="10196" y="9758"/>
                </a:lnTo>
                <a:lnTo>
                  <a:pt x="10634" y="9514"/>
                </a:lnTo>
                <a:lnTo>
                  <a:pt x="11047" y="9295"/>
                </a:lnTo>
                <a:lnTo>
                  <a:pt x="11072" y="9271"/>
                </a:lnTo>
                <a:close/>
                <a:moveTo>
                  <a:pt x="11534" y="10780"/>
                </a:moveTo>
                <a:lnTo>
                  <a:pt x="11656" y="11193"/>
                </a:lnTo>
                <a:lnTo>
                  <a:pt x="11631" y="11193"/>
                </a:lnTo>
                <a:lnTo>
                  <a:pt x="11437" y="11364"/>
                </a:lnTo>
                <a:lnTo>
                  <a:pt x="11218" y="11510"/>
                </a:lnTo>
                <a:lnTo>
                  <a:pt x="11023" y="11631"/>
                </a:lnTo>
                <a:lnTo>
                  <a:pt x="10828" y="11753"/>
                </a:lnTo>
                <a:lnTo>
                  <a:pt x="10804" y="11777"/>
                </a:lnTo>
                <a:lnTo>
                  <a:pt x="10439" y="11242"/>
                </a:lnTo>
                <a:lnTo>
                  <a:pt x="10512" y="11242"/>
                </a:lnTo>
                <a:lnTo>
                  <a:pt x="10585" y="11218"/>
                </a:lnTo>
                <a:lnTo>
                  <a:pt x="10731" y="11145"/>
                </a:lnTo>
                <a:lnTo>
                  <a:pt x="10999" y="10974"/>
                </a:lnTo>
                <a:lnTo>
                  <a:pt x="11534" y="10780"/>
                </a:lnTo>
                <a:close/>
                <a:moveTo>
                  <a:pt x="6522" y="10342"/>
                </a:moveTo>
                <a:lnTo>
                  <a:pt x="6668" y="10439"/>
                </a:lnTo>
                <a:lnTo>
                  <a:pt x="6838" y="10561"/>
                </a:lnTo>
                <a:lnTo>
                  <a:pt x="7105" y="10853"/>
                </a:lnTo>
                <a:lnTo>
                  <a:pt x="7251" y="10999"/>
                </a:lnTo>
                <a:lnTo>
                  <a:pt x="7397" y="11120"/>
                </a:lnTo>
                <a:lnTo>
                  <a:pt x="7568" y="11218"/>
                </a:lnTo>
                <a:lnTo>
                  <a:pt x="7738" y="11291"/>
                </a:lnTo>
                <a:lnTo>
                  <a:pt x="7762" y="11291"/>
                </a:lnTo>
                <a:lnTo>
                  <a:pt x="7762" y="12021"/>
                </a:lnTo>
                <a:lnTo>
                  <a:pt x="7665" y="11948"/>
                </a:lnTo>
                <a:lnTo>
                  <a:pt x="7568" y="11875"/>
                </a:lnTo>
                <a:lnTo>
                  <a:pt x="7397" y="11704"/>
                </a:lnTo>
                <a:lnTo>
                  <a:pt x="7057" y="11364"/>
                </a:lnTo>
                <a:lnTo>
                  <a:pt x="6862" y="11193"/>
                </a:lnTo>
                <a:lnTo>
                  <a:pt x="6619" y="11072"/>
                </a:lnTo>
                <a:lnTo>
                  <a:pt x="6376" y="10999"/>
                </a:lnTo>
                <a:lnTo>
                  <a:pt x="6132" y="10926"/>
                </a:lnTo>
                <a:lnTo>
                  <a:pt x="6522" y="10342"/>
                </a:lnTo>
                <a:close/>
                <a:moveTo>
                  <a:pt x="11753" y="11510"/>
                </a:moveTo>
                <a:lnTo>
                  <a:pt x="11826" y="11802"/>
                </a:lnTo>
                <a:lnTo>
                  <a:pt x="11704" y="11826"/>
                </a:lnTo>
                <a:lnTo>
                  <a:pt x="11607" y="11899"/>
                </a:lnTo>
                <a:lnTo>
                  <a:pt x="11412" y="12021"/>
                </a:lnTo>
                <a:lnTo>
                  <a:pt x="11291" y="12167"/>
                </a:lnTo>
                <a:lnTo>
                  <a:pt x="11218" y="12240"/>
                </a:lnTo>
                <a:lnTo>
                  <a:pt x="11193" y="12313"/>
                </a:lnTo>
                <a:lnTo>
                  <a:pt x="10901" y="11899"/>
                </a:lnTo>
                <a:lnTo>
                  <a:pt x="11120" y="11850"/>
                </a:lnTo>
                <a:lnTo>
                  <a:pt x="11339" y="11777"/>
                </a:lnTo>
                <a:lnTo>
                  <a:pt x="11558" y="11656"/>
                </a:lnTo>
                <a:lnTo>
                  <a:pt x="11753" y="11510"/>
                </a:lnTo>
                <a:close/>
                <a:moveTo>
                  <a:pt x="6059" y="11047"/>
                </a:moveTo>
                <a:lnTo>
                  <a:pt x="6303" y="11218"/>
                </a:lnTo>
                <a:lnTo>
                  <a:pt x="6546" y="11388"/>
                </a:lnTo>
                <a:lnTo>
                  <a:pt x="6789" y="11583"/>
                </a:lnTo>
                <a:lnTo>
                  <a:pt x="6984" y="11802"/>
                </a:lnTo>
                <a:lnTo>
                  <a:pt x="7251" y="12069"/>
                </a:lnTo>
                <a:lnTo>
                  <a:pt x="7397" y="12215"/>
                </a:lnTo>
                <a:lnTo>
                  <a:pt x="7543" y="12313"/>
                </a:lnTo>
                <a:lnTo>
                  <a:pt x="7276" y="12459"/>
                </a:lnTo>
                <a:lnTo>
                  <a:pt x="7154" y="12386"/>
                </a:lnTo>
                <a:lnTo>
                  <a:pt x="7008" y="12337"/>
                </a:lnTo>
                <a:lnTo>
                  <a:pt x="6765" y="12215"/>
                </a:lnTo>
                <a:lnTo>
                  <a:pt x="6522" y="12069"/>
                </a:lnTo>
                <a:lnTo>
                  <a:pt x="6327" y="11948"/>
                </a:lnTo>
                <a:lnTo>
                  <a:pt x="6157" y="11802"/>
                </a:lnTo>
                <a:lnTo>
                  <a:pt x="5962" y="11656"/>
                </a:lnTo>
                <a:lnTo>
                  <a:pt x="5767" y="11534"/>
                </a:lnTo>
                <a:lnTo>
                  <a:pt x="6059" y="11047"/>
                </a:lnTo>
                <a:close/>
                <a:moveTo>
                  <a:pt x="5670" y="11680"/>
                </a:moveTo>
                <a:lnTo>
                  <a:pt x="5719" y="11777"/>
                </a:lnTo>
                <a:lnTo>
                  <a:pt x="5792" y="11850"/>
                </a:lnTo>
                <a:lnTo>
                  <a:pt x="5938" y="12021"/>
                </a:lnTo>
                <a:lnTo>
                  <a:pt x="6108" y="12167"/>
                </a:lnTo>
                <a:lnTo>
                  <a:pt x="6278" y="12288"/>
                </a:lnTo>
                <a:lnTo>
                  <a:pt x="6546" y="12483"/>
                </a:lnTo>
                <a:lnTo>
                  <a:pt x="6716" y="12580"/>
                </a:lnTo>
                <a:lnTo>
                  <a:pt x="6887" y="12678"/>
                </a:lnTo>
                <a:lnTo>
                  <a:pt x="6522" y="12848"/>
                </a:lnTo>
                <a:lnTo>
                  <a:pt x="6230" y="12653"/>
                </a:lnTo>
                <a:lnTo>
                  <a:pt x="5938" y="12434"/>
                </a:lnTo>
                <a:lnTo>
                  <a:pt x="5694" y="12215"/>
                </a:lnTo>
                <a:lnTo>
                  <a:pt x="5475" y="12021"/>
                </a:lnTo>
                <a:lnTo>
                  <a:pt x="5621" y="11777"/>
                </a:lnTo>
                <a:lnTo>
                  <a:pt x="5670" y="11680"/>
                </a:lnTo>
                <a:close/>
                <a:moveTo>
                  <a:pt x="11899" y="12094"/>
                </a:moveTo>
                <a:lnTo>
                  <a:pt x="12021" y="12605"/>
                </a:lnTo>
                <a:lnTo>
                  <a:pt x="11899" y="12726"/>
                </a:lnTo>
                <a:lnTo>
                  <a:pt x="11777" y="12848"/>
                </a:lnTo>
                <a:lnTo>
                  <a:pt x="11729" y="12921"/>
                </a:lnTo>
                <a:lnTo>
                  <a:pt x="11680" y="12994"/>
                </a:lnTo>
                <a:lnTo>
                  <a:pt x="11680" y="13018"/>
                </a:lnTo>
                <a:lnTo>
                  <a:pt x="11266" y="12434"/>
                </a:lnTo>
                <a:lnTo>
                  <a:pt x="11412" y="12386"/>
                </a:lnTo>
                <a:lnTo>
                  <a:pt x="11558" y="12313"/>
                </a:lnTo>
                <a:lnTo>
                  <a:pt x="11729" y="12215"/>
                </a:lnTo>
                <a:lnTo>
                  <a:pt x="11899" y="12094"/>
                </a:lnTo>
                <a:close/>
                <a:moveTo>
                  <a:pt x="5329" y="12240"/>
                </a:moveTo>
                <a:lnTo>
                  <a:pt x="5402" y="12361"/>
                </a:lnTo>
                <a:lnTo>
                  <a:pt x="5500" y="12483"/>
                </a:lnTo>
                <a:lnTo>
                  <a:pt x="5670" y="12678"/>
                </a:lnTo>
                <a:lnTo>
                  <a:pt x="5913" y="12897"/>
                </a:lnTo>
                <a:lnTo>
                  <a:pt x="6157" y="13067"/>
                </a:lnTo>
                <a:lnTo>
                  <a:pt x="5743" y="13335"/>
                </a:lnTo>
                <a:lnTo>
                  <a:pt x="5646" y="13310"/>
                </a:lnTo>
                <a:lnTo>
                  <a:pt x="5475" y="13237"/>
                </a:lnTo>
                <a:lnTo>
                  <a:pt x="5305" y="13164"/>
                </a:lnTo>
                <a:lnTo>
                  <a:pt x="5135" y="13043"/>
                </a:lnTo>
                <a:lnTo>
                  <a:pt x="4940" y="12970"/>
                </a:lnTo>
                <a:lnTo>
                  <a:pt x="4891" y="12945"/>
                </a:lnTo>
                <a:lnTo>
                  <a:pt x="5110" y="12605"/>
                </a:lnTo>
                <a:lnTo>
                  <a:pt x="5329" y="12240"/>
                </a:lnTo>
                <a:close/>
                <a:moveTo>
                  <a:pt x="12094" y="13043"/>
                </a:moveTo>
                <a:lnTo>
                  <a:pt x="12215" y="13748"/>
                </a:lnTo>
                <a:lnTo>
                  <a:pt x="11802" y="13189"/>
                </a:lnTo>
                <a:lnTo>
                  <a:pt x="11850" y="13189"/>
                </a:lnTo>
                <a:lnTo>
                  <a:pt x="11923" y="13164"/>
                </a:lnTo>
                <a:lnTo>
                  <a:pt x="11972" y="13140"/>
                </a:lnTo>
                <a:lnTo>
                  <a:pt x="12094" y="13043"/>
                </a:lnTo>
                <a:close/>
                <a:moveTo>
                  <a:pt x="4745" y="13140"/>
                </a:moveTo>
                <a:lnTo>
                  <a:pt x="4891" y="13310"/>
                </a:lnTo>
                <a:lnTo>
                  <a:pt x="5062" y="13456"/>
                </a:lnTo>
                <a:lnTo>
                  <a:pt x="5305" y="13602"/>
                </a:lnTo>
                <a:lnTo>
                  <a:pt x="4964" y="13846"/>
                </a:lnTo>
                <a:lnTo>
                  <a:pt x="4891" y="13773"/>
                </a:lnTo>
                <a:lnTo>
                  <a:pt x="4818" y="13700"/>
                </a:lnTo>
                <a:lnTo>
                  <a:pt x="4648" y="13627"/>
                </a:lnTo>
                <a:lnTo>
                  <a:pt x="4551" y="13554"/>
                </a:lnTo>
                <a:lnTo>
                  <a:pt x="4405" y="13529"/>
                </a:lnTo>
                <a:lnTo>
                  <a:pt x="4575" y="13335"/>
                </a:lnTo>
                <a:lnTo>
                  <a:pt x="4745" y="13140"/>
                </a:lnTo>
                <a:close/>
                <a:moveTo>
                  <a:pt x="8200" y="8833"/>
                </a:moveTo>
                <a:lnTo>
                  <a:pt x="8371" y="9076"/>
                </a:lnTo>
                <a:lnTo>
                  <a:pt x="8663" y="9514"/>
                </a:lnTo>
                <a:lnTo>
                  <a:pt x="8979" y="9928"/>
                </a:lnTo>
                <a:lnTo>
                  <a:pt x="9587" y="10780"/>
                </a:lnTo>
                <a:lnTo>
                  <a:pt x="10171" y="11583"/>
                </a:lnTo>
                <a:lnTo>
                  <a:pt x="10731" y="12410"/>
                </a:lnTo>
                <a:lnTo>
                  <a:pt x="11291" y="13213"/>
                </a:lnTo>
                <a:lnTo>
                  <a:pt x="11850" y="13992"/>
                </a:lnTo>
                <a:lnTo>
                  <a:pt x="11729" y="13943"/>
                </a:lnTo>
                <a:lnTo>
                  <a:pt x="11072" y="13554"/>
                </a:lnTo>
                <a:lnTo>
                  <a:pt x="10415" y="13189"/>
                </a:lnTo>
                <a:lnTo>
                  <a:pt x="9831" y="12921"/>
                </a:lnTo>
                <a:lnTo>
                  <a:pt x="9539" y="12799"/>
                </a:lnTo>
                <a:lnTo>
                  <a:pt x="9222" y="12678"/>
                </a:lnTo>
                <a:lnTo>
                  <a:pt x="8760" y="12507"/>
                </a:lnTo>
                <a:lnTo>
                  <a:pt x="8517" y="12410"/>
                </a:lnTo>
                <a:lnTo>
                  <a:pt x="8273" y="12337"/>
                </a:lnTo>
                <a:lnTo>
                  <a:pt x="8273" y="12288"/>
                </a:lnTo>
                <a:lnTo>
                  <a:pt x="8322" y="11996"/>
                </a:lnTo>
                <a:lnTo>
                  <a:pt x="8346" y="11680"/>
                </a:lnTo>
                <a:lnTo>
                  <a:pt x="8346" y="11388"/>
                </a:lnTo>
                <a:lnTo>
                  <a:pt x="8322" y="11072"/>
                </a:lnTo>
                <a:lnTo>
                  <a:pt x="8273" y="10463"/>
                </a:lnTo>
                <a:lnTo>
                  <a:pt x="8225" y="9855"/>
                </a:lnTo>
                <a:lnTo>
                  <a:pt x="8200" y="8833"/>
                </a:lnTo>
                <a:close/>
                <a:moveTo>
                  <a:pt x="7324" y="8346"/>
                </a:moveTo>
                <a:lnTo>
                  <a:pt x="6935" y="8906"/>
                </a:lnTo>
                <a:lnTo>
                  <a:pt x="6570" y="9441"/>
                </a:lnTo>
                <a:lnTo>
                  <a:pt x="5962" y="10439"/>
                </a:lnTo>
                <a:lnTo>
                  <a:pt x="5354" y="11437"/>
                </a:lnTo>
                <a:lnTo>
                  <a:pt x="4818" y="12386"/>
                </a:lnTo>
                <a:lnTo>
                  <a:pt x="4502" y="12848"/>
                </a:lnTo>
                <a:lnTo>
                  <a:pt x="4356" y="13067"/>
                </a:lnTo>
                <a:lnTo>
                  <a:pt x="4161" y="13286"/>
                </a:lnTo>
                <a:lnTo>
                  <a:pt x="3967" y="13529"/>
                </a:lnTo>
                <a:lnTo>
                  <a:pt x="3796" y="13773"/>
                </a:lnTo>
                <a:lnTo>
                  <a:pt x="3650" y="14040"/>
                </a:lnTo>
                <a:lnTo>
                  <a:pt x="3504" y="14308"/>
                </a:lnTo>
                <a:lnTo>
                  <a:pt x="3577" y="13578"/>
                </a:lnTo>
                <a:lnTo>
                  <a:pt x="3699" y="12897"/>
                </a:lnTo>
                <a:lnTo>
                  <a:pt x="3821" y="12215"/>
                </a:lnTo>
                <a:lnTo>
                  <a:pt x="3967" y="11558"/>
                </a:lnTo>
                <a:lnTo>
                  <a:pt x="4113" y="10926"/>
                </a:lnTo>
                <a:lnTo>
                  <a:pt x="4234" y="10269"/>
                </a:lnTo>
                <a:lnTo>
                  <a:pt x="4332" y="9612"/>
                </a:lnTo>
                <a:lnTo>
                  <a:pt x="4307" y="9539"/>
                </a:lnTo>
                <a:lnTo>
                  <a:pt x="4453" y="9587"/>
                </a:lnTo>
                <a:lnTo>
                  <a:pt x="4624" y="9563"/>
                </a:lnTo>
                <a:lnTo>
                  <a:pt x="4818" y="9514"/>
                </a:lnTo>
                <a:lnTo>
                  <a:pt x="5013" y="9441"/>
                </a:lnTo>
                <a:lnTo>
                  <a:pt x="5354" y="9271"/>
                </a:lnTo>
                <a:lnTo>
                  <a:pt x="5646" y="9149"/>
                </a:lnTo>
                <a:lnTo>
                  <a:pt x="6497" y="8760"/>
                </a:lnTo>
                <a:lnTo>
                  <a:pt x="7324" y="8346"/>
                </a:lnTo>
                <a:close/>
                <a:moveTo>
                  <a:pt x="4234" y="13700"/>
                </a:moveTo>
                <a:lnTo>
                  <a:pt x="4307" y="13773"/>
                </a:lnTo>
                <a:lnTo>
                  <a:pt x="4380" y="13821"/>
                </a:lnTo>
                <a:lnTo>
                  <a:pt x="4551" y="13943"/>
                </a:lnTo>
                <a:lnTo>
                  <a:pt x="4697" y="14016"/>
                </a:lnTo>
                <a:lnTo>
                  <a:pt x="4307" y="14259"/>
                </a:lnTo>
                <a:lnTo>
                  <a:pt x="4161" y="14332"/>
                </a:lnTo>
                <a:lnTo>
                  <a:pt x="3991" y="14405"/>
                </a:lnTo>
                <a:lnTo>
                  <a:pt x="3650" y="14502"/>
                </a:lnTo>
                <a:lnTo>
                  <a:pt x="3748" y="14429"/>
                </a:lnTo>
                <a:lnTo>
                  <a:pt x="3821" y="14332"/>
                </a:lnTo>
                <a:lnTo>
                  <a:pt x="3967" y="14113"/>
                </a:lnTo>
                <a:lnTo>
                  <a:pt x="4113" y="13894"/>
                </a:lnTo>
                <a:lnTo>
                  <a:pt x="4234" y="13700"/>
                </a:lnTo>
                <a:close/>
                <a:moveTo>
                  <a:pt x="7835" y="0"/>
                </a:moveTo>
                <a:lnTo>
                  <a:pt x="7762" y="25"/>
                </a:lnTo>
                <a:lnTo>
                  <a:pt x="7689" y="73"/>
                </a:lnTo>
                <a:lnTo>
                  <a:pt x="7641" y="73"/>
                </a:lnTo>
                <a:lnTo>
                  <a:pt x="7495" y="146"/>
                </a:lnTo>
                <a:lnTo>
                  <a:pt x="7373" y="244"/>
                </a:lnTo>
                <a:lnTo>
                  <a:pt x="7276" y="341"/>
                </a:lnTo>
                <a:lnTo>
                  <a:pt x="7178" y="463"/>
                </a:lnTo>
                <a:lnTo>
                  <a:pt x="6984" y="730"/>
                </a:lnTo>
                <a:lnTo>
                  <a:pt x="6838" y="1047"/>
                </a:lnTo>
                <a:lnTo>
                  <a:pt x="6716" y="1387"/>
                </a:lnTo>
                <a:lnTo>
                  <a:pt x="6619" y="1704"/>
                </a:lnTo>
                <a:lnTo>
                  <a:pt x="6449" y="2288"/>
                </a:lnTo>
                <a:lnTo>
                  <a:pt x="6230" y="2920"/>
                </a:lnTo>
                <a:lnTo>
                  <a:pt x="6108" y="3237"/>
                </a:lnTo>
                <a:lnTo>
                  <a:pt x="5962" y="3529"/>
                </a:lnTo>
                <a:lnTo>
                  <a:pt x="5767" y="3845"/>
                </a:lnTo>
                <a:lnTo>
                  <a:pt x="5548" y="4161"/>
                </a:lnTo>
                <a:lnTo>
                  <a:pt x="5378" y="4478"/>
                </a:lnTo>
                <a:lnTo>
                  <a:pt x="5281" y="4648"/>
                </a:lnTo>
                <a:lnTo>
                  <a:pt x="5208" y="4818"/>
                </a:lnTo>
                <a:lnTo>
                  <a:pt x="4891" y="4916"/>
                </a:lnTo>
                <a:lnTo>
                  <a:pt x="4575" y="4989"/>
                </a:lnTo>
                <a:lnTo>
                  <a:pt x="3918" y="5110"/>
                </a:lnTo>
                <a:lnTo>
                  <a:pt x="2580" y="5305"/>
                </a:lnTo>
                <a:lnTo>
                  <a:pt x="1801" y="5402"/>
                </a:lnTo>
                <a:lnTo>
                  <a:pt x="998" y="5500"/>
                </a:lnTo>
                <a:lnTo>
                  <a:pt x="755" y="5524"/>
                </a:lnTo>
                <a:lnTo>
                  <a:pt x="511" y="5524"/>
                </a:lnTo>
                <a:lnTo>
                  <a:pt x="244" y="5548"/>
                </a:lnTo>
                <a:lnTo>
                  <a:pt x="146" y="5597"/>
                </a:lnTo>
                <a:lnTo>
                  <a:pt x="49" y="5646"/>
                </a:lnTo>
                <a:lnTo>
                  <a:pt x="0" y="5719"/>
                </a:lnTo>
                <a:lnTo>
                  <a:pt x="0" y="5792"/>
                </a:lnTo>
                <a:lnTo>
                  <a:pt x="0" y="5865"/>
                </a:lnTo>
                <a:lnTo>
                  <a:pt x="0" y="5962"/>
                </a:lnTo>
                <a:lnTo>
                  <a:pt x="49" y="6035"/>
                </a:lnTo>
                <a:lnTo>
                  <a:pt x="146" y="6229"/>
                </a:lnTo>
                <a:lnTo>
                  <a:pt x="292" y="6375"/>
                </a:lnTo>
                <a:lnTo>
                  <a:pt x="438" y="6497"/>
                </a:lnTo>
                <a:lnTo>
                  <a:pt x="682" y="6716"/>
                </a:lnTo>
                <a:lnTo>
                  <a:pt x="925" y="6935"/>
                </a:lnTo>
                <a:lnTo>
                  <a:pt x="1460" y="7349"/>
                </a:lnTo>
                <a:lnTo>
                  <a:pt x="1971" y="7811"/>
                </a:lnTo>
                <a:lnTo>
                  <a:pt x="2507" y="8273"/>
                </a:lnTo>
                <a:lnTo>
                  <a:pt x="2847" y="8565"/>
                </a:lnTo>
                <a:lnTo>
                  <a:pt x="3188" y="8882"/>
                </a:lnTo>
                <a:lnTo>
                  <a:pt x="3504" y="9222"/>
                </a:lnTo>
                <a:lnTo>
                  <a:pt x="3650" y="9417"/>
                </a:lnTo>
                <a:lnTo>
                  <a:pt x="3772" y="9612"/>
                </a:lnTo>
                <a:lnTo>
                  <a:pt x="3821" y="9685"/>
                </a:lnTo>
                <a:lnTo>
                  <a:pt x="3918" y="9709"/>
                </a:lnTo>
                <a:lnTo>
                  <a:pt x="3748" y="10342"/>
                </a:lnTo>
                <a:lnTo>
                  <a:pt x="3602" y="10974"/>
                </a:lnTo>
                <a:lnTo>
                  <a:pt x="3334" y="12264"/>
                </a:lnTo>
                <a:lnTo>
                  <a:pt x="3212" y="12872"/>
                </a:lnTo>
                <a:lnTo>
                  <a:pt x="3091" y="13529"/>
                </a:lnTo>
                <a:lnTo>
                  <a:pt x="3042" y="13870"/>
                </a:lnTo>
                <a:lnTo>
                  <a:pt x="2993" y="14186"/>
                </a:lnTo>
                <a:lnTo>
                  <a:pt x="2993" y="14502"/>
                </a:lnTo>
                <a:lnTo>
                  <a:pt x="3018" y="14819"/>
                </a:lnTo>
                <a:lnTo>
                  <a:pt x="3042" y="14916"/>
                </a:lnTo>
                <a:lnTo>
                  <a:pt x="3091" y="14965"/>
                </a:lnTo>
                <a:lnTo>
                  <a:pt x="3188" y="15013"/>
                </a:lnTo>
                <a:lnTo>
                  <a:pt x="3261" y="15013"/>
                </a:lnTo>
                <a:lnTo>
                  <a:pt x="3383" y="15038"/>
                </a:lnTo>
                <a:lnTo>
                  <a:pt x="3529" y="15062"/>
                </a:lnTo>
                <a:lnTo>
                  <a:pt x="3675" y="15038"/>
                </a:lnTo>
                <a:lnTo>
                  <a:pt x="3796" y="15013"/>
                </a:lnTo>
                <a:lnTo>
                  <a:pt x="4088" y="14940"/>
                </a:lnTo>
                <a:lnTo>
                  <a:pt x="4405" y="14794"/>
                </a:lnTo>
                <a:lnTo>
                  <a:pt x="4672" y="14624"/>
                </a:lnTo>
                <a:lnTo>
                  <a:pt x="4964" y="14454"/>
                </a:lnTo>
                <a:lnTo>
                  <a:pt x="5402" y="14138"/>
                </a:lnTo>
                <a:lnTo>
                  <a:pt x="5719" y="13943"/>
                </a:lnTo>
                <a:lnTo>
                  <a:pt x="6035" y="13748"/>
                </a:lnTo>
                <a:lnTo>
                  <a:pt x="6716" y="13383"/>
                </a:lnTo>
                <a:lnTo>
                  <a:pt x="7373" y="13018"/>
                </a:lnTo>
                <a:lnTo>
                  <a:pt x="7689" y="12824"/>
                </a:lnTo>
                <a:lnTo>
                  <a:pt x="8006" y="12629"/>
                </a:lnTo>
                <a:lnTo>
                  <a:pt x="8127" y="12726"/>
                </a:lnTo>
                <a:lnTo>
                  <a:pt x="8273" y="12799"/>
                </a:lnTo>
                <a:lnTo>
                  <a:pt x="8590" y="12945"/>
                </a:lnTo>
                <a:lnTo>
                  <a:pt x="9320" y="13213"/>
                </a:lnTo>
                <a:lnTo>
                  <a:pt x="9685" y="13383"/>
                </a:lnTo>
                <a:lnTo>
                  <a:pt x="10050" y="13554"/>
                </a:lnTo>
                <a:lnTo>
                  <a:pt x="10707" y="13894"/>
                </a:lnTo>
                <a:lnTo>
                  <a:pt x="11364" y="14283"/>
                </a:lnTo>
                <a:lnTo>
                  <a:pt x="11607" y="14454"/>
                </a:lnTo>
                <a:lnTo>
                  <a:pt x="11875" y="14624"/>
                </a:lnTo>
                <a:lnTo>
                  <a:pt x="12021" y="14697"/>
                </a:lnTo>
                <a:lnTo>
                  <a:pt x="12167" y="14770"/>
                </a:lnTo>
                <a:lnTo>
                  <a:pt x="12313" y="14794"/>
                </a:lnTo>
                <a:lnTo>
                  <a:pt x="12459" y="14770"/>
                </a:lnTo>
                <a:lnTo>
                  <a:pt x="12507" y="14770"/>
                </a:lnTo>
                <a:lnTo>
                  <a:pt x="12532" y="14721"/>
                </a:lnTo>
                <a:lnTo>
                  <a:pt x="12629" y="14697"/>
                </a:lnTo>
                <a:lnTo>
                  <a:pt x="12702" y="14648"/>
                </a:lnTo>
                <a:lnTo>
                  <a:pt x="12751" y="14575"/>
                </a:lnTo>
                <a:lnTo>
                  <a:pt x="12775" y="14478"/>
                </a:lnTo>
                <a:lnTo>
                  <a:pt x="12751" y="14065"/>
                </a:lnTo>
                <a:lnTo>
                  <a:pt x="12702" y="13651"/>
                </a:lnTo>
                <a:lnTo>
                  <a:pt x="12629" y="13262"/>
                </a:lnTo>
                <a:lnTo>
                  <a:pt x="12556" y="12848"/>
                </a:lnTo>
                <a:lnTo>
                  <a:pt x="12337" y="12045"/>
                </a:lnTo>
                <a:lnTo>
                  <a:pt x="12118" y="11242"/>
                </a:lnTo>
                <a:lnTo>
                  <a:pt x="11899" y="10463"/>
                </a:lnTo>
                <a:lnTo>
                  <a:pt x="11875" y="10390"/>
                </a:lnTo>
                <a:lnTo>
                  <a:pt x="11680" y="9685"/>
                </a:lnTo>
                <a:lnTo>
                  <a:pt x="11680" y="9636"/>
                </a:lnTo>
                <a:lnTo>
                  <a:pt x="11656" y="9563"/>
                </a:lnTo>
                <a:lnTo>
                  <a:pt x="11631" y="9514"/>
                </a:lnTo>
                <a:lnTo>
                  <a:pt x="11680" y="9490"/>
                </a:lnTo>
                <a:lnTo>
                  <a:pt x="11729" y="9466"/>
                </a:lnTo>
                <a:lnTo>
                  <a:pt x="11802" y="9393"/>
                </a:lnTo>
                <a:lnTo>
                  <a:pt x="11850" y="9344"/>
                </a:lnTo>
                <a:lnTo>
                  <a:pt x="12094" y="9101"/>
                </a:lnTo>
                <a:lnTo>
                  <a:pt x="12361" y="8882"/>
                </a:lnTo>
                <a:lnTo>
                  <a:pt x="12897" y="8419"/>
                </a:lnTo>
                <a:lnTo>
                  <a:pt x="13432" y="8006"/>
                </a:lnTo>
                <a:lnTo>
                  <a:pt x="13967" y="7568"/>
                </a:lnTo>
                <a:lnTo>
                  <a:pt x="14211" y="7324"/>
                </a:lnTo>
                <a:lnTo>
                  <a:pt x="14454" y="7105"/>
                </a:lnTo>
                <a:lnTo>
                  <a:pt x="14697" y="6838"/>
                </a:lnTo>
                <a:lnTo>
                  <a:pt x="14892" y="6570"/>
                </a:lnTo>
                <a:lnTo>
                  <a:pt x="15232" y="6205"/>
                </a:lnTo>
                <a:lnTo>
                  <a:pt x="15403" y="5986"/>
                </a:lnTo>
                <a:lnTo>
                  <a:pt x="15451" y="5889"/>
                </a:lnTo>
                <a:lnTo>
                  <a:pt x="15500" y="5767"/>
                </a:lnTo>
                <a:lnTo>
                  <a:pt x="15500" y="5743"/>
                </a:lnTo>
                <a:lnTo>
                  <a:pt x="15476" y="5646"/>
                </a:lnTo>
                <a:lnTo>
                  <a:pt x="15427" y="5573"/>
                </a:lnTo>
                <a:lnTo>
                  <a:pt x="15354" y="5475"/>
                </a:lnTo>
                <a:lnTo>
                  <a:pt x="15257" y="5427"/>
                </a:lnTo>
                <a:lnTo>
                  <a:pt x="15135" y="5378"/>
                </a:lnTo>
                <a:lnTo>
                  <a:pt x="15013" y="5354"/>
                </a:lnTo>
                <a:lnTo>
                  <a:pt x="14770" y="5329"/>
                </a:lnTo>
                <a:lnTo>
                  <a:pt x="14527" y="5305"/>
                </a:lnTo>
                <a:lnTo>
                  <a:pt x="13797" y="5256"/>
                </a:lnTo>
                <a:lnTo>
                  <a:pt x="13091" y="5208"/>
                </a:lnTo>
                <a:lnTo>
                  <a:pt x="12410" y="5208"/>
                </a:lnTo>
                <a:lnTo>
                  <a:pt x="11753" y="5159"/>
                </a:lnTo>
                <a:lnTo>
                  <a:pt x="11485" y="5135"/>
                </a:lnTo>
                <a:lnTo>
                  <a:pt x="11218" y="5086"/>
                </a:lnTo>
                <a:lnTo>
                  <a:pt x="10950" y="5013"/>
                </a:lnTo>
                <a:lnTo>
                  <a:pt x="10682" y="4989"/>
                </a:lnTo>
                <a:lnTo>
                  <a:pt x="10658" y="4940"/>
                </a:lnTo>
                <a:lnTo>
                  <a:pt x="10634" y="4867"/>
                </a:lnTo>
                <a:lnTo>
                  <a:pt x="10415" y="4599"/>
                </a:lnTo>
                <a:lnTo>
                  <a:pt x="10220" y="4332"/>
                </a:lnTo>
                <a:lnTo>
                  <a:pt x="10025" y="4040"/>
                </a:lnTo>
                <a:lnTo>
                  <a:pt x="9855" y="3748"/>
                </a:lnTo>
                <a:lnTo>
                  <a:pt x="9514" y="3164"/>
                </a:lnTo>
                <a:lnTo>
                  <a:pt x="9222" y="2531"/>
                </a:lnTo>
                <a:lnTo>
                  <a:pt x="8638" y="1290"/>
                </a:lnTo>
                <a:lnTo>
                  <a:pt x="8322" y="682"/>
                </a:lnTo>
                <a:lnTo>
                  <a:pt x="7981" y="73"/>
                </a:lnTo>
                <a:lnTo>
                  <a:pt x="7908" y="25"/>
                </a:lnTo>
                <a:lnTo>
                  <a:pt x="7835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D9EEB"/>
              </a:solidFill>
            </a:endParaRPr>
          </a:p>
        </p:txBody>
      </p:sp>
      <p:sp>
        <p:nvSpPr>
          <p:cNvPr id="238" name="Google Shape;238;p21"/>
          <p:cNvSpPr/>
          <p:nvPr/>
        </p:nvSpPr>
        <p:spPr>
          <a:xfrm rot="2487106">
            <a:off x="5887685" y="3256298"/>
            <a:ext cx="303293" cy="294723"/>
          </a:xfrm>
          <a:custGeom>
            <a:avLst/>
            <a:gdLst/>
            <a:ahLst/>
            <a:cxnLst/>
            <a:rect l="l" t="t" r="r" b="b"/>
            <a:pathLst>
              <a:path w="15501" h="15063" extrusionOk="0">
                <a:moveTo>
                  <a:pt x="7957" y="925"/>
                </a:moveTo>
                <a:lnTo>
                  <a:pt x="8249" y="1533"/>
                </a:lnTo>
                <a:lnTo>
                  <a:pt x="8103" y="1606"/>
                </a:lnTo>
                <a:lnTo>
                  <a:pt x="7957" y="1704"/>
                </a:lnTo>
                <a:lnTo>
                  <a:pt x="7933" y="1752"/>
                </a:lnTo>
                <a:lnTo>
                  <a:pt x="7933" y="1339"/>
                </a:lnTo>
                <a:lnTo>
                  <a:pt x="7957" y="925"/>
                </a:lnTo>
                <a:close/>
                <a:moveTo>
                  <a:pt x="8371" y="1801"/>
                </a:moveTo>
                <a:lnTo>
                  <a:pt x="8492" y="2020"/>
                </a:lnTo>
                <a:lnTo>
                  <a:pt x="8346" y="2117"/>
                </a:lnTo>
                <a:lnTo>
                  <a:pt x="8200" y="2215"/>
                </a:lnTo>
                <a:lnTo>
                  <a:pt x="8079" y="2288"/>
                </a:lnTo>
                <a:lnTo>
                  <a:pt x="7957" y="2409"/>
                </a:lnTo>
                <a:lnTo>
                  <a:pt x="7933" y="2069"/>
                </a:lnTo>
                <a:lnTo>
                  <a:pt x="8127" y="1971"/>
                </a:lnTo>
                <a:lnTo>
                  <a:pt x="8249" y="1898"/>
                </a:lnTo>
                <a:lnTo>
                  <a:pt x="8371" y="1801"/>
                </a:lnTo>
                <a:close/>
                <a:moveTo>
                  <a:pt x="8663" y="2336"/>
                </a:moveTo>
                <a:lnTo>
                  <a:pt x="8784" y="2628"/>
                </a:lnTo>
                <a:lnTo>
                  <a:pt x="8687" y="2653"/>
                </a:lnTo>
                <a:lnTo>
                  <a:pt x="8590" y="2726"/>
                </a:lnTo>
                <a:lnTo>
                  <a:pt x="8419" y="2847"/>
                </a:lnTo>
                <a:lnTo>
                  <a:pt x="8225" y="2993"/>
                </a:lnTo>
                <a:lnTo>
                  <a:pt x="8054" y="3164"/>
                </a:lnTo>
                <a:lnTo>
                  <a:pt x="8006" y="2750"/>
                </a:lnTo>
                <a:lnTo>
                  <a:pt x="8176" y="2653"/>
                </a:lnTo>
                <a:lnTo>
                  <a:pt x="8322" y="2531"/>
                </a:lnTo>
                <a:lnTo>
                  <a:pt x="8565" y="2385"/>
                </a:lnTo>
                <a:lnTo>
                  <a:pt x="8663" y="2336"/>
                </a:lnTo>
                <a:close/>
                <a:moveTo>
                  <a:pt x="8979" y="2945"/>
                </a:moveTo>
                <a:lnTo>
                  <a:pt x="8979" y="2969"/>
                </a:lnTo>
                <a:lnTo>
                  <a:pt x="9076" y="3164"/>
                </a:lnTo>
                <a:lnTo>
                  <a:pt x="8857" y="3285"/>
                </a:lnTo>
                <a:lnTo>
                  <a:pt x="8663" y="3431"/>
                </a:lnTo>
                <a:lnTo>
                  <a:pt x="8371" y="3626"/>
                </a:lnTo>
                <a:lnTo>
                  <a:pt x="8079" y="3821"/>
                </a:lnTo>
                <a:lnTo>
                  <a:pt x="8054" y="3504"/>
                </a:lnTo>
                <a:lnTo>
                  <a:pt x="8200" y="3456"/>
                </a:lnTo>
                <a:lnTo>
                  <a:pt x="8322" y="3383"/>
                </a:lnTo>
                <a:lnTo>
                  <a:pt x="8541" y="3212"/>
                </a:lnTo>
                <a:lnTo>
                  <a:pt x="8833" y="3018"/>
                </a:lnTo>
                <a:lnTo>
                  <a:pt x="8979" y="2945"/>
                </a:lnTo>
                <a:close/>
                <a:moveTo>
                  <a:pt x="9271" y="3529"/>
                </a:moveTo>
                <a:lnTo>
                  <a:pt x="9393" y="3796"/>
                </a:lnTo>
                <a:lnTo>
                  <a:pt x="8736" y="4186"/>
                </a:lnTo>
                <a:lnTo>
                  <a:pt x="8419" y="4380"/>
                </a:lnTo>
                <a:lnTo>
                  <a:pt x="8249" y="4478"/>
                </a:lnTo>
                <a:lnTo>
                  <a:pt x="8103" y="4599"/>
                </a:lnTo>
                <a:lnTo>
                  <a:pt x="8079" y="4113"/>
                </a:lnTo>
                <a:lnTo>
                  <a:pt x="8225" y="4088"/>
                </a:lnTo>
                <a:lnTo>
                  <a:pt x="8371" y="4040"/>
                </a:lnTo>
                <a:lnTo>
                  <a:pt x="8663" y="3894"/>
                </a:lnTo>
                <a:lnTo>
                  <a:pt x="9052" y="3650"/>
                </a:lnTo>
                <a:lnTo>
                  <a:pt x="9271" y="3529"/>
                </a:lnTo>
                <a:close/>
                <a:moveTo>
                  <a:pt x="9587" y="4186"/>
                </a:moveTo>
                <a:lnTo>
                  <a:pt x="9660" y="4332"/>
                </a:lnTo>
                <a:lnTo>
                  <a:pt x="9490" y="4429"/>
                </a:lnTo>
                <a:lnTo>
                  <a:pt x="9344" y="4551"/>
                </a:lnTo>
                <a:lnTo>
                  <a:pt x="9052" y="4770"/>
                </a:lnTo>
                <a:lnTo>
                  <a:pt x="8809" y="4916"/>
                </a:lnTo>
                <a:lnTo>
                  <a:pt x="8590" y="5110"/>
                </a:lnTo>
                <a:lnTo>
                  <a:pt x="8371" y="5305"/>
                </a:lnTo>
                <a:lnTo>
                  <a:pt x="8176" y="5524"/>
                </a:lnTo>
                <a:lnTo>
                  <a:pt x="8127" y="4794"/>
                </a:lnTo>
                <a:lnTo>
                  <a:pt x="8322" y="4794"/>
                </a:lnTo>
                <a:lnTo>
                  <a:pt x="8492" y="4721"/>
                </a:lnTo>
                <a:lnTo>
                  <a:pt x="8833" y="4575"/>
                </a:lnTo>
                <a:lnTo>
                  <a:pt x="9222" y="4380"/>
                </a:lnTo>
                <a:lnTo>
                  <a:pt x="9587" y="4186"/>
                </a:lnTo>
                <a:close/>
                <a:moveTo>
                  <a:pt x="14965" y="5938"/>
                </a:moveTo>
                <a:lnTo>
                  <a:pt x="14795" y="6059"/>
                </a:lnTo>
                <a:lnTo>
                  <a:pt x="14649" y="6205"/>
                </a:lnTo>
                <a:lnTo>
                  <a:pt x="14576" y="6181"/>
                </a:lnTo>
                <a:lnTo>
                  <a:pt x="14332" y="6157"/>
                </a:lnTo>
                <a:lnTo>
                  <a:pt x="14965" y="5938"/>
                </a:lnTo>
                <a:close/>
                <a:moveTo>
                  <a:pt x="2190" y="5840"/>
                </a:moveTo>
                <a:lnTo>
                  <a:pt x="2093" y="5986"/>
                </a:lnTo>
                <a:lnTo>
                  <a:pt x="2044" y="6132"/>
                </a:lnTo>
                <a:lnTo>
                  <a:pt x="2044" y="6181"/>
                </a:lnTo>
                <a:lnTo>
                  <a:pt x="2044" y="6254"/>
                </a:lnTo>
                <a:lnTo>
                  <a:pt x="1874" y="6181"/>
                </a:lnTo>
                <a:lnTo>
                  <a:pt x="1679" y="6108"/>
                </a:lnTo>
                <a:lnTo>
                  <a:pt x="1266" y="5962"/>
                </a:lnTo>
                <a:lnTo>
                  <a:pt x="2190" y="5840"/>
                </a:lnTo>
                <a:close/>
                <a:moveTo>
                  <a:pt x="3018" y="5743"/>
                </a:moveTo>
                <a:lnTo>
                  <a:pt x="2677" y="6132"/>
                </a:lnTo>
                <a:lnTo>
                  <a:pt x="2555" y="6302"/>
                </a:lnTo>
                <a:lnTo>
                  <a:pt x="2288" y="6278"/>
                </a:lnTo>
                <a:lnTo>
                  <a:pt x="2312" y="6254"/>
                </a:lnTo>
                <a:lnTo>
                  <a:pt x="2409" y="6181"/>
                </a:lnTo>
                <a:lnTo>
                  <a:pt x="2482" y="6059"/>
                </a:lnTo>
                <a:lnTo>
                  <a:pt x="2604" y="5938"/>
                </a:lnTo>
                <a:lnTo>
                  <a:pt x="2750" y="5816"/>
                </a:lnTo>
                <a:lnTo>
                  <a:pt x="2823" y="5767"/>
                </a:lnTo>
                <a:lnTo>
                  <a:pt x="3018" y="5743"/>
                </a:lnTo>
                <a:close/>
                <a:moveTo>
                  <a:pt x="9879" y="4672"/>
                </a:moveTo>
                <a:lnTo>
                  <a:pt x="9977" y="4818"/>
                </a:lnTo>
                <a:lnTo>
                  <a:pt x="9952" y="4818"/>
                </a:lnTo>
                <a:lnTo>
                  <a:pt x="9733" y="5062"/>
                </a:lnTo>
                <a:lnTo>
                  <a:pt x="9490" y="5281"/>
                </a:lnTo>
                <a:lnTo>
                  <a:pt x="8979" y="5719"/>
                </a:lnTo>
                <a:lnTo>
                  <a:pt x="8590" y="6035"/>
                </a:lnTo>
                <a:lnTo>
                  <a:pt x="8395" y="6181"/>
                </a:lnTo>
                <a:lnTo>
                  <a:pt x="8200" y="6351"/>
                </a:lnTo>
                <a:lnTo>
                  <a:pt x="8176" y="5694"/>
                </a:lnTo>
                <a:lnTo>
                  <a:pt x="8468" y="5573"/>
                </a:lnTo>
                <a:lnTo>
                  <a:pt x="8736" y="5402"/>
                </a:lnTo>
                <a:lnTo>
                  <a:pt x="9247" y="5086"/>
                </a:lnTo>
                <a:lnTo>
                  <a:pt x="9539" y="4916"/>
                </a:lnTo>
                <a:lnTo>
                  <a:pt x="9709" y="4794"/>
                </a:lnTo>
                <a:lnTo>
                  <a:pt x="9879" y="4672"/>
                </a:lnTo>
                <a:close/>
                <a:moveTo>
                  <a:pt x="3967" y="5597"/>
                </a:moveTo>
                <a:lnTo>
                  <a:pt x="3869" y="5719"/>
                </a:lnTo>
                <a:lnTo>
                  <a:pt x="3723" y="5986"/>
                </a:lnTo>
                <a:lnTo>
                  <a:pt x="3553" y="6229"/>
                </a:lnTo>
                <a:lnTo>
                  <a:pt x="3504" y="6327"/>
                </a:lnTo>
                <a:lnTo>
                  <a:pt x="3456" y="6424"/>
                </a:lnTo>
                <a:lnTo>
                  <a:pt x="3164" y="6375"/>
                </a:lnTo>
                <a:lnTo>
                  <a:pt x="2920" y="6327"/>
                </a:lnTo>
                <a:lnTo>
                  <a:pt x="3066" y="6181"/>
                </a:lnTo>
                <a:lnTo>
                  <a:pt x="3431" y="5792"/>
                </a:lnTo>
                <a:lnTo>
                  <a:pt x="3602" y="5646"/>
                </a:lnTo>
                <a:lnTo>
                  <a:pt x="3967" y="5597"/>
                </a:lnTo>
                <a:close/>
                <a:moveTo>
                  <a:pt x="5110" y="5354"/>
                </a:moveTo>
                <a:lnTo>
                  <a:pt x="4989" y="5475"/>
                </a:lnTo>
                <a:lnTo>
                  <a:pt x="4867" y="5597"/>
                </a:lnTo>
                <a:lnTo>
                  <a:pt x="4648" y="5865"/>
                </a:lnTo>
                <a:lnTo>
                  <a:pt x="4380" y="6205"/>
                </a:lnTo>
                <a:lnTo>
                  <a:pt x="4234" y="6400"/>
                </a:lnTo>
                <a:lnTo>
                  <a:pt x="4113" y="6594"/>
                </a:lnTo>
                <a:lnTo>
                  <a:pt x="3723" y="6497"/>
                </a:lnTo>
                <a:lnTo>
                  <a:pt x="3821" y="6400"/>
                </a:lnTo>
                <a:lnTo>
                  <a:pt x="3869" y="6278"/>
                </a:lnTo>
                <a:lnTo>
                  <a:pt x="3991" y="6084"/>
                </a:lnTo>
                <a:lnTo>
                  <a:pt x="4137" y="5865"/>
                </a:lnTo>
                <a:lnTo>
                  <a:pt x="4307" y="5694"/>
                </a:lnTo>
                <a:lnTo>
                  <a:pt x="4405" y="5597"/>
                </a:lnTo>
                <a:lnTo>
                  <a:pt x="4526" y="5500"/>
                </a:lnTo>
                <a:lnTo>
                  <a:pt x="5110" y="5354"/>
                </a:lnTo>
                <a:close/>
                <a:moveTo>
                  <a:pt x="14065" y="6254"/>
                </a:moveTo>
                <a:lnTo>
                  <a:pt x="14138" y="6327"/>
                </a:lnTo>
                <a:lnTo>
                  <a:pt x="14235" y="6375"/>
                </a:lnTo>
                <a:lnTo>
                  <a:pt x="14430" y="6448"/>
                </a:lnTo>
                <a:lnTo>
                  <a:pt x="14186" y="6740"/>
                </a:lnTo>
                <a:lnTo>
                  <a:pt x="14016" y="6643"/>
                </a:lnTo>
                <a:lnTo>
                  <a:pt x="13846" y="6546"/>
                </a:lnTo>
                <a:lnTo>
                  <a:pt x="13675" y="6497"/>
                </a:lnTo>
                <a:lnTo>
                  <a:pt x="13481" y="6448"/>
                </a:lnTo>
                <a:lnTo>
                  <a:pt x="14065" y="6254"/>
                </a:lnTo>
                <a:close/>
                <a:moveTo>
                  <a:pt x="5573" y="5451"/>
                </a:moveTo>
                <a:lnTo>
                  <a:pt x="5719" y="5621"/>
                </a:lnTo>
                <a:lnTo>
                  <a:pt x="5840" y="5767"/>
                </a:lnTo>
                <a:lnTo>
                  <a:pt x="5816" y="5767"/>
                </a:lnTo>
                <a:lnTo>
                  <a:pt x="5670" y="5840"/>
                </a:lnTo>
                <a:lnTo>
                  <a:pt x="5548" y="5962"/>
                </a:lnTo>
                <a:lnTo>
                  <a:pt x="5354" y="6205"/>
                </a:lnTo>
                <a:lnTo>
                  <a:pt x="5110" y="6473"/>
                </a:lnTo>
                <a:lnTo>
                  <a:pt x="4989" y="6619"/>
                </a:lnTo>
                <a:lnTo>
                  <a:pt x="4916" y="6765"/>
                </a:lnTo>
                <a:lnTo>
                  <a:pt x="4429" y="6667"/>
                </a:lnTo>
                <a:lnTo>
                  <a:pt x="4551" y="6546"/>
                </a:lnTo>
                <a:lnTo>
                  <a:pt x="4648" y="6424"/>
                </a:lnTo>
                <a:lnTo>
                  <a:pt x="4843" y="6157"/>
                </a:lnTo>
                <a:lnTo>
                  <a:pt x="5159" y="5816"/>
                </a:lnTo>
                <a:lnTo>
                  <a:pt x="5354" y="5646"/>
                </a:lnTo>
                <a:lnTo>
                  <a:pt x="5475" y="5548"/>
                </a:lnTo>
                <a:lnTo>
                  <a:pt x="5548" y="5451"/>
                </a:lnTo>
                <a:close/>
                <a:moveTo>
                  <a:pt x="6035" y="5962"/>
                </a:moveTo>
                <a:lnTo>
                  <a:pt x="6278" y="6254"/>
                </a:lnTo>
                <a:lnTo>
                  <a:pt x="6157" y="6424"/>
                </a:lnTo>
                <a:lnTo>
                  <a:pt x="6011" y="6643"/>
                </a:lnTo>
                <a:lnTo>
                  <a:pt x="5889" y="6862"/>
                </a:lnTo>
                <a:lnTo>
                  <a:pt x="5840" y="6935"/>
                </a:lnTo>
                <a:lnTo>
                  <a:pt x="5840" y="7008"/>
                </a:lnTo>
                <a:lnTo>
                  <a:pt x="5232" y="6838"/>
                </a:lnTo>
                <a:lnTo>
                  <a:pt x="5402" y="6692"/>
                </a:lnTo>
                <a:lnTo>
                  <a:pt x="5548" y="6546"/>
                </a:lnTo>
                <a:lnTo>
                  <a:pt x="5767" y="6278"/>
                </a:lnTo>
                <a:lnTo>
                  <a:pt x="5889" y="6157"/>
                </a:lnTo>
                <a:lnTo>
                  <a:pt x="6011" y="6011"/>
                </a:lnTo>
                <a:lnTo>
                  <a:pt x="6035" y="5962"/>
                </a:lnTo>
                <a:close/>
                <a:moveTo>
                  <a:pt x="7519" y="925"/>
                </a:moveTo>
                <a:lnTo>
                  <a:pt x="7470" y="1120"/>
                </a:lnTo>
                <a:lnTo>
                  <a:pt x="7470" y="1314"/>
                </a:lnTo>
                <a:lnTo>
                  <a:pt x="7470" y="1704"/>
                </a:lnTo>
                <a:lnTo>
                  <a:pt x="7495" y="2093"/>
                </a:lnTo>
                <a:lnTo>
                  <a:pt x="7519" y="2482"/>
                </a:lnTo>
                <a:lnTo>
                  <a:pt x="7592" y="3285"/>
                </a:lnTo>
                <a:lnTo>
                  <a:pt x="7665" y="4234"/>
                </a:lnTo>
                <a:lnTo>
                  <a:pt x="7714" y="5183"/>
                </a:lnTo>
                <a:lnTo>
                  <a:pt x="7714" y="6132"/>
                </a:lnTo>
                <a:lnTo>
                  <a:pt x="7714" y="7081"/>
                </a:lnTo>
                <a:lnTo>
                  <a:pt x="7519" y="6886"/>
                </a:lnTo>
                <a:lnTo>
                  <a:pt x="7324" y="6716"/>
                </a:lnTo>
                <a:lnTo>
                  <a:pt x="7032" y="6473"/>
                </a:lnTo>
                <a:lnTo>
                  <a:pt x="6522" y="5913"/>
                </a:lnTo>
                <a:lnTo>
                  <a:pt x="5986" y="5354"/>
                </a:lnTo>
                <a:lnTo>
                  <a:pt x="5792" y="5159"/>
                </a:lnTo>
                <a:lnTo>
                  <a:pt x="5670" y="5086"/>
                </a:lnTo>
                <a:lnTo>
                  <a:pt x="5573" y="5013"/>
                </a:lnTo>
                <a:lnTo>
                  <a:pt x="5719" y="4721"/>
                </a:lnTo>
                <a:lnTo>
                  <a:pt x="5913" y="4453"/>
                </a:lnTo>
                <a:lnTo>
                  <a:pt x="6278" y="3894"/>
                </a:lnTo>
                <a:lnTo>
                  <a:pt x="6449" y="3626"/>
                </a:lnTo>
                <a:lnTo>
                  <a:pt x="6570" y="3358"/>
                </a:lnTo>
                <a:lnTo>
                  <a:pt x="6692" y="3066"/>
                </a:lnTo>
                <a:lnTo>
                  <a:pt x="6789" y="2774"/>
                </a:lnTo>
                <a:lnTo>
                  <a:pt x="6984" y="2166"/>
                </a:lnTo>
                <a:lnTo>
                  <a:pt x="7203" y="1558"/>
                </a:lnTo>
                <a:lnTo>
                  <a:pt x="7349" y="1217"/>
                </a:lnTo>
                <a:lnTo>
                  <a:pt x="7519" y="925"/>
                </a:lnTo>
                <a:close/>
                <a:moveTo>
                  <a:pt x="6497" y="6497"/>
                </a:moveTo>
                <a:lnTo>
                  <a:pt x="6522" y="6521"/>
                </a:lnTo>
                <a:lnTo>
                  <a:pt x="6716" y="6716"/>
                </a:lnTo>
                <a:lnTo>
                  <a:pt x="6643" y="6765"/>
                </a:lnTo>
                <a:lnTo>
                  <a:pt x="6595" y="6789"/>
                </a:lnTo>
                <a:lnTo>
                  <a:pt x="6497" y="6911"/>
                </a:lnTo>
                <a:lnTo>
                  <a:pt x="6400" y="7008"/>
                </a:lnTo>
                <a:lnTo>
                  <a:pt x="6327" y="7130"/>
                </a:lnTo>
                <a:lnTo>
                  <a:pt x="5986" y="7057"/>
                </a:lnTo>
                <a:lnTo>
                  <a:pt x="6059" y="7008"/>
                </a:lnTo>
                <a:lnTo>
                  <a:pt x="6132" y="6935"/>
                </a:lnTo>
                <a:lnTo>
                  <a:pt x="6254" y="6838"/>
                </a:lnTo>
                <a:lnTo>
                  <a:pt x="6497" y="6497"/>
                </a:lnTo>
                <a:close/>
                <a:moveTo>
                  <a:pt x="13286" y="6521"/>
                </a:moveTo>
                <a:lnTo>
                  <a:pt x="13627" y="6740"/>
                </a:lnTo>
                <a:lnTo>
                  <a:pt x="13967" y="6935"/>
                </a:lnTo>
                <a:lnTo>
                  <a:pt x="13870" y="7032"/>
                </a:lnTo>
                <a:lnTo>
                  <a:pt x="13724" y="7178"/>
                </a:lnTo>
                <a:lnTo>
                  <a:pt x="13578" y="7081"/>
                </a:lnTo>
                <a:lnTo>
                  <a:pt x="13456" y="7032"/>
                </a:lnTo>
                <a:lnTo>
                  <a:pt x="13164" y="6911"/>
                </a:lnTo>
                <a:lnTo>
                  <a:pt x="12897" y="6813"/>
                </a:lnTo>
                <a:lnTo>
                  <a:pt x="12653" y="6716"/>
                </a:lnTo>
                <a:lnTo>
                  <a:pt x="13286" y="6521"/>
                </a:lnTo>
                <a:close/>
                <a:moveTo>
                  <a:pt x="10171" y="5062"/>
                </a:moveTo>
                <a:lnTo>
                  <a:pt x="10220" y="5135"/>
                </a:lnTo>
                <a:lnTo>
                  <a:pt x="10196" y="5159"/>
                </a:lnTo>
                <a:lnTo>
                  <a:pt x="9587" y="5816"/>
                </a:lnTo>
                <a:lnTo>
                  <a:pt x="9003" y="6521"/>
                </a:lnTo>
                <a:lnTo>
                  <a:pt x="8809" y="6716"/>
                </a:lnTo>
                <a:lnTo>
                  <a:pt x="8590" y="6935"/>
                </a:lnTo>
                <a:lnTo>
                  <a:pt x="8371" y="7154"/>
                </a:lnTo>
                <a:lnTo>
                  <a:pt x="8152" y="7373"/>
                </a:lnTo>
                <a:lnTo>
                  <a:pt x="8200" y="6740"/>
                </a:lnTo>
                <a:lnTo>
                  <a:pt x="8444" y="6570"/>
                </a:lnTo>
                <a:lnTo>
                  <a:pt x="8663" y="6400"/>
                </a:lnTo>
                <a:lnTo>
                  <a:pt x="9101" y="6035"/>
                </a:lnTo>
                <a:lnTo>
                  <a:pt x="9660" y="5573"/>
                </a:lnTo>
                <a:lnTo>
                  <a:pt x="9928" y="5329"/>
                </a:lnTo>
                <a:lnTo>
                  <a:pt x="10171" y="5062"/>
                </a:lnTo>
                <a:close/>
                <a:moveTo>
                  <a:pt x="10488" y="5329"/>
                </a:moveTo>
                <a:lnTo>
                  <a:pt x="10731" y="5427"/>
                </a:lnTo>
                <a:lnTo>
                  <a:pt x="10999" y="5500"/>
                </a:lnTo>
                <a:lnTo>
                  <a:pt x="11510" y="5597"/>
                </a:lnTo>
                <a:lnTo>
                  <a:pt x="11850" y="5670"/>
                </a:lnTo>
                <a:lnTo>
                  <a:pt x="12167" y="5694"/>
                </a:lnTo>
                <a:lnTo>
                  <a:pt x="12824" y="5719"/>
                </a:lnTo>
                <a:lnTo>
                  <a:pt x="13529" y="5743"/>
                </a:lnTo>
                <a:lnTo>
                  <a:pt x="14235" y="5792"/>
                </a:lnTo>
                <a:lnTo>
                  <a:pt x="13505" y="6059"/>
                </a:lnTo>
                <a:lnTo>
                  <a:pt x="12799" y="6278"/>
                </a:lnTo>
                <a:lnTo>
                  <a:pt x="11339" y="6692"/>
                </a:lnTo>
                <a:lnTo>
                  <a:pt x="9612" y="7130"/>
                </a:lnTo>
                <a:lnTo>
                  <a:pt x="9149" y="7251"/>
                </a:lnTo>
                <a:lnTo>
                  <a:pt x="8663" y="7373"/>
                </a:lnTo>
                <a:lnTo>
                  <a:pt x="9101" y="6862"/>
                </a:lnTo>
                <a:lnTo>
                  <a:pt x="9758" y="6132"/>
                </a:lnTo>
                <a:lnTo>
                  <a:pt x="10098" y="5767"/>
                </a:lnTo>
                <a:lnTo>
                  <a:pt x="10439" y="5402"/>
                </a:lnTo>
                <a:lnTo>
                  <a:pt x="10488" y="5329"/>
                </a:lnTo>
                <a:close/>
                <a:moveTo>
                  <a:pt x="6862" y="6886"/>
                </a:moveTo>
                <a:lnTo>
                  <a:pt x="7349" y="7422"/>
                </a:lnTo>
                <a:lnTo>
                  <a:pt x="7349" y="7422"/>
                </a:lnTo>
                <a:lnTo>
                  <a:pt x="6570" y="7203"/>
                </a:lnTo>
                <a:lnTo>
                  <a:pt x="6668" y="7105"/>
                </a:lnTo>
                <a:lnTo>
                  <a:pt x="6765" y="7008"/>
                </a:lnTo>
                <a:lnTo>
                  <a:pt x="6862" y="6911"/>
                </a:lnTo>
                <a:lnTo>
                  <a:pt x="6862" y="6886"/>
                </a:lnTo>
                <a:close/>
                <a:moveTo>
                  <a:pt x="12386" y="6789"/>
                </a:moveTo>
                <a:lnTo>
                  <a:pt x="12483" y="6911"/>
                </a:lnTo>
                <a:lnTo>
                  <a:pt x="12629" y="7008"/>
                </a:lnTo>
                <a:lnTo>
                  <a:pt x="12775" y="7105"/>
                </a:lnTo>
                <a:lnTo>
                  <a:pt x="12921" y="7178"/>
                </a:lnTo>
                <a:lnTo>
                  <a:pt x="13432" y="7422"/>
                </a:lnTo>
                <a:lnTo>
                  <a:pt x="13140" y="7641"/>
                </a:lnTo>
                <a:lnTo>
                  <a:pt x="12970" y="7543"/>
                </a:lnTo>
                <a:lnTo>
                  <a:pt x="12799" y="7470"/>
                </a:lnTo>
                <a:lnTo>
                  <a:pt x="12483" y="7349"/>
                </a:lnTo>
                <a:lnTo>
                  <a:pt x="12045" y="7154"/>
                </a:lnTo>
                <a:lnTo>
                  <a:pt x="11826" y="7057"/>
                </a:lnTo>
                <a:lnTo>
                  <a:pt x="11607" y="7008"/>
                </a:lnTo>
                <a:lnTo>
                  <a:pt x="12386" y="6789"/>
                </a:lnTo>
                <a:close/>
                <a:moveTo>
                  <a:pt x="11461" y="7057"/>
                </a:moveTo>
                <a:lnTo>
                  <a:pt x="11534" y="7154"/>
                </a:lnTo>
                <a:lnTo>
                  <a:pt x="11631" y="7251"/>
                </a:lnTo>
                <a:lnTo>
                  <a:pt x="11850" y="7397"/>
                </a:lnTo>
                <a:lnTo>
                  <a:pt x="12069" y="7519"/>
                </a:lnTo>
                <a:lnTo>
                  <a:pt x="12313" y="7641"/>
                </a:lnTo>
                <a:lnTo>
                  <a:pt x="12532" y="7762"/>
                </a:lnTo>
                <a:lnTo>
                  <a:pt x="12799" y="7908"/>
                </a:lnTo>
                <a:lnTo>
                  <a:pt x="12483" y="8152"/>
                </a:lnTo>
                <a:lnTo>
                  <a:pt x="12410" y="8054"/>
                </a:lnTo>
                <a:lnTo>
                  <a:pt x="12337" y="7981"/>
                </a:lnTo>
                <a:lnTo>
                  <a:pt x="12240" y="7908"/>
                </a:lnTo>
                <a:lnTo>
                  <a:pt x="12118" y="7860"/>
                </a:lnTo>
                <a:lnTo>
                  <a:pt x="11875" y="7762"/>
                </a:lnTo>
                <a:lnTo>
                  <a:pt x="11656" y="7689"/>
                </a:lnTo>
                <a:lnTo>
                  <a:pt x="11145" y="7470"/>
                </a:lnTo>
                <a:lnTo>
                  <a:pt x="10901" y="7349"/>
                </a:lnTo>
                <a:lnTo>
                  <a:pt x="10634" y="7251"/>
                </a:lnTo>
                <a:lnTo>
                  <a:pt x="11437" y="7057"/>
                </a:lnTo>
                <a:close/>
                <a:moveTo>
                  <a:pt x="10439" y="7324"/>
                </a:moveTo>
                <a:lnTo>
                  <a:pt x="10512" y="7422"/>
                </a:lnTo>
                <a:lnTo>
                  <a:pt x="10609" y="7495"/>
                </a:lnTo>
                <a:lnTo>
                  <a:pt x="10828" y="7665"/>
                </a:lnTo>
                <a:lnTo>
                  <a:pt x="11047" y="7787"/>
                </a:lnTo>
                <a:lnTo>
                  <a:pt x="11291" y="7884"/>
                </a:lnTo>
                <a:lnTo>
                  <a:pt x="11996" y="8176"/>
                </a:lnTo>
                <a:lnTo>
                  <a:pt x="12167" y="8249"/>
                </a:lnTo>
                <a:lnTo>
                  <a:pt x="12215" y="8273"/>
                </a:lnTo>
                <a:lnTo>
                  <a:pt x="12288" y="8298"/>
                </a:lnTo>
                <a:lnTo>
                  <a:pt x="11996" y="8541"/>
                </a:lnTo>
                <a:lnTo>
                  <a:pt x="11972" y="8541"/>
                </a:lnTo>
                <a:lnTo>
                  <a:pt x="11583" y="8444"/>
                </a:lnTo>
                <a:lnTo>
                  <a:pt x="11218" y="8322"/>
                </a:lnTo>
                <a:lnTo>
                  <a:pt x="10853" y="8152"/>
                </a:lnTo>
                <a:lnTo>
                  <a:pt x="10512" y="7957"/>
                </a:lnTo>
                <a:lnTo>
                  <a:pt x="10098" y="7714"/>
                </a:lnTo>
                <a:lnTo>
                  <a:pt x="9879" y="7592"/>
                </a:lnTo>
                <a:lnTo>
                  <a:pt x="9660" y="7495"/>
                </a:lnTo>
                <a:lnTo>
                  <a:pt x="10439" y="7324"/>
                </a:lnTo>
                <a:close/>
                <a:moveTo>
                  <a:pt x="8225" y="8103"/>
                </a:moveTo>
                <a:lnTo>
                  <a:pt x="8638" y="8249"/>
                </a:lnTo>
                <a:lnTo>
                  <a:pt x="9028" y="8419"/>
                </a:lnTo>
                <a:lnTo>
                  <a:pt x="8930" y="8517"/>
                </a:lnTo>
                <a:lnTo>
                  <a:pt x="8784" y="8638"/>
                </a:lnTo>
                <a:lnTo>
                  <a:pt x="8711" y="8711"/>
                </a:lnTo>
                <a:lnTo>
                  <a:pt x="8687" y="8784"/>
                </a:lnTo>
                <a:lnTo>
                  <a:pt x="8225" y="8103"/>
                </a:lnTo>
                <a:close/>
                <a:moveTo>
                  <a:pt x="7689" y="8663"/>
                </a:moveTo>
                <a:lnTo>
                  <a:pt x="7714" y="9003"/>
                </a:lnTo>
                <a:lnTo>
                  <a:pt x="7689" y="9003"/>
                </a:lnTo>
                <a:lnTo>
                  <a:pt x="7519" y="8930"/>
                </a:lnTo>
                <a:lnTo>
                  <a:pt x="7665" y="8687"/>
                </a:lnTo>
                <a:lnTo>
                  <a:pt x="7689" y="8663"/>
                </a:lnTo>
                <a:close/>
                <a:moveTo>
                  <a:pt x="9344" y="7592"/>
                </a:moveTo>
                <a:lnTo>
                  <a:pt x="9612" y="7787"/>
                </a:lnTo>
                <a:lnTo>
                  <a:pt x="9904" y="7981"/>
                </a:lnTo>
                <a:lnTo>
                  <a:pt x="10463" y="8322"/>
                </a:lnTo>
                <a:lnTo>
                  <a:pt x="10755" y="8492"/>
                </a:lnTo>
                <a:lnTo>
                  <a:pt x="11047" y="8638"/>
                </a:lnTo>
                <a:lnTo>
                  <a:pt x="11364" y="8760"/>
                </a:lnTo>
                <a:lnTo>
                  <a:pt x="11680" y="8833"/>
                </a:lnTo>
                <a:lnTo>
                  <a:pt x="11510" y="9003"/>
                </a:lnTo>
                <a:lnTo>
                  <a:pt x="11485" y="9028"/>
                </a:lnTo>
                <a:lnTo>
                  <a:pt x="10463" y="8565"/>
                </a:lnTo>
                <a:lnTo>
                  <a:pt x="9952" y="8371"/>
                </a:lnTo>
                <a:lnTo>
                  <a:pt x="9417" y="8176"/>
                </a:lnTo>
                <a:lnTo>
                  <a:pt x="8979" y="7981"/>
                </a:lnTo>
                <a:lnTo>
                  <a:pt x="8736" y="7884"/>
                </a:lnTo>
                <a:lnTo>
                  <a:pt x="8468" y="7811"/>
                </a:lnTo>
                <a:lnTo>
                  <a:pt x="8906" y="7714"/>
                </a:lnTo>
                <a:lnTo>
                  <a:pt x="9344" y="7592"/>
                </a:lnTo>
                <a:close/>
                <a:moveTo>
                  <a:pt x="9368" y="8565"/>
                </a:moveTo>
                <a:lnTo>
                  <a:pt x="9733" y="8687"/>
                </a:lnTo>
                <a:lnTo>
                  <a:pt x="9660" y="8760"/>
                </a:lnTo>
                <a:lnTo>
                  <a:pt x="9198" y="9076"/>
                </a:lnTo>
                <a:lnTo>
                  <a:pt x="9101" y="9149"/>
                </a:lnTo>
                <a:lnTo>
                  <a:pt x="9003" y="9247"/>
                </a:lnTo>
                <a:lnTo>
                  <a:pt x="8760" y="8906"/>
                </a:lnTo>
                <a:lnTo>
                  <a:pt x="8784" y="8906"/>
                </a:lnTo>
                <a:lnTo>
                  <a:pt x="8930" y="8809"/>
                </a:lnTo>
                <a:lnTo>
                  <a:pt x="9052" y="8711"/>
                </a:lnTo>
                <a:lnTo>
                  <a:pt x="9174" y="8638"/>
                </a:lnTo>
                <a:lnTo>
                  <a:pt x="9344" y="8590"/>
                </a:lnTo>
                <a:lnTo>
                  <a:pt x="9368" y="8565"/>
                </a:lnTo>
                <a:close/>
                <a:moveTo>
                  <a:pt x="828" y="6181"/>
                </a:moveTo>
                <a:lnTo>
                  <a:pt x="1168" y="6302"/>
                </a:lnTo>
                <a:lnTo>
                  <a:pt x="1533" y="6400"/>
                </a:lnTo>
                <a:lnTo>
                  <a:pt x="2239" y="6546"/>
                </a:lnTo>
                <a:lnTo>
                  <a:pt x="2507" y="6570"/>
                </a:lnTo>
                <a:lnTo>
                  <a:pt x="2750" y="6594"/>
                </a:lnTo>
                <a:lnTo>
                  <a:pt x="3018" y="6619"/>
                </a:lnTo>
                <a:lnTo>
                  <a:pt x="3285" y="6643"/>
                </a:lnTo>
                <a:lnTo>
                  <a:pt x="4356" y="6911"/>
                </a:lnTo>
                <a:lnTo>
                  <a:pt x="5159" y="7081"/>
                </a:lnTo>
                <a:lnTo>
                  <a:pt x="5938" y="7300"/>
                </a:lnTo>
                <a:lnTo>
                  <a:pt x="7519" y="7762"/>
                </a:lnTo>
                <a:lnTo>
                  <a:pt x="6546" y="8273"/>
                </a:lnTo>
                <a:lnTo>
                  <a:pt x="5548" y="8736"/>
                </a:lnTo>
                <a:lnTo>
                  <a:pt x="4697" y="9076"/>
                </a:lnTo>
                <a:lnTo>
                  <a:pt x="4453" y="9198"/>
                </a:lnTo>
                <a:lnTo>
                  <a:pt x="4332" y="9271"/>
                </a:lnTo>
                <a:lnTo>
                  <a:pt x="4234" y="9368"/>
                </a:lnTo>
                <a:lnTo>
                  <a:pt x="4210" y="9320"/>
                </a:lnTo>
                <a:lnTo>
                  <a:pt x="3991" y="9003"/>
                </a:lnTo>
                <a:lnTo>
                  <a:pt x="3748" y="8687"/>
                </a:lnTo>
                <a:lnTo>
                  <a:pt x="3456" y="8395"/>
                </a:lnTo>
                <a:lnTo>
                  <a:pt x="3164" y="8127"/>
                </a:lnTo>
                <a:lnTo>
                  <a:pt x="2531" y="7616"/>
                </a:lnTo>
                <a:lnTo>
                  <a:pt x="2239" y="7373"/>
                </a:lnTo>
                <a:lnTo>
                  <a:pt x="1947" y="7105"/>
                </a:lnTo>
                <a:lnTo>
                  <a:pt x="1728" y="6911"/>
                </a:lnTo>
                <a:lnTo>
                  <a:pt x="1485" y="6716"/>
                </a:lnTo>
                <a:lnTo>
                  <a:pt x="1047" y="6375"/>
                </a:lnTo>
                <a:lnTo>
                  <a:pt x="828" y="6181"/>
                </a:lnTo>
                <a:close/>
                <a:moveTo>
                  <a:pt x="10098" y="8833"/>
                </a:moveTo>
                <a:lnTo>
                  <a:pt x="10658" y="9076"/>
                </a:lnTo>
                <a:lnTo>
                  <a:pt x="10366" y="9247"/>
                </a:lnTo>
                <a:lnTo>
                  <a:pt x="10098" y="9393"/>
                </a:lnTo>
                <a:lnTo>
                  <a:pt x="9758" y="9612"/>
                </a:lnTo>
                <a:lnTo>
                  <a:pt x="9612" y="9758"/>
                </a:lnTo>
                <a:lnTo>
                  <a:pt x="9466" y="9904"/>
                </a:lnTo>
                <a:lnTo>
                  <a:pt x="9125" y="9417"/>
                </a:lnTo>
                <a:lnTo>
                  <a:pt x="9198" y="9393"/>
                </a:lnTo>
                <a:lnTo>
                  <a:pt x="9271" y="9368"/>
                </a:lnTo>
                <a:lnTo>
                  <a:pt x="9417" y="9271"/>
                </a:lnTo>
                <a:lnTo>
                  <a:pt x="9660" y="9101"/>
                </a:lnTo>
                <a:lnTo>
                  <a:pt x="10098" y="8857"/>
                </a:lnTo>
                <a:lnTo>
                  <a:pt x="10098" y="8833"/>
                </a:lnTo>
                <a:close/>
                <a:moveTo>
                  <a:pt x="7324" y="9174"/>
                </a:moveTo>
                <a:lnTo>
                  <a:pt x="7446" y="9222"/>
                </a:lnTo>
                <a:lnTo>
                  <a:pt x="7519" y="9295"/>
                </a:lnTo>
                <a:lnTo>
                  <a:pt x="7738" y="9393"/>
                </a:lnTo>
                <a:lnTo>
                  <a:pt x="7738" y="9855"/>
                </a:lnTo>
                <a:lnTo>
                  <a:pt x="7738" y="10001"/>
                </a:lnTo>
                <a:lnTo>
                  <a:pt x="7495" y="9855"/>
                </a:lnTo>
                <a:lnTo>
                  <a:pt x="7251" y="9733"/>
                </a:lnTo>
                <a:lnTo>
                  <a:pt x="7105" y="9685"/>
                </a:lnTo>
                <a:lnTo>
                  <a:pt x="6984" y="9660"/>
                </a:lnTo>
                <a:lnTo>
                  <a:pt x="7324" y="9174"/>
                </a:lnTo>
                <a:close/>
                <a:moveTo>
                  <a:pt x="6911" y="9758"/>
                </a:moveTo>
                <a:lnTo>
                  <a:pt x="7008" y="9879"/>
                </a:lnTo>
                <a:lnTo>
                  <a:pt x="7130" y="10001"/>
                </a:lnTo>
                <a:lnTo>
                  <a:pt x="7373" y="10196"/>
                </a:lnTo>
                <a:lnTo>
                  <a:pt x="7543" y="10317"/>
                </a:lnTo>
                <a:lnTo>
                  <a:pt x="7762" y="10415"/>
                </a:lnTo>
                <a:lnTo>
                  <a:pt x="7762" y="10926"/>
                </a:lnTo>
                <a:lnTo>
                  <a:pt x="7470" y="10707"/>
                </a:lnTo>
                <a:lnTo>
                  <a:pt x="7203" y="10488"/>
                </a:lnTo>
                <a:lnTo>
                  <a:pt x="7057" y="10415"/>
                </a:lnTo>
                <a:lnTo>
                  <a:pt x="6911" y="10317"/>
                </a:lnTo>
                <a:lnTo>
                  <a:pt x="6741" y="10269"/>
                </a:lnTo>
                <a:lnTo>
                  <a:pt x="6570" y="10244"/>
                </a:lnTo>
                <a:lnTo>
                  <a:pt x="6911" y="9758"/>
                </a:lnTo>
                <a:close/>
                <a:moveTo>
                  <a:pt x="11072" y="9271"/>
                </a:moveTo>
                <a:lnTo>
                  <a:pt x="11291" y="9368"/>
                </a:lnTo>
                <a:lnTo>
                  <a:pt x="11266" y="9490"/>
                </a:lnTo>
                <a:lnTo>
                  <a:pt x="11266" y="9612"/>
                </a:lnTo>
                <a:lnTo>
                  <a:pt x="11096" y="9685"/>
                </a:lnTo>
                <a:lnTo>
                  <a:pt x="10950" y="9782"/>
                </a:lnTo>
                <a:lnTo>
                  <a:pt x="10658" y="9977"/>
                </a:lnTo>
                <a:lnTo>
                  <a:pt x="10293" y="10220"/>
                </a:lnTo>
                <a:lnTo>
                  <a:pt x="10123" y="10366"/>
                </a:lnTo>
                <a:lnTo>
                  <a:pt x="10050" y="10439"/>
                </a:lnTo>
                <a:lnTo>
                  <a:pt x="10001" y="10536"/>
                </a:lnTo>
                <a:lnTo>
                  <a:pt x="10001" y="10585"/>
                </a:lnTo>
                <a:lnTo>
                  <a:pt x="10025" y="10609"/>
                </a:lnTo>
                <a:lnTo>
                  <a:pt x="10123" y="10609"/>
                </a:lnTo>
                <a:lnTo>
                  <a:pt x="10220" y="10585"/>
                </a:lnTo>
                <a:lnTo>
                  <a:pt x="10390" y="10512"/>
                </a:lnTo>
                <a:lnTo>
                  <a:pt x="10561" y="10390"/>
                </a:lnTo>
                <a:lnTo>
                  <a:pt x="10731" y="10269"/>
                </a:lnTo>
                <a:lnTo>
                  <a:pt x="10999" y="10074"/>
                </a:lnTo>
                <a:lnTo>
                  <a:pt x="11291" y="9904"/>
                </a:lnTo>
                <a:lnTo>
                  <a:pt x="11339" y="10171"/>
                </a:lnTo>
                <a:lnTo>
                  <a:pt x="11412" y="10390"/>
                </a:lnTo>
                <a:lnTo>
                  <a:pt x="11145" y="10488"/>
                </a:lnTo>
                <a:lnTo>
                  <a:pt x="10877" y="10634"/>
                </a:lnTo>
                <a:lnTo>
                  <a:pt x="10731" y="10682"/>
                </a:lnTo>
                <a:lnTo>
                  <a:pt x="10561" y="10804"/>
                </a:lnTo>
                <a:lnTo>
                  <a:pt x="10415" y="10926"/>
                </a:lnTo>
                <a:lnTo>
                  <a:pt x="10342" y="10999"/>
                </a:lnTo>
                <a:lnTo>
                  <a:pt x="10317" y="11072"/>
                </a:lnTo>
                <a:lnTo>
                  <a:pt x="9879" y="10463"/>
                </a:lnTo>
                <a:lnTo>
                  <a:pt x="9587" y="10050"/>
                </a:lnTo>
                <a:lnTo>
                  <a:pt x="9733" y="10001"/>
                </a:lnTo>
                <a:lnTo>
                  <a:pt x="9904" y="9928"/>
                </a:lnTo>
                <a:lnTo>
                  <a:pt x="10196" y="9758"/>
                </a:lnTo>
                <a:lnTo>
                  <a:pt x="10634" y="9514"/>
                </a:lnTo>
                <a:lnTo>
                  <a:pt x="11047" y="9295"/>
                </a:lnTo>
                <a:lnTo>
                  <a:pt x="11072" y="9271"/>
                </a:lnTo>
                <a:close/>
                <a:moveTo>
                  <a:pt x="11534" y="10780"/>
                </a:moveTo>
                <a:lnTo>
                  <a:pt x="11656" y="11193"/>
                </a:lnTo>
                <a:lnTo>
                  <a:pt x="11631" y="11193"/>
                </a:lnTo>
                <a:lnTo>
                  <a:pt x="11437" y="11364"/>
                </a:lnTo>
                <a:lnTo>
                  <a:pt x="11218" y="11510"/>
                </a:lnTo>
                <a:lnTo>
                  <a:pt x="11023" y="11631"/>
                </a:lnTo>
                <a:lnTo>
                  <a:pt x="10828" y="11753"/>
                </a:lnTo>
                <a:lnTo>
                  <a:pt x="10804" y="11777"/>
                </a:lnTo>
                <a:lnTo>
                  <a:pt x="10439" y="11242"/>
                </a:lnTo>
                <a:lnTo>
                  <a:pt x="10512" y="11242"/>
                </a:lnTo>
                <a:lnTo>
                  <a:pt x="10585" y="11218"/>
                </a:lnTo>
                <a:lnTo>
                  <a:pt x="10731" y="11145"/>
                </a:lnTo>
                <a:lnTo>
                  <a:pt x="10999" y="10974"/>
                </a:lnTo>
                <a:lnTo>
                  <a:pt x="11534" y="10780"/>
                </a:lnTo>
                <a:close/>
                <a:moveTo>
                  <a:pt x="6522" y="10342"/>
                </a:moveTo>
                <a:lnTo>
                  <a:pt x="6668" y="10439"/>
                </a:lnTo>
                <a:lnTo>
                  <a:pt x="6838" y="10561"/>
                </a:lnTo>
                <a:lnTo>
                  <a:pt x="7105" y="10853"/>
                </a:lnTo>
                <a:lnTo>
                  <a:pt x="7251" y="10999"/>
                </a:lnTo>
                <a:lnTo>
                  <a:pt x="7397" y="11120"/>
                </a:lnTo>
                <a:lnTo>
                  <a:pt x="7568" y="11218"/>
                </a:lnTo>
                <a:lnTo>
                  <a:pt x="7738" y="11291"/>
                </a:lnTo>
                <a:lnTo>
                  <a:pt x="7762" y="11291"/>
                </a:lnTo>
                <a:lnTo>
                  <a:pt x="7762" y="12021"/>
                </a:lnTo>
                <a:lnTo>
                  <a:pt x="7665" y="11948"/>
                </a:lnTo>
                <a:lnTo>
                  <a:pt x="7568" y="11875"/>
                </a:lnTo>
                <a:lnTo>
                  <a:pt x="7397" y="11704"/>
                </a:lnTo>
                <a:lnTo>
                  <a:pt x="7057" y="11364"/>
                </a:lnTo>
                <a:lnTo>
                  <a:pt x="6862" y="11193"/>
                </a:lnTo>
                <a:lnTo>
                  <a:pt x="6619" y="11072"/>
                </a:lnTo>
                <a:lnTo>
                  <a:pt x="6376" y="10999"/>
                </a:lnTo>
                <a:lnTo>
                  <a:pt x="6132" y="10926"/>
                </a:lnTo>
                <a:lnTo>
                  <a:pt x="6522" y="10342"/>
                </a:lnTo>
                <a:close/>
                <a:moveTo>
                  <a:pt x="11753" y="11510"/>
                </a:moveTo>
                <a:lnTo>
                  <a:pt x="11826" y="11802"/>
                </a:lnTo>
                <a:lnTo>
                  <a:pt x="11704" y="11826"/>
                </a:lnTo>
                <a:lnTo>
                  <a:pt x="11607" y="11899"/>
                </a:lnTo>
                <a:lnTo>
                  <a:pt x="11412" y="12021"/>
                </a:lnTo>
                <a:lnTo>
                  <a:pt x="11291" y="12167"/>
                </a:lnTo>
                <a:lnTo>
                  <a:pt x="11218" y="12240"/>
                </a:lnTo>
                <a:lnTo>
                  <a:pt x="11193" y="12313"/>
                </a:lnTo>
                <a:lnTo>
                  <a:pt x="10901" y="11899"/>
                </a:lnTo>
                <a:lnTo>
                  <a:pt x="11120" y="11850"/>
                </a:lnTo>
                <a:lnTo>
                  <a:pt x="11339" y="11777"/>
                </a:lnTo>
                <a:lnTo>
                  <a:pt x="11558" y="11656"/>
                </a:lnTo>
                <a:lnTo>
                  <a:pt x="11753" y="11510"/>
                </a:lnTo>
                <a:close/>
                <a:moveTo>
                  <a:pt x="6059" y="11047"/>
                </a:moveTo>
                <a:lnTo>
                  <a:pt x="6303" y="11218"/>
                </a:lnTo>
                <a:lnTo>
                  <a:pt x="6546" y="11388"/>
                </a:lnTo>
                <a:lnTo>
                  <a:pt x="6789" y="11583"/>
                </a:lnTo>
                <a:lnTo>
                  <a:pt x="6984" y="11802"/>
                </a:lnTo>
                <a:lnTo>
                  <a:pt x="7251" y="12069"/>
                </a:lnTo>
                <a:lnTo>
                  <a:pt x="7397" y="12215"/>
                </a:lnTo>
                <a:lnTo>
                  <a:pt x="7543" y="12313"/>
                </a:lnTo>
                <a:lnTo>
                  <a:pt x="7276" y="12459"/>
                </a:lnTo>
                <a:lnTo>
                  <a:pt x="7154" y="12386"/>
                </a:lnTo>
                <a:lnTo>
                  <a:pt x="7008" y="12337"/>
                </a:lnTo>
                <a:lnTo>
                  <a:pt x="6765" y="12215"/>
                </a:lnTo>
                <a:lnTo>
                  <a:pt x="6522" y="12069"/>
                </a:lnTo>
                <a:lnTo>
                  <a:pt x="6327" y="11948"/>
                </a:lnTo>
                <a:lnTo>
                  <a:pt x="6157" y="11802"/>
                </a:lnTo>
                <a:lnTo>
                  <a:pt x="5962" y="11656"/>
                </a:lnTo>
                <a:lnTo>
                  <a:pt x="5767" y="11534"/>
                </a:lnTo>
                <a:lnTo>
                  <a:pt x="6059" y="11047"/>
                </a:lnTo>
                <a:close/>
                <a:moveTo>
                  <a:pt x="5670" y="11680"/>
                </a:moveTo>
                <a:lnTo>
                  <a:pt x="5719" y="11777"/>
                </a:lnTo>
                <a:lnTo>
                  <a:pt x="5792" y="11850"/>
                </a:lnTo>
                <a:lnTo>
                  <a:pt x="5938" y="12021"/>
                </a:lnTo>
                <a:lnTo>
                  <a:pt x="6108" y="12167"/>
                </a:lnTo>
                <a:lnTo>
                  <a:pt x="6278" y="12288"/>
                </a:lnTo>
                <a:lnTo>
                  <a:pt x="6546" y="12483"/>
                </a:lnTo>
                <a:lnTo>
                  <a:pt x="6716" y="12580"/>
                </a:lnTo>
                <a:lnTo>
                  <a:pt x="6887" y="12678"/>
                </a:lnTo>
                <a:lnTo>
                  <a:pt x="6522" y="12848"/>
                </a:lnTo>
                <a:lnTo>
                  <a:pt x="6230" y="12653"/>
                </a:lnTo>
                <a:lnTo>
                  <a:pt x="5938" y="12434"/>
                </a:lnTo>
                <a:lnTo>
                  <a:pt x="5694" y="12215"/>
                </a:lnTo>
                <a:lnTo>
                  <a:pt x="5475" y="12021"/>
                </a:lnTo>
                <a:lnTo>
                  <a:pt x="5621" y="11777"/>
                </a:lnTo>
                <a:lnTo>
                  <a:pt x="5670" y="11680"/>
                </a:lnTo>
                <a:close/>
                <a:moveTo>
                  <a:pt x="11899" y="12094"/>
                </a:moveTo>
                <a:lnTo>
                  <a:pt x="12021" y="12605"/>
                </a:lnTo>
                <a:lnTo>
                  <a:pt x="11899" y="12726"/>
                </a:lnTo>
                <a:lnTo>
                  <a:pt x="11777" y="12848"/>
                </a:lnTo>
                <a:lnTo>
                  <a:pt x="11729" y="12921"/>
                </a:lnTo>
                <a:lnTo>
                  <a:pt x="11680" y="12994"/>
                </a:lnTo>
                <a:lnTo>
                  <a:pt x="11680" y="13018"/>
                </a:lnTo>
                <a:lnTo>
                  <a:pt x="11266" y="12434"/>
                </a:lnTo>
                <a:lnTo>
                  <a:pt x="11412" y="12386"/>
                </a:lnTo>
                <a:lnTo>
                  <a:pt x="11558" y="12313"/>
                </a:lnTo>
                <a:lnTo>
                  <a:pt x="11729" y="12215"/>
                </a:lnTo>
                <a:lnTo>
                  <a:pt x="11899" y="12094"/>
                </a:lnTo>
                <a:close/>
                <a:moveTo>
                  <a:pt x="5329" y="12240"/>
                </a:moveTo>
                <a:lnTo>
                  <a:pt x="5402" y="12361"/>
                </a:lnTo>
                <a:lnTo>
                  <a:pt x="5500" y="12483"/>
                </a:lnTo>
                <a:lnTo>
                  <a:pt x="5670" y="12678"/>
                </a:lnTo>
                <a:lnTo>
                  <a:pt x="5913" y="12897"/>
                </a:lnTo>
                <a:lnTo>
                  <a:pt x="6157" y="13067"/>
                </a:lnTo>
                <a:lnTo>
                  <a:pt x="5743" y="13335"/>
                </a:lnTo>
                <a:lnTo>
                  <a:pt x="5646" y="13310"/>
                </a:lnTo>
                <a:lnTo>
                  <a:pt x="5475" y="13237"/>
                </a:lnTo>
                <a:lnTo>
                  <a:pt x="5305" y="13164"/>
                </a:lnTo>
                <a:lnTo>
                  <a:pt x="5135" y="13043"/>
                </a:lnTo>
                <a:lnTo>
                  <a:pt x="4940" y="12970"/>
                </a:lnTo>
                <a:lnTo>
                  <a:pt x="4891" y="12945"/>
                </a:lnTo>
                <a:lnTo>
                  <a:pt x="5110" y="12605"/>
                </a:lnTo>
                <a:lnTo>
                  <a:pt x="5329" y="12240"/>
                </a:lnTo>
                <a:close/>
                <a:moveTo>
                  <a:pt x="12094" y="13043"/>
                </a:moveTo>
                <a:lnTo>
                  <a:pt x="12215" y="13748"/>
                </a:lnTo>
                <a:lnTo>
                  <a:pt x="11802" y="13189"/>
                </a:lnTo>
                <a:lnTo>
                  <a:pt x="11850" y="13189"/>
                </a:lnTo>
                <a:lnTo>
                  <a:pt x="11923" y="13164"/>
                </a:lnTo>
                <a:lnTo>
                  <a:pt x="11972" y="13140"/>
                </a:lnTo>
                <a:lnTo>
                  <a:pt x="12094" y="13043"/>
                </a:lnTo>
                <a:close/>
                <a:moveTo>
                  <a:pt x="4745" y="13140"/>
                </a:moveTo>
                <a:lnTo>
                  <a:pt x="4891" y="13310"/>
                </a:lnTo>
                <a:lnTo>
                  <a:pt x="5062" y="13456"/>
                </a:lnTo>
                <a:lnTo>
                  <a:pt x="5305" y="13602"/>
                </a:lnTo>
                <a:lnTo>
                  <a:pt x="4964" y="13846"/>
                </a:lnTo>
                <a:lnTo>
                  <a:pt x="4891" y="13773"/>
                </a:lnTo>
                <a:lnTo>
                  <a:pt x="4818" y="13700"/>
                </a:lnTo>
                <a:lnTo>
                  <a:pt x="4648" y="13627"/>
                </a:lnTo>
                <a:lnTo>
                  <a:pt x="4551" y="13554"/>
                </a:lnTo>
                <a:lnTo>
                  <a:pt x="4405" y="13529"/>
                </a:lnTo>
                <a:lnTo>
                  <a:pt x="4575" y="13335"/>
                </a:lnTo>
                <a:lnTo>
                  <a:pt x="4745" y="13140"/>
                </a:lnTo>
                <a:close/>
                <a:moveTo>
                  <a:pt x="8200" y="8833"/>
                </a:moveTo>
                <a:lnTo>
                  <a:pt x="8371" y="9076"/>
                </a:lnTo>
                <a:lnTo>
                  <a:pt x="8663" y="9514"/>
                </a:lnTo>
                <a:lnTo>
                  <a:pt x="8979" y="9928"/>
                </a:lnTo>
                <a:lnTo>
                  <a:pt x="9587" y="10780"/>
                </a:lnTo>
                <a:lnTo>
                  <a:pt x="10171" y="11583"/>
                </a:lnTo>
                <a:lnTo>
                  <a:pt x="10731" y="12410"/>
                </a:lnTo>
                <a:lnTo>
                  <a:pt x="11291" y="13213"/>
                </a:lnTo>
                <a:lnTo>
                  <a:pt x="11850" y="13992"/>
                </a:lnTo>
                <a:lnTo>
                  <a:pt x="11729" y="13943"/>
                </a:lnTo>
                <a:lnTo>
                  <a:pt x="11072" y="13554"/>
                </a:lnTo>
                <a:lnTo>
                  <a:pt x="10415" y="13189"/>
                </a:lnTo>
                <a:lnTo>
                  <a:pt x="9831" y="12921"/>
                </a:lnTo>
                <a:lnTo>
                  <a:pt x="9539" y="12799"/>
                </a:lnTo>
                <a:lnTo>
                  <a:pt x="9222" y="12678"/>
                </a:lnTo>
                <a:lnTo>
                  <a:pt x="8760" y="12507"/>
                </a:lnTo>
                <a:lnTo>
                  <a:pt x="8517" y="12410"/>
                </a:lnTo>
                <a:lnTo>
                  <a:pt x="8273" y="12337"/>
                </a:lnTo>
                <a:lnTo>
                  <a:pt x="8273" y="12288"/>
                </a:lnTo>
                <a:lnTo>
                  <a:pt x="8322" y="11996"/>
                </a:lnTo>
                <a:lnTo>
                  <a:pt x="8346" y="11680"/>
                </a:lnTo>
                <a:lnTo>
                  <a:pt x="8346" y="11388"/>
                </a:lnTo>
                <a:lnTo>
                  <a:pt x="8322" y="11072"/>
                </a:lnTo>
                <a:lnTo>
                  <a:pt x="8273" y="10463"/>
                </a:lnTo>
                <a:lnTo>
                  <a:pt x="8225" y="9855"/>
                </a:lnTo>
                <a:lnTo>
                  <a:pt x="8200" y="8833"/>
                </a:lnTo>
                <a:close/>
                <a:moveTo>
                  <a:pt x="7324" y="8346"/>
                </a:moveTo>
                <a:lnTo>
                  <a:pt x="6935" y="8906"/>
                </a:lnTo>
                <a:lnTo>
                  <a:pt x="6570" y="9441"/>
                </a:lnTo>
                <a:lnTo>
                  <a:pt x="5962" y="10439"/>
                </a:lnTo>
                <a:lnTo>
                  <a:pt x="5354" y="11437"/>
                </a:lnTo>
                <a:lnTo>
                  <a:pt x="4818" y="12386"/>
                </a:lnTo>
                <a:lnTo>
                  <a:pt x="4502" y="12848"/>
                </a:lnTo>
                <a:lnTo>
                  <a:pt x="4356" y="13067"/>
                </a:lnTo>
                <a:lnTo>
                  <a:pt x="4161" y="13286"/>
                </a:lnTo>
                <a:lnTo>
                  <a:pt x="3967" y="13529"/>
                </a:lnTo>
                <a:lnTo>
                  <a:pt x="3796" y="13773"/>
                </a:lnTo>
                <a:lnTo>
                  <a:pt x="3650" y="14040"/>
                </a:lnTo>
                <a:lnTo>
                  <a:pt x="3504" y="14308"/>
                </a:lnTo>
                <a:lnTo>
                  <a:pt x="3577" y="13578"/>
                </a:lnTo>
                <a:lnTo>
                  <a:pt x="3699" y="12897"/>
                </a:lnTo>
                <a:lnTo>
                  <a:pt x="3821" y="12215"/>
                </a:lnTo>
                <a:lnTo>
                  <a:pt x="3967" y="11558"/>
                </a:lnTo>
                <a:lnTo>
                  <a:pt x="4113" y="10926"/>
                </a:lnTo>
                <a:lnTo>
                  <a:pt x="4234" y="10269"/>
                </a:lnTo>
                <a:lnTo>
                  <a:pt x="4332" y="9612"/>
                </a:lnTo>
                <a:lnTo>
                  <a:pt x="4307" y="9539"/>
                </a:lnTo>
                <a:lnTo>
                  <a:pt x="4453" y="9587"/>
                </a:lnTo>
                <a:lnTo>
                  <a:pt x="4624" y="9563"/>
                </a:lnTo>
                <a:lnTo>
                  <a:pt x="4818" y="9514"/>
                </a:lnTo>
                <a:lnTo>
                  <a:pt x="5013" y="9441"/>
                </a:lnTo>
                <a:lnTo>
                  <a:pt x="5354" y="9271"/>
                </a:lnTo>
                <a:lnTo>
                  <a:pt x="5646" y="9149"/>
                </a:lnTo>
                <a:lnTo>
                  <a:pt x="6497" y="8760"/>
                </a:lnTo>
                <a:lnTo>
                  <a:pt x="7324" y="8346"/>
                </a:lnTo>
                <a:close/>
                <a:moveTo>
                  <a:pt x="4234" y="13700"/>
                </a:moveTo>
                <a:lnTo>
                  <a:pt x="4307" y="13773"/>
                </a:lnTo>
                <a:lnTo>
                  <a:pt x="4380" y="13821"/>
                </a:lnTo>
                <a:lnTo>
                  <a:pt x="4551" y="13943"/>
                </a:lnTo>
                <a:lnTo>
                  <a:pt x="4697" y="14016"/>
                </a:lnTo>
                <a:lnTo>
                  <a:pt x="4307" y="14259"/>
                </a:lnTo>
                <a:lnTo>
                  <a:pt x="4161" y="14332"/>
                </a:lnTo>
                <a:lnTo>
                  <a:pt x="3991" y="14405"/>
                </a:lnTo>
                <a:lnTo>
                  <a:pt x="3650" y="14502"/>
                </a:lnTo>
                <a:lnTo>
                  <a:pt x="3748" y="14429"/>
                </a:lnTo>
                <a:lnTo>
                  <a:pt x="3821" y="14332"/>
                </a:lnTo>
                <a:lnTo>
                  <a:pt x="3967" y="14113"/>
                </a:lnTo>
                <a:lnTo>
                  <a:pt x="4113" y="13894"/>
                </a:lnTo>
                <a:lnTo>
                  <a:pt x="4234" y="13700"/>
                </a:lnTo>
                <a:close/>
                <a:moveTo>
                  <a:pt x="7835" y="0"/>
                </a:moveTo>
                <a:lnTo>
                  <a:pt x="7762" y="25"/>
                </a:lnTo>
                <a:lnTo>
                  <a:pt x="7689" y="73"/>
                </a:lnTo>
                <a:lnTo>
                  <a:pt x="7641" y="73"/>
                </a:lnTo>
                <a:lnTo>
                  <a:pt x="7495" y="146"/>
                </a:lnTo>
                <a:lnTo>
                  <a:pt x="7373" y="244"/>
                </a:lnTo>
                <a:lnTo>
                  <a:pt x="7276" y="341"/>
                </a:lnTo>
                <a:lnTo>
                  <a:pt x="7178" y="463"/>
                </a:lnTo>
                <a:lnTo>
                  <a:pt x="6984" y="730"/>
                </a:lnTo>
                <a:lnTo>
                  <a:pt x="6838" y="1047"/>
                </a:lnTo>
                <a:lnTo>
                  <a:pt x="6716" y="1387"/>
                </a:lnTo>
                <a:lnTo>
                  <a:pt x="6619" y="1704"/>
                </a:lnTo>
                <a:lnTo>
                  <a:pt x="6449" y="2288"/>
                </a:lnTo>
                <a:lnTo>
                  <a:pt x="6230" y="2920"/>
                </a:lnTo>
                <a:lnTo>
                  <a:pt x="6108" y="3237"/>
                </a:lnTo>
                <a:lnTo>
                  <a:pt x="5962" y="3529"/>
                </a:lnTo>
                <a:lnTo>
                  <a:pt x="5767" y="3845"/>
                </a:lnTo>
                <a:lnTo>
                  <a:pt x="5548" y="4161"/>
                </a:lnTo>
                <a:lnTo>
                  <a:pt x="5378" y="4478"/>
                </a:lnTo>
                <a:lnTo>
                  <a:pt x="5281" y="4648"/>
                </a:lnTo>
                <a:lnTo>
                  <a:pt x="5208" y="4818"/>
                </a:lnTo>
                <a:lnTo>
                  <a:pt x="4891" y="4916"/>
                </a:lnTo>
                <a:lnTo>
                  <a:pt x="4575" y="4989"/>
                </a:lnTo>
                <a:lnTo>
                  <a:pt x="3918" y="5110"/>
                </a:lnTo>
                <a:lnTo>
                  <a:pt x="2580" y="5305"/>
                </a:lnTo>
                <a:lnTo>
                  <a:pt x="1801" y="5402"/>
                </a:lnTo>
                <a:lnTo>
                  <a:pt x="998" y="5500"/>
                </a:lnTo>
                <a:lnTo>
                  <a:pt x="755" y="5524"/>
                </a:lnTo>
                <a:lnTo>
                  <a:pt x="511" y="5524"/>
                </a:lnTo>
                <a:lnTo>
                  <a:pt x="244" y="5548"/>
                </a:lnTo>
                <a:lnTo>
                  <a:pt x="146" y="5597"/>
                </a:lnTo>
                <a:lnTo>
                  <a:pt x="49" y="5646"/>
                </a:lnTo>
                <a:lnTo>
                  <a:pt x="0" y="5719"/>
                </a:lnTo>
                <a:lnTo>
                  <a:pt x="0" y="5792"/>
                </a:lnTo>
                <a:lnTo>
                  <a:pt x="0" y="5865"/>
                </a:lnTo>
                <a:lnTo>
                  <a:pt x="0" y="5962"/>
                </a:lnTo>
                <a:lnTo>
                  <a:pt x="49" y="6035"/>
                </a:lnTo>
                <a:lnTo>
                  <a:pt x="146" y="6229"/>
                </a:lnTo>
                <a:lnTo>
                  <a:pt x="292" y="6375"/>
                </a:lnTo>
                <a:lnTo>
                  <a:pt x="438" y="6497"/>
                </a:lnTo>
                <a:lnTo>
                  <a:pt x="682" y="6716"/>
                </a:lnTo>
                <a:lnTo>
                  <a:pt x="925" y="6935"/>
                </a:lnTo>
                <a:lnTo>
                  <a:pt x="1460" y="7349"/>
                </a:lnTo>
                <a:lnTo>
                  <a:pt x="1971" y="7811"/>
                </a:lnTo>
                <a:lnTo>
                  <a:pt x="2507" y="8273"/>
                </a:lnTo>
                <a:lnTo>
                  <a:pt x="2847" y="8565"/>
                </a:lnTo>
                <a:lnTo>
                  <a:pt x="3188" y="8882"/>
                </a:lnTo>
                <a:lnTo>
                  <a:pt x="3504" y="9222"/>
                </a:lnTo>
                <a:lnTo>
                  <a:pt x="3650" y="9417"/>
                </a:lnTo>
                <a:lnTo>
                  <a:pt x="3772" y="9612"/>
                </a:lnTo>
                <a:lnTo>
                  <a:pt x="3821" y="9685"/>
                </a:lnTo>
                <a:lnTo>
                  <a:pt x="3918" y="9709"/>
                </a:lnTo>
                <a:lnTo>
                  <a:pt x="3748" y="10342"/>
                </a:lnTo>
                <a:lnTo>
                  <a:pt x="3602" y="10974"/>
                </a:lnTo>
                <a:lnTo>
                  <a:pt x="3334" y="12264"/>
                </a:lnTo>
                <a:lnTo>
                  <a:pt x="3212" y="12872"/>
                </a:lnTo>
                <a:lnTo>
                  <a:pt x="3091" y="13529"/>
                </a:lnTo>
                <a:lnTo>
                  <a:pt x="3042" y="13870"/>
                </a:lnTo>
                <a:lnTo>
                  <a:pt x="2993" y="14186"/>
                </a:lnTo>
                <a:lnTo>
                  <a:pt x="2993" y="14502"/>
                </a:lnTo>
                <a:lnTo>
                  <a:pt x="3018" y="14819"/>
                </a:lnTo>
                <a:lnTo>
                  <a:pt x="3042" y="14916"/>
                </a:lnTo>
                <a:lnTo>
                  <a:pt x="3091" y="14965"/>
                </a:lnTo>
                <a:lnTo>
                  <a:pt x="3188" y="15013"/>
                </a:lnTo>
                <a:lnTo>
                  <a:pt x="3261" y="15013"/>
                </a:lnTo>
                <a:lnTo>
                  <a:pt x="3383" y="15038"/>
                </a:lnTo>
                <a:lnTo>
                  <a:pt x="3529" y="15062"/>
                </a:lnTo>
                <a:lnTo>
                  <a:pt x="3675" y="15038"/>
                </a:lnTo>
                <a:lnTo>
                  <a:pt x="3796" y="15013"/>
                </a:lnTo>
                <a:lnTo>
                  <a:pt x="4088" y="14940"/>
                </a:lnTo>
                <a:lnTo>
                  <a:pt x="4405" y="14794"/>
                </a:lnTo>
                <a:lnTo>
                  <a:pt x="4672" y="14624"/>
                </a:lnTo>
                <a:lnTo>
                  <a:pt x="4964" y="14454"/>
                </a:lnTo>
                <a:lnTo>
                  <a:pt x="5402" y="14138"/>
                </a:lnTo>
                <a:lnTo>
                  <a:pt x="5719" y="13943"/>
                </a:lnTo>
                <a:lnTo>
                  <a:pt x="6035" y="13748"/>
                </a:lnTo>
                <a:lnTo>
                  <a:pt x="6716" y="13383"/>
                </a:lnTo>
                <a:lnTo>
                  <a:pt x="7373" y="13018"/>
                </a:lnTo>
                <a:lnTo>
                  <a:pt x="7689" y="12824"/>
                </a:lnTo>
                <a:lnTo>
                  <a:pt x="8006" y="12629"/>
                </a:lnTo>
                <a:lnTo>
                  <a:pt x="8127" y="12726"/>
                </a:lnTo>
                <a:lnTo>
                  <a:pt x="8273" y="12799"/>
                </a:lnTo>
                <a:lnTo>
                  <a:pt x="8590" y="12945"/>
                </a:lnTo>
                <a:lnTo>
                  <a:pt x="9320" y="13213"/>
                </a:lnTo>
                <a:lnTo>
                  <a:pt x="9685" y="13383"/>
                </a:lnTo>
                <a:lnTo>
                  <a:pt x="10050" y="13554"/>
                </a:lnTo>
                <a:lnTo>
                  <a:pt x="10707" y="13894"/>
                </a:lnTo>
                <a:lnTo>
                  <a:pt x="11364" y="14283"/>
                </a:lnTo>
                <a:lnTo>
                  <a:pt x="11607" y="14454"/>
                </a:lnTo>
                <a:lnTo>
                  <a:pt x="11875" y="14624"/>
                </a:lnTo>
                <a:lnTo>
                  <a:pt x="12021" y="14697"/>
                </a:lnTo>
                <a:lnTo>
                  <a:pt x="12167" y="14770"/>
                </a:lnTo>
                <a:lnTo>
                  <a:pt x="12313" y="14794"/>
                </a:lnTo>
                <a:lnTo>
                  <a:pt x="12459" y="14770"/>
                </a:lnTo>
                <a:lnTo>
                  <a:pt x="12507" y="14770"/>
                </a:lnTo>
                <a:lnTo>
                  <a:pt x="12532" y="14721"/>
                </a:lnTo>
                <a:lnTo>
                  <a:pt x="12629" y="14697"/>
                </a:lnTo>
                <a:lnTo>
                  <a:pt x="12702" y="14648"/>
                </a:lnTo>
                <a:lnTo>
                  <a:pt x="12751" y="14575"/>
                </a:lnTo>
                <a:lnTo>
                  <a:pt x="12775" y="14478"/>
                </a:lnTo>
                <a:lnTo>
                  <a:pt x="12751" y="14065"/>
                </a:lnTo>
                <a:lnTo>
                  <a:pt x="12702" y="13651"/>
                </a:lnTo>
                <a:lnTo>
                  <a:pt x="12629" y="13262"/>
                </a:lnTo>
                <a:lnTo>
                  <a:pt x="12556" y="12848"/>
                </a:lnTo>
                <a:lnTo>
                  <a:pt x="12337" y="12045"/>
                </a:lnTo>
                <a:lnTo>
                  <a:pt x="12118" y="11242"/>
                </a:lnTo>
                <a:lnTo>
                  <a:pt x="11899" y="10463"/>
                </a:lnTo>
                <a:lnTo>
                  <a:pt x="11875" y="10390"/>
                </a:lnTo>
                <a:lnTo>
                  <a:pt x="11680" y="9685"/>
                </a:lnTo>
                <a:lnTo>
                  <a:pt x="11680" y="9636"/>
                </a:lnTo>
                <a:lnTo>
                  <a:pt x="11656" y="9563"/>
                </a:lnTo>
                <a:lnTo>
                  <a:pt x="11631" y="9514"/>
                </a:lnTo>
                <a:lnTo>
                  <a:pt x="11680" y="9490"/>
                </a:lnTo>
                <a:lnTo>
                  <a:pt x="11729" y="9466"/>
                </a:lnTo>
                <a:lnTo>
                  <a:pt x="11802" y="9393"/>
                </a:lnTo>
                <a:lnTo>
                  <a:pt x="11850" y="9344"/>
                </a:lnTo>
                <a:lnTo>
                  <a:pt x="12094" y="9101"/>
                </a:lnTo>
                <a:lnTo>
                  <a:pt x="12361" y="8882"/>
                </a:lnTo>
                <a:lnTo>
                  <a:pt x="12897" y="8419"/>
                </a:lnTo>
                <a:lnTo>
                  <a:pt x="13432" y="8006"/>
                </a:lnTo>
                <a:lnTo>
                  <a:pt x="13967" y="7568"/>
                </a:lnTo>
                <a:lnTo>
                  <a:pt x="14211" y="7324"/>
                </a:lnTo>
                <a:lnTo>
                  <a:pt x="14454" y="7105"/>
                </a:lnTo>
                <a:lnTo>
                  <a:pt x="14697" y="6838"/>
                </a:lnTo>
                <a:lnTo>
                  <a:pt x="14892" y="6570"/>
                </a:lnTo>
                <a:lnTo>
                  <a:pt x="15232" y="6205"/>
                </a:lnTo>
                <a:lnTo>
                  <a:pt x="15403" y="5986"/>
                </a:lnTo>
                <a:lnTo>
                  <a:pt x="15451" y="5889"/>
                </a:lnTo>
                <a:lnTo>
                  <a:pt x="15500" y="5767"/>
                </a:lnTo>
                <a:lnTo>
                  <a:pt x="15500" y="5743"/>
                </a:lnTo>
                <a:lnTo>
                  <a:pt x="15476" y="5646"/>
                </a:lnTo>
                <a:lnTo>
                  <a:pt x="15427" y="5573"/>
                </a:lnTo>
                <a:lnTo>
                  <a:pt x="15354" y="5475"/>
                </a:lnTo>
                <a:lnTo>
                  <a:pt x="15257" y="5427"/>
                </a:lnTo>
                <a:lnTo>
                  <a:pt x="15135" y="5378"/>
                </a:lnTo>
                <a:lnTo>
                  <a:pt x="15013" y="5354"/>
                </a:lnTo>
                <a:lnTo>
                  <a:pt x="14770" y="5329"/>
                </a:lnTo>
                <a:lnTo>
                  <a:pt x="14527" y="5305"/>
                </a:lnTo>
                <a:lnTo>
                  <a:pt x="13797" y="5256"/>
                </a:lnTo>
                <a:lnTo>
                  <a:pt x="13091" y="5208"/>
                </a:lnTo>
                <a:lnTo>
                  <a:pt x="12410" y="5208"/>
                </a:lnTo>
                <a:lnTo>
                  <a:pt x="11753" y="5159"/>
                </a:lnTo>
                <a:lnTo>
                  <a:pt x="11485" y="5135"/>
                </a:lnTo>
                <a:lnTo>
                  <a:pt x="11218" y="5086"/>
                </a:lnTo>
                <a:lnTo>
                  <a:pt x="10950" y="5013"/>
                </a:lnTo>
                <a:lnTo>
                  <a:pt x="10682" y="4989"/>
                </a:lnTo>
                <a:lnTo>
                  <a:pt x="10658" y="4940"/>
                </a:lnTo>
                <a:lnTo>
                  <a:pt x="10634" y="4867"/>
                </a:lnTo>
                <a:lnTo>
                  <a:pt x="10415" y="4599"/>
                </a:lnTo>
                <a:lnTo>
                  <a:pt x="10220" y="4332"/>
                </a:lnTo>
                <a:lnTo>
                  <a:pt x="10025" y="4040"/>
                </a:lnTo>
                <a:lnTo>
                  <a:pt x="9855" y="3748"/>
                </a:lnTo>
                <a:lnTo>
                  <a:pt x="9514" y="3164"/>
                </a:lnTo>
                <a:lnTo>
                  <a:pt x="9222" y="2531"/>
                </a:lnTo>
                <a:lnTo>
                  <a:pt x="8638" y="1290"/>
                </a:lnTo>
                <a:lnTo>
                  <a:pt x="8322" y="682"/>
                </a:lnTo>
                <a:lnTo>
                  <a:pt x="7981" y="73"/>
                </a:lnTo>
                <a:lnTo>
                  <a:pt x="7908" y="25"/>
                </a:lnTo>
                <a:lnTo>
                  <a:pt x="7835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D9EEB"/>
              </a:solidFill>
            </a:endParaRPr>
          </a:p>
        </p:txBody>
      </p:sp>
      <p:sp>
        <p:nvSpPr>
          <p:cNvPr id="239" name="Google Shape;239;p21"/>
          <p:cNvSpPr txBox="1">
            <a:spLocks noGrp="1"/>
          </p:cNvSpPr>
          <p:nvPr>
            <p:ph type="sldNum" idx="12"/>
          </p:nvPr>
        </p:nvSpPr>
        <p:spPr>
          <a:xfrm>
            <a:off x="8404375" y="4693376"/>
            <a:ext cx="548700" cy="300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EB8C768-D138-4936-82AA-37DE80B425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2275" y="1833935"/>
            <a:ext cx="436567" cy="43656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FA62004-7F13-4D20-9CA6-FCCC7DD4E5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6873" y="1868764"/>
            <a:ext cx="1597502" cy="159750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C741693-E2E0-4940-8201-F79B008B53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992" y="3882148"/>
            <a:ext cx="568250" cy="56825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93B97DE-DCDF-4225-9D9F-AB50CB7DEE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3750" y="638191"/>
            <a:ext cx="345179" cy="34517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1D568E6-A657-4124-967C-39A767FC0E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770906">
            <a:off x="5483899" y="2199451"/>
            <a:ext cx="910866" cy="910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034605"/>
      </p:ext>
    </p:extLst>
  </p:cSld>
  <p:clrMapOvr>
    <a:masterClrMapping/>
  </p:clrMapOvr>
</p:sld>
</file>

<file path=ppt/theme/theme1.xml><?xml version="1.0" encoding="utf-8"?>
<a:theme xmlns:a="http://schemas.openxmlformats.org/drawingml/2006/main" name="Curio template">
  <a:themeElements>
    <a:clrScheme name="Custom 347">
      <a:dk1>
        <a:srgbClr val="2B3547"/>
      </a:dk1>
      <a:lt1>
        <a:srgbClr val="FFFFFF"/>
      </a:lt1>
      <a:dk2>
        <a:srgbClr val="7F8B91"/>
      </a:dk2>
      <a:lt2>
        <a:srgbClr val="EDF0EB"/>
      </a:lt2>
      <a:accent1>
        <a:srgbClr val="AEE25A"/>
      </a:accent1>
      <a:accent2>
        <a:srgbClr val="51C026"/>
      </a:accent2>
      <a:accent3>
        <a:srgbClr val="5DDBA7"/>
      </a:accent3>
      <a:accent4>
        <a:srgbClr val="29AFA2"/>
      </a:accent4>
      <a:accent5>
        <a:srgbClr val="809DC2"/>
      </a:accent5>
      <a:accent6>
        <a:srgbClr val="596885"/>
      </a:accent6>
      <a:hlink>
        <a:srgbClr val="52AC00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</TotalTime>
  <Words>542</Words>
  <Application>Microsoft Office PowerPoint</Application>
  <PresentationFormat>On-screen Show (16:9)</PresentationFormat>
  <Paragraphs>54</Paragraphs>
  <Slides>11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Amatic SC</vt:lpstr>
      <vt:lpstr>Nunito</vt:lpstr>
      <vt:lpstr>Nunito SemiBold</vt:lpstr>
      <vt:lpstr>Calibri</vt:lpstr>
      <vt:lpstr>Aharoni</vt:lpstr>
      <vt:lpstr>Curio template</vt:lpstr>
      <vt:lpstr>PPh PASAL 25</vt:lpstr>
      <vt:lpstr>PowerPoint Presentation</vt:lpstr>
      <vt:lpstr>Subjek pajak </vt:lpstr>
      <vt:lpstr>Wajib Pajak Orang Pribadi</vt:lpstr>
      <vt:lpstr>Subjek pajak wajib pajak orang pribadi</vt:lpstr>
      <vt:lpstr>Wajib Pajak BADAN</vt:lpstr>
      <vt:lpstr>Bagaimana menghitung PPh 25?</vt:lpstr>
      <vt:lpstr>Soal 1</vt:lpstr>
      <vt:lpstr>PowerPoint Presentation</vt:lpstr>
      <vt:lpstr>BATAS WAKTU PEMBAYARAN DAN SANKSI KETERLAMBATAN</vt:lpstr>
      <vt:lpstr>Soal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Pengelolaan kas kecil</dc:title>
  <dc:creator>RR Wulan</dc:creator>
  <cp:lastModifiedBy>RR Wulan</cp:lastModifiedBy>
  <cp:revision>20</cp:revision>
  <dcterms:modified xsi:type="dcterms:W3CDTF">2022-05-30T04:49:27Z</dcterms:modified>
</cp:coreProperties>
</file>