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04/05/2021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001" y="308719"/>
            <a:ext cx="4850296" cy="758808"/>
          </a:xfrm>
        </p:spPr>
        <p:txBody>
          <a:bodyPr>
            <a:normAutofit fontScale="85000" lnSpcReduction="10000"/>
          </a:bodyPr>
          <a:lstStyle/>
          <a:p>
            <a:r>
              <a:rPr lang="en-US" sz="1800" b="1" dirty="0"/>
              <a:t>PERHITUNGAN BALOK</a:t>
            </a:r>
          </a:p>
          <a:p>
            <a:r>
              <a:rPr lang="en-US" sz="1800" b="1" dirty="0"/>
              <a:t> DENGAN BEBAN MERATA DAN </a:t>
            </a:r>
            <a:r>
              <a:rPr lang="en-US" sz="1800" b="1" dirty="0" smtClean="0"/>
              <a:t>TERPUSAT</a:t>
            </a:r>
            <a:r>
              <a:rPr lang="id-ID" sz="1800" b="1" dirty="0" smtClean="0"/>
              <a:t> Jepit-sendi</a:t>
            </a:r>
            <a:endParaRPr lang="en-ID" sz="1800" b="1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845628" y="1544321"/>
            <a:ext cx="4689566" cy="2612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45628" y="1283063"/>
            <a:ext cx="0" cy="600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/>
          <p:cNvSpPr/>
          <p:nvPr/>
        </p:nvSpPr>
        <p:spPr>
          <a:xfrm>
            <a:off x="10391503" y="1544321"/>
            <a:ext cx="209006" cy="20900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845628" y="1426755"/>
            <a:ext cx="4689566" cy="143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153297" y="2785292"/>
            <a:ext cx="5747657" cy="26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45628" y="2367281"/>
            <a:ext cx="0" cy="627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535194" y="2471783"/>
            <a:ext cx="0" cy="627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315993" y="2471783"/>
            <a:ext cx="0" cy="627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68588" y="2471783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3,00 m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9560826" y="2496123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1,00 m</a:t>
            </a:r>
            <a:endParaRPr lang="id-ID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9315993" y="804483"/>
            <a:ext cx="0" cy="6222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41479" y="1085335"/>
            <a:ext cx="148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400 kg/m’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9393535" y="698195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200 kg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5296988" y="17533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10851253" y="158647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26" name="Curved Right Arrow 25"/>
          <p:cNvSpPr/>
          <p:nvPr/>
        </p:nvSpPr>
        <p:spPr>
          <a:xfrm>
            <a:off x="5950132" y="1085335"/>
            <a:ext cx="261257" cy="8704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88132" y="6981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endParaRPr lang="id-ID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-1275274" y="1168985"/>
            <a:ext cx="58940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r>
              <a:rPr lang="id-ID" dirty="0" smtClean="0"/>
              <a:t> = 200 . 1 ( 4^2 – 1^2)/ (2. 4^2) =  93,75 kg.m    (Akibat P)</a:t>
            </a:r>
          </a:p>
          <a:p>
            <a:r>
              <a:rPr lang="id-ID" dirty="0" smtClean="0"/>
              <a:t>M</a:t>
            </a:r>
            <a:r>
              <a:rPr lang="id-ID" sz="1400" dirty="0" smtClean="0"/>
              <a:t>AB = </a:t>
            </a:r>
            <a:r>
              <a:rPr lang="id-ID" dirty="0" smtClean="0"/>
              <a:t>400. 4^2/16  =   400 kg.m        ( akibat q)</a:t>
            </a:r>
          </a:p>
          <a:p>
            <a:r>
              <a:rPr lang="id-ID" dirty="0" smtClean="0"/>
              <a:t>MAB total </a:t>
            </a:r>
            <a:r>
              <a:rPr lang="id-ID" dirty="0" smtClean="0">
                <a:solidFill>
                  <a:srgbClr val="FF0000"/>
                </a:solidFill>
              </a:rPr>
              <a:t>= 493,75 kg.m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5845628" y="3098800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0535194" y="3112655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19855" y="3519055"/>
            <a:ext cx="144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P.3 /4=150 kg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5948166" y="3301273"/>
            <a:ext cx="137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P.1 /4= 50 kg</a:t>
            </a:r>
            <a:endParaRPr lang="id-ID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5837513" y="3888387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535194" y="3888387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341479" y="4216278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q.L/2 = 400 x 4/2 = 800 kg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5837513" y="4775078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0535194" y="4696691"/>
            <a:ext cx="0" cy="720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848102" y="4946617"/>
            <a:ext cx="288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Mab/L = 493,75/4 = 123,5 kg</a:t>
            </a:r>
            <a:endParaRPr lang="id-ID" dirty="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296988" y="5555673"/>
            <a:ext cx="1339540" cy="13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9919855" y="5621138"/>
            <a:ext cx="14408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5837513" y="5786460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10577549" y="5790956"/>
            <a:ext cx="0" cy="655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966758" y="5921176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973,5 kg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9560826" y="5990470"/>
            <a:ext cx="976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826,5 kg</a:t>
            </a:r>
            <a:endParaRPr lang="id-ID" dirty="0"/>
          </a:p>
        </p:txBody>
      </p:sp>
      <p:sp>
        <p:nvSpPr>
          <p:cNvPr id="49" name="Freeform 48"/>
          <p:cNvSpPr/>
          <p:nvPr/>
        </p:nvSpPr>
        <p:spPr>
          <a:xfrm>
            <a:off x="7051964" y="6137564"/>
            <a:ext cx="2480040" cy="443345"/>
          </a:xfrm>
          <a:custGeom>
            <a:avLst/>
            <a:gdLst>
              <a:gd name="connsiteX0" fmla="*/ 0 w 2480040"/>
              <a:gd name="connsiteY0" fmla="*/ 0 h 443345"/>
              <a:gd name="connsiteX1" fmla="*/ 69272 w 2480040"/>
              <a:gd name="connsiteY1" fmla="*/ 41563 h 443345"/>
              <a:gd name="connsiteX2" fmla="*/ 124691 w 2480040"/>
              <a:gd name="connsiteY2" fmla="*/ 55418 h 443345"/>
              <a:gd name="connsiteX3" fmla="*/ 166254 w 2480040"/>
              <a:gd name="connsiteY3" fmla="*/ 96981 h 443345"/>
              <a:gd name="connsiteX4" fmla="*/ 304800 w 2480040"/>
              <a:gd name="connsiteY4" fmla="*/ 180109 h 443345"/>
              <a:gd name="connsiteX5" fmla="*/ 346363 w 2480040"/>
              <a:gd name="connsiteY5" fmla="*/ 193963 h 443345"/>
              <a:gd name="connsiteX6" fmla="*/ 387927 w 2480040"/>
              <a:gd name="connsiteY6" fmla="*/ 221672 h 443345"/>
              <a:gd name="connsiteX7" fmla="*/ 526472 w 2480040"/>
              <a:gd name="connsiteY7" fmla="*/ 263236 h 443345"/>
              <a:gd name="connsiteX8" fmla="*/ 609600 w 2480040"/>
              <a:gd name="connsiteY8" fmla="*/ 290945 h 443345"/>
              <a:gd name="connsiteX9" fmla="*/ 651163 w 2480040"/>
              <a:gd name="connsiteY9" fmla="*/ 304800 h 443345"/>
              <a:gd name="connsiteX10" fmla="*/ 720436 w 2480040"/>
              <a:gd name="connsiteY10" fmla="*/ 318654 h 443345"/>
              <a:gd name="connsiteX11" fmla="*/ 762000 w 2480040"/>
              <a:gd name="connsiteY11" fmla="*/ 332509 h 443345"/>
              <a:gd name="connsiteX12" fmla="*/ 886691 w 2480040"/>
              <a:gd name="connsiteY12" fmla="*/ 346363 h 443345"/>
              <a:gd name="connsiteX13" fmla="*/ 1039091 w 2480040"/>
              <a:gd name="connsiteY13" fmla="*/ 374072 h 443345"/>
              <a:gd name="connsiteX14" fmla="*/ 1080654 w 2480040"/>
              <a:gd name="connsiteY14" fmla="*/ 387927 h 443345"/>
              <a:gd name="connsiteX15" fmla="*/ 1177636 w 2480040"/>
              <a:gd name="connsiteY15" fmla="*/ 401781 h 443345"/>
              <a:gd name="connsiteX16" fmla="*/ 1246909 w 2480040"/>
              <a:gd name="connsiteY16" fmla="*/ 415636 h 443345"/>
              <a:gd name="connsiteX17" fmla="*/ 1579418 w 2480040"/>
              <a:gd name="connsiteY17" fmla="*/ 443345 h 443345"/>
              <a:gd name="connsiteX18" fmla="*/ 2272145 w 2480040"/>
              <a:gd name="connsiteY18" fmla="*/ 429491 h 443345"/>
              <a:gd name="connsiteX19" fmla="*/ 2313709 w 2480040"/>
              <a:gd name="connsiteY19" fmla="*/ 415636 h 443345"/>
              <a:gd name="connsiteX20" fmla="*/ 2341418 w 2480040"/>
              <a:gd name="connsiteY20" fmla="*/ 374072 h 443345"/>
              <a:gd name="connsiteX21" fmla="*/ 2438400 w 2480040"/>
              <a:gd name="connsiteY21" fmla="*/ 290945 h 443345"/>
              <a:gd name="connsiteX22" fmla="*/ 2466109 w 2480040"/>
              <a:gd name="connsiteY22" fmla="*/ 249381 h 443345"/>
              <a:gd name="connsiteX23" fmla="*/ 2479963 w 2480040"/>
              <a:gd name="connsiteY23" fmla="*/ 110836 h 443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480040" h="443345">
                <a:moveTo>
                  <a:pt x="0" y="0"/>
                </a:moveTo>
                <a:cubicBezTo>
                  <a:pt x="23091" y="13854"/>
                  <a:pt x="44665" y="30627"/>
                  <a:pt x="69272" y="41563"/>
                </a:cubicBezTo>
                <a:cubicBezTo>
                  <a:pt x="86672" y="49296"/>
                  <a:pt x="108158" y="45971"/>
                  <a:pt x="124691" y="55418"/>
                </a:cubicBezTo>
                <a:cubicBezTo>
                  <a:pt x="141702" y="65139"/>
                  <a:pt x="150788" y="84952"/>
                  <a:pt x="166254" y="96981"/>
                </a:cubicBezTo>
                <a:cubicBezTo>
                  <a:pt x="206551" y="128323"/>
                  <a:pt x="256814" y="159544"/>
                  <a:pt x="304800" y="180109"/>
                </a:cubicBezTo>
                <a:cubicBezTo>
                  <a:pt x="318223" y="185862"/>
                  <a:pt x="332509" y="189345"/>
                  <a:pt x="346363" y="193963"/>
                </a:cubicBezTo>
                <a:cubicBezTo>
                  <a:pt x="360218" y="203199"/>
                  <a:pt x="372711" y="214909"/>
                  <a:pt x="387927" y="221672"/>
                </a:cubicBezTo>
                <a:cubicBezTo>
                  <a:pt x="455744" y="251813"/>
                  <a:pt x="464476" y="244637"/>
                  <a:pt x="526472" y="263236"/>
                </a:cubicBezTo>
                <a:cubicBezTo>
                  <a:pt x="554448" y="271629"/>
                  <a:pt x="581891" y="281708"/>
                  <a:pt x="609600" y="290945"/>
                </a:cubicBezTo>
                <a:cubicBezTo>
                  <a:pt x="623454" y="295563"/>
                  <a:pt x="636843" y="301936"/>
                  <a:pt x="651163" y="304800"/>
                </a:cubicBezTo>
                <a:cubicBezTo>
                  <a:pt x="674254" y="309418"/>
                  <a:pt x="697591" y="312943"/>
                  <a:pt x="720436" y="318654"/>
                </a:cubicBezTo>
                <a:cubicBezTo>
                  <a:pt x="734604" y="322196"/>
                  <a:pt x="747595" y="330108"/>
                  <a:pt x="762000" y="332509"/>
                </a:cubicBezTo>
                <a:cubicBezTo>
                  <a:pt x="803250" y="339384"/>
                  <a:pt x="845127" y="341745"/>
                  <a:pt x="886691" y="346363"/>
                </a:cubicBezTo>
                <a:cubicBezTo>
                  <a:pt x="982010" y="378137"/>
                  <a:pt x="866766" y="342740"/>
                  <a:pt x="1039091" y="374072"/>
                </a:cubicBezTo>
                <a:cubicBezTo>
                  <a:pt x="1053459" y="376684"/>
                  <a:pt x="1066334" y="385063"/>
                  <a:pt x="1080654" y="387927"/>
                </a:cubicBezTo>
                <a:cubicBezTo>
                  <a:pt x="1112675" y="394331"/>
                  <a:pt x="1145425" y="396412"/>
                  <a:pt x="1177636" y="401781"/>
                </a:cubicBezTo>
                <a:cubicBezTo>
                  <a:pt x="1200864" y="405652"/>
                  <a:pt x="1223597" y="412306"/>
                  <a:pt x="1246909" y="415636"/>
                </a:cubicBezTo>
                <a:cubicBezTo>
                  <a:pt x="1359902" y="431778"/>
                  <a:pt x="1463847" y="435641"/>
                  <a:pt x="1579418" y="443345"/>
                </a:cubicBezTo>
                <a:lnTo>
                  <a:pt x="2272145" y="429491"/>
                </a:lnTo>
                <a:cubicBezTo>
                  <a:pt x="2286739" y="428940"/>
                  <a:pt x="2302305" y="424759"/>
                  <a:pt x="2313709" y="415636"/>
                </a:cubicBezTo>
                <a:cubicBezTo>
                  <a:pt x="2326711" y="405234"/>
                  <a:pt x="2330758" y="386864"/>
                  <a:pt x="2341418" y="374072"/>
                </a:cubicBezTo>
                <a:cubicBezTo>
                  <a:pt x="2373579" y="335478"/>
                  <a:pt x="2397630" y="321522"/>
                  <a:pt x="2438400" y="290945"/>
                </a:cubicBezTo>
                <a:cubicBezTo>
                  <a:pt x="2447636" y="277090"/>
                  <a:pt x="2461324" y="265330"/>
                  <a:pt x="2466109" y="249381"/>
                </a:cubicBezTo>
                <a:cubicBezTo>
                  <a:pt x="2481922" y="196669"/>
                  <a:pt x="2479963" y="160454"/>
                  <a:pt x="2479963" y="11083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147</a:t>
            </a:r>
            <a:endParaRPr lang="id-ID" dirty="0"/>
          </a:p>
        </p:txBody>
      </p:sp>
      <p:sp>
        <p:nvSpPr>
          <p:cNvPr id="51" name="TextBox 50"/>
          <p:cNvSpPr txBox="1"/>
          <p:nvPr/>
        </p:nvSpPr>
        <p:spPr>
          <a:xfrm>
            <a:off x="-1199117" y="2169553"/>
            <a:ext cx="2278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 </a:t>
            </a:r>
          </a:p>
          <a:p>
            <a:r>
              <a:rPr lang="id-ID" dirty="0" smtClean="0"/>
              <a:t>P+(q.L) = 973,5 +826,5</a:t>
            </a:r>
          </a:p>
          <a:p>
            <a:r>
              <a:rPr lang="id-ID" dirty="0" smtClean="0"/>
              <a:t>1800 = 1800   ok</a:t>
            </a:r>
            <a:endParaRPr lang="id-ID" dirty="0"/>
          </a:p>
        </p:txBody>
      </p:sp>
      <p:cxnSp>
        <p:nvCxnSpPr>
          <p:cNvPr id="63" name="Straight Connector 62"/>
          <p:cNvCxnSpPr/>
          <p:nvPr/>
        </p:nvCxnSpPr>
        <p:spPr>
          <a:xfrm>
            <a:off x="-812140" y="4108839"/>
            <a:ext cx="50153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-812140" y="3342214"/>
            <a:ext cx="13854" cy="771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-1380177" y="334221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973,5</a:t>
            </a:r>
            <a:endParaRPr lang="id-ID" dirty="0"/>
          </a:p>
        </p:txBody>
      </p:sp>
      <p:cxnSp>
        <p:nvCxnSpPr>
          <p:cNvPr id="68" name="Straight Connector 67"/>
          <p:cNvCxnSpPr/>
          <p:nvPr/>
        </p:nvCxnSpPr>
        <p:spPr>
          <a:xfrm>
            <a:off x="2540660" y="4099613"/>
            <a:ext cx="0" cy="846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-812140" y="3342214"/>
            <a:ext cx="3352800" cy="1233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750026" y="439066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226,5</a:t>
            </a:r>
            <a:endParaRPr lang="id-ID" dirty="0"/>
          </a:p>
        </p:txBody>
      </p:sp>
      <p:sp>
        <p:nvSpPr>
          <p:cNvPr id="72" name="TextBox 71"/>
          <p:cNvSpPr txBox="1"/>
          <p:nvPr/>
        </p:nvSpPr>
        <p:spPr>
          <a:xfrm>
            <a:off x="1750026" y="499634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426,5</a:t>
            </a:r>
            <a:endParaRPr lang="id-ID" dirty="0"/>
          </a:p>
        </p:txBody>
      </p:sp>
      <p:cxnSp>
        <p:nvCxnSpPr>
          <p:cNvPr id="74" name="Straight Connector 73"/>
          <p:cNvCxnSpPr/>
          <p:nvPr/>
        </p:nvCxnSpPr>
        <p:spPr>
          <a:xfrm>
            <a:off x="2540660" y="4927046"/>
            <a:ext cx="1662545" cy="659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354517" y="558677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826,5</a:t>
            </a:r>
            <a:endParaRPr lang="id-ID" dirty="0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4203205" y="4137153"/>
            <a:ext cx="0" cy="1449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-429178" y="36878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90" name="TextBox 89"/>
          <p:cNvSpPr txBox="1"/>
          <p:nvPr/>
        </p:nvSpPr>
        <p:spPr>
          <a:xfrm>
            <a:off x="3309220" y="437304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91" name="TextBox 90"/>
          <p:cNvSpPr txBox="1"/>
          <p:nvPr/>
        </p:nvSpPr>
        <p:spPr>
          <a:xfrm>
            <a:off x="110040" y="411806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94" name="TextBox 93"/>
          <p:cNvSpPr txBox="1"/>
          <p:nvPr/>
        </p:nvSpPr>
        <p:spPr>
          <a:xfrm>
            <a:off x="1569100" y="3733206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95" name="TextBox 94"/>
          <p:cNvSpPr txBox="1"/>
          <p:nvPr/>
        </p:nvSpPr>
        <p:spPr>
          <a:xfrm>
            <a:off x="2373947" y="2526312"/>
            <a:ext cx="26356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x/973,5 = (3-x)/226,5</a:t>
            </a:r>
          </a:p>
          <a:p>
            <a:r>
              <a:rPr lang="id-ID" dirty="0" smtClean="0"/>
              <a:t>226,5.x = 2920,5 – 973,5.x</a:t>
            </a:r>
          </a:p>
          <a:p>
            <a:r>
              <a:rPr lang="id-ID" dirty="0" smtClean="0"/>
              <a:t>1200.X = 2920,5</a:t>
            </a:r>
          </a:p>
          <a:p>
            <a:r>
              <a:rPr lang="id-ID" dirty="0" smtClean="0"/>
              <a:t>X = 2,4 m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-1080655" y="5621138"/>
            <a:ext cx="3257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 = 973,5 . X – Mab –(q.x.0,5.x)</a:t>
            </a:r>
          </a:p>
          <a:p>
            <a:r>
              <a:rPr lang="id-ID" dirty="0"/>
              <a:t> </a:t>
            </a:r>
            <a:r>
              <a:rPr lang="id-ID" dirty="0" smtClean="0"/>
              <a:t>     =  </a:t>
            </a:r>
            <a:r>
              <a:rPr lang="id-ID" dirty="0" smtClean="0">
                <a:solidFill>
                  <a:srgbClr val="FF0000"/>
                </a:solidFill>
              </a:rPr>
              <a:t>690,65 </a:t>
            </a:r>
            <a:r>
              <a:rPr lang="id-ID" dirty="0" smtClean="0"/>
              <a:t>kg.m</a:t>
            </a:r>
            <a:endParaRPr lang="id-ID" dirty="0"/>
          </a:p>
        </p:txBody>
      </p:sp>
      <p:cxnSp>
        <p:nvCxnSpPr>
          <p:cNvPr id="98" name="Straight Connector 97"/>
          <p:cNvCxnSpPr/>
          <p:nvPr/>
        </p:nvCxnSpPr>
        <p:spPr>
          <a:xfrm>
            <a:off x="8289247" y="793220"/>
            <a:ext cx="0" cy="1345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5837513" y="2092315"/>
            <a:ext cx="2835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7051964" y="188395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239" t="38660" r="25872" b="41875"/>
          <a:stretch/>
        </p:blipFill>
        <p:spPr>
          <a:xfrm>
            <a:off x="935504" y="522511"/>
            <a:ext cx="5465084" cy="1345474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1358537" y="1005840"/>
            <a:ext cx="195943" cy="62701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637" t="41071" r="31794" b="46077"/>
          <a:stretch/>
        </p:blipFill>
        <p:spPr>
          <a:xfrm>
            <a:off x="762395" y="2351314"/>
            <a:ext cx="5538652" cy="940131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6345382" y="872836"/>
            <a:ext cx="762000" cy="1731819"/>
          </a:xfrm>
          <a:custGeom>
            <a:avLst/>
            <a:gdLst>
              <a:gd name="connsiteX0" fmla="*/ 166254 w 762000"/>
              <a:gd name="connsiteY0" fmla="*/ 0 h 1731819"/>
              <a:gd name="connsiteX1" fmla="*/ 249382 w 762000"/>
              <a:gd name="connsiteY1" fmla="*/ 69273 h 1731819"/>
              <a:gd name="connsiteX2" fmla="*/ 263236 w 762000"/>
              <a:gd name="connsiteY2" fmla="*/ 138546 h 1731819"/>
              <a:gd name="connsiteX3" fmla="*/ 304800 w 762000"/>
              <a:gd name="connsiteY3" fmla="*/ 193964 h 1731819"/>
              <a:gd name="connsiteX4" fmla="*/ 346363 w 762000"/>
              <a:gd name="connsiteY4" fmla="*/ 290946 h 1731819"/>
              <a:gd name="connsiteX5" fmla="*/ 471054 w 762000"/>
              <a:gd name="connsiteY5" fmla="*/ 457200 h 1731819"/>
              <a:gd name="connsiteX6" fmla="*/ 526473 w 762000"/>
              <a:gd name="connsiteY6" fmla="*/ 540328 h 1731819"/>
              <a:gd name="connsiteX7" fmla="*/ 554182 w 762000"/>
              <a:gd name="connsiteY7" fmla="*/ 609600 h 1731819"/>
              <a:gd name="connsiteX8" fmla="*/ 609600 w 762000"/>
              <a:gd name="connsiteY8" fmla="*/ 665019 h 1731819"/>
              <a:gd name="connsiteX9" fmla="*/ 637309 w 762000"/>
              <a:gd name="connsiteY9" fmla="*/ 720437 h 1731819"/>
              <a:gd name="connsiteX10" fmla="*/ 678873 w 762000"/>
              <a:gd name="connsiteY10" fmla="*/ 762000 h 1731819"/>
              <a:gd name="connsiteX11" fmla="*/ 720436 w 762000"/>
              <a:gd name="connsiteY11" fmla="*/ 831273 h 1731819"/>
              <a:gd name="connsiteX12" fmla="*/ 762000 w 762000"/>
              <a:gd name="connsiteY12" fmla="*/ 914400 h 1731819"/>
              <a:gd name="connsiteX13" fmla="*/ 734291 w 762000"/>
              <a:gd name="connsiteY13" fmla="*/ 969819 h 1731819"/>
              <a:gd name="connsiteX14" fmla="*/ 692727 w 762000"/>
              <a:gd name="connsiteY14" fmla="*/ 1011382 h 1731819"/>
              <a:gd name="connsiteX15" fmla="*/ 623454 w 762000"/>
              <a:gd name="connsiteY15" fmla="*/ 1108364 h 1731819"/>
              <a:gd name="connsiteX16" fmla="*/ 512618 w 762000"/>
              <a:gd name="connsiteY16" fmla="*/ 1246909 h 1731819"/>
              <a:gd name="connsiteX17" fmla="*/ 471054 w 762000"/>
              <a:gd name="connsiteY17" fmla="*/ 1288473 h 1731819"/>
              <a:gd name="connsiteX18" fmla="*/ 374073 w 762000"/>
              <a:gd name="connsiteY18" fmla="*/ 1330037 h 1731819"/>
              <a:gd name="connsiteX19" fmla="*/ 346363 w 762000"/>
              <a:gd name="connsiteY19" fmla="*/ 1357746 h 1731819"/>
              <a:gd name="connsiteX20" fmla="*/ 221673 w 762000"/>
              <a:gd name="connsiteY20" fmla="*/ 1454728 h 1731819"/>
              <a:gd name="connsiteX21" fmla="*/ 207818 w 762000"/>
              <a:gd name="connsiteY21" fmla="*/ 1496291 h 1731819"/>
              <a:gd name="connsiteX22" fmla="*/ 180109 w 762000"/>
              <a:gd name="connsiteY22" fmla="*/ 1537855 h 1731819"/>
              <a:gd name="connsiteX23" fmla="*/ 96982 w 762000"/>
              <a:gd name="connsiteY23" fmla="*/ 1634837 h 1731819"/>
              <a:gd name="connsiteX24" fmla="*/ 41563 w 762000"/>
              <a:gd name="connsiteY24" fmla="*/ 1676400 h 1731819"/>
              <a:gd name="connsiteX25" fmla="*/ 0 w 762000"/>
              <a:gd name="connsiteY25" fmla="*/ 1731819 h 173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2000" h="1731819">
                <a:moveTo>
                  <a:pt x="166254" y="0"/>
                </a:moveTo>
                <a:cubicBezTo>
                  <a:pt x="193963" y="23091"/>
                  <a:pt x="228698" y="39724"/>
                  <a:pt x="249382" y="69273"/>
                </a:cubicBezTo>
                <a:cubicBezTo>
                  <a:pt x="262886" y="88564"/>
                  <a:pt x="253672" y="117027"/>
                  <a:pt x="263236" y="138546"/>
                </a:cubicBezTo>
                <a:cubicBezTo>
                  <a:pt x="272614" y="159647"/>
                  <a:pt x="293743" y="173693"/>
                  <a:pt x="304800" y="193964"/>
                </a:cubicBezTo>
                <a:cubicBezTo>
                  <a:pt x="321642" y="224840"/>
                  <a:pt x="328268" y="260787"/>
                  <a:pt x="346363" y="290946"/>
                </a:cubicBezTo>
                <a:cubicBezTo>
                  <a:pt x="387899" y="360173"/>
                  <a:pt x="429505" y="394877"/>
                  <a:pt x="471054" y="457200"/>
                </a:cubicBezTo>
                <a:cubicBezTo>
                  <a:pt x="489527" y="484909"/>
                  <a:pt x="510526" y="511092"/>
                  <a:pt x="526473" y="540328"/>
                </a:cubicBezTo>
                <a:cubicBezTo>
                  <a:pt x="538382" y="562161"/>
                  <a:pt x="540387" y="588907"/>
                  <a:pt x="554182" y="609600"/>
                </a:cubicBezTo>
                <a:cubicBezTo>
                  <a:pt x="568673" y="631337"/>
                  <a:pt x="593925" y="644119"/>
                  <a:pt x="609600" y="665019"/>
                </a:cubicBezTo>
                <a:cubicBezTo>
                  <a:pt x="621992" y="681542"/>
                  <a:pt x="625305" y="703631"/>
                  <a:pt x="637309" y="720437"/>
                </a:cubicBezTo>
                <a:cubicBezTo>
                  <a:pt x="648697" y="736381"/>
                  <a:pt x="667117" y="746325"/>
                  <a:pt x="678873" y="762000"/>
                </a:cubicBezTo>
                <a:cubicBezTo>
                  <a:pt x="695030" y="783543"/>
                  <a:pt x="706164" y="808438"/>
                  <a:pt x="720436" y="831273"/>
                </a:cubicBezTo>
                <a:cubicBezTo>
                  <a:pt x="758804" y="892663"/>
                  <a:pt x="740635" y="850309"/>
                  <a:pt x="762000" y="914400"/>
                </a:cubicBezTo>
                <a:cubicBezTo>
                  <a:pt x="752764" y="932873"/>
                  <a:pt x="746296" y="953013"/>
                  <a:pt x="734291" y="969819"/>
                </a:cubicBezTo>
                <a:cubicBezTo>
                  <a:pt x="722903" y="985763"/>
                  <a:pt x="705478" y="996506"/>
                  <a:pt x="692727" y="1011382"/>
                </a:cubicBezTo>
                <a:cubicBezTo>
                  <a:pt x="666947" y="1041458"/>
                  <a:pt x="645385" y="1075468"/>
                  <a:pt x="623454" y="1108364"/>
                </a:cubicBezTo>
                <a:cubicBezTo>
                  <a:pt x="595143" y="1193300"/>
                  <a:pt x="619927" y="1139601"/>
                  <a:pt x="512618" y="1246909"/>
                </a:cubicBezTo>
                <a:cubicBezTo>
                  <a:pt x="498763" y="1260764"/>
                  <a:pt x="489642" y="1282277"/>
                  <a:pt x="471054" y="1288473"/>
                </a:cubicBezTo>
                <a:cubicBezTo>
                  <a:pt x="434110" y="1300788"/>
                  <a:pt x="408312" y="1307211"/>
                  <a:pt x="374073" y="1330037"/>
                </a:cubicBezTo>
                <a:cubicBezTo>
                  <a:pt x="363204" y="1337283"/>
                  <a:pt x="356813" y="1349909"/>
                  <a:pt x="346363" y="1357746"/>
                </a:cubicBezTo>
                <a:cubicBezTo>
                  <a:pt x="213797" y="1457170"/>
                  <a:pt x="306280" y="1370119"/>
                  <a:pt x="221673" y="1454728"/>
                </a:cubicBezTo>
                <a:cubicBezTo>
                  <a:pt x="217055" y="1468582"/>
                  <a:pt x="214349" y="1483229"/>
                  <a:pt x="207818" y="1496291"/>
                </a:cubicBezTo>
                <a:cubicBezTo>
                  <a:pt x="200371" y="1511184"/>
                  <a:pt x="189787" y="1524305"/>
                  <a:pt x="180109" y="1537855"/>
                </a:cubicBezTo>
                <a:cubicBezTo>
                  <a:pt x="151296" y="1578193"/>
                  <a:pt x="134078" y="1603041"/>
                  <a:pt x="96982" y="1634837"/>
                </a:cubicBezTo>
                <a:cubicBezTo>
                  <a:pt x="79450" y="1649864"/>
                  <a:pt x="60036" y="1662546"/>
                  <a:pt x="41563" y="1676400"/>
                </a:cubicBezTo>
                <a:cubicBezTo>
                  <a:pt x="10231" y="1723398"/>
                  <a:pt x="25628" y="1706189"/>
                  <a:pt x="0" y="173181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223942" y="1498653"/>
            <a:ext cx="3144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Ambil dari tabel momen primer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8839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041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153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Agung Kristiawan</cp:lastModifiedBy>
  <cp:revision>43</cp:revision>
  <dcterms:created xsi:type="dcterms:W3CDTF">2020-04-02T14:28:39Z</dcterms:created>
  <dcterms:modified xsi:type="dcterms:W3CDTF">2021-05-04T02:06:09Z</dcterms:modified>
</cp:coreProperties>
</file>