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0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13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2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0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6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7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90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9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2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8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58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3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FBC39-DE45-48F8-8138-33C189E5E8CA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F2643-3C4A-4CCC-B2CA-501118EDD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1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Kewirausahaan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, </a:t>
            </a:r>
            <a:r>
              <a:rPr lang="en-US" dirty="0" err="1"/>
              <a:t>k</a:t>
            </a:r>
            <a:r>
              <a:rPr lang="en-US" dirty="0" err="1" smtClean="0"/>
              <a:t>onsep</a:t>
            </a:r>
            <a:r>
              <a:rPr lang="en-US" dirty="0" smtClean="0"/>
              <a:t>, </a:t>
            </a:r>
            <a:r>
              <a:rPr lang="en-US" dirty="0" err="1"/>
              <a:t>t</a:t>
            </a:r>
            <a:r>
              <a:rPr lang="en-US" dirty="0" err="1" smtClean="0"/>
              <a:t>ujuan</a:t>
            </a:r>
            <a:r>
              <a:rPr lang="en-US" dirty="0" smtClean="0"/>
              <a:t>, </a:t>
            </a:r>
            <a:r>
              <a:rPr lang="en-US" dirty="0" err="1" smtClean="0"/>
              <a:t>sifat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(1) 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b="1" dirty="0" err="1"/>
              <a:t>Pengertian</a:t>
            </a:r>
            <a:r>
              <a:rPr lang="en-US" b="1" dirty="0"/>
              <a:t> </a:t>
            </a:r>
            <a:r>
              <a:rPr lang="en-US" b="1" dirty="0" err="1"/>
              <a:t>kewirausahaan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dirty="0"/>
              <a:t> 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, </a:t>
            </a:r>
            <a:r>
              <a:rPr lang="en-US" dirty="0" err="1"/>
              <a:t>mengembangkan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, </a:t>
            </a:r>
            <a:r>
              <a:rPr lang="en-US" dirty="0" err="1"/>
              <a:t>kesempatan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agar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berjudul</a:t>
            </a:r>
            <a:r>
              <a:rPr lang="en-US" dirty="0"/>
              <a:t> </a:t>
            </a:r>
            <a:r>
              <a:rPr lang="en-US" dirty="0" err="1"/>
              <a:t>Kewirausahaan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Hery</a:t>
            </a:r>
            <a:r>
              <a:rPr lang="en-US" dirty="0"/>
              <a:t>, S.E, M.SI, CRP., RSA, CFRM. </a:t>
            </a:r>
            <a:r>
              <a:rPr lang="en-US" dirty="0" err="1"/>
              <a:t>dijelaskan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kewirausahaan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berani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demi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14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Menurut</a:t>
            </a:r>
            <a:r>
              <a:rPr lang="en-US" dirty="0" smtClean="0"/>
              <a:t> Richard </a:t>
            </a:r>
            <a:r>
              <a:rPr lang="en-US" dirty="0" err="1" smtClean="0"/>
              <a:t>Cantillon</a:t>
            </a:r>
            <a:r>
              <a:rPr lang="en-US" dirty="0" smtClean="0"/>
              <a:t> (1775)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err="1" smtClean="0"/>
              <a:t>Kewirausahaan</a:t>
            </a:r>
            <a:r>
              <a:rPr lang="en-US" dirty="0" smtClean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(</a:t>
            </a:r>
            <a:r>
              <a:rPr lang="en-US" dirty="0" err="1"/>
              <a:t>wirausaha</a:t>
            </a:r>
            <a:r>
              <a:rPr lang="en-US" dirty="0"/>
              <a:t>).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menjualnya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menentu</a:t>
            </a:r>
            <a:r>
              <a:rPr lang="en-US" dirty="0"/>
              <a:t>.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menekankan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beresiko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ketidakpastian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72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Menurut</a:t>
            </a:r>
            <a:r>
              <a:rPr lang="en-US" dirty="0" smtClean="0"/>
              <a:t> Thomas W. </a:t>
            </a:r>
            <a:r>
              <a:rPr lang="en-US" dirty="0" err="1" smtClean="0"/>
              <a:t>Zimmerer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err="1" smtClean="0"/>
              <a:t>Kewirausahaan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kreativitas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yang orang lain </a:t>
            </a:r>
            <a:r>
              <a:rPr lang="en-US" dirty="0" err="1"/>
              <a:t>hadapi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363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Menurut</a:t>
            </a:r>
            <a:r>
              <a:rPr lang="en-US" dirty="0" smtClean="0"/>
              <a:t> Norman M. Scarborough </a:t>
            </a:r>
            <a:r>
              <a:rPr lang="en-US" dirty="0" err="1" smtClean="0"/>
              <a:t>dan</a:t>
            </a:r>
            <a:r>
              <a:rPr lang="en-US" dirty="0" smtClean="0"/>
              <a:t> Thomas W. </a:t>
            </a:r>
            <a:r>
              <a:rPr lang="en-US" dirty="0" err="1" smtClean="0"/>
              <a:t>Zimmerer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dirty="0" err="1" smtClean="0"/>
              <a:t>Kewirausahaan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proses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mengabdikan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tenaganya</a:t>
            </a:r>
            <a:r>
              <a:rPr lang="en-US" dirty="0"/>
              <a:t> </a:t>
            </a:r>
            <a:r>
              <a:rPr lang="en-US" dirty="0" err="1"/>
              <a:t>disertai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menanggung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, </a:t>
            </a:r>
            <a:r>
              <a:rPr lang="en-US" dirty="0" err="1"/>
              <a:t>kejiwaan</a:t>
            </a:r>
            <a:r>
              <a:rPr lang="en-US" dirty="0"/>
              <a:t>, </a:t>
            </a:r>
            <a:r>
              <a:rPr lang="en-US" dirty="0" err="1"/>
              <a:t>sosial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balas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pribadinya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bekal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, agar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dijalankannya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lancar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21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(2)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kewirausahaan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93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err="1" smtClean="0"/>
              <a:t>Kelincahan</a:t>
            </a:r>
            <a:r>
              <a:rPr lang="en-US" dirty="0" smtClean="0"/>
              <a:t> / </a:t>
            </a:r>
            <a:r>
              <a:rPr lang="en-US" i="1" dirty="0" smtClean="0"/>
              <a:t>Agility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dirty="0" err="1" smtClean="0"/>
              <a:t>Kelincahan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 </a:t>
            </a:r>
            <a:r>
              <a:rPr lang="en-US" i="1" dirty="0"/>
              <a:t>agility</a:t>
            </a:r>
            <a:r>
              <a:rPr lang="en-US" dirty="0"/>
              <a:t>,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keseimbangan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beradaptasi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bertahan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zaman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Kelincahan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. </a:t>
            </a:r>
            <a:r>
              <a:rPr lang="en-US" dirty="0" err="1"/>
              <a:t>Pandemi</a:t>
            </a:r>
            <a:r>
              <a:rPr lang="en-US" dirty="0"/>
              <a:t> yang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tiba-tiba</a:t>
            </a:r>
            <a:r>
              <a:rPr lang="en-US" dirty="0"/>
              <a:t> </a:t>
            </a:r>
            <a:r>
              <a:rPr lang="en-US" dirty="0" err="1"/>
              <a:t>seolah-olah</a:t>
            </a:r>
            <a:r>
              <a:rPr lang="en-US" dirty="0"/>
              <a:t> </a:t>
            </a:r>
            <a:r>
              <a:rPr lang="en-US" dirty="0" err="1"/>
              <a:t>mempercepat</a:t>
            </a:r>
            <a:r>
              <a:rPr lang="en-US" dirty="0"/>
              <a:t> </a:t>
            </a:r>
            <a:r>
              <a:rPr lang="en-US" dirty="0" err="1"/>
              <a:t>kebiasaan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. Dari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,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dituntut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lincah</a:t>
            </a:r>
            <a:r>
              <a:rPr lang="en-US" dirty="0"/>
              <a:t> </a:t>
            </a:r>
            <a:r>
              <a:rPr lang="en-US" dirty="0" err="1"/>
              <a:t>merespon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, </a:t>
            </a:r>
            <a:r>
              <a:rPr lang="en-US" dirty="0" err="1"/>
              <a:t>hasil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989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Tahan</a:t>
            </a:r>
            <a:r>
              <a:rPr lang="en-US" dirty="0" smtClean="0"/>
              <a:t> </a:t>
            </a:r>
            <a:r>
              <a:rPr lang="en-US" i="1" dirty="0" smtClean="0"/>
              <a:t>(</a:t>
            </a:r>
            <a:r>
              <a:rPr lang="en-US" i="1" dirty="0" err="1" smtClean="0"/>
              <a:t>Eundurance</a:t>
            </a:r>
            <a:r>
              <a:rPr lang="en-US" i="1" dirty="0" smtClean="0"/>
              <a:t>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/>
              <a:t>tahan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 </a:t>
            </a:r>
            <a:r>
              <a:rPr lang="en-US" i="1" dirty="0"/>
              <a:t>endurance</a:t>
            </a:r>
            <a:r>
              <a:rPr lang="en-US" dirty="0"/>
              <a:t> 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yang </a:t>
            </a:r>
            <a:r>
              <a:rPr lang="en-US" dirty="0" err="1"/>
              <a:t>menekankan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.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 </a:t>
            </a:r>
            <a:r>
              <a:rPr lang="en-US" dirty="0" err="1"/>
              <a:t>sektor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gulung</a:t>
            </a:r>
            <a:r>
              <a:rPr lang="en-US" dirty="0"/>
              <a:t> </a:t>
            </a:r>
            <a:r>
              <a:rPr lang="en-US" dirty="0" err="1"/>
              <a:t>tikar</a:t>
            </a:r>
            <a:r>
              <a:rPr lang="en-US" dirty="0"/>
              <a:t> di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pandemi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Imunitas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,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, </a:t>
            </a:r>
            <a:r>
              <a:rPr lang="en-US" dirty="0" err="1"/>
              <a:t>terdampak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pandemi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tahan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kelancaran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 di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pandemi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 </a:t>
            </a:r>
            <a:r>
              <a:rPr lang="en-US" dirty="0" err="1"/>
              <a:t>pemasukan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.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tahan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lolos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31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Kecepatan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err="1" smtClean="0"/>
              <a:t>Kecepatan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berkesinambungan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sesingkat-singkatnya</a:t>
            </a:r>
            <a:r>
              <a:rPr lang="en-US" dirty="0"/>
              <a:t>.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berinovasi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melesat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tantangan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secepat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melaju</a:t>
            </a:r>
            <a:r>
              <a:rPr lang="en-US" dirty="0"/>
              <a:t> </a:t>
            </a:r>
            <a:r>
              <a:rPr lang="en-US" dirty="0" err="1"/>
              <a:t>melebihi</a:t>
            </a:r>
            <a:r>
              <a:rPr lang="en-US" dirty="0"/>
              <a:t> </a:t>
            </a:r>
            <a:r>
              <a:rPr lang="en-US" dirty="0" err="1"/>
              <a:t>pesaingnya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33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Kelenturan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Kelenturan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dimanapun</a:t>
            </a:r>
            <a:r>
              <a:rPr lang="en-US" dirty="0"/>
              <a:t> </a:t>
            </a:r>
            <a:r>
              <a:rPr lang="en-US" dirty="0" err="1"/>
              <a:t>tempatnya</a:t>
            </a:r>
            <a:r>
              <a:rPr lang="en-US" dirty="0"/>
              <a:t>. </a:t>
            </a:r>
            <a:r>
              <a:rPr lang="en-US" dirty="0" err="1"/>
              <a:t>Kelenturan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beradaptasi</a:t>
            </a:r>
            <a:r>
              <a:rPr lang="en-US" dirty="0"/>
              <a:t>.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,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beradaptasi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. </a:t>
            </a:r>
            <a:r>
              <a:rPr lang="en-US" dirty="0" err="1"/>
              <a:t>Dimanapun</a:t>
            </a:r>
            <a:r>
              <a:rPr lang="en-US" dirty="0"/>
              <a:t> </a:t>
            </a:r>
            <a:r>
              <a:rPr lang="en-US" dirty="0" err="1"/>
              <a:t>tempatnya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memaksimalkan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proses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mengeluh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7798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Kekuatan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strength,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.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merespon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kewirausahaan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komponen-komponen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, </a:t>
            </a:r>
            <a:r>
              <a:rPr lang="en-US" dirty="0" err="1"/>
              <a:t>kelincahan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ketepatan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319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(3)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Kewirausahaan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74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Munculnya</a:t>
            </a:r>
            <a:r>
              <a:rPr lang="en-US" dirty="0" smtClean="0"/>
              <a:t> Usaha-</a:t>
            </a:r>
            <a:r>
              <a:rPr lang="en-US" dirty="0" err="1" smtClean="0"/>
              <a:t>usaha</a:t>
            </a:r>
            <a:r>
              <a:rPr lang="en-US" dirty="0" smtClean="0"/>
              <a:t> Kecil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 fontAlgn="base"/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kewirausahaan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,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orang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berjalannya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. </a:t>
            </a:r>
            <a:r>
              <a:rPr lang="en-US" dirty="0" err="1"/>
              <a:t>Keterlibatan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karakter-karakter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pelaku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95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Terangkat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berbekal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kewirausahaan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, </a:t>
            </a:r>
            <a:r>
              <a:rPr lang="en-US" dirty="0" err="1"/>
              <a:t>ruang-ruang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menekan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pengangguran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7231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Menumbuhkan</a:t>
            </a:r>
            <a:r>
              <a:rPr lang="en-US" dirty="0" smtClean="0"/>
              <a:t> </a:t>
            </a:r>
            <a:r>
              <a:rPr lang="en-US" dirty="0" err="1" smtClean="0"/>
              <a:t>Semangat</a:t>
            </a:r>
            <a:r>
              <a:rPr lang="en-US" dirty="0" smtClean="0"/>
              <a:t> </a:t>
            </a:r>
            <a:r>
              <a:rPr lang="en-US" dirty="0" err="1" smtClean="0"/>
              <a:t>Berinovasi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kadangkala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memicu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jarang</a:t>
            </a:r>
            <a:r>
              <a:rPr lang="en-US" dirty="0"/>
              <a:t>, </a:t>
            </a:r>
            <a:r>
              <a:rPr lang="en-US" dirty="0" err="1"/>
              <a:t>inovasi-inovasi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yang </a:t>
            </a:r>
            <a:r>
              <a:rPr lang="en-US" dirty="0" err="1"/>
              <a:t>semacam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Maka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dimaknai</a:t>
            </a:r>
            <a:r>
              <a:rPr lang="en-US" dirty="0"/>
              <a:t> </a:t>
            </a:r>
            <a:r>
              <a:rPr lang="en-US" dirty="0" err="1"/>
              <a:t>dengang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yang </a:t>
            </a:r>
            <a:r>
              <a:rPr lang="en-US" dirty="0" err="1"/>
              <a:t>positif</a:t>
            </a:r>
            <a:r>
              <a:rPr lang="en-US" dirty="0"/>
              <a:t>, </a:t>
            </a:r>
            <a:r>
              <a:rPr lang="en-US" dirty="0" err="1"/>
              <a:t>pandemi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,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737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4.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/>
              <a:t>Kewirausahaan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61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Keinginan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berprestasi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err="1" smtClean="0"/>
              <a:t>Keinginan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berprestasi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yang </a:t>
            </a:r>
            <a:r>
              <a:rPr lang="en-US" dirty="0" err="1"/>
              <a:t>bersumber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, yang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dorongan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berdaya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.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insting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yang </a:t>
            </a:r>
            <a:r>
              <a:rPr lang="en-US" dirty="0" err="1"/>
              <a:t>strategis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yang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269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Keinginan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bertanggungjawab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dirty="0" smtClean="0"/>
              <a:t>Rasa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kewirausahaan.Sebuah</a:t>
            </a:r>
            <a:r>
              <a:rPr lang="en-US" dirty="0"/>
              <a:t> </a:t>
            </a:r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yang </a:t>
            </a:r>
            <a:r>
              <a:rPr lang="en-US" dirty="0" err="1"/>
              <a:t>diambil</a:t>
            </a:r>
            <a:r>
              <a:rPr lang="en-US" dirty="0"/>
              <a:t>,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memutuskan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dijalankan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endParaRPr lang="en-US" dirty="0"/>
          </a:p>
          <a:p>
            <a:pPr fontAlgn="base"/>
            <a:r>
              <a:rPr lang="en-US" dirty="0"/>
              <a:t>.</a:t>
            </a:r>
            <a:r>
              <a:rPr lang="en-US" dirty="0" err="1"/>
              <a:t>Pertanggungjawaban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berjalannya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dibangun</a:t>
            </a:r>
            <a:r>
              <a:rPr lang="en-US" dirty="0"/>
              <a:t>,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ada,serta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usahanya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35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Prarasa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risiko-risiko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kewirausahaan</a:t>
            </a:r>
            <a:r>
              <a:rPr lang="en-US" dirty="0"/>
              <a:t>,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yang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diraih.Proses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mencapainya</a:t>
            </a:r>
            <a:r>
              <a:rPr lang="en-US" dirty="0"/>
              <a:t>,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tahapan-tahapan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matang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kendala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diantisipasi</a:t>
            </a:r>
            <a:r>
              <a:rPr lang="en-US" dirty="0"/>
              <a:t> pula </a:t>
            </a:r>
            <a:r>
              <a:rPr lang="en-US" dirty="0" err="1"/>
              <a:t>resiko-resiko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kegagalan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berkembangnya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393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keberhasilan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/>
              <a:t>merumuskan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kewirausahaan</a:t>
            </a:r>
            <a:r>
              <a:rPr lang="en-US" dirty="0"/>
              <a:t>, </a:t>
            </a:r>
            <a:r>
              <a:rPr lang="en-US" dirty="0" err="1"/>
              <a:t>pastinya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diikuti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keyakinan.Keyakinan</a:t>
            </a:r>
            <a:r>
              <a:rPr lang="en-US" dirty="0"/>
              <a:t> </a:t>
            </a:r>
            <a:r>
              <a:rPr lang="en-US" dirty="0" err="1"/>
              <a:t>inilah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target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direncanakan</a:t>
            </a:r>
            <a:r>
              <a:rPr lang="en-US" dirty="0"/>
              <a:t>.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kepercayaan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keyakinan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diproduksi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berkualitas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181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Rangsangan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umpan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perjalanan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, </a:t>
            </a:r>
            <a:r>
              <a:rPr lang="en-US" dirty="0" err="1"/>
              <a:t>sangatlah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.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,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.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bermacam-macam</a:t>
            </a:r>
            <a:r>
              <a:rPr lang="en-US" dirty="0"/>
              <a:t>,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dirasakan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. </a:t>
            </a:r>
            <a:r>
              <a:rPr lang="en-US" dirty="0" err="1"/>
              <a:t>Begitu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,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,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memperbaikinya</a:t>
            </a:r>
            <a:r>
              <a:rPr lang="en-US" dirty="0"/>
              <a:t>, agar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selera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05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Enerjik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menunjang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proses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dibangun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0852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Orientasi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merencanakan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kecenderungan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,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kecenderungan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pandemi</a:t>
            </a:r>
            <a:r>
              <a:rPr lang="en-US" dirty="0"/>
              <a:t> </a:t>
            </a:r>
            <a:r>
              <a:rPr lang="en-US" dirty="0" err="1"/>
              <a:t>ini.Wawasan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merespon</a:t>
            </a:r>
            <a:r>
              <a:rPr lang="en-US" dirty="0"/>
              <a:t> </a:t>
            </a:r>
            <a:r>
              <a:rPr lang="en-US" dirty="0" err="1"/>
              <a:t>peristiwa-peristiwa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,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62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Orientasi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merencanakan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kecenderungan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,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kecenderungan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pandemi</a:t>
            </a:r>
            <a:r>
              <a:rPr lang="en-US" dirty="0"/>
              <a:t> </a:t>
            </a:r>
            <a:r>
              <a:rPr lang="en-US" dirty="0" err="1"/>
              <a:t>ini.Wawasan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merespon</a:t>
            </a:r>
            <a:r>
              <a:rPr lang="en-US" dirty="0"/>
              <a:t> </a:t>
            </a:r>
            <a:r>
              <a:rPr lang="en-US" dirty="0" err="1"/>
              <a:t>peristiwa-peristiwa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,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597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tolak</a:t>
            </a:r>
            <a:r>
              <a:rPr lang="en-US" dirty="0"/>
              <a:t> </a:t>
            </a:r>
            <a:r>
              <a:rPr lang="en-US" dirty="0" err="1"/>
              <a:t>ukur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yang </a:t>
            </a:r>
            <a:r>
              <a:rPr lang="en-US" dirty="0" err="1"/>
              <a:t>besar</a:t>
            </a:r>
            <a:r>
              <a:rPr lang="en-US" dirty="0"/>
              <a:t>. </a:t>
            </a:r>
            <a:r>
              <a:rPr lang="en-US" dirty="0" err="1"/>
              <a:t>Berarti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wirausahawan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cara-cara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yang </a:t>
            </a:r>
            <a:r>
              <a:rPr lang="en-US" dirty="0" err="1"/>
              <a:t>maksimal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dilupakan</a:t>
            </a:r>
            <a:r>
              <a:rPr lang="en-US" dirty="0"/>
              <a:t>,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pastinya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026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(5)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Wirausaha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70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Usaha </a:t>
            </a:r>
            <a:r>
              <a:rPr lang="en-US" dirty="0" err="1" smtClean="0"/>
              <a:t>Ritel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dirty="0" smtClean="0"/>
              <a:t>Usaha </a:t>
            </a:r>
            <a:r>
              <a:rPr lang="en-US" dirty="0" err="1"/>
              <a:t>ritel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matinya</a:t>
            </a:r>
            <a:r>
              <a:rPr lang="en-US" dirty="0"/>
              <a:t>. Usaha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eceran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. Usaha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dibilang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minim </a:t>
            </a:r>
            <a:r>
              <a:rPr lang="en-US" dirty="0" err="1"/>
              <a:t>resiko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persaingan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sebatas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peritel</a:t>
            </a:r>
            <a:r>
              <a:rPr lang="en-US" dirty="0"/>
              <a:t>.</a:t>
            </a:r>
          </a:p>
          <a:p>
            <a:pPr fontAlgn="base"/>
            <a:r>
              <a:rPr lang="en-US" dirty="0"/>
              <a:t>Usaha </a:t>
            </a:r>
            <a:r>
              <a:rPr lang="en-US" dirty="0" err="1"/>
              <a:t>ritel</a:t>
            </a:r>
            <a:r>
              <a:rPr lang="en-US" dirty="0"/>
              <a:t> yang </a:t>
            </a:r>
            <a:r>
              <a:rPr lang="en-US" dirty="0" err="1"/>
              <a:t>populer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minimarket yang </a:t>
            </a:r>
            <a:r>
              <a:rPr lang="en-US" dirty="0" err="1"/>
              <a:t>berjumlah</a:t>
            </a:r>
            <a:r>
              <a:rPr lang="en-US" dirty="0"/>
              <a:t> </a:t>
            </a:r>
            <a:r>
              <a:rPr lang="en-US" dirty="0" err="1"/>
              <a:t>ribuan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tersebar</a:t>
            </a:r>
            <a:r>
              <a:rPr lang="en-US" dirty="0"/>
              <a:t> di </a:t>
            </a:r>
            <a:r>
              <a:rPr lang="en-US" dirty="0" err="1"/>
              <a:t>seluruh</a:t>
            </a:r>
            <a:r>
              <a:rPr lang="en-US" dirty="0"/>
              <a:t> Indonesia.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dibayangkan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,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pengelolanya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747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Startup </a:t>
            </a:r>
            <a:r>
              <a:rPr lang="en-US" dirty="0" err="1" smtClean="0"/>
              <a:t>Bisnis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/>
              <a:t>internet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. </a:t>
            </a:r>
            <a:r>
              <a:rPr lang="en-US" dirty="0" err="1"/>
              <a:t>Jaringan</a:t>
            </a:r>
            <a:r>
              <a:rPr lang="en-US" dirty="0"/>
              <a:t> internet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ponsel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ponsel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. </a:t>
            </a:r>
            <a:r>
              <a:rPr lang="en-US" dirty="0" err="1"/>
              <a:t>Inilah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digital. Di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pandemi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startup digital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yang paling </a:t>
            </a:r>
            <a:r>
              <a:rPr lang="en-US" dirty="0" err="1"/>
              <a:t>dipilih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pelaku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rumahan</a:t>
            </a:r>
            <a:r>
              <a:rPr lang="en-US" dirty="0"/>
              <a:t>, </a:t>
            </a:r>
            <a:r>
              <a:rPr lang="en-US" dirty="0" err="1"/>
              <a:t>hingga</a:t>
            </a:r>
            <a:r>
              <a:rPr lang="en-US" dirty="0"/>
              <a:t> yang </a:t>
            </a:r>
            <a:r>
              <a:rPr lang="en-US" dirty="0" err="1"/>
              <a:t>beromset</a:t>
            </a:r>
            <a:r>
              <a:rPr lang="en-US" dirty="0"/>
              <a:t> </a:t>
            </a:r>
            <a:r>
              <a:rPr lang="en-US" dirty="0" err="1"/>
              <a:t>ratusan</a:t>
            </a:r>
            <a:r>
              <a:rPr lang="en-US" dirty="0"/>
              <a:t> </a:t>
            </a:r>
            <a:r>
              <a:rPr lang="en-US" dirty="0" err="1"/>
              <a:t>juta</a:t>
            </a:r>
            <a:r>
              <a:rPr lang="en-US" dirty="0"/>
              <a:t> rupiah per </a:t>
            </a:r>
            <a:r>
              <a:rPr lang="en-US" dirty="0" err="1"/>
              <a:t>hari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28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Kreatif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US" dirty="0" err="1" smtClean="0"/>
              <a:t>Pemerintah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mendorong</a:t>
            </a:r>
            <a:r>
              <a:rPr lang="en-US" dirty="0"/>
              <a:t> </a:t>
            </a:r>
            <a:r>
              <a:rPr lang="en-US" dirty="0" err="1"/>
              <a:t>kaum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kreativitas</a:t>
            </a:r>
            <a:r>
              <a:rPr lang="en-US" dirty="0"/>
              <a:t>,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sumbangsih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kreatif</a:t>
            </a:r>
            <a:r>
              <a:rPr lang="en-US" dirty="0"/>
              <a:t> di Indonesia.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murni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mengandalkan</a:t>
            </a:r>
            <a:r>
              <a:rPr lang="en-US" dirty="0"/>
              <a:t> </a:t>
            </a:r>
            <a:r>
              <a:rPr lang="en-US" dirty="0" err="1"/>
              <a:t>kreativitas</a:t>
            </a:r>
            <a:r>
              <a:rPr lang="en-US" dirty="0"/>
              <a:t> </a:t>
            </a:r>
            <a:r>
              <a:rPr lang="en-US" dirty="0" err="1"/>
              <a:t>anak-anak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yang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kreatif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fashion designer, </a:t>
            </a:r>
            <a:r>
              <a:rPr lang="en-US" dirty="0" err="1"/>
              <a:t>penulis</a:t>
            </a:r>
            <a:r>
              <a:rPr lang="en-US" dirty="0"/>
              <a:t>, copywriter, </a:t>
            </a:r>
            <a:r>
              <a:rPr lang="en-US" dirty="0" err="1"/>
              <a:t>pelukis</a:t>
            </a:r>
            <a:r>
              <a:rPr lang="en-US" dirty="0"/>
              <a:t>, </a:t>
            </a:r>
            <a:r>
              <a:rPr lang="en-US" dirty="0" err="1"/>
              <a:t>desainer</a:t>
            </a:r>
            <a:r>
              <a:rPr lang="en-US" dirty="0"/>
              <a:t>, ghostwriter, </a:t>
            </a:r>
            <a:r>
              <a:rPr lang="en-US" dirty="0" err="1"/>
              <a:t>penulis</a:t>
            </a:r>
            <a:r>
              <a:rPr lang="en-US" dirty="0"/>
              <a:t> </a:t>
            </a:r>
            <a:r>
              <a:rPr lang="en-US" dirty="0" err="1"/>
              <a:t>artikel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029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: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kewirausahaan</a:t>
            </a:r>
            <a:endParaRPr lang="en-US" dirty="0" smtClean="0"/>
          </a:p>
          <a:p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: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Kewirausahaan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: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Kewirausahaan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empat</a:t>
            </a:r>
            <a:r>
              <a:rPr lang="en-US" dirty="0" smtClean="0"/>
              <a:t>: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endParaRPr lang="en-US" dirty="0" smtClean="0"/>
          </a:p>
          <a:p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pertemuan</a:t>
            </a:r>
            <a:r>
              <a:rPr lang="en-US" dirty="0" smtClean="0"/>
              <a:t> yang </a:t>
            </a:r>
            <a:r>
              <a:rPr lang="en-US" dirty="0" err="1" smtClean="0"/>
              <a:t>presentasi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hingga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presentasi</a:t>
            </a:r>
            <a:r>
              <a:rPr lang="en-US" dirty="0" smtClean="0"/>
              <a:t>,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lain </a:t>
            </a:r>
            <a:r>
              <a:rPr lang="en-US" dirty="0" err="1" smtClean="0"/>
              <a:t>menyiapkan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pertanyaan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75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1293</Words>
  <Application>Microsoft Office PowerPoint</Application>
  <PresentationFormat>On-screen Show (4:3)</PresentationFormat>
  <Paragraphs>71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Kewirausahaan</vt:lpstr>
      <vt:lpstr>(1) Pengertian </vt:lpstr>
      <vt:lpstr>1. Menurut Richard Cantillon (1775) </vt:lpstr>
      <vt:lpstr>Menurut Thomas W. Zimmerer </vt:lpstr>
      <vt:lpstr>Menurut Norman M. Scarborough dan Thomas W. Zimmerer </vt:lpstr>
      <vt:lpstr>(2) Konsep kewirausahaan</vt:lpstr>
      <vt:lpstr>Kelincahan / Agility</vt:lpstr>
      <vt:lpstr>Daya Tahan (Eundurance) </vt:lpstr>
      <vt:lpstr>Kecepatan </vt:lpstr>
      <vt:lpstr>Kelenturan</vt:lpstr>
      <vt:lpstr>Kekuatan </vt:lpstr>
      <vt:lpstr>(3) Tujuan Kewirausahaan</vt:lpstr>
      <vt:lpstr>Mendukung Munculnya Usaha-usaha Kecil </vt:lpstr>
      <vt:lpstr> Kesejahteraan Masyarakat Terangkat </vt:lpstr>
      <vt:lpstr>Menumbuhkan Semangat Berinovasi </vt:lpstr>
      <vt:lpstr>4. Sifat Kewirausahaan </vt:lpstr>
      <vt:lpstr>Keinginan untuk berprestasi </vt:lpstr>
      <vt:lpstr>Keinginan untuk bertanggungjawab </vt:lpstr>
      <vt:lpstr>Prarasa terhadap risiko-risiko menengah </vt:lpstr>
      <vt:lpstr>Pemahaman terhadap sebuah keberhasilan </vt:lpstr>
      <vt:lpstr>Rangsangan oleh umpan balik </vt:lpstr>
      <vt:lpstr>Enerjik </vt:lpstr>
      <vt:lpstr>Orientasi ke masa depan </vt:lpstr>
      <vt:lpstr>Orientasi ke masa depan </vt:lpstr>
      <vt:lpstr>Sikap terhadap uang </vt:lpstr>
      <vt:lpstr>(5) Jenis Wirausaha </vt:lpstr>
      <vt:lpstr>Usaha Ritel </vt:lpstr>
      <vt:lpstr>Startup Bisnis </vt:lpstr>
      <vt:lpstr>Industri Kreatif </vt:lpstr>
      <vt:lpstr>Mari kita diskusi</vt:lpstr>
    </vt:vector>
  </TitlesOfParts>
  <Company>by adguard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Kewirausahaan</dc:title>
  <dc:creator>hadji</dc:creator>
  <cp:lastModifiedBy>hadji</cp:lastModifiedBy>
  <cp:revision>4</cp:revision>
  <dcterms:created xsi:type="dcterms:W3CDTF">2022-02-28T23:12:48Z</dcterms:created>
  <dcterms:modified xsi:type="dcterms:W3CDTF">2022-02-28T23:43:25Z</dcterms:modified>
</cp:coreProperties>
</file>