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58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4" r:id="rId59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9509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73207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11869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82926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5340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469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7052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32545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450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4078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9972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7511A-13A5-4A1B-ADFD-414A03C2C2FC}" type="datetimeFigureOut">
              <a:rPr lang="id-ID" smtClean="0"/>
              <a:t>21/08/2017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8BB9F-E54A-4D26-BB63-8EEED976FC8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30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Bahan Kuliah UPGRIS\Mitigasi Bencana\Peng.Mana.Bencana\1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719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Bahan Kuliah UPGRIS\Mitigasi Bencana\Peng.Mana.Bencana\2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662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Bahan Kuliah UPGRIS\Mitigasi Bencana\Peng.Mana.Bencana\3.definisi-bencana-2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09" y="116632"/>
            <a:ext cx="8988491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Bahan Kuliah UPGRIS\Mitigasi Bencana\Peng.Mana.Bencana\4.jenis-bencana-uu-24-2007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Bahan Kuliah UPGRIS\Mitigasi Bencana\Peng.Mana.Bencana\5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634"/>
            <a:ext cx="8964488" cy="672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Bahan Kuliah UPGRIS\Mitigasi Bencana\Peng.Mana.Bencana\6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Bahan Kuliah UPGRIS\Mitigasi Bencana\Peng.Mana.Bencana\7.terjadinya-bencana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Bahan Kuliah UPGRIS\Mitigasi Bencana\Peng.Mana.Bencana\8.ris-i-k-o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Bahan Kuliah UPGRIS\Mitigasi Bencana\Peng.Mana.Bencana\9.mana-j-emen-risiko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Bahan Kuliah UPGRIS\Mitigasi Bencana\Peng.Mana.Bencana\10.bahaya-hazard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9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Bahan Kuliah UPGRIS\Mitigasi Bencana\Peng.Mana.Bencana\11.faktor-bahaya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Bahan Kuliah UPGRIS\Mitigasi Bencana\Peng.Mana.Bencana\12.kerentanan-vulnerability16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Bahan Kuliah UPGRIS\Mitigasi Bencana\Peng.Mana.Bencana\13.faktor-kerentanan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Bahan Kuliah UPGRIS\Mitigasi Bencana\Peng.Mana.Bencana\14.kemampuan-capability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Bahan Kuliah UPGRIS\Mitigasi Bencana\Peng.Mana.Bencana\15.resiko-risk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Bahan Kuliah UPGRIS\Mitigasi Bencana\Peng.Mana.Bencana\16.jenis-bencana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:\Bahan Kuliah UPGRIS\Mitigasi Bencana\Peng.Mana.Bencana\17.slide18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Bahan Kuliah UPGRIS\Mitigasi Bencana\Peng.Mana.Bencana\18.bahaya-geologi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Bahan Kuliah UPGRIS\Mitigasi Bencana\Peng.Mana.Bencana\19.wilayah-rawan-bencana-gempabumi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Bahan Kuliah UPGRIS\Mitigasi Bencana\Peng.Mana.Bencana\20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276523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:\Bahan Kuliah UPGRIS\Mitigasi Bencana\Peng.Mana.Bencana\21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E:\Bahan Kuliah UPGRIS\Mitigasi Bencana\Peng.Mana.Bencana\slide25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Bahan Kuliah UPGRIS\Mitigasi Bencana\Peng.Mana.Bencana\22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E:\Bahan Kuliah UPGRIS\Mitigasi Bencana\Peng.Mana.Bencana\25.hidro-meteorologi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:\Bahan Kuliah UPGRIS\Mitigasi Bencana\Peng.Mana.Bencana\26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:\Bahan Kuliah UPGRIS\Mitigasi Bencana\Peng.Mana.Bencana\27.slide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5756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E:\Bahan Kuliah UPGRIS\Mitigasi Bencana\Peng.Mana.Bencana\28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575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E:\Bahan Kuliah UPGRIS\Mitigasi Bencana\Peng.Mana.Bencana\29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5756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E:\Bahan Kuliah UPGRIS\Mitigasi Bencana\Peng.Mana.Bencana\30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81389"/>
            <a:ext cx="9252519" cy="6939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575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E:\Bahan Kuliah UPGRIS\Mitigasi Bencana\Peng.Mana.Bencana\biologi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5756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E:\Bahan Kuliah UPGRIS\Mitigasi Bencana\Peng.Mana.Bencana\32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8938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Bahan Kuliah UPGRIS\Mitigasi Bencana\Peng.Mana.Bencana\33.bahaya-teknologi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661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Bahan Kuliah UPGRIS\Mitigasi Bencana\Peng.Mana.Bencana\34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661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Bahan Kuliah UPGRIS\Mitigasi Bencana\Peng.Mana.Bencana\lingkungan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661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Bahan Kuliah UPGRIS\Mitigasi Bencana\Peng.Mana.Bencana\36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661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Bahan Kuliah UPGRIS\Mitigasi Bencana\Peng.Mana.Bencana\37.sosi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661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Bahan Kuliah UPGRIS\Mitigasi Bencana\Peng.Mana.Bencana\38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661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Bahan Kuliah UPGRIS\Mitigasi Bencana\Peng.Mana.Bencana\39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661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Bahan Kuliah UPGRIS\Mitigasi Bencana\Peng.Mana.Bencana\40.ii-manajemen-benc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16" y="44624"/>
            <a:ext cx="8964488" cy="672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6614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Bahan Kuliah UPGRIS\Mitigasi Bencana\Peng.Mana.Bencana\41penanggulangan-bencana-disaster-management-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20661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Bahan Kuliah UPGRIS\Mitigasi Bencana\Peng.Mana.Bencana\42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Bahan Kuliah UPGRIS\Mitigasi Bencana\Peng.Mana.Bencana\43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Bahan Kuliah UPGRIS\Mitigasi Bencana\Peng.Mana.Bencana\44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E:\Bahan Kuliah UPGRIS\Mitigasi Bencana\Peng.Mana.Bencana\45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Bahan Kuliah UPGRIS\Mitigasi Bencana\Peng.Mana.Bencana\46.kegiatan-kegiatan-manajemen-benc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Bahan Kuliah UPGRIS\Mitigasi Bencana\Peng.Mana.Bencana\47.pencegahan-preven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372533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E:\Bahan Kuliah UPGRIS\Mitigasi Bencana\Peng.Mana.Bencana\48.kesiapsiaga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E:\Bahan Kuliah UPGRIS\Mitigasi Bencana\Peng.Mana.Bencana\49.peringatan-d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E:\Bahan Kuliah UPGRIS\Mitigasi Bencana\Peng.Mana.Bencana\50.peringatan-d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Bahan Kuliah UPGRIS\Mitigasi Bencana\Peng.Mana.Bencana\51.mitigasi-benc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9563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:\Bahan Kuliah UPGRIS\Mitigasi Bencana\Peng.Mana.Bencana\52.tanggap-darurat-respon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8139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4274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:\Bahan Kuliah UPGRIS\Mitigasi Bencana\Peng.Mana.Bencana\53.bantuan-darurat-relie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4274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E:\Bahan Kuliah UPGRIS\Mitigasi Bencana\Peng.Mana.Bencana\54.pemulihan-recover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4274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:\Bahan Kuliah UPGRIS\Mitigasi Bencana\Peng.Mana.Bencana\55.rehabilitasi-rehabilit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4274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E:\Bahan Kuliah UPGRIS\Mitigasi Bencana\Peng.Mana.Bencana\56.rekonstruksi-reconstruc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4274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:\Bahan Kuliah UPGRIS\Mitigasi Bencana\Peng.Mana.Bencana\57.sl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6015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E:\Bahan Kuliah UPGRIS\Mitigasi Bencana\Peng.Mana.Bencana\58.what-should-we-do-togeth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36015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9812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0</Words>
  <Application>Microsoft Office PowerPoint</Application>
  <PresentationFormat>On-screen Show (4:3)</PresentationFormat>
  <Paragraphs>0</Paragraphs>
  <Slides>58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19</cp:revision>
  <dcterms:created xsi:type="dcterms:W3CDTF">2017-08-21T04:09:57Z</dcterms:created>
  <dcterms:modified xsi:type="dcterms:W3CDTF">2017-08-21T11:54:48Z</dcterms:modified>
</cp:coreProperties>
</file>